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028700" y="9248775"/>
            <a:ext cx="16230600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671787" y="1571042"/>
            <a:ext cx="12274110" cy="6038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035"/>
              </a:lnSpc>
            </a:pPr>
            <a:r>
              <a:rPr lang="en-US" sz="8596">
                <a:solidFill>
                  <a:srgbClr val="000000"/>
                </a:solidFill>
                <a:latin typeface="Open Sans Extra Bold"/>
              </a:rPr>
              <a:t>Diego Mauricio López </a:t>
            </a:r>
          </a:p>
          <a:p>
            <a:pPr>
              <a:lnSpc>
                <a:spcPts val="12035"/>
              </a:lnSpc>
            </a:pPr>
            <a:r>
              <a:rPr lang="en-US" sz="8596">
                <a:solidFill>
                  <a:srgbClr val="000000"/>
                </a:solidFill>
                <a:latin typeface="Open Sans Extra Bold"/>
              </a:rPr>
              <a:t>Daniel Díaz</a:t>
            </a:r>
          </a:p>
          <a:p>
            <a:pPr>
              <a:lnSpc>
                <a:spcPts val="12035"/>
              </a:lnSpc>
            </a:pPr>
            <a:r>
              <a:rPr lang="en-US" sz="8596">
                <a:solidFill>
                  <a:srgbClr val="000000"/>
                </a:solidFill>
                <a:latin typeface="Open Sans Extra Bold"/>
              </a:rPr>
              <a:t>Camilo Daza</a:t>
            </a:r>
          </a:p>
          <a:p>
            <a:pPr>
              <a:lnSpc>
                <a:spcPts val="12035"/>
              </a:lnSpc>
            </a:pPr>
            <a:r>
              <a:rPr lang="en-US" sz="8596">
                <a:solidFill>
                  <a:srgbClr val="000000"/>
                </a:solidFill>
                <a:latin typeface="Open Sans Extra Bold"/>
              </a:rPr>
              <a:t>Sebastian Morelli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028700" y="9248775"/>
            <a:ext cx="16230600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21216" y="3832794"/>
            <a:ext cx="17845569" cy="2554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7"/>
              </a:lnSpc>
              <a:spcBef>
                <a:spcPct val="0"/>
              </a:spcBef>
            </a:pPr>
            <a:r>
              <a:rPr lang="en-US" sz="3669">
                <a:solidFill>
                  <a:srgbClr val="000000"/>
                </a:solidFill>
                <a:latin typeface="Open Sans Light Bold"/>
              </a:rPr>
              <a:t>Es estadisticamente influyente la cantidad de profesoras en la cantidad de estudiantes mujeres de un pregrado en la Universidad de los Andes en el primer semestre del 2021? Si la respuesta a esto es sí, qué tan influyente es comparado a otros parámetros?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13274" y="663643"/>
            <a:ext cx="1186145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Pregunta a Resolver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79557" y="3931346"/>
            <a:ext cx="6950946" cy="242430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330504" y="3931346"/>
            <a:ext cx="7519144" cy="242430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849647" y="3931346"/>
            <a:ext cx="3058795" cy="242430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035031" y="-4422"/>
            <a:ext cx="2217939" cy="103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7"/>
              </a:lnSpc>
            </a:pPr>
            <a:r>
              <a:rPr lang="en-US" sz="6033">
                <a:solidFill>
                  <a:srgbClr val="13161B"/>
                </a:solidFill>
                <a:latin typeface="Open Sans Bold"/>
              </a:rPr>
              <a:t>Datos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21186" y="2035137"/>
            <a:ext cx="103934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161B"/>
                </a:solidFill>
                <a:latin typeface="Open Sans"/>
              </a:rPr>
              <a:t>Boletín Estadístico Uniandes 2021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88297" y="6919806"/>
            <a:ext cx="85114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3161B"/>
                </a:solidFill>
                <a:latin typeface="Open Sans Light"/>
              </a:rPr>
              <a:t>Datos correspondientes al semestre 2021-1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57070" y="1662375"/>
            <a:ext cx="10402712" cy="717180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035031" y="-4422"/>
            <a:ext cx="2217939" cy="103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7"/>
              </a:lnSpc>
            </a:pPr>
            <a:r>
              <a:rPr lang="en-US" sz="6033">
                <a:solidFill>
                  <a:srgbClr val="13161B"/>
                </a:solidFill>
                <a:latin typeface="Open Sans Bold"/>
              </a:rPr>
              <a:t>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81899" y="2804477"/>
            <a:ext cx="6370607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161B"/>
                </a:solidFill>
                <a:latin typeface="Open Sans"/>
              </a:rPr>
              <a:t>Datos de cantidad de estudiantes mujeres dado una cantidad de profesoras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05178" y="1265085"/>
            <a:ext cx="10077467" cy="77568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203711" y="-4422"/>
            <a:ext cx="7313368" cy="103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7"/>
              </a:lnSpc>
            </a:pPr>
            <a:r>
              <a:rPr lang="en-US" sz="6033">
                <a:solidFill>
                  <a:srgbClr val="13161B"/>
                </a:solidFill>
                <a:latin typeface="Open Sans Bold"/>
              </a:rPr>
              <a:t>Bosques Aleatorios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974067" y="2804477"/>
            <a:ext cx="5850847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El error medio cuadrado se minimiza en la última hoja de cada rama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35386" y="1714738"/>
            <a:ext cx="8563291" cy="685752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166762" y="-4422"/>
            <a:ext cx="9954476" cy="103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7"/>
              </a:lnSpc>
            </a:pPr>
            <a:r>
              <a:rPr lang="en-US" sz="6033">
                <a:solidFill>
                  <a:srgbClr val="13161B"/>
                </a:solidFill>
                <a:latin typeface="Open Sans Bold"/>
              </a:rPr>
              <a:t>Errores medios cuadrados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22272" y="3266440"/>
            <a:ext cx="5462869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161B"/>
                </a:solidFill>
                <a:latin typeface="Open Sans"/>
              </a:rPr>
              <a:t>Se encuentra una profundidad óptima de 5 para cada árbol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54876" y="1368983"/>
            <a:ext cx="9355478" cy="754903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866529" y="2234261"/>
            <a:ext cx="4775900" cy="522308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157437" y="-4422"/>
            <a:ext cx="9973127" cy="103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7"/>
              </a:lnSpc>
            </a:pPr>
            <a:r>
              <a:rPr lang="en-US" sz="6033">
                <a:solidFill>
                  <a:srgbClr val="13161B"/>
                </a:solidFill>
                <a:latin typeface="Open Sans Bold"/>
              </a:rPr>
              <a:t>Relevancia de parametros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4742" y="1715484"/>
            <a:ext cx="8639292" cy="68560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239365" y="4526725"/>
            <a:ext cx="4076080" cy="123355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20732" y="-4422"/>
            <a:ext cx="9246535" cy="103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7"/>
              </a:lnSpc>
            </a:pPr>
            <a:r>
              <a:rPr lang="en-US" sz="6033">
                <a:solidFill>
                  <a:srgbClr val="13161B"/>
                </a:solidFill>
                <a:latin typeface="Open Sans Bold"/>
              </a:rPr>
              <a:t>Predicciones del Modelo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39" y="3149899"/>
            <a:ext cx="218861" cy="21886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1998" y="454989"/>
            <a:ext cx="5024003" cy="103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7"/>
              </a:lnSpc>
            </a:pPr>
            <a:r>
              <a:rPr lang="en-US" sz="6033">
                <a:solidFill>
                  <a:srgbClr val="13161B"/>
                </a:solidFill>
                <a:latin typeface="Open Sans Bold"/>
              </a:rPr>
              <a:t>Conclusiones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0379" y="2813366"/>
            <a:ext cx="17137621" cy="222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4285">
                <a:solidFill>
                  <a:srgbClr val="13161B"/>
                </a:solidFill>
                <a:latin typeface="Open Sans Light"/>
              </a:rPr>
              <a:t>Se obtuvo un modelo para predecir la cantidad de estudiantes mujeres que van a estar en un semestre determinado dado un número de profesoras.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09839" y="5625631"/>
            <a:ext cx="218861" cy="218861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50379" y="5289098"/>
            <a:ext cx="17137621" cy="2977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4285">
                <a:solidFill>
                  <a:srgbClr val="13161B"/>
                </a:solidFill>
                <a:latin typeface="Open Sans Light"/>
              </a:rPr>
              <a:t>La cantidad de profesoras sí es estadísticamente influyente en la cantidad de estudiantes mujeres para el semestre 2021-1 en la Universidad de los Andes. Además, este factor es el de mayor importancia con respecto a los demás parámetros del modelo.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DAE_GbzfzEY</dc:identifier>
  <dcterms:modified xsi:type="dcterms:W3CDTF">2011-08-01T06:04:30Z</dcterms:modified>
  <cp:revision>1</cp:revision>
  <dc:title>Yellow Orange Simple Gradient Presentation</dc:title>
</cp:coreProperties>
</file>