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827" r:id="rId3"/>
  </p:sldIdLst>
  <p:sldSz cx="12192000" cy="6858000"/>
  <p:notesSz cx="6858000" cy="9144000"/>
  <p:custShowLst>
    <p:custShow name="自定义放映 1" id="0">
      <p:sldLst>
        <p:sld r:id="rId2"/>
      </p:sldLst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A2F6E-8697-4268-8649-526CF0896D42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87E9F-8D47-4301-86BE-474628D60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42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5ED8F-4512-4078-A334-948B9A6F5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978571-0E47-4DE9-9A21-159D3293D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62FF9-64CF-4BB0-A804-9FEB8E70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9B0C-10C2-401A-8325-BEF8ED2ECAB3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0A796D-E92D-4494-AACA-15A4F137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7142-7FCB-4B18-8EEB-F2AAA27F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98FA-C8E1-47BE-BCBD-E04EA0E19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865306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68616-1341-4762-8DFD-52868DBF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24740B-2D5E-4AD7-A239-68CCF2558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64C302-46E3-4D41-8286-8E3581BC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9B0C-10C2-401A-8325-BEF8ED2ECAB3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9DF170-95AF-4EDA-9932-333FBCC8D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D1B32-4ED9-4368-B7E0-ED0FC0DBB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98FA-C8E1-47BE-BCBD-E04EA0E19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890053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0F31E1-82E7-48B4-8FC3-F9F794173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13CA81-203B-4D01-81EA-562B3AB19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E0DC8-72D8-49A5-B069-E4BA6446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9B0C-10C2-401A-8325-BEF8ED2ECAB3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01B22-CA47-49E8-A614-1520093F1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EFF7E8-60F2-48B7-8CC2-7049EA24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98FA-C8E1-47BE-BCBD-E04EA0E19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034628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4C315-A999-4193-9733-7D3DFE4E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1DD6F-54D0-48BB-914E-FF1A71FC4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4D193-2938-4A77-9A21-FCE827DF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9B0C-10C2-401A-8325-BEF8ED2ECAB3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40A12-8364-4DB3-862E-A328B4B3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3E88D6-0A1A-40A5-890C-FDBD7113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98FA-C8E1-47BE-BCBD-E04EA0E19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014447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B628A-98A6-4FA3-B21F-A81E2F150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22ECBC-22F1-40F4-A560-34512ABAF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453657-1230-410E-A662-BD8E0A39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9B0C-10C2-401A-8325-BEF8ED2ECAB3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99F2C-909C-4A83-8889-2DF976CB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5247C-8099-4893-B109-3466D691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98FA-C8E1-47BE-BCBD-E04EA0E19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103725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2D7C6-ED7C-465B-ADB0-025F4B6A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58CB3-4179-4D78-B0CC-7BF312BFD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FFB8EE-4F3C-40ED-B48A-C0FB5E773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E45E55-7B56-4B58-B0DF-83EB75DE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9B0C-10C2-401A-8325-BEF8ED2ECAB3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D49F70-5569-4125-9F24-BF2EB57F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8E7FDA-5CCB-4EAE-BBF1-874928CF4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98FA-C8E1-47BE-BCBD-E04EA0E19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317241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12997-654E-40A9-86C6-1789D8B7E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22F68A-AA76-4E86-8EBB-D643B9452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118132-F880-46F3-9AE4-AEE91ECCC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B716E8-6220-444F-B6BC-A05DAF95B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4022F8-66B4-4E79-8BF2-690F9B7FD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EE9AA1-9E98-4151-A6C4-5D3B5AEE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9B0C-10C2-401A-8325-BEF8ED2ECAB3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23701D-89EB-4A2F-A93D-68DBFAF73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2E1A81-28E5-4DE8-B9B3-74BF7739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98FA-C8E1-47BE-BCBD-E04EA0E19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400838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99563-61A4-40CA-8F81-68CDFAF4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9CD54E-2AE8-4B27-884E-10FC10DAF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9B0C-10C2-401A-8325-BEF8ED2ECAB3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18C7E9-586F-4EA0-8EFF-965D9852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440094-7262-4B4D-AA17-A8BA753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98FA-C8E1-47BE-BCBD-E04EA0E19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199123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EB78C7-90B6-40DE-B33A-8BEEE8B1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9B0C-10C2-401A-8325-BEF8ED2ECAB3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248A44-80FE-4065-92A9-50C9E205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3CAB52-2359-4B40-A671-A8114248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98FA-C8E1-47BE-BCBD-E04EA0E19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921056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1C81A-E1D6-48C4-A671-70DC8BBDB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F10C3-5761-4B35-A30B-58A59AEA1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E2B3CC-A904-4F00-BD98-8ECD855A3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4027AA-4D47-4F13-9904-BEFF06AD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9B0C-10C2-401A-8325-BEF8ED2ECAB3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0292F4-6DE2-4D2C-9ACA-A43A20050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DA89F2-835D-4B1C-AE94-A6A723EA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98FA-C8E1-47BE-BCBD-E04EA0E19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371429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155C8-B60F-4149-A93B-0790E9028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AEBC4C-5443-44E0-9276-49DAAA244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4A5E2A-DFA4-4F27-B438-637F52F0C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E50450-45B2-437C-8A12-8634C60D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9B0C-10C2-401A-8325-BEF8ED2ECAB3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B12C7B-63FC-4AD8-8C45-4A3A5F1D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D701FB-1B4E-4D51-8A64-1C8C1855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98FA-C8E1-47BE-BCBD-E04EA0E19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73230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92261B-B987-434C-B82E-86BFA437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D74444-A850-43F9-AF73-02EBFF53F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810E79-1EFE-4172-9DA3-E87ADDB3A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99B0C-10C2-401A-8325-BEF8ED2ECAB3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C65CD2-3FB8-4F6E-A4BC-2F3C5991F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3BC43E-E03A-4954-9107-69C1EA497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598FA-C8E1-47BE-BCBD-E04EA0E19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49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8BBD3FB-0960-42C4-B95F-AA9DB7545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304" y="575038"/>
            <a:ext cx="11158902" cy="581633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altLang="zh-CN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1.</a:t>
            </a:r>
            <a:r>
              <a:rPr lang="zh-CN" altLang="en-US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任意输入</a:t>
            </a:r>
            <a:r>
              <a:rPr lang="en-US" altLang="zh-CN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个浮点数</a:t>
            </a:r>
            <a:r>
              <a:rPr lang="en-US" altLang="zh-CN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再按从大到小顺序重新存储</a:t>
            </a:r>
            <a:r>
              <a:rPr lang="en-US" altLang="zh-CN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最后保留一位小数按顺序输出显示</a:t>
            </a:r>
            <a:endParaRPr lang="en-US" altLang="zh-CN" sz="3200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2.</a:t>
            </a:r>
            <a:r>
              <a:rPr lang="zh-CN" altLang="en-US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求</a:t>
            </a:r>
            <a:r>
              <a:rPr lang="en-US" altLang="zh-CN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200</a:t>
            </a:r>
            <a:r>
              <a:rPr lang="zh-CN" altLang="en-US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之间能被</a:t>
            </a:r>
            <a:r>
              <a:rPr lang="en-US" altLang="zh-CN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整除但不能被</a:t>
            </a:r>
            <a:r>
              <a:rPr lang="en-US" altLang="zh-CN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整除的所有数之和</a:t>
            </a:r>
            <a:endParaRPr lang="en-US" altLang="zh-CN" sz="3200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3.</a:t>
            </a:r>
            <a:r>
              <a:rPr lang="zh-CN" altLang="en-US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编写程序求</a:t>
            </a:r>
            <a:r>
              <a:rPr lang="en-US" altLang="zh-CN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:   1!+2! +3! +4! +5!….+20!, </a:t>
            </a:r>
            <a:r>
              <a:rPr lang="zh-CN" altLang="en-US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要求显示中间</a:t>
            </a:r>
            <a:r>
              <a:rPr lang="en-US" altLang="zh-CN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n!</a:t>
            </a:r>
            <a:r>
              <a:rPr lang="zh-CN" altLang="en-US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计算结果</a:t>
            </a:r>
            <a:endParaRPr lang="en-US" altLang="zh-CN" sz="3200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4.</a:t>
            </a:r>
            <a:r>
              <a:rPr lang="zh-CN" altLang="en-US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编写程序求：</a:t>
            </a:r>
            <a:r>
              <a:rPr lang="en-US" altLang="zh-CN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 + 22 + 333 + 4444 + 55555+ …+</a:t>
            </a:r>
            <a:r>
              <a:rPr lang="en-US" altLang="zh-CN" sz="3200" dirty="0" err="1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NNN</a:t>
            </a:r>
            <a:r>
              <a:rPr lang="en-US" altLang="zh-CN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..N,</a:t>
            </a:r>
            <a:r>
              <a:rPr lang="zh-CN" altLang="en-US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运行时指定</a:t>
            </a:r>
            <a:r>
              <a:rPr lang="en-US" altLang="zh-CN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 (1~9)</a:t>
            </a:r>
          </a:p>
          <a:p>
            <a:pPr algn="l"/>
            <a:r>
              <a:rPr lang="en-US" altLang="zh-CN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5.</a:t>
            </a:r>
            <a:r>
              <a:rPr lang="zh-CN" altLang="en-US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编写程序可实现显示任意大小的下列图型</a:t>
            </a:r>
            <a:r>
              <a:rPr lang="en-US" altLang="zh-CN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要求运行时</a:t>
            </a:r>
            <a:r>
              <a:rPr lang="en-US" altLang="zh-CN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才指定其输出的层数</a:t>
            </a:r>
            <a:endParaRPr lang="en-US" altLang="zh-CN" sz="3200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l"/>
            <a:endParaRPr lang="en-US" altLang="zh-CN" sz="3200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*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***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*****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*******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*********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*******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*****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***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*</a:t>
            </a:r>
          </a:p>
          <a:p>
            <a:pPr algn="l"/>
            <a:r>
              <a:rPr lang="en-US" altLang="zh-CN" sz="31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6.</a:t>
            </a:r>
            <a:r>
              <a:rPr lang="zh-CN" altLang="en-US" sz="31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编程实现输入任意整数</a:t>
            </a:r>
            <a:r>
              <a:rPr lang="en-US" altLang="zh-CN" sz="31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31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的值</a:t>
            </a:r>
            <a:r>
              <a:rPr lang="en-US" altLang="zh-CN" sz="31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31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显示用</a:t>
            </a:r>
            <a:r>
              <a:rPr lang="en-US" altLang="zh-CN" sz="31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31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元、</a:t>
            </a:r>
            <a:r>
              <a:rPr lang="en-US" altLang="zh-CN" sz="31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31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元和</a:t>
            </a:r>
            <a:r>
              <a:rPr lang="en-US" altLang="zh-CN" sz="31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10</a:t>
            </a:r>
            <a:r>
              <a:rPr lang="zh-CN" altLang="en-US" sz="31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元三种币值支付</a:t>
            </a:r>
            <a:r>
              <a:rPr lang="en-US" altLang="zh-CN" sz="31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31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元钱所有的支付方法</a:t>
            </a:r>
            <a:r>
              <a:rPr lang="en-US" altLang="zh-CN" sz="31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</a:t>
            </a:r>
          </a:p>
          <a:p>
            <a:pPr algn="l"/>
            <a:r>
              <a:rPr lang="en-US" altLang="zh-CN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7.</a:t>
            </a:r>
            <a:r>
              <a:rPr lang="zh-CN" altLang="en-US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编程，求出满足以下等式的所有可能的 </a:t>
            </a:r>
            <a:r>
              <a:rPr lang="en-US" altLang="zh-CN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5 </a:t>
            </a:r>
            <a:r>
              <a:rPr lang="zh-CN" altLang="en-US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位数与 </a:t>
            </a:r>
            <a:r>
              <a:rPr lang="en-US" altLang="zh-CN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 .</a:t>
            </a:r>
          </a:p>
          <a:p>
            <a:pPr algn="l">
              <a:lnSpc>
                <a:spcPct val="120000"/>
              </a:lnSpc>
            </a:pPr>
            <a:r>
              <a:rPr lang="en-US" altLang="zh-CN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ABCDE * N = </a:t>
            </a:r>
            <a:r>
              <a:rPr lang="en-US" altLang="zh-CN" sz="3200" dirty="0" err="1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EDCBA</a:t>
            </a:r>
            <a:r>
              <a:rPr lang="en-US" altLang="zh-CN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其中 </a:t>
            </a:r>
            <a:r>
              <a:rPr lang="en-US" altLang="zh-CN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ABCDE, </a:t>
            </a:r>
            <a:r>
              <a:rPr lang="en-US" altLang="zh-CN" sz="3200" dirty="0" err="1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EDCBA</a:t>
            </a:r>
            <a:r>
              <a:rPr lang="en-US" altLang="zh-CN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为 </a:t>
            </a:r>
            <a:r>
              <a:rPr lang="en-US" altLang="zh-CN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5 </a:t>
            </a:r>
            <a:r>
              <a:rPr lang="zh-CN" altLang="en-US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位数的十进制数</a:t>
            </a:r>
            <a:r>
              <a:rPr lang="en-US" altLang="zh-CN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3200" dirty="0" err="1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A,B,C,D,E</a:t>
            </a:r>
            <a:r>
              <a:rPr lang="en-US" altLang="zh-CN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代表各自的个十百千万位的数字， </a:t>
            </a:r>
            <a:r>
              <a:rPr lang="en-US" altLang="zh-CN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 </a:t>
            </a:r>
            <a:r>
              <a:rPr lang="zh-CN" altLang="en-US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为大于</a:t>
            </a:r>
            <a:r>
              <a:rPr lang="en-US" altLang="zh-CN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的个位数。例如</a:t>
            </a:r>
            <a:r>
              <a:rPr lang="en-US" altLang="zh-CN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位数情况</a:t>
            </a:r>
            <a:r>
              <a:rPr lang="en-US" altLang="zh-CN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: 2178</a:t>
            </a:r>
            <a:r>
              <a:rPr lang="zh-CN" altLang="en-US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*</a:t>
            </a:r>
            <a:r>
              <a:rPr lang="en-US" altLang="zh-CN" sz="3200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4=8712</a:t>
            </a:r>
            <a:endParaRPr lang="zh-CN" altLang="en-US" sz="3200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l"/>
            <a:endParaRPr lang="en-US" altLang="zh-CN" sz="3200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E726C4-59F1-4202-A39E-0489A95FF508}"/>
              </a:ext>
            </a:extLst>
          </p:cNvPr>
          <p:cNvSpPr txBox="1"/>
          <p:nvPr/>
        </p:nvSpPr>
        <p:spPr>
          <a:xfrm>
            <a:off x="527900" y="42392"/>
            <a:ext cx="2307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实验任务</a:t>
            </a:r>
            <a:r>
              <a:rPr lang="en-US" altLang="zh-CN" sz="2800" b="1" dirty="0"/>
              <a:t>B: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0132534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A2464-9600-4E41-8C1A-899906ED0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6499"/>
            <a:ext cx="10515600" cy="57904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4400" dirty="0"/>
              <a:t>每次的实验程序和运行结果截图保留好</a:t>
            </a:r>
            <a:r>
              <a:rPr lang="en-US" altLang="zh-CN" sz="4400" dirty="0"/>
              <a:t>,</a:t>
            </a:r>
            <a:r>
              <a:rPr lang="zh-CN" altLang="en-US" sz="4400" dirty="0"/>
              <a:t>需按实验任务内容要写实验报告</a:t>
            </a:r>
            <a:r>
              <a:rPr lang="en-US" altLang="zh-CN" sz="4400" dirty="0"/>
              <a:t>,</a:t>
            </a:r>
            <a:r>
              <a:rPr lang="zh-CN" altLang="en-US" sz="4400" dirty="0"/>
              <a:t> 上机实验报告需要在截至日期内上传到</a:t>
            </a:r>
            <a:r>
              <a:rPr lang="en-US" altLang="zh-CN" sz="4400" dirty="0"/>
              <a:t>&lt;</a:t>
            </a:r>
            <a:r>
              <a:rPr lang="zh-CN" altLang="en-US" sz="4400" dirty="0"/>
              <a:t>学者网</a:t>
            </a:r>
            <a:r>
              <a:rPr lang="en-US" altLang="zh-CN" sz="4400" dirty="0"/>
              <a:t>&gt;</a:t>
            </a:r>
          </a:p>
          <a:p>
            <a:pPr marL="0" indent="0">
              <a:buNone/>
            </a:pPr>
            <a:endParaRPr lang="en-US" altLang="zh-CN" sz="4400" dirty="0"/>
          </a:p>
          <a:p>
            <a:pPr marL="0" indent="0">
              <a:buNone/>
            </a:pPr>
            <a:r>
              <a:rPr lang="zh-CN" altLang="en-US" sz="4400" dirty="0"/>
              <a:t>报告内容包括</a:t>
            </a:r>
            <a:r>
              <a:rPr lang="en-US" altLang="zh-CN" sz="4400" dirty="0"/>
              <a:t>:     (</a:t>
            </a:r>
            <a:r>
              <a:rPr lang="zh-CN" altLang="en-US" sz="3000" dirty="0"/>
              <a:t>报告模板在</a:t>
            </a:r>
            <a:r>
              <a:rPr lang="en-US" altLang="zh-CN" sz="3000" dirty="0"/>
              <a:t>&lt;</a:t>
            </a:r>
            <a:r>
              <a:rPr lang="zh-CN" altLang="en-US" sz="3000" dirty="0"/>
              <a:t>学者网</a:t>
            </a:r>
            <a:r>
              <a:rPr lang="en-US" altLang="zh-CN" sz="3000" dirty="0"/>
              <a:t>&gt;</a:t>
            </a:r>
            <a:r>
              <a:rPr lang="zh-CN" altLang="en-US" sz="3000" dirty="0"/>
              <a:t>的课程资源有下载</a:t>
            </a:r>
            <a:r>
              <a:rPr lang="en-US" altLang="zh-CN" sz="4300" dirty="0"/>
              <a:t>)</a:t>
            </a:r>
            <a:endParaRPr lang="en-US" altLang="zh-CN" sz="4400" dirty="0"/>
          </a:p>
          <a:p>
            <a:r>
              <a:rPr lang="en-US" altLang="zh-CN" dirty="0"/>
              <a:t>1.</a:t>
            </a:r>
            <a:r>
              <a:rPr lang="zh-CN" altLang="en-US" dirty="0"/>
              <a:t>编写的所有实验程序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流程图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源程序语句注释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运行结果截图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心得体会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76420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323</Words>
  <Application>Microsoft Office PowerPoint</Application>
  <PresentationFormat>宽屏</PresentationFormat>
  <Paragraphs>28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  <vt:variant>
        <vt:lpstr>自定义放映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自定义放映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William Lin</dc:creator>
  <cp:lastModifiedBy>Lin William</cp:lastModifiedBy>
  <cp:revision>136</cp:revision>
  <dcterms:created xsi:type="dcterms:W3CDTF">2017-10-30T13:37:18Z</dcterms:created>
  <dcterms:modified xsi:type="dcterms:W3CDTF">2022-11-04T11:43:53Z</dcterms:modified>
</cp:coreProperties>
</file>