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D6"/>
    <a:srgbClr val="7FCFF2"/>
    <a:srgbClr val="62B7E4"/>
    <a:srgbClr val="FFA600"/>
    <a:srgbClr val="FF6F61"/>
    <a:srgbClr val="F05CA1"/>
    <a:srgbClr val="BC65BD"/>
    <a:srgbClr val="1D7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EEA73-9E40-4096-8CE1-E524BBD81A22}" v="6" dt="2021-09-09T10:04:2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28FEEA73-9E40-4096-8CE1-E524BBD81A22}"/>
    <pc:docChg chg="undo custSel addSld modSld">
      <pc:chgData name="MORLEY, Thomas" userId="ca0a1631-feee-46f8-9dc6-a0f397eff84f" providerId="ADAL" clId="{28FEEA73-9E40-4096-8CE1-E524BBD81A22}" dt="2021-09-09T10:04:32.214" v="52" actId="1076"/>
      <pc:docMkLst>
        <pc:docMk/>
      </pc:docMkLst>
      <pc:sldChg chg="addSp delSp modSp new mod">
        <pc:chgData name="MORLEY, Thomas" userId="ca0a1631-feee-46f8-9dc6-a0f397eff84f" providerId="ADAL" clId="{28FEEA73-9E40-4096-8CE1-E524BBD81A22}" dt="2021-09-09T09:39:22.253" v="29" actId="1076"/>
        <pc:sldMkLst>
          <pc:docMk/>
          <pc:sldMk cId="3359564548" sldId="259"/>
        </pc:sldMkLst>
        <pc:graphicFrameChg chg="add mod modGraphic">
          <ac:chgData name="MORLEY, Thomas" userId="ca0a1631-feee-46f8-9dc6-a0f397eff84f" providerId="ADAL" clId="{28FEEA73-9E40-4096-8CE1-E524BBD81A22}" dt="2021-09-09T09:39:22.253" v="29" actId="1076"/>
          <ac:graphicFrameMkLst>
            <pc:docMk/>
            <pc:sldMk cId="3359564548" sldId="259"/>
            <ac:graphicFrameMk id="6" creationId="{0BD3EC1A-44A8-48D8-A258-A3A18B3ECFA7}"/>
          </ac:graphicFrameMkLst>
        </pc:graphicFrameChg>
        <pc:picChg chg="add del mod">
          <ac:chgData name="MORLEY, Thomas" userId="ca0a1631-feee-46f8-9dc6-a0f397eff84f" providerId="ADAL" clId="{28FEEA73-9E40-4096-8CE1-E524BBD81A22}" dt="2021-09-09T09:36:11.288" v="3" actId="478"/>
          <ac:picMkLst>
            <pc:docMk/>
            <pc:sldMk cId="3359564548" sldId="259"/>
            <ac:picMk id="3" creationId="{8B243BD4-3D34-4B74-873B-3180899C4ECA}"/>
          </ac:picMkLst>
        </pc:picChg>
        <pc:picChg chg="add mod modCrop">
          <ac:chgData name="MORLEY, Thomas" userId="ca0a1631-feee-46f8-9dc6-a0f397eff84f" providerId="ADAL" clId="{28FEEA73-9E40-4096-8CE1-E524BBD81A22}" dt="2021-09-09T09:38:26.807" v="9" actId="732"/>
          <ac:picMkLst>
            <pc:docMk/>
            <pc:sldMk cId="3359564548" sldId="259"/>
            <ac:picMk id="5" creationId="{11659163-D38D-4FE1-B071-F2A6461ADA0C}"/>
          </ac:picMkLst>
        </pc:picChg>
      </pc:sldChg>
      <pc:sldChg chg="addSp modSp new mod">
        <pc:chgData name="MORLEY, Thomas" userId="ca0a1631-feee-46f8-9dc6-a0f397eff84f" providerId="ADAL" clId="{28FEEA73-9E40-4096-8CE1-E524BBD81A22}" dt="2021-09-09T09:42:20.978" v="40" actId="207"/>
        <pc:sldMkLst>
          <pc:docMk/>
          <pc:sldMk cId="2288264943" sldId="260"/>
        </pc:sldMkLst>
        <pc:graphicFrameChg chg="add mod modGraphic">
          <ac:chgData name="MORLEY, Thomas" userId="ca0a1631-feee-46f8-9dc6-a0f397eff84f" providerId="ADAL" clId="{28FEEA73-9E40-4096-8CE1-E524BBD81A22}" dt="2021-09-09T09:42:20.978" v="40" actId="207"/>
          <ac:graphicFrameMkLst>
            <pc:docMk/>
            <pc:sldMk cId="2288264943" sldId="260"/>
            <ac:graphicFrameMk id="4" creationId="{3C01CC35-4255-48CF-8143-3AC0F2DBF3E8}"/>
          </ac:graphicFrameMkLst>
        </pc:graphicFrameChg>
        <pc:picChg chg="add mod">
          <ac:chgData name="MORLEY, Thomas" userId="ca0a1631-feee-46f8-9dc6-a0f397eff84f" providerId="ADAL" clId="{28FEEA73-9E40-4096-8CE1-E524BBD81A22}" dt="2021-09-09T09:41:53.414" v="33" actId="1076"/>
          <ac:picMkLst>
            <pc:docMk/>
            <pc:sldMk cId="2288264943" sldId="260"/>
            <ac:picMk id="3" creationId="{26104B48-E693-4479-87D7-178CEB066D70}"/>
          </ac:picMkLst>
        </pc:picChg>
      </pc:sldChg>
      <pc:sldChg chg="addSp delSp modSp new mod">
        <pc:chgData name="MORLEY, Thomas" userId="ca0a1631-feee-46f8-9dc6-a0f397eff84f" providerId="ADAL" clId="{28FEEA73-9E40-4096-8CE1-E524BBD81A22}" dt="2021-09-09T10:01:32.401" v="47" actId="1076"/>
        <pc:sldMkLst>
          <pc:docMk/>
          <pc:sldMk cId="2359974342" sldId="261"/>
        </pc:sldMkLst>
        <pc:graphicFrameChg chg="add mod">
          <ac:chgData name="MORLEY, Thomas" userId="ca0a1631-feee-46f8-9dc6-a0f397eff84f" providerId="ADAL" clId="{28FEEA73-9E40-4096-8CE1-E524BBD81A22}" dt="2021-09-09T10:01:32.401" v="47" actId="1076"/>
          <ac:graphicFrameMkLst>
            <pc:docMk/>
            <pc:sldMk cId="2359974342" sldId="261"/>
            <ac:graphicFrameMk id="5" creationId="{61813F61-44E0-46FF-ACFB-A003AB1797DA}"/>
          </ac:graphicFrameMkLst>
        </pc:graphicFrameChg>
        <pc:picChg chg="add mod">
          <ac:chgData name="MORLEY, Thomas" userId="ca0a1631-feee-46f8-9dc6-a0f397eff84f" providerId="ADAL" clId="{28FEEA73-9E40-4096-8CE1-E524BBD81A22}" dt="2021-09-09T10:01:12.741" v="43" actId="1076"/>
          <ac:picMkLst>
            <pc:docMk/>
            <pc:sldMk cId="2359974342" sldId="261"/>
            <ac:picMk id="3" creationId="{F298D8C4-6D1B-4597-8F92-885000CE0113}"/>
          </ac:picMkLst>
        </pc:picChg>
        <pc:picChg chg="add del">
          <ac:chgData name="MORLEY, Thomas" userId="ca0a1631-feee-46f8-9dc6-a0f397eff84f" providerId="ADAL" clId="{28FEEA73-9E40-4096-8CE1-E524BBD81A22}" dt="2021-09-09T10:01:24.439" v="45"/>
          <ac:picMkLst>
            <pc:docMk/>
            <pc:sldMk cId="2359974342" sldId="261"/>
            <ac:picMk id="4" creationId="{CE1998E0-EE23-4709-8186-59E951BA1C40}"/>
          </ac:picMkLst>
        </pc:picChg>
      </pc:sldChg>
      <pc:sldChg chg="addSp modSp new mod">
        <pc:chgData name="MORLEY, Thomas" userId="ca0a1631-feee-46f8-9dc6-a0f397eff84f" providerId="ADAL" clId="{28FEEA73-9E40-4096-8CE1-E524BBD81A22}" dt="2021-09-09T10:04:32.214" v="52" actId="1076"/>
        <pc:sldMkLst>
          <pc:docMk/>
          <pc:sldMk cId="146606960" sldId="262"/>
        </pc:sldMkLst>
        <pc:graphicFrameChg chg="add mod">
          <ac:chgData name="MORLEY, Thomas" userId="ca0a1631-feee-46f8-9dc6-a0f397eff84f" providerId="ADAL" clId="{28FEEA73-9E40-4096-8CE1-E524BBD81A22}" dt="2021-09-09T10:04:32.214" v="52" actId="1076"/>
          <ac:graphicFrameMkLst>
            <pc:docMk/>
            <pc:sldMk cId="146606960" sldId="262"/>
            <ac:graphicFrameMk id="4" creationId="{04FC0D62-75C0-44D0-B44F-9FEF5A87BBAB}"/>
          </ac:graphicFrameMkLst>
        </pc:graphicFrameChg>
        <pc:picChg chg="add">
          <ac:chgData name="MORLEY, Thomas" userId="ca0a1631-feee-46f8-9dc6-a0f397eff84f" providerId="ADAL" clId="{28FEEA73-9E40-4096-8CE1-E524BBD81A22}" dt="2021-09-09T10:04:15.231" v="49" actId="22"/>
          <ac:picMkLst>
            <pc:docMk/>
            <pc:sldMk cId="146606960" sldId="262"/>
            <ac:picMk id="3" creationId="{7424901B-3571-42E9-99A4-742DB0CC9B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B65E-F82D-457B-8F5F-2E04DE2D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99BD2-608F-4F16-93E6-E01FE696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9E5B-A54E-4F9D-9050-CD2FDBB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F5D4-8643-4AA7-B2D8-EC34497C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230F-DC75-4723-B17B-1D1D6DBF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6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EE1C-5832-4ECE-B067-739CE1E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4599-E727-4351-BE0B-602FE180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5D00-FB5E-425D-9362-412FBFF0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66C1-6E07-4C32-822E-137884A1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6763-33B6-4C7C-B3DF-40B8882D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F15CE-E826-46E7-9EF3-687D20F4E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A737-E2D1-440C-885A-456B4C93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13B2-E6AF-4EEE-90AB-9821D605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8A08-8C6E-4BA3-B0AF-4CDE84B9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F541-973C-4282-9BD6-7C31689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45A5-886F-4167-8E81-5DE1D34C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DB50-D07B-493A-8E5F-76DB819C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5E93-F1FC-454E-83A4-2AD4365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4733-40E5-4DE1-9E73-7B47B85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14E7-97AA-460F-B76A-05E808B3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2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522E-6C0D-4142-A497-BD63A24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0B2B-7140-4694-A6FC-4EE84FA8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742F-3049-4113-90F1-CA98CF68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316D-249E-412B-86BE-8D63090F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2A16-CA06-4BE1-B595-D365B222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4414-769B-4A1A-803E-0F550BF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A629-D14C-4038-AF1B-465C185A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938B-EED6-4081-A6EA-DD7865C0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C9EC-68EA-4120-BB1C-906666A5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EFDD-B509-4F11-836E-25759463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16161-D469-4094-B6F7-4BE9404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4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145E-6D51-40F6-90D3-1659D0DF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D1A62-2639-41EA-81D6-208377BE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4CDD-3807-40D9-ABEC-90BA97046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DC64E-5670-4923-988C-26F0D1C6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C9726-1040-4FA3-AC09-980DB57FE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9283E-420B-4581-8A9C-1007EABB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80B5-F0BD-4A99-A42F-AAEF2D1E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10063-4A1F-4F0D-94E5-0A912F0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E36-C89D-4570-8E55-A0BAE128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89764-6F53-4DC3-A14B-A75F7E1D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82682-439D-4132-BC48-D5BD5ED7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4235E-ED2D-4D71-A629-4C7A992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05A07-062A-4C87-AA9F-CDFA2CA2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13191-C9C1-445A-B769-86C2516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E2D98-5B73-4ABC-BC12-0381855F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1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ED62-893A-40C3-8D18-69D2A6E1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4131-4809-44CC-AF8A-EC150951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BEB89-3535-4566-886D-244DE70E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6B56D-C4EC-40DE-AB3E-D6C42EF8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F54F-726F-4C8B-BB0F-E2DA7EAC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7EA5-0EAE-40BD-A683-33CCCE20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96C8-67C3-4770-9382-57F79756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CBFE-9A4D-4FF9-95DA-6CFE106E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FC8C-9146-457F-8CCE-24F2EBBA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964F-77FB-42F3-8322-DAA325A0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90416-6C42-421B-BA20-0A94AA98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F376-3E88-43A9-8EB3-4FA5A3E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7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118AF-61AC-42C7-93F9-AADE80C0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C82A-7BB0-4CE8-93EF-938A0BC4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0EAA-7E22-4D71-8AF0-F28A4506B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BD6E-DD78-4CC7-BC9E-82FA63C301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E27A-1230-4F41-85EE-D7E8292FF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B913-4A53-4DC0-8978-207A54CEF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D790-B868-4492-8090-D008D9ED9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62284-3A55-4396-BD3A-E0A5AD41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48" y="1065683"/>
            <a:ext cx="6030167" cy="410584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F44408-3C3C-430F-9AC4-CD565518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31636"/>
              </p:ext>
            </p:extLst>
          </p:nvPr>
        </p:nvGraphicFramePr>
        <p:xfrm>
          <a:off x="8179265" y="1587898"/>
          <a:ext cx="2114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BC65BD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#BC65BD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5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F05CA1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#F05CA1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4</a:t>
                      </a:r>
                      <a:r>
                        <a:rPr lang="en-GB" b="1" baseline="30000" dirty="0">
                          <a:solidFill>
                            <a:srgbClr val="FF6F61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#FF6F61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5</a:t>
                      </a:r>
                      <a:r>
                        <a:rPr lang="en-GB" b="1" baseline="30000" dirty="0">
                          <a:solidFill>
                            <a:srgbClr val="FFA600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#FFA600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FCC1C-60F6-4DDC-A32E-C71A4ED0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35" y="835983"/>
            <a:ext cx="6363588" cy="4229690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E89E625-EF9B-422B-A3D4-0653625C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559"/>
              </p:ext>
            </p:extLst>
          </p:nvPr>
        </p:nvGraphicFramePr>
        <p:xfrm>
          <a:off x="8036223" y="2175128"/>
          <a:ext cx="2114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BC65BD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BC65BD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solidFill>
                          <a:srgbClr val="BC65BD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5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05C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05C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solidFill>
                          <a:srgbClr val="F05CA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F6F6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F6F6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solidFill>
                          <a:srgbClr val="FF6F6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FA6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FA6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FFA6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51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430A8-ED6E-4BA1-9ED8-E40DB44C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0" y="977031"/>
            <a:ext cx="6144482" cy="4115374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5BB06A5-6FA2-48DE-A8EE-7D0FAE21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28768"/>
              </p:ext>
            </p:extLst>
          </p:nvPr>
        </p:nvGraphicFramePr>
        <p:xfrm>
          <a:off x="8179265" y="1587898"/>
          <a:ext cx="2114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489FD6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#3088C8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5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489FD6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#489FD6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4</a:t>
                      </a:r>
                      <a:r>
                        <a:rPr lang="en-GB" b="1" baseline="30000" dirty="0">
                          <a:solidFill>
                            <a:srgbClr val="62B7E4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#62B7E4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5</a:t>
                      </a:r>
                      <a:r>
                        <a:rPr lang="en-GB" b="1" baseline="30000" dirty="0">
                          <a:solidFill>
                            <a:srgbClr val="7FCFF2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#7FCFF2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59163-D38D-4FE1-B071-F2A6461AD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6"/>
          <a:stretch/>
        </p:blipFill>
        <p:spPr>
          <a:xfrm>
            <a:off x="2321504" y="890507"/>
            <a:ext cx="6299982" cy="3667637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BD3EC1A-44A8-48D8-A258-A3A18B3E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0359"/>
              </p:ext>
            </p:extLst>
          </p:nvPr>
        </p:nvGraphicFramePr>
        <p:xfrm>
          <a:off x="8576195" y="1834859"/>
          <a:ext cx="21140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F05CA1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#F05CA1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FFA600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#FFA600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6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04B48-E693-4479-87D7-178CEB06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0" y="1127850"/>
            <a:ext cx="6154009" cy="3639058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C01CC35-4255-48CF-8143-3AC0F2DBF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58841"/>
              </p:ext>
            </p:extLst>
          </p:nvPr>
        </p:nvGraphicFramePr>
        <p:xfrm>
          <a:off x="8576195" y="1834859"/>
          <a:ext cx="21140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489FD6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#489FD6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FFA600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#FFA600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8D8C4-6D1B-4597-8F92-885000CE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33" y="1198411"/>
            <a:ext cx="7716327" cy="3639058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1813F61-44E0-46FF-ACFB-A003AB179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69336"/>
              </p:ext>
            </p:extLst>
          </p:nvPr>
        </p:nvGraphicFramePr>
        <p:xfrm>
          <a:off x="8858773" y="1574800"/>
          <a:ext cx="2114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BC65BD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BC65BD"/>
                          </a:solidFill>
                        </a:rPr>
                        <a:t>#BC65BD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5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F05CA1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05CA1"/>
                          </a:solidFill>
                        </a:rPr>
                        <a:t>#F05CA1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4</a:t>
                      </a:r>
                      <a:r>
                        <a:rPr lang="en-GB" b="1" baseline="30000" dirty="0">
                          <a:solidFill>
                            <a:srgbClr val="FF6F61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6F61"/>
                          </a:solidFill>
                        </a:rPr>
                        <a:t>#FF6F61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5</a:t>
                      </a:r>
                      <a:r>
                        <a:rPr lang="en-GB" b="1" baseline="30000" dirty="0">
                          <a:solidFill>
                            <a:srgbClr val="FFA600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A600"/>
                          </a:solidFill>
                        </a:rPr>
                        <a:t>#FFA600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7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4901B-3571-42E9-99A4-742DB0CC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595181"/>
            <a:ext cx="7868748" cy="3667637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4FC0D62-75C0-44D0-B44F-9FEF5A87B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91463"/>
              </p:ext>
            </p:extLst>
          </p:nvPr>
        </p:nvGraphicFramePr>
        <p:xfrm>
          <a:off x="9160777" y="1889902"/>
          <a:ext cx="2114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018844367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16602120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171636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1</a:t>
                      </a:r>
                      <a:r>
                        <a:rPr lang="en-GB" b="1" baseline="30000" dirty="0">
                          <a:solidFill>
                            <a:srgbClr val="1D70B8"/>
                          </a:solidFill>
                        </a:rPr>
                        <a:t>st</a:t>
                      </a: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D70B8"/>
                          </a:solidFill>
                        </a:rPr>
                        <a:t>#1D70B8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2</a:t>
                      </a:r>
                      <a:r>
                        <a:rPr lang="en-GB" b="1" baseline="30000" dirty="0">
                          <a:solidFill>
                            <a:srgbClr val="489FD6"/>
                          </a:solidFill>
                        </a:rPr>
                        <a:t>nd</a:t>
                      </a: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#3088C8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5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3</a:t>
                      </a:r>
                      <a:r>
                        <a:rPr lang="en-GB" b="1" baseline="30000" dirty="0">
                          <a:solidFill>
                            <a:srgbClr val="489FD6"/>
                          </a:solidFill>
                        </a:rPr>
                        <a:t>rd</a:t>
                      </a: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489FD6"/>
                          </a:solidFill>
                        </a:rPr>
                        <a:t>#489FD6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8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4</a:t>
                      </a:r>
                      <a:r>
                        <a:rPr lang="en-GB" b="1" baseline="30000" dirty="0">
                          <a:solidFill>
                            <a:srgbClr val="62B7E4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62B7E4"/>
                          </a:solidFill>
                        </a:rPr>
                        <a:t>#62B7E4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5</a:t>
                      </a:r>
                      <a:r>
                        <a:rPr lang="en-GB" b="1" baseline="30000" dirty="0">
                          <a:solidFill>
                            <a:srgbClr val="7FCFF2"/>
                          </a:solidFill>
                        </a:rPr>
                        <a:t>th</a:t>
                      </a:r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7FCFF2"/>
                          </a:solidFill>
                        </a:rPr>
                        <a:t>#7FCFF2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MORLEY, Thomas</dc:creator>
  <cp:lastModifiedBy>MORLEY, Thomas</cp:lastModifiedBy>
  <cp:revision>1</cp:revision>
  <dcterms:created xsi:type="dcterms:W3CDTF">2021-09-09T08:04:56Z</dcterms:created>
  <dcterms:modified xsi:type="dcterms:W3CDTF">2021-09-09T10:04:39Z</dcterms:modified>
</cp:coreProperties>
</file>