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F185-3793-9EF9-1AF2-E25693725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EA7F2-9CA8-23AD-2E30-CC517E0F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2C00-0FDE-80C9-EC48-466DC4BF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47BF-BD0B-5EAE-2625-3B45D50D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2E32-D02D-6C0D-BA5B-7713826A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88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8873-1123-8F21-E993-B26B30C9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06E58-EB55-E272-D9D0-A78AA3C3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F0439-5414-9721-D847-CD5ABE51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ADFE-669D-CFFC-E168-F75166FD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3FDF-6D4C-ED5F-9AB9-B2A1428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7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58E91-A9F5-C4C5-6C46-E8B94C7EA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80703-1415-6FBD-7E9B-0276D47F4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F0B58-7E5E-0761-39C4-09DD7AB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481AA-2102-AFE7-77B5-DA149299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9795-C0F8-1A89-9BF0-649348AC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1DD9-57AE-D3E0-A33E-62732B8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D93C-4B0B-7D35-609B-C5038C95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BF500-F85F-3646-88E4-08E0BE74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4975-2045-1A87-4739-7A1AF199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916F-8464-1AE6-2A7F-33B769A5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5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7E0F-B6C0-CDB2-FC24-FCD29F44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EAC0-35F6-5A3B-72EF-6926F881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6647-66FD-83DA-D995-8EB13FB2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6119-17CC-D007-AF6B-8DA775E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8D91-417A-73EB-ED50-18DDEBD5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2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8669-A602-AB83-95E5-D8E532FD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D5CAA-9458-064E-D31F-18B5C0E23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2C4CA-40C9-0451-4B39-E537D2C5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D63FD-7327-4C6B-7231-C05DD06F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F0F3-6E61-6AA5-CC25-2E47B0DE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C538-B0EE-825B-F315-DA69233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0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C882-18FE-88D5-648E-366F6DEF4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F466-3DA7-73D7-205C-DED945E5C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113F3-D077-136C-63C2-2F2E00A57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8A711-43EB-175C-44FC-CA9EAADB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BDF6E-E85E-0B61-296F-88948208B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D0569-663F-7DD8-E31C-ACA10467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E1F83-861A-6694-1608-0438CEB8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96EAE-FE59-5733-E6A6-A1D2C4DD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7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0A85-5D0E-653E-BA28-0C5BF02F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42116-319E-6D51-C0FF-B81BDA62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44EF3-74E9-03A0-8D62-9C8F715A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A4BA9-D39E-0512-2B8E-782D8F1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88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6D2D1-CEAE-2B6C-6560-416E49C7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55778-D770-067C-11A5-E99F196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6A661-6354-952D-2551-9AC46E67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4365-9F02-AF32-E5A5-A9204308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CCCE-769E-A825-08FB-A658CAE2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6392F-9074-CFCB-9C72-89FA5955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A15E-E91E-9C1A-5907-39B21D8B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0E185-DDD7-340A-E13A-1024BF83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205BC-6B78-9383-4F12-11F1A3D2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8AED-BE28-B05F-0A72-91D3CCBA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460B6-8216-9402-8251-B5BB5F0AC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8A81A-2D0A-D190-7D76-923DDA07A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6435-2783-9626-B0AD-4B3895A9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F7E88-5105-FB8E-9B64-BEDBEF73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FC7B7-0912-07E3-C430-B2542ECC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81552-7F3B-4C9F-F7D1-E5D7DD71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C353-31A2-0B94-C9F4-B755D5FA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5E5EA-448A-513E-E9F9-A0BA445E2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4D58-6B74-400F-B56C-16A09A22C9C3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BC551-499E-66EF-19E6-D99331A11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987F2-F4CE-D1B1-F93B-5A0EA0012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2AFD-06F5-4935-B254-B3962DF74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4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5B96B19-3F37-D6A9-4979-85237EA7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44" y="4846975"/>
            <a:ext cx="2368610" cy="1540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4AD697-630D-3E60-ED05-E7789AD8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42" y="2888745"/>
            <a:ext cx="2285312" cy="1486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5532C-30AF-5B49-0E1D-D8CF3EA7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98" y="738829"/>
            <a:ext cx="2285311" cy="1486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0F9817-27FB-621C-7A57-DA5207785E03}"/>
              </a:ext>
            </a:extLst>
          </p:cNvPr>
          <p:cNvSpPr txBox="1"/>
          <p:nvPr/>
        </p:nvSpPr>
        <p:spPr>
          <a:xfrm>
            <a:off x="887338" y="170027"/>
            <a:ext cx="246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Vulnerable groups NEET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63807-DC01-4B63-6AA6-CD9E4333E0C4}"/>
              </a:ext>
            </a:extLst>
          </p:cNvPr>
          <p:cNvSpPr txBox="1"/>
          <p:nvPr/>
        </p:nvSpPr>
        <p:spPr>
          <a:xfrm>
            <a:off x="1893244" y="549385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No SEND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B1942-1161-87B0-01B2-08A330BB1A7C}"/>
              </a:ext>
            </a:extLst>
          </p:cNvPr>
          <p:cNvSpPr txBox="1"/>
          <p:nvPr/>
        </p:nvSpPr>
        <p:spPr>
          <a:xfrm>
            <a:off x="1705698" y="2679260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b="1" dirty="0"/>
              <a:t>SEND (EHCP)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CA671F-04E6-484F-E3DF-E974D9BB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33" y="2109646"/>
            <a:ext cx="1308130" cy="519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C230E8-A5BC-7932-1E06-9D96C138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984" y="4142749"/>
            <a:ext cx="1308130" cy="5198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0FEA7-7C64-2735-5EE5-38FA4495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06" y="6273134"/>
            <a:ext cx="1308130" cy="519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8B13A-BC46-A835-C324-D6500FB7D1B9}"/>
              </a:ext>
            </a:extLst>
          </p:cNvPr>
          <p:cNvSpPr txBox="1"/>
          <p:nvPr/>
        </p:nvSpPr>
        <p:spPr>
          <a:xfrm>
            <a:off x="1673633" y="466264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b="1" dirty="0"/>
              <a:t>SEN support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920A50-9F37-7665-7B67-E07875857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12" y="1573442"/>
            <a:ext cx="2285311" cy="1486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812449-B1A2-0867-0954-8645AB688123}"/>
              </a:ext>
            </a:extLst>
          </p:cNvPr>
          <p:cNvSpPr txBox="1"/>
          <p:nvPr/>
        </p:nvSpPr>
        <p:spPr>
          <a:xfrm>
            <a:off x="5420558" y="1330494"/>
            <a:ext cx="1350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Vulnerable groups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869D24-4CBF-83F8-764E-C37C8BDBC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47" y="2944259"/>
            <a:ext cx="1308130" cy="5198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0C5321-2FC5-11F4-8866-B69B33AC3C4B}"/>
              </a:ext>
            </a:extLst>
          </p:cNvPr>
          <p:cNvSpPr txBox="1"/>
          <p:nvPr/>
        </p:nvSpPr>
        <p:spPr>
          <a:xfrm>
            <a:off x="4918212" y="687884"/>
            <a:ext cx="24739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Vulnerable group definition……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559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ALBON, Anneka</dc:creator>
  <cp:lastModifiedBy>ALBON, Anneka</cp:lastModifiedBy>
  <cp:revision>1</cp:revision>
  <dcterms:created xsi:type="dcterms:W3CDTF">2022-09-15T12:18:52Z</dcterms:created>
  <dcterms:modified xsi:type="dcterms:W3CDTF">2022-09-15T12:30:03Z</dcterms:modified>
</cp:coreProperties>
</file>