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2" r:id="rId4"/>
    <p:sldId id="268" r:id="rId5"/>
    <p:sldId id="271" r:id="rId6"/>
    <p:sldId id="273" r:id="rId7"/>
    <p:sldId id="269" r:id="rId8"/>
    <p:sldId id="270" r:id="rId9"/>
    <p:sldId id="275" r:id="rId10"/>
    <p:sldId id="261"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2"/>
            <p14:sldId id="268"/>
            <p14:sldId id="271"/>
            <p14:sldId id="273"/>
            <p14:sldId id="269"/>
            <p14:sldId id="270"/>
            <p14:sldId id="275"/>
          </p14:sldIdLst>
        </p14:section>
        <p14:section name="Getting set up" id="{DB08BAA9-0D66-49AE-8CD1-F21BFB1D8F82}">
          <p14:sldIdLst>
            <p14:sldId id="261"/>
          </p14:sldIdLst>
        </p14:section>
        <p14:section name="R studio" id="{9FE46D6A-6AF2-4930-8E51-DCD53BE7A578}">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19/04/2023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19/04/2023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19/04/2023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19/04/2023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&amp;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clone and open the repository.</a:t>
            </a:r>
          </a:p>
          <a:p>
            <a:r>
              <a:rPr lang="en-GB" dirty="0"/>
              <a:t>Create a branch, call it your name.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If statements </a:t>
            </a:r>
          </a:p>
          <a:p>
            <a:pPr lvl="1"/>
            <a:r>
              <a:rPr lang="en-GB" dirty="0"/>
              <a:t>Wildcards/regex</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a:t>
            </a:r>
            <a:r>
              <a:rPr lang="en-GB" b="1" u="sng" dirty="0"/>
              <a:t>R</a:t>
            </a:r>
            <a:r>
              <a:rPr lang="en-GB" dirty="0"/>
              <a:t>eproducible </a:t>
            </a:r>
            <a:r>
              <a:rPr lang="en-GB" b="1" u="sng" dirty="0"/>
              <a:t>A</a:t>
            </a:r>
            <a:r>
              <a:rPr lang="en-GB" dirty="0"/>
              <a:t>nalytical </a:t>
            </a:r>
            <a:r>
              <a:rPr lang="en-GB" b="1" u="sng" dirty="0"/>
              <a:t>P</a:t>
            </a:r>
            <a:r>
              <a:rPr lang="en-GB" dirty="0"/>
              <a:t>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1C04-0C12-C285-3E1B-74430A28B31B}"/>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1F58B4BF-6286-D367-F8C0-6BBF6985D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637" y="97808"/>
            <a:ext cx="8594725" cy="3331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7C30D8-DFD5-36C0-25BD-581F08C0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43" y="4848120"/>
            <a:ext cx="10954512" cy="16831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E32565E-5CB9-A305-C4C9-7AA771471C03}"/>
              </a:ext>
            </a:extLst>
          </p:cNvPr>
          <p:cNvCxnSpPr/>
          <p:nvPr/>
        </p:nvCxnSpPr>
        <p:spPr>
          <a:xfrm>
            <a:off x="6108192" y="3614468"/>
            <a:ext cx="0" cy="10524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34425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866</TotalTime>
  <Words>1154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Statistics Development Workshop Introduction to coding in R &amp; RAP processes</vt:lpstr>
      <vt:lpstr>Aims of this workshop</vt:lpstr>
      <vt:lpstr>What are the key blockers to you using R for RAP?</vt:lpstr>
      <vt:lpstr>What is R?</vt:lpstr>
      <vt:lpstr>R vs SQL</vt:lpstr>
      <vt:lpstr>R studio</vt:lpstr>
      <vt:lpstr>What is RAP?</vt:lpstr>
      <vt:lpstr>What are the benefits?</vt:lpstr>
      <vt:lpstr>PowerPoint Presentation</vt:lpstr>
      <vt:lpstr>Getting set up</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12</cp:revision>
  <dcterms:created xsi:type="dcterms:W3CDTF">2022-09-16T07:27:30Z</dcterms:created>
  <dcterms:modified xsi:type="dcterms:W3CDTF">2023-04-19T14:21:03Z</dcterms:modified>
</cp:coreProperties>
</file>