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9" d="100"/>
          <a:sy n="59" d="100"/>
        </p:scale>
        <p:origin x="-12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B5C010-F9CF-6543-84E2-B272F027564B}" type="datetimeFigureOut">
              <a:rPr lang="en-US" smtClean="0"/>
              <a:t>5/1/20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7F48DB-3AA3-F648-B847-F32376CC92CD}" type="slidenum">
              <a:rPr lang="en-US" smtClean="0"/>
              <a:t>‹#›</a:t>
            </a:fld>
            <a:endParaRPr lang="en-US"/>
          </a:p>
        </p:txBody>
      </p:sp>
    </p:spTree>
    <p:extLst>
      <p:ext uri="{BB962C8B-B14F-4D97-AF65-F5344CB8AC3E}">
        <p14:creationId xmlns:p14="http://schemas.microsoft.com/office/powerpoint/2010/main" val="30340744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Welcome to “Designing an Effective PowerPoint: Quick Guide.”   This presentation is designed to quickly introduce you into the world of PowerPoint creation. The information presented here are a much shorter version of the three Designing an Effective PowerPoint guides found also on the OWL. This presentation has chiseled the information in the other presentations down into the most useful and effective information. This presentation is ideal for beginning a PowerPoint very near its due date or as an enticement to check out the other three guides.  </a:t>
            </a:r>
          </a:p>
          <a:p>
            <a:pPr eaLnBrk="1" hangingPunct="1">
              <a:spcBef>
                <a:spcPct val="0"/>
              </a:spcBef>
            </a:pPr>
            <a:r>
              <a:rPr lang="en-US" b="1">
                <a:latin typeface="Calibri" charset="0"/>
                <a:ea typeface="MS PGothic" charset="0"/>
              </a:rPr>
              <a:t>Directions:</a:t>
            </a:r>
            <a:r>
              <a:rPr lang="en-US">
                <a:latin typeface="Calibri" charset="0"/>
                <a:ea typeface="MS PGothic" charset="0"/>
              </a:rPr>
              <a:t> Each slide is activated by a single mouse click, unless otherwise noted in bold at the bottom of each notes page.</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Writer and Designer: Lars Erik S</a:t>
            </a:r>
            <a:r>
              <a:rPr lang="en-US" altLang="ja-JP">
                <a:latin typeface="Calibri" charset="0"/>
                <a:ea typeface="MS PGothic" charset="0"/>
              </a:rPr>
              <a:t>öderlund</a:t>
            </a:r>
            <a:endParaRPr lang="en-US">
              <a:latin typeface="Calibri" charset="0"/>
              <a:ea typeface="MS PGothic" charset="0"/>
            </a:endParaRPr>
          </a:p>
          <a:p>
            <a:pPr eaLnBrk="1" hangingPunct="1">
              <a:spcBef>
                <a:spcPct val="0"/>
              </a:spcBef>
            </a:pPr>
            <a:r>
              <a:rPr lang="en-US">
                <a:latin typeface="Calibri" charset="0"/>
                <a:ea typeface="MS PGothic" charset="0"/>
              </a:rPr>
              <a:t>Special Thanks to Robin Williams, whose Non-Designer’s Design Book and Design Workshop were helpful aids in the development of these materials.</a:t>
            </a:r>
          </a:p>
          <a:p>
            <a:pPr eaLnBrk="1" hangingPunct="1">
              <a:spcBef>
                <a:spcPct val="0"/>
              </a:spcBef>
            </a:pPr>
            <a:r>
              <a:rPr lang="en-US">
                <a:latin typeface="Calibri" charset="0"/>
                <a:ea typeface="MS PGothic" charset="0"/>
              </a:rPr>
              <a:t>Design Contributor and Revising Author: Veronika Maliborska, 2014</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Developed with resources courtesy of the Purdue University Writing Lab</a:t>
            </a:r>
          </a:p>
          <a:p>
            <a:pPr eaLnBrk="1" hangingPunct="1">
              <a:spcBef>
                <a:spcPct val="0"/>
              </a:spcBef>
            </a:pPr>
            <a:r>
              <a:rPr lang="en-US">
                <a:latin typeface="Calibri" charset="0"/>
                <a:ea typeface="MS PGothic" charset="0"/>
              </a:rPr>
              <a:t>Grant funding courtesy of the Multimedia Instructional Development Center at Purdue University</a:t>
            </a:r>
          </a:p>
          <a:p>
            <a:pPr eaLnBrk="1" hangingPunct="1">
              <a:spcBef>
                <a:spcPct val="0"/>
              </a:spcBef>
            </a:pPr>
            <a:r>
              <a:rPr lang="en-US">
                <a:latin typeface="Calibri" charset="0"/>
                <a:ea typeface="MS PGothic" charset="0"/>
                <a:cs typeface="Arial" charset="0"/>
              </a:rPr>
              <a:t>© Copyright Purdue University</a:t>
            </a:r>
          </a:p>
          <a:p>
            <a:pPr eaLnBrk="1" hangingPunct="1">
              <a:spcBef>
                <a:spcPct val="0"/>
              </a:spcBef>
            </a:pPr>
            <a:endParaRPr lang="en-US">
              <a:latin typeface="Calibri" charset="0"/>
              <a:ea typeface="MS PGothic"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A38FF5DA-C577-734A-BEFC-BD00BCC9A305}" type="slidenum">
              <a:rPr lang="en-US" sz="1200">
                <a:latin typeface="Calibri" charset="0"/>
              </a:rPr>
              <a:pPr/>
              <a:t>1</a:t>
            </a:fld>
            <a:endParaRPr lang="en-US" sz="12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When creating transitions, you can also select all, select multiple, or select one slide. The chosen transition will be applied to the slides you select. </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To select all: Click on one slide in the left slide preview section, then click Ctrl + A. Click on the desired transition </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To select multiple: Click on one slide in the left slide preview section, then hold Ctrl and click on the other slides you want to select. Click on the desired transition </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You can also click the Apply to All button in the Transition tab. </a:t>
            </a:r>
          </a:p>
          <a:p>
            <a:pPr eaLnBrk="1" hangingPunct="1">
              <a:spcBef>
                <a:spcPct val="0"/>
              </a:spcBef>
            </a:pPr>
            <a:endParaRPr lang="en-US">
              <a:latin typeface="Calibri" charset="0"/>
              <a:ea typeface="MS PGothic" charset="0"/>
            </a:endParaRPr>
          </a:p>
          <a:p>
            <a:pPr eaLnBrk="1" hangingPunct="1">
              <a:spcBef>
                <a:spcPct val="0"/>
              </a:spcBef>
            </a:pPr>
            <a:endParaRPr lang="en-US">
              <a:latin typeface="Calibri" charset="0"/>
              <a:ea typeface="MS PGothic" charset="0"/>
            </a:endParaRPr>
          </a:p>
          <a:p>
            <a:pPr eaLnBrk="1" hangingPunct="1">
              <a:spcBef>
                <a:spcPct val="0"/>
              </a:spcBef>
            </a:pPr>
            <a:endParaRPr lang="en-US">
              <a:latin typeface="Calibri" charset="0"/>
              <a:ea typeface="MS PGothic" charset="0"/>
            </a:endParaRPr>
          </a:p>
          <a:p>
            <a:pPr eaLnBrk="1" hangingPunct="1">
              <a:spcBef>
                <a:spcPct val="0"/>
              </a:spcBef>
            </a:pPr>
            <a:endParaRPr lang="en-US">
              <a:latin typeface="Calibri" charset="0"/>
              <a:ea typeface="MS PGothic" charset="0"/>
            </a:endParaRPr>
          </a:p>
        </p:txBody>
      </p:sp>
      <p:sp>
        <p:nvSpPr>
          <p:cNvPr id="337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BCAE65B8-8F98-664F-B574-502DC2A77DC6}" type="slidenum">
              <a:rPr lang="en-US" sz="1200">
                <a:latin typeface="Calibri" charset="0"/>
              </a:rPr>
              <a:pPr/>
              <a:t>10</a:t>
            </a:fld>
            <a:endParaRPr lang="en-US" sz="1200">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Animations are what people often picture in their minds when they think of PowerPoint. Have you ever seen the items of a bulleted list PowerPoint fly across the screen into place, one by one? </a:t>
            </a: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C254F8E0-5B19-F544-9957-D5B2FFCA3C69}" type="slidenum">
              <a:rPr lang="en-US" sz="1200">
                <a:latin typeface="Calibri" charset="0"/>
              </a:rPr>
              <a:pPr/>
              <a:t>11</a:t>
            </a:fld>
            <a:endParaRPr lang="en-US" sz="1200">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Review your presentation just like you would review a paper. </a:t>
            </a:r>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1F9DD54C-CD4F-894B-9113-B3E362A79BC3}" type="slidenum">
              <a:rPr lang="en-US" sz="1200">
                <a:latin typeface="Calibri" charset="0"/>
              </a:rPr>
              <a:pPr/>
              <a:t>12</a:t>
            </a:fld>
            <a:endParaRPr lang="en-US" sz="1200">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To exit the Slide Show mode, click Escape on your keyboard. </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After editing a slide, you can go back to the slide show by clicking From Current Slide.</a:t>
            </a: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160A3143-8539-FA48-9DB9-589D85FA098A}" type="slidenum">
              <a:rPr lang="en-US" sz="1200">
                <a:latin typeface="Calibri" charset="0"/>
              </a:rPr>
              <a:pPr/>
              <a:t>13</a:t>
            </a:fld>
            <a:endParaRPr lang="en-US" sz="1200">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This slide focuses on contrast. The purpose of contrast in a PowerPoint is to focus your audience’s attention on one particular element within your PowerPoint. To adequately create focus you must make the object of attention very different from the other elements that surround it. If you do not, it will simply blend in with the other aspects of the PowerPoint.</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To create size contrast, simply make larger or smaller the element you wish to draw focus. Remember to be bold- the type size difference should be at least twenty percent.</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To create color contrast, make the color of the focus object dramatically different from the rest of the composition. Color theory (the study of how colors affect the human brain) is complicated, but it helps to remember that cool colors (e.g. blue, purple) appear to recede from your eye (for this reason the OWL has made the background of our template a cool blue) while warmer colors (red, orange) appear to pop out from the page.</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Type contrast can be even more complex, but is summarized neatly by saying that it is contrast created by differences in font. I will address type contrast later in this PowerPoint, but if you are especially interested in knowing about type contrast you should at least briefly research the art of typesetting (Robin Williams, the graphic designer, has a great book on this called The Non-Designer’s Type Book). </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The most important guidance regarding contrast is to be strategic. It is impossible to make your audience focus on everything- trying to do so will just scatter the audience. Thus, control your contrast.</a:t>
            </a:r>
          </a:p>
          <a:p>
            <a:pPr eaLnBrk="1" hangingPunct="1">
              <a:spcBef>
                <a:spcPct val="0"/>
              </a:spcBef>
            </a:pPr>
            <a:endParaRPr lang="en-US">
              <a:latin typeface="Calibri" charset="0"/>
              <a:ea typeface="MS PGothic" charset="0"/>
            </a:endParaRP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1FDC56FD-6CEB-CD45-BFE4-ACB8E3CDBD47}" type="slidenum">
              <a:rPr lang="en-US" sz="1200">
                <a:latin typeface="Calibri" charset="0"/>
              </a:rPr>
              <a:pPr/>
              <a:t>14</a:t>
            </a:fld>
            <a:endParaRPr lang="en-US" sz="1200">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Optima" charset="0"/>
                <a:ea typeface="MS PGothic" charset="0"/>
                <a:cs typeface="Arial" charset="0"/>
              </a:rPr>
              <a:t>A slide show file will save each slide as an image, preventing formatting distortion in case you use a different computer or operating system for your presentation. However, slide shows can not be edited, so make sure to save your file as a regular PowerPoint file as well.</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The facilitator can demonstrate how the two files are different. </a:t>
            </a: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5DCF0C49-48DF-D44D-937C-8FF4E1EDFDE1}" type="slidenum">
              <a:rPr lang="en-US" sz="1200">
                <a:latin typeface="Calibri" charset="0"/>
              </a:rPr>
              <a:pPr/>
              <a:t>15</a:t>
            </a:fld>
            <a:endParaRPr lang="en-US" sz="1200">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Helvetica" charset="0"/>
                <a:ea typeface="MS PGothic" charset="0"/>
              </a:rPr>
              <a:t>For a presentation to be effective, it must include content that outside of PowerPoint.</a:t>
            </a: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4C0A1293-FD57-2F4B-BC76-0B05A00BCF66}" type="slidenum">
              <a:rPr lang="en-US" sz="1200">
                <a:latin typeface="Calibri" charset="0"/>
              </a:rPr>
              <a:pPr/>
              <a:t>16</a:t>
            </a:fld>
            <a:endParaRPr lang="en-US" sz="1200">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a:latin typeface="Calibri" charset="0"/>
                <a:ea typeface="MS PGothic" charset="0"/>
              </a:rPr>
              <a:t>Rationale: When planning the delivery of your presentation, keep in mind </a:t>
            </a:r>
            <a:r>
              <a:rPr lang="en-US">
                <a:latin typeface="Helvetica" charset="0"/>
                <a:ea typeface="MS PGothic" charset="0"/>
              </a:rPr>
              <a:t>what will be best expressed by you in your own voice; remember, rarely can even the best PowerPoint take the place of a real, human voice. Similarly, try not to rely too much on a laser pointer; instead use the design of your slides to direct your audience</a:t>
            </a:r>
            <a:r>
              <a:rPr lang="en-US">
                <a:latin typeface="Calibri" charset="0"/>
                <a:ea typeface="MS PGothic" charset="0"/>
              </a:rPr>
              <a:t>’</a:t>
            </a:r>
            <a:r>
              <a:rPr lang="en-US" altLang="ja-JP">
                <a:latin typeface="Helvetica" charset="0"/>
                <a:ea typeface="MS PGothic" charset="0"/>
              </a:rPr>
              <a:t>s attention. </a:t>
            </a:r>
          </a:p>
          <a:p>
            <a:pPr eaLnBrk="1" hangingPunct="1">
              <a:spcBef>
                <a:spcPct val="0"/>
              </a:spcBef>
            </a:pPr>
            <a:endParaRPr lang="en-US">
              <a:latin typeface="Helvetica" charset="0"/>
              <a:ea typeface="MS PGothic" charset="0"/>
            </a:endParaRPr>
          </a:p>
          <a:p>
            <a:pPr eaLnBrk="1" hangingPunct="1">
              <a:spcBef>
                <a:spcPct val="0"/>
              </a:spcBef>
            </a:pPr>
            <a:r>
              <a:rPr lang="en-US">
                <a:latin typeface="Helvetica" charset="0"/>
                <a:ea typeface="MS PGothic" charset="0"/>
              </a:rPr>
              <a:t>Remember what PowerPoint can do and what it can't (and keep in mind what you're comfortable doing in PowerPoint and not). If you want to have an audience</a:t>
            </a:r>
            <a:r>
              <a:rPr lang="en-US">
                <a:latin typeface="Calibri" charset="0"/>
                <a:ea typeface="MS PGothic" charset="0"/>
              </a:rPr>
              <a:t>’</a:t>
            </a:r>
            <a:r>
              <a:rPr lang="en-US" altLang="ja-JP">
                <a:latin typeface="Helvetica" charset="0"/>
                <a:ea typeface="MS PGothic" charset="0"/>
              </a:rPr>
              <a:t>s complete, undivided attention, leave time between slides to talk uninterrupted, or even insert a white, blank slide and look your audience in the eye as you speak to them. Further, you can use </a:t>
            </a:r>
            <a:r>
              <a:rPr lang="en-US">
                <a:latin typeface="Calibri" charset="0"/>
                <a:ea typeface="MS PGothic" charset="0"/>
              </a:rPr>
              <a:t>”</a:t>
            </a:r>
            <a:r>
              <a:rPr lang="en-US" altLang="ja-JP">
                <a:latin typeface="Helvetica" charset="0"/>
                <a:ea typeface="MS PGothic" charset="0"/>
              </a:rPr>
              <a:t>Presenter Tools" and other facilities in the newer versions of PowerPoint to enhance your presentation. Search your Office software</a:t>
            </a:r>
            <a:r>
              <a:rPr lang="en-US">
                <a:latin typeface="Calibri" charset="0"/>
                <a:ea typeface="MS PGothic" charset="0"/>
              </a:rPr>
              <a:t>’</a:t>
            </a:r>
            <a:r>
              <a:rPr lang="en-US" altLang="ja-JP">
                <a:latin typeface="Helvetica" charset="0"/>
                <a:ea typeface="MS PGothic" charset="0"/>
              </a:rPr>
              <a:t>s Help for assistance on presenter tools, and consult rhetoric and elocution manuals for help in public speaking.</a:t>
            </a:r>
            <a:endParaRPr lang="en-US">
              <a:latin typeface="Calibri" charset="0"/>
              <a:ea typeface="MS PGothic" charset="0"/>
            </a:endParaRPr>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9449D3C8-0516-C744-90DE-0802D3B417E1}" type="slidenum">
              <a:rPr lang="en-US" sz="1200">
                <a:latin typeface="Calibri" charset="0"/>
              </a:rPr>
              <a:pPr/>
              <a:t>17</a:t>
            </a:fld>
            <a:endParaRPr lang="en-US" sz="1200">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a:latin typeface="Calibri" charset="0"/>
                <a:ea typeface="MS PGothic" charset="0"/>
              </a:rPr>
              <a:t>Directions:</a:t>
            </a:r>
            <a:r>
              <a:rPr lang="en-US">
                <a:latin typeface="Calibri" charset="0"/>
                <a:ea typeface="MS PGothic" charset="0"/>
              </a:rPr>
              <a:t>  As the presentation concludes, the facilitator can remind students that they can come to the Writing Lab for extra help with organizing their arguments.</a:t>
            </a:r>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1856609D-5D9D-F64E-B954-B3E6AA995601}" type="slidenum">
              <a:rPr lang="en-US" sz="1200">
                <a:latin typeface="Calibri" charset="0"/>
              </a:rPr>
              <a:pPr/>
              <a:t>18</a:t>
            </a:fld>
            <a:endParaRPr lang="en-US" sz="1200">
              <a:latin typeface="Calibri"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MS PGothic" charset="0"/>
              <a:cs typeface="Arial" charset="0"/>
            </a:endParaRPr>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A0CE8A54-BF6E-5A46-818D-13C39D8EFFD1}" type="slidenum">
              <a:rPr lang="en-US" sz="1200">
                <a:latin typeface="Calibri" charset="0"/>
              </a:rPr>
              <a:pPr/>
              <a:t>19</a:t>
            </a:fld>
            <a:endParaRPr lang="en-US" sz="12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Your PowerPoint will require some planning to be effective. The study of rhetoric can help. Sometimes in today’s culture we use “rhetoric” to mean empty politics or crafty political maneuvering, but that’s not the word’s original definition. Rhetoric is a study of communication originated in ancient times that can be helpful in making your communication better. One example is the concept of the rhetorical situation, which is all the conditions under which a communication occurs.</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To be effective in your presentation, you must think about three key parts of your project: your presentation, your audience, and your subject matter. Your audience will be all the people whom your presentation will reach. Your subject matter will be the message your PowerPoint is trying to get across. Your presentation will be all that you do to communicate your subject matter to your audience. </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Good PowerPoint projects come from making design decisions that fit the presentation’s need, so you should base every design decision in your presentation on what would be suitable for your audience relative to what works the best with your subject matter. For example, if you are presenting your lab findings to a group of Physics colleagues who have no patience for time wasted, you will want to make your PowerPoint quick and to the point, without lengthy animations or transitions. Also, you will want the information you present to be clear immediately. If, on the other hand, you are trying to impress a group of High School students with your presentation about quadratic equations, you might use a fun template for your presentation or use a few carefully placed transitions to grab their attention.</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For best results, view the rest of this PowerPoint and its notes with a blank sheet of paper or a pen with which to write out your thoughts about the suggestions this PowerPoint will make. Or you can make a Word document on which you can answer the questions.</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Click mouse for each paragraph.</a:t>
            </a: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EBB1D3FC-5AD5-644E-BB50-E9FD1719AFF6}" type="slidenum">
              <a:rPr lang="en-US" sz="1200">
                <a:latin typeface="Calibri" charset="0"/>
              </a:rPr>
              <a:pPr/>
              <a:t>2</a:t>
            </a:fld>
            <a:endParaRPr lang="en-US" sz="1200">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Saving the original data or images you will use in the PowerPoint will help you save time in case you want to redesign the presentation or in case your file gets lost/corrupted and you have to create the file from scratch. </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Click mouse for each paragraph.</a:t>
            </a: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3A6EADC5-FC0B-E641-BE15-7B91153E36EC}" type="slidenum">
              <a:rPr lang="en-US" sz="1200">
                <a:latin typeface="Calibri" charset="0"/>
              </a:rPr>
              <a:pPr/>
              <a:t>3</a:t>
            </a:fld>
            <a:endParaRPr lang="en-US" sz="1200">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A rhetorical concept very important in creating a PowerPoint is “Arrangement.” Just as an essay or speech has to be carefully ordered to enthrall and educate its audience, so too must your PowerPoint presentation be ordered carefully so that your audience buys into your argument (argument here means whatever you are trying to convince your audience of, whether it’s that your company is a success, or that your school needs new chairs, or that the audience should give more attention to recycling; it’s whatever point you’re trying to make).</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The order of your PowerPoint will depend on what you think your audience needs. If they need clarity in your presentation because you think there is a risk of them getting lost in your complicated points, you might start by giving them an overview of the order and goals of your presentation, then proceed into the “Body” of your presentation, making your points and providing your evidence, and finally wrap everything up with a conclusion of what you went over (it’s important if you choose this ordering scheme to not be repetitive in your vocabulary). If, on the other hand, your audience might be bored even before you start, you might start with an anecdote. Using an amusing or emotionally compelling story can get your audience invested in your presentation right away. Similarly, if you are attempting to convince an audience to establish something new (like buying new chairs or starting a recycling program, two examples I mentioned above) and are facing an audience that demands your presentation be short and to the point, you can start with the plan of action you suggest, then discuss the benefits of that plan, and once your audience is hooked perhaps throw in an anecdote at the end to </a:t>
            </a:r>
          </a:p>
          <a:p>
            <a:pPr eaLnBrk="1" hangingPunct="1">
              <a:spcBef>
                <a:spcPct val="0"/>
              </a:spcBef>
            </a:pPr>
            <a:r>
              <a:rPr lang="en-US">
                <a:latin typeface="Calibri" charset="0"/>
                <a:ea typeface="MS PGothic" charset="0"/>
              </a:rPr>
              <a:t>make the plan’s benefits real in your audience’s mind. Whatever you do, organize your PowerPoint conscientiously and create it squarely for the benefit of your audience.</a:t>
            </a:r>
          </a:p>
          <a:p>
            <a:pPr eaLnBrk="1" hangingPunct="1">
              <a:spcBef>
                <a:spcPct val="0"/>
              </a:spcBef>
            </a:pPr>
            <a:endParaRPr lang="en-US">
              <a:latin typeface="Calibri" charset="0"/>
              <a:ea typeface="MS PGothic" charset="0"/>
            </a:endParaRP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BF9C6222-8E7A-8747-8CED-E25799735D43}" type="slidenum">
              <a:rPr lang="en-US" sz="1200">
                <a:latin typeface="Calibri" charset="0"/>
              </a:rPr>
              <a:pPr/>
              <a:t>4</a:t>
            </a:fld>
            <a:endParaRPr lang="en-US" sz="1200">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a:latin typeface="Calibri" charset="0"/>
                <a:ea typeface="MS PGothic" charset="0"/>
              </a:rPr>
              <a:t>Note: This guide is based on Microsoft Power Point 2013 for Windows. </a:t>
            </a:r>
          </a:p>
          <a:p>
            <a:pPr eaLnBrk="1" hangingPunct="1">
              <a:spcBef>
                <a:spcPct val="0"/>
              </a:spcBef>
            </a:pPr>
            <a:endParaRPr lang="en-US" b="1">
              <a:latin typeface="Calibri" charset="0"/>
              <a:ea typeface="MS PGothic" charset="0"/>
            </a:endParaRPr>
          </a:p>
          <a:p>
            <a:pPr eaLnBrk="1" hangingPunct="1">
              <a:spcBef>
                <a:spcPct val="0"/>
              </a:spcBef>
            </a:pPr>
            <a:r>
              <a:rPr lang="en-US">
                <a:latin typeface="Calibri" charset="0"/>
                <a:ea typeface="MS PGothic" charset="0"/>
              </a:rPr>
              <a:t>The first step in making any PowerPoint is to create a new file. A new file always has one empty slide, which is usually the title slide. You can enter the title of your presentation here. </a:t>
            </a:r>
          </a:p>
          <a:p>
            <a:pPr eaLnBrk="1" hangingPunct="1">
              <a:spcBef>
                <a:spcPct val="0"/>
              </a:spcBef>
            </a:pPr>
            <a:r>
              <a:rPr lang="en-US">
                <a:latin typeface="Calibri" charset="0"/>
                <a:ea typeface="MS PGothic" charset="0"/>
              </a:rPr>
              <a:t>The next step will be to add more slides.  </a:t>
            </a:r>
          </a:p>
          <a:p>
            <a:pPr eaLnBrk="1" hangingPunct="1">
              <a:spcBef>
                <a:spcPct val="0"/>
              </a:spcBef>
            </a:pPr>
            <a:endParaRPr lang="en-US">
              <a:latin typeface="Calibri" charset="0"/>
              <a:ea typeface="MS PGothic" charset="0"/>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390AB4B0-A6FA-C043-9C41-32BA7F04C36F}" type="slidenum">
              <a:rPr lang="en-US" sz="1200">
                <a:latin typeface="Calibri" charset="0"/>
              </a:rPr>
              <a:pPr/>
              <a:t>5</a:t>
            </a:fld>
            <a:endParaRPr lang="en-US" sz="1200">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When adding a content slide, you can chose from available templates and later modify them if you need to.</a:t>
            </a:r>
          </a:p>
          <a:p>
            <a:pPr eaLnBrk="1" hangingPunct="1">
              <a:spcBef>
                <a:spcPct val="0"/>
              </a:spcBef>
            </a:pPr>
            <a:endParaRPr lang="en-US">
              <a:latin typeface="Calibri" charset="0"/>
              <a:ea typeface="MS PGothic" charset="0"/>
            </a:endParaRPr>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425F297A-6BFA-8746-A6C2-3131B34BBFE1}" type="slidenum">
              <a:rPr lang="en-US" sz="1200">
                <a:latin typeface="Calibri" charset="0"/>
              </a:rPr>
              <a:pPr/>
              <a:t>6</a:t>
            </a:fld>
            <a:endParaRPr lang="en-US" sz="1200">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Adding data to your PowerPoint through the Insert tab will make formatting quick and easy, compared to pasting it from another file. </a:t>
            </a:r>
          </a:p>
          <a:p>
            <a:pPr eaLnBrk="1" hangingPunct="1">
              <a:spcBef>
                <a:spcPct val="0"/>
              </a:spcBef>
            </a:pPr>
            <a:endParaRPr lang="en-US">
              <a:latin typeface="Calibri" charset="0"/>
              <a:ea typeface="MS PGothic" charset="0"/>
            </a:endParaRP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27271320-4950-B349-9684-AC0090FE9CF7}" type="slidenum">
              <a:rPr lang="en-US" sz="1200">
                <a:latin typeface="Calibri" charset="0"/>
              </a:rPr>
              <a:pPr/>
              <a:t>7</a:t>
            </a:fld>
            <a:endParaRPr lang="en-US" sz="1200">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For more design themes go to https://store.office.live.com/templates/templates-for-PowerPoint</a:t>
            </a:r>
          </a:p>
          <a:p>
            <a:pPr eaLnBrk="1" hangingPunct="1">
              <a:spcBef>
                <a:spcPct val="0"/>
              </a:spcBef>
            </a:pPr>
            <a:endParaRPr lang="en-US">
              <a:latin typeface="Calibri" charset="0"/>
              <a:ea typeface="MS PGothic" charset="0"/>
            </a:endParaRP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2A2F82B2-E68A-1045-BCED-AE0F6ED57299}" type="slidenum">
              <a:rPr lang="en-US" sz="1200">
                <a:latin typeface="Calibri" charset="0"/>
              </a:rPr>
              <a:pPr/>
              <a:t>8</a:t>
            </a:fld>
            <a:endParaRPr lang="en-US" sz="1200">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MS PGothic" charset="0"/>
            </a:endParaRP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fld id="{EC755C59-02B1-B14E-B506-3AE70966326A}" type="slidenum">
              <a:rPr lang="en-US" sz="1200">
                <a:latin typeface="Calibri" charset="0"/>
              </a:rPr>
              <a:pPr/>
              <a:t>9</a:t>
            </a:fld>
            <a:endParaRPr lang="en-US" sz="120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67F1A2-D2EB-ED47-B771-E1F7A3C08882}" type="datetimeFigureOut">
              <a:rPr lang="en-US" smtClean="0"/>
              <a:t>5/1/20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1DA7-E6E7-6A42-9753-8A1E77408ED9}" type="slidenum">
              <a:rPr lang="en-US" smtClean="0"/>
              <a:t>‹#›</a:t>
            </a:fld>
            <a:endParaRPr lang="en-US"/>
          </a:p>
        </p:txBody>
      </p:sp>
    </p:spTree>
    <p:extLst>
      <p:ext uri="{BB962C8B-B14F-4D97-AF65-F5344CB8AC3E}">
        <p14:creationId xmlns:p14="http://schemas.microsoft.com/office/powerpoint/2010/main" val="1502002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7F1A2-D2EB-ED47-B771-E1F7A3C08882}" type="datetimeFigureOut">
              <a:rPr lang="en-US" smtClean="0"/>
              <a:t>5/1/20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1DA7-E6E7-6A42-9753-8A1E77408ED9}" type="slidenum">
              <a:rPr lang="en-US" smtClean="0"/>
              <a:t>‹#›</a:t>
            </a:fld>
            <a:endParaRPr lang="en-US"/>
          </a:p>
        </p:txBody>
      </p:sp>
    </p:spTree>
    <p:extLst>
      <p:ext uri="{BB962C8B-B14F-4D97-AF65-F5344CB8AC3E}">
        <p14:creationId xmlns:p14="http://schemas.microsoft.com/office/powerpoint/2010/main" val="105958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7F1A2-D2EB-ED47-B771-E1F7A3C08882}" type="datetimeFigureOut">
              <a:rPr lang="en-US" smtClean="0"/>
              <a:t>5/1/20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1DA7-E6E7-6A42-9753-8A1E77408ED9}" type="slidenum">
              <a:rPr lang="en-US" smtClean="0"/>
              <a:t>‹#›</a:t>
            </a:fld>
            <a:endParaRPr lang="en-US"/>
          </a:p>
        </p:txBody>
      </p:sp>
    </p:spTree>
    <p:extLst>
      <p:ext uri="{BB962C8B-B14F-4D97-AF65-F5344CB8AC3E}">
        <p14:creationId xmlns:p14="http://schemas.microsoft.com/office/powerpoint/2010/main" val="75542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7F1A2-D2EB-ED47-B771-E1F7A3C08882}" type="datetimeFigureOut">
              <a:rPr lang="en-US" smtClean="0"/>
              <a:t>5/1/20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1DA7-E6E7-6A42-9753-8A1E77408ED9}" type="slidenum">
              <a:rPr lang="en-US" smtClean="0"/>
              <a:t>‹#›</a:t>
            </a:fld>
            <a:endParaRPr lang="en-US"/>
          </a:p>
        </p:txBody>
      </p:sp>
    </p:spTree>
    <p:extLst>
      <p:ext uri="{BB962C8B-B14F-4D97-AF65-F5344CB8AC3E}">
        <p14:creationId xmlns:p14="http://schemas.microsoft.com/office/powerpoint/2010/main" val="116641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7F1A2-D2EB-ED47-B771-E1F7A3C08882}" type="datetimeFigureOut">
              <a:rPr lang="en-US" smtClean="0"/>
              <a:t>5/1/20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1DA7-E6E7-6A42-9753-8A1E77408ED9}" type="slidenum">
              <a:rPr lang="en-US" smtClean="0"/>
              <a:t>‹#›</a:t>
            </a:fld>
            <a:endParaRPr lang="en-US"/>
          </a:p>
        </p:txBody>
      </p:sp>
    </p:spTree>
    <p:extLst>
      <p:ext uri="{BB962C8B-B14F-4D97-AF65-F5344CB8AC3E}">
        <p14:creationId xmlns:p14="http://schemas.microsoft.com/office/powerpoint/2010/main" val="359627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67F1A2-D2EB-ED47-B771-E1F7A3C08882}" type="datetimeFigureOut">
              <a:rPr lang="en-US" smtClean="0"/>
              <a:t>5/1/20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61DA7-E6E7-6A42-9753-8A1E77408ED9}" type="slidenum">
              <a:rPr lang="en-US" smtClean="0"/>
              <a:t>‹#›</a:t>
            </a:fld>
            <a:endParaRPr lang="en-US"/>
          </a:p>
        </p:txBody>
      </p:sp>
    </p:spTree>
    <p:extLst>
      <p:ext uri="{BB962C8B-B14F-4D97-AF65-F5344CB8AC3E}">
        <p14:creationId xmlns:p14="http://schemas.microsoft.com/office/powerpoint/2010/main" val="327103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67F1A2-D2EB-ED47-B771-E1F7A3C08882}" type="datetimeFigureOut">
              <a:rPr lang="en-US" smtClean="0"/>
              <a:t>5/1/20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61DA7-E6E7-6A42-9753-8A1E77408ED9}" type="slidenum">
              <a:rPr lang="en-US" smtClean="0"/>
              <a:t>‹#›</a:t>
            </a:fld>
            <a:endParaRPr lang="en-US"/>
          </a:p>
        </p:txBody>
      </p:sp>
    </p:spTree>
    <p:extLst>
      <p:ext uri="{BB962C8B-B14F-4D97-AF65-F5344CB8AC3E}">
        <p14:creationId xmlns:p14="http://schemas.microsoft.com/office/powerpoint/2010/main" val="61465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67F1A2-D2EB-ED47-B771-E1F7A3C08882}" type="datetimeFigureOut">
              <a:rPr lang="en-US" smtClean="0"/>
              <a:t>5/1/20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61DA7-E6E7-6A42-9753-8A1E77408ED9}" type="slidenum">
              <a:rPr lang="en-US" smtClean="0"/>
              <a:t>‹#›</a:t>
            </a:fld>
            <a:endParaRPr lang="en-US"/>
          </a:p>
        </p:txBody>
      </p:sp>
    </p:spTree>
    <p:extLst>
      <p:ext uri="{BB962C8B-B14F-4D97-AF65-F5344CB8AC3E}">
        <p14:creationId xmlns:p14="http://schemas.microsoft.com/office/powerpoint/2010/main" val="69240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7F1A2-D2EB-ED47-B771-E1F7A3C08882}" type="datetimeFigureOut">
              <a:rPr lang="en-US" smtClean="0"/>
              <a:t>5/1/20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61DA7-E6E7-6A42-9753-8A1E77408ED9}" type="slidenum">
              <a:rPr lang="en-US" smtClean="0"/>
              <a:t>‹#›</a:t>
            </a:fld>
            <a:endParaRPr lang="en-US"/>
          </a:p>
        </p:txBody>
      </p:sp>
    </p:spTree>
    <p:extLst>
      <p:ext uri="{BB962C8B-B14F-4D97-AF65-F5344CB8AC3E}">
        <p14:creationId xmlns:p14="http://schemas.microsoft.com/office/powerpoint/2010/main" val="270053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7F1A2-D2EB-ED47-B771-E1F7A3C08882}" type="datetimeFigureOut">
              <a:rPr lang="en-US" smtClean="0"/>
              <a:t>5/1/20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61DA7-E6E7-6A42-9753-8A1E77408ED9}" type="slidenum">
              <a:rPr lang="en-US" smtClean="0"/>
              <a:t>‹#›</a:t>
            </a:fld>
            <a:endParaRPr lang="en-US"/>
          </a:p>
        </p:txBody>
      </p:sp>
    </p:spTree>
    <p:extLst>
      <p:ext uri="{BB962C8B-B14F-4D97-AF65-F5344CB8AC3E}">
        <p14:creationId xmlns:p14="http://schemas.microsoft.com/office/powerpoint/2010/main" val="422533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7F1A2-D2EB-ED47-B771-E1F7A3C08882}" type="datetimeFigureOut">
              <a:rPr lang="en-US" smtClean="0"/>
              <a:t>5/1/20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61DA7-E6E7-6A42-9753-8A1E77408ED9}" type="slidenum">
              <a:rPr lang="en-US" smtClean="0"/>
              <a:t>‹#›</a:t>
            </a:fld>
            <a:endParaRPr lang="en-US"/>
          </a:p>
        </p:txBody>
      </p:sp>
    </p:spTree>
    <p:extLst>
      <p:ext uri="{BB962C8B-B14F-4D97-AF65-F5344CB8AC3E}">
        <p14:creationId xmlns:p14="http://schemas.microsoft.com/office/powerpoint/2010/main" val="26658463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7F1A2-D2EB-ED47-B771-E1F7A3C08882}" type="datetimeFigureOut">
              <a:rPr lang="en-US" smtClean="0"/>
              <a:t>5/1/20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1DA7-E6E7-6A42-9753-8A1E77408ED9}" type="slidenum">
              <a:rPr lang="en-US" smtClean="0"/>
              <a:t>‹#›</a:t>
            </a:fld>
            <a:endParaRPr lang="en-US"/>
          </a:p>
        </p:txBody>
      </p:sp>
    </p:spTree>
    <p:extLst>
      <p:ext uri="{BB962C8B-B14F-4D97-AF65-F5344CB8AC3E}">
        <p14:creationId xmlns:p14="http://schemas.microsoft.com/office/powerpoint/2010/main" val="131532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owl.english.purdue.edu/" TargetMode="External"/><Relationship Id="rId5" Type="http://schemas.openxmlformats.org/officeDocument/2006/relationships/hyperlink" Target="http://owl.english.purdue.edu/writinglab/topic/owlmail/" TargetMode="External"/><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store.office.live.com/templates/templates-for-PowerPoint" TargetMode="External"/><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5"/>
          <p:cNvGrpSpPr>
            <a:grpSpLocks/>
          </p:cNvGrpSpPr>
          <p:nvPr/>
        </p:nvGrpSpPr>
        <p:grpSpPr bwMode="auto">
          <a:xfrm>
            <a:off x="0" y="3278188"/>
            <a:ext cx="9144000" cy="2762250"/>
            <a:chOff x="0" y="2220850"/>
            <a:chExt cx="9144000" cy="2762588"/>
          </a:xfrm>
        </p:grpSpPr>
        <p:sp>
          <p:nvSpPr>
            <p:cNvPr id="5" name="Rectangle 4"/>
            <p:cNvSpPr>
              <a:spLocks noChangeArrowheads="1"/>
            </p:cNvSpPr>
            <p:nvPr/>
          </p:nvSpPr>
          <p:spPr bwMode="auto">
            <a:xfrm>
              <a:off x="0" y="3194106"/>
              <a:ext cx="9144000" cy="1187595"/>
            </a:xfrm>
            <a:prstGeom prst="rect">
              <a:avLst/>
            </a:prstGeom>
            <a:solidFill>
              <a:srgbClr val="F28B16"/>
            </a:solidFill>
            <a:ln w="9525">
              <a:solidFill>
                <a:srgbClr val="9FD62E"/>
              </a:solidFill>
              <a:miter lim="800000"/>
              <a:headEnd/>
              <a:tailEnd/>
            </a:ln>
            <a:effectLst>
              <a:outerShdw dist="23000" dir="5400000" rotWithShape="0">
                <a:srgbClr val="808080">
                  <a:alpha val="34998"/>
                </a:srgbClr>
              </a:outerShdw>
            </a:effectLst>
          </p:spPr>
          <p:txBody>
            <a:bodyPr anchor="ctr"/>
            <a:lstStyle/>
            <a:p>
              <a:pPr algn="ctr" eaLnBrk="1" fontAlgn="auto" hangingPunct="1">
                <a:spcBef>
                  <a:spcPts val="0"/>
                </a:spcBef>
                <a:spcAft>
                  <a:spcPts val="0"/>
                </a:spcAft>
                <a:defRPr/>
              </a:pPr>
              <a:endParaRPr lang="en-US" sz="1800">
                <a:solidFill>
                  <a:schemeClr val="lt1"/>
                </a:solidFill>
                <a:latin typeface="+mn-lt"/>
                <a:ea typeface="+mn-ea"/>
                <a:cs typeface="+mn-cs"/>
              </a:endParaRPr>
            </a:p>
          </p:txBody>
        </p:sp>
        <p:pic>
          <p:nvPicPr>
            <p:cNvPr id="14342"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Box 6"/>
          <p:cNvSpPr txBox="1"/>
          <p:nvPr/>
        </p:nvSpPr>
        <p:spPr>
          <a:xfrm>
            <a:off x="0" y="1636713"/>
            <a:ext cx="9144000" cy="708025"/>
          </a:xfrm>
          <a:prstGeom prst="rect">
            <a:avLst/>
          </a:prstGeom>
          <a:noFill/>
        </p:spPr>
        <p:txBody>
          <a:bodyPr>
            <a:spAutoFit/>
          </a:bodyPr>
          <a:lstStyle/>
          <a:p>
            <a:pPr algn="ctr" eaLnBrk="1" fontAlgn="auto" hangingPunct="1">
              <a:spcBef>
                <a:spcPts val="0"/>
              </a:spcBef>
              <a:spcAft>
                <a:spcPts val="0"/>
              </a:spcAft>
              <a:defRPr/>
            </a:pPr>
            <a:endParaRPr lang="en-US" sz="4000" spc="-100" dirty="0">
              <a:latin typeface="Book Antiqua"/>
              <a:ea typeface="+mn-ea"/>
              <a:cs typeface="Book Antiqua"/>
            </a:endParaRPr>
          </a:p>
        </p:txBody>
      </p:sp>
      <p:sp>
        <p:nvSpPr>
          <p:cNvPr id="14339" name="TextBox 1"/>
          <p:cNvSpPr txBox="1">
            <a:spLocks noChangeArrowheads="1"/>
          </p:cNvSpPr>
          <p:nvPr/>
        </p:nvSpPr>
        <p:spPr bwMode="auto">
          <a:xfrm>
            <a:off x="2038350" y="6273800"/>
            <a:ext cx="58848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a:spcBef>
                <a:spcPct val="20000"/>
              </a:spcBef>
              <a:buFont typeface="Arial" charset="0"/>
              <a:buNone/>
            </a:pPr>
            <a:r>
              <a:rPr lang="en-US" sz="1500"/>
              <a:t>Purdue OWL staff</a:t>
            </a:r>
          </a:p>
          <a:p>
            <a:pPr>
              <a:spcBef>
                <a:spcPct val="20000"/>
              </a:spcBef>
              <a:buFont typeface="Arial" charset="0"/>
              <a:buNone/>
            </a:pPr>
            <a:r>
              <a:rPr lang="en-US" sz="1500"/>
              <a:t>Brought to you in cooperation with the Purdue Online Writing Lab</a:t>
            </a:r>
          </a:p>
        </p:txBody>
      </p:sp>
      <p:sp>
        <p:nvSpPr>
          <p:cNvPr id="14340" name="TextBox 2"/>
          <p:cNvSpPr txBox="1">
            <a:spLocks noChangeArrowheads="1"/>
          </p:cNvSpPr>
          <p:nvPr/>
        </p:nvSpPr>
        <p:spPr bwMode="auto">
          <a:xfrm>
            <a:off x="0" y="1003300"/>
            <a:ext cx="9144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sz="3600"/>
              <a:t>Designing an Effective PowerPoint:</a:t>
            </a:r>
          </a:p>
          <a:p>
            <a:pPr eaLnBrk="1" hangingPunct="1"/>
            <a:r>
              <a:rPr lang="en-US" sz="3600"/>
              <a:t>Quick Guide</a:t>
            </a:r>
          </a:p>
          <a:p>
            <a:pPr algn="ctr" eaLnBrk="1" hangingPunct="1"/>
            <a:endParaRPr lang="en-US" sz="3600"/>
          </a:p>
        </p:txBody>
      </p:sp>
    </p:spTree>
    <p:extLst>
      <p:ext uri="{BB962C8B-B14F-4D97-AF65-F5344CB8AC3E}">
        <p14:creationId xmlns:p14="http://schemas.microsoft.com/office/powerpoint/2010/main" val="7107427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69" name="Group 7"/>
          <p:cNvGrpSpPr>
            <a:grpSpLocks/>
          </p:cNvGrpSpPr>
          <p:nvPr/>
        </p:nvGrpSpPr>
        <p:grpSpPr bwMode="auto">
          <a:xfrm>
            <a:off x="1128713" y="0"/>
            <a:ext cx="6773862" cy="2022475"/>
            <a:chOff x="0" y="0"/>
            <a:chExt cx="9144000" cy="2762588"/>
          </a:xfrm>
        </p:grpSpPr>
        <p:grpSp>
          <p:nvGrpSpPr>
            <p:cNvPr id="32774" name="Group 1"/>
            <p:cNvGrpSpPr>
              <a:grpSpLocks/>
            </p:cNvGrpSpPr>
            <p:nvPr/>
          </p:nvGrpSpPr>
          <p:grpSpPr bwMode="auto">
            <a:xfrm>
              <a:off x="0" y="0"/>
              <a:ext cx="9144000" cy="2762588"/>
              <a:chOff x="0" y="2220850"/>
              <a:chExt cx="9144000" cy="2762588"/>
            </a:xfrm>
          </p:grpSpPr>
          <p:sp>
            <p:nvSpPr>
              <p:cNvPr id="3" name="Rectangle 2"/>
              <p:cNvSpPr>
                <a:spLocks noChangeArrowheads="1"/>
              </p:cNvSpPr>
              <p:nvPr/>
            </p:nvSpPr>
            <p:spPr bwMode="auto">
              <a:xfrm>
                <a:off x="0" y="3194479"/>
                <a:ext cx="9144000" cy="1188303"/>
              </a:xfrm>
              <a:prstGeom prst="rect">
                <a:avLst/>
              </a:prstGeom>
              <a:solidFill>
                <a:srgbClr val="F28B16"/>
              </a:solidFill>
              <a:ln w="9525">
                <a:solidFill>
                  <a:srgbClr val="9FD62E"/>
                </a:solidFill>
                <a:miter lim="800000"/>
                <a:headEnd/>
                <a:tailEnd/>
              </a:ln>
              <a:effectLst>
                <a:outerShdw dist="23000" dir="5400000" rotWithShape="0">
                  <a:srgbClr val="808080">
                    <a:alpha val="34998"/>
                  </a:srgbClr>
                </a:outerShdw>
              </a:effectLst>
            </p:spPr>
            <p:txBody>
              <a:bodyPr anchor="ctr"/>
              <a:lstStyle/>
              <a:p>
                <a:pPr algn="ctr" eaLnBrk="1" fontAlgn="auto" hangingPunct="1">
                  <a:spcBef>
                    <a:spcPts val="0"/>
                  </a:spcBef>
                  <a:spcAft>
                    <a:spcPts val="0"/>
                  </a:spcAft>
                  <a:defRPr/>
                </a:pPr>
                <a:endParaRPr lang="en-US" sz="1800">
                  <a:solidFill>
                    <a:schemeClr val="lt1"/>
                  </a:solidFill>
                  <a:latin typeface="+mn-lt"/>
                  <a:ea typeface="+mn-ea"/>
                  <a:cs typeface="+mn-cs"/>
                </a:endParaRPr>
              </a:p>
            </p:txBody>
          </p:sp>
          <p:pic>
            <p:nvPicPr>
              <p:cNvPr id="32777"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775" name="TextBox 6"/>
            <p:cNvSpPr txBox="1">
              <a:spLocks noChangeArrowheads="1"/>
            </p:cNvSpPr>
            <p:nvPr/>
          </p:nvSpPr>
          <p:spPr bwMode="auto">
            <a:xfrm>
              <a:off x="4368490" y="1252475"/>
              <a:ext cx="4692316" cy="63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a:t>Creating Transitions</a:t>
              </a:r>
            </a:p>
          </p:txBody>
        </p:sp>
      </p:grpSp>
      <p:sp>
        <p:nvSpPr>
          <p:cNvPr id="32770" name="TextBox 5"/>
          <p:cNvSpPr txBox="1">
            <a:spLocks noChangeArrowheads="1"/>
          </p:cNvSpPr>
          <p:nvPr/>
        </p:nvSpPr>
        <p:spPr bwMode="auto">
          <a:xfrm>
            <a:off x="1128713" y="2222500"/>
            <a:ext cx="72771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lnSpc>
                <a:spcPct val="150000"/>
              </a:lnSpc>
              <a:buFont typeface="Book Antiqua" charset="0"/>
              <a:buAutoNum type="arabicPeriod"/>
            </a:pPr>
            <a:r>
              <a:rPr lang="en-US" sz="2200">
                <a:latin typeface="Optima" charset="0"/>
                <a:cs typeface="Arial" charset="0"/>
              </a:rPr>
              <a:t>Select the slide you wish to edit </a:t>
            </a:r>
          </a:p>
          <a:p>
            <a:pPr eaLnBrk="1" hangingPunct="1">
              <a:lnSpc>
                <a:spcPct val="150000"/>
              </a:lnSpc>
              <a:buFont typeface="Book Antiqua" charset="0"/>
              <a:buAutoNum type="arabicPeriod"/>
            </a:pPr>
            <a:r>
              <a:rPr lang="en-US" sz="2200">
                <a:latin typeface="Optima" charset="0"/>
                <a:cs typeface="Arial" charset="0"/>
              </a:rPr>
              <a:t>Go to Transitions, select transition from the drop-down menu; adjust Duration time if needed.</a:t>
            </a:r>
          </a:p>
          <a:p>
            <a:pPr eaLnBrk="1" hangingPunct="1">
              <a:lnSpc>
                <a:spcPct val="150000"/>
              </a:lnSpc>
              <a:buFont typeface="Book Antiqua" charset="0"/>
              <a:buAutoNum type="arabicPeriod"/>
            </a:pPr>
            <a:endParaRPr lang="en-US" sz="2200">
              <a:latin typeface="Optima" charset="0"/>
              <a:cs typeface="Arial" charset="0"/>
            </a:endParaRPr>
          </a:p>
        </p:txBody>
      </p:sp>
      <p:pic>
        <p:nvPicPr>
          <p:cNvPr id="4" name="Picture 3"/>
          <p:cNvPicPr>
            <a:picLocks noChangeAspect="1"/>
          </p:cNvPicPr>
          <p:nvPr/>
        </p:nvPicPr>
        <p:blipFill rotWithShape="1">
          <a:blip r:embed="rId4"/>
          <a:srcRect r="16910" b="57813"/>
          <a:stretch/>
        </p:blipFill>
        <p:spPr>
          <a:xfrm>
            <a:off x="82550" y="4210050"/>
            <a:ext cx="8993188" cy="2566988"/>
          </a:xfrm>
          <a:prstGeom prst="rect">
            <a:avLst/>
          </a:prstGeom>
          <a:ln>
            <a:solidFill>
              <a:schemeClr val="bg1">
                <a:lumMod val="50000"/>
              </a:schemeClr>
            </a:solidFill>
          </a:ln>
        </p:spPr>
      </p:pic>
      <p:sp>
        <p:nvSpPr>
          <p:cNvPr id="10" name="Left Arrow 9"/>
          <p:cNvSpPr>
            <a:spLocks noChangeArrowheads="1"/>
          </p:cNvSpPr>
          <p:nvPr/>
        </p:nvSpPr>
        <p:spPr bwMode="auto">
          <a:xfrm rot="-3511541">
            <a:off x="2382838" y="3973513"/>
            <a:ext cx="666750" cy="298450"/>
          </a:xfrm>
          <a:prstGeom prst="leftArrow">
            <a:avLst>
              <a:gd name="adj1" fmla="val 50000"/>
              <a:gd name="adj2" fmla="val 49956"/>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a:solidFill>
                <a:schemeClr val="lt1"/>
              </a:solidFill>
              <a:latin typeface="+mn-lt"/>
              <a:ea typeface="+mn-ea"/>
              <a:cs typeface="+mn-cs"/>
            </a:endParaRPr>
          </a:p>
        </p:txBody>
      </p:sp>
      <p:sp>
        <p:nvSpPr>
          <p:cNvPr id="12" name="Left Arrow 11"/>
          <p:cNvSpPr>
            <a:spLocks noChangeArrowheads="1"/>
          </p:cNvSpPr>
          <p:nvPr/>
        </p:nvSpPr>
        <p:spPr bwMode="auto">
          <a:xfrm rot="-3511541">
            <a:off x="8374063" y="4335463"/>
            <a:ext cx="666750" cy="298450"/>
          </a:xfrm>
          <a:prstGeom prst="leftArrow">
            <a:avLst>
              <a:gd name="adj1" fmla="val 50000"/>
              <a:gd name="adj2" fmla="val 49956"/>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a:solidFill>
                <a:schemeClr val="lt1"/>
              </a:solidFill>
              <a:latin typeface="+mn-lt"/>
              <a:ea typeface="+mn-ea"/>
              <a:cs typeface="+mn-cs"/>
            </a:endParaRPr>
          </a:p>
        </p:txBody>
      </p:sp>
    </p:spTree>
    <p:extLst>
      <p:ext uri="{BB962C8B-B14F-4D97-AF65-F5344CB8AC3E}">
        <p14:creationId xmlns:p14="http://schemas.microsoft.com/office/powerpoint/2010/main" val="13911995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521" r="28038" b="65104"/>
          <a:stretch/>
        </p:blipFill>
        <p:spPr>
          <a:xfrm>
            <a:off x="60325" y="4387850"/>
            <a:ext cx="9024938" cy="2424113"/>
          </a:xfrm>
          <a:prstGeom prst="rect">
            <a:avLst/>
          </a:prstGeom>
          <a:ln>
            <a:solidFill>
              <a:schemeClr val="bg1">
                <a:lumMod val="50000"/>
              </a:schemeClr>
            </a:solidFill>
          </a:ln>
        </p:spPr>
      </p:pic>
      <p:grpSp>
        <p:nvGrpSpPr>
          <p:cNvPr id="34818" name="Group 7"/>
          <p:cNvGrpSpPr>
            <a:grpSpLocks/>
          </p:cNvGrpSpPr>
          <p:nvPr/>
        </p:nvGrpSpPr>
        <p:grpSpPr bwMode="auto">
          <a:xfrm>
            <a:off x="1128713" y="0"/>
            <a:ext cx="6773862" cy="2022475"/>
            <a:chOff x="0" y="0"/>
            <a:chExt cx="9144000" cy="2762588"/>
          </a:xfrm>
        </p:grpSpPr>
        <p:grpSp>
          <p:nvGrpSpPr>
            <p:cNvPr id="34823" name="Group 1"/>
            <p:cNvGrpSpPr>
              <a:grpSpLocks/>
            </p:cNvGrpSpPr>
            <p:nvPr/>
          </p:nvGrpSpPr>
          <p:grpSpPr bwMode="auto">
            <a:xfrm>
              <a:off x="0" y="0"/>
              <a:ext cx="9144000" cy="2762588"/>
              <a:chOff x="0" y="2220850"/>
              <a:chExt cx="9144000" cy="2762588"/>
            </a:xfrm>
          </p:grpSpPr>
          <p:sp>
            <p:nvSpPr>
              <p:cNvPr id="3" name="Rectangle 2"/>
              <p:cNvSpPr>
                <a:spLocks noChangeArrowheads="1"/>
              </p:cNvSpPr>
              <p:nvPr/>
            </p:nvSpPr>
            <p:spPr bwMode="auto">
              <a:xfrm>
                <a:off x="0" y="3194479"/>
                <a:ext cx="9144000" cy="1188303"/>
              </a:xfrm>
              <a:prstGeom prst="rect">
                <a:avLst/>
              </a:prstGeom>
              <a:solidFill>
                <a:srgbClr val="F28B16"/>
              </a:solidFill>
              <a:ln w="9525">
                <a:solidFill>
                  <a:srgbClr val="9FD62E"/>
                </a:solidFill>
                <a:miter lim="800000"/>
                <a:headEnd/>
                <a:tailEnd/>
              </a:ln>
              <a:effectLst>
                <a:outerShdw dist="23000" dir="5400000" rotWithShape="0">
                  <a:srgbClr val="808080">
                    <a:alpha val="34998"/>
                  </a:srgbClr>
                </a:outerShdw>
              </a:effectLst>
            </p:spPr>
            <p:txBody>
              <a:bodyPr anchor="ctr"/>
              <a:lstStyle/>
              <a:p>
                <a:pPr algn="ctr" eaLnBrk="1" fontAlgn="auto" hangingPunct="1">
                  <a:spcBef>
                    <a:spcPts val="0"/>
                  </a:spcBef>
                  <a:spcAft>
                    <a:spcPts val="0"/>
                  </a:spcAft>
                  <a:defRPr/>
                </a:pPr>
                <a:endParaRPr lang="en-US" sz="1800">
                  <a:solidFill>
                    <a:schemeClr val="lt1"/>
                  </a:solidFill>
                  <a:latin typeface="+mn-lt"/>
                  <a:ea typeface="+mn-ea"/>
                  <a:cs typeface="+mn-cs"/>
                </a:endParaRPr>
              </a:p>
            </p:txBody>
          </p:sp>
          <p:pic>
            <p:nvPicPr>
              <p:cNvPr id="34826" name="Picture 3" descr="High-Rez-OWL-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24" name="TextBox 6"/>
            <p:cNvSpPr txBox="1">
              <a:spLocks noChangeArrowheads="1"/>
            </p:cNvSpPr>
            <p:nvPr/>
          </p:nvSpPr>
          <p:spPr bwMode="auto">
            <a:xfrm>
              <a:off x="4368490" y="1252475"/>
              <a:ext cx="4692316" cy="63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a:t>Creating Animations</a:t>
              </a:r>
            </a:p>
          </p:txBody>
        </p:sp>
      </p:grpSp>
      <p:sp>
        <p:nvSpPr>
          <p:cNvPr id="34819" name="TextBox 5"/>
          <p:cNvSpPr txBox="1">
            <a:spLocks noChangeArrowheads="1"/>
          </p:cNvSpPr>
          <p:nvPr/>
        </p:nvSpPr>
        <p:spPr bwMode="auto">
          <a:xfrm>
            <a:off x="1128713" y="2222500"/>
            <a:ext cx="72771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lnSpc>
                <a:spcPct val="150000"/>
              </a:lnSpc>
              <a:buFont typeface="Book Antiqua" charset="0"/>
              <a:buAutoNum type="arabicPeriod"/>
            </a:pPr>
            <a:r>
              <a:rPr lang="en-US" sz="2200">
                <a:latin typeface="Optima" charset="0"/>
                <a:cs typeface="Arial" charset="0"/>
              </a:rPr>
              <a:t>Select a slide element (title, graph, paragraph, word)</a:t>
            </a:r>
          </a:p>
          <a:p>
            <a:pPr eaLnBrk="1" hangingPunct="1">
              <a:lnSpc>
                <a:spcPct val="150000"/>
              </a:lnSpc>
              <a:buFont typeface="Book Antiqua" charset="0"/>
              <a:buAutoNum type="arabicPeriod"/>
            </a:pPr>
            <a:r>
              <a:rPr lang="en-US" sz="2200">
                <a:latin typeface="Optima" charset="0"/>
                <a:cs typeface="Arial" charset="0"/>
              </a:rPr>
              <a:t>Go to Animations, select animation from the drop-down menu or click Add Animation.</a:t>
            </a:r>
          </a:p>
          <a:p>
            <a:pPr eaLnBrk="1" hangingPunct="1">
              <a:lnSpc>
                <a:spcPct val="150000"/>
              </a:lnSpc>
              <a:buFont typeface="Book Antiqua" charset="0"/>
              <a:buAutoNum type="arabicPeriod"/>
            </a:pPr>
            <a:r>
              <a:rPr lang="en-US" sz="2200">
                <a:latin typeface="Optima" charset="0"/>
                <a:cs typeface="Arial" charset="0"/>
              </a:rPr>
              <a:t>Open the Animation Pane for more settings.</a:t>
            </a:r>
          </a:p>
          <a:p>
            <a:pPr eaLnBrk="1" hangingPunct="1">
              <a:lnSpc>
                <a:spcPct val="150000"/>
              </a:lnSpc>
              <a:buFont typeface="Book Antiqua" charset="0"/>
              <a:buAutoNum type="arabicPeriod"/>
            </a:pPr>
            <a:endParaRPr lang="en-US" sz="2200">
              <a:latin typeface="Optima" charset="0"/>
              <a:cs typeface="Arial" charset="0"/>
            </a:endParaRPr>
          </a:p>
        </p:txBody>
      </p:sp>
      <p:sp>
        <p:nvSpPr>
          <p:cNvPr id="10" name="Left Arrow 9"/>
          <p:cNvSpPr>
            <a:spLocks noChangeArrowheads="1"/>
          </p:cNvSpPr>
          <p:nvPr/>
        </p:nvSpPr>
        <p:spPr bwMode="auto">
          <a:xfrm rot="2724546">
            <a:off x="3690938" y="4905375"/>
            <a:ext cx="666750" cy="298450"/>
          </a:xfrm>
          <a:prstGeom prst="leftArrow">
            <a:avLst>
              <a:gd name="adj1" fmla="val 50000"/>
              <a:gd name="adj2" fmla="val 49956"/>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a:solidFill>
                <a:schemeClr val="lt1"/>
              </a:solidFill>
              <a:latin typeface="+mn-lt"/>
              <a:ea typeface="+mn-ea"/>
              <a:cs typeface="+mn-cs"/>
            </a:endParaRPr>
          </a:p>
        </p:txBody>
      </p:sp>
      <p:sp>
        <p:nvSpPr>
          <p:cNvPr id="12" name="Left Arrow 11"/>
          <p:cNvSpPr>
            <a:spLocks noChangeArrowheads="1"/>
          </p:cNvSpPr>
          <p:nvPr/>
        </p:nvSpPr>
        <p:spPr bwMode="auto">
          <a:xfrm rot="-3511541">
            <a:off x="8374063" y="4354513"/>
            <a:ext cx="666750" cy="298450"/>
          </a:xfrm>
          <a:prstGeom prst="leftArrow">
            <a:avLst>
              <a:gd name="adj1" fmla="val 50000"/>
              <a:gd name="adj2" fmla="val 49956"/>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a:solidFill>
                <a:schemeClr val="lt1"/>
              </a:solidFill>
              <a:latin typeface="+mn-lt"/>
              <a:ea typeface="+mn-ea"/>
              <a:cs typeface="+mn-cs"/>
            </a:endParaRPr>
          </a:p>
        </p:txBody>
      </p:sp>
      <p:sp>
        <p:nvSpPr>
          <p:cNvPr id="13" name="Left Arrow 12"/>
          <p:cNvSpPr>
            <a:spLocks noChangeArrowheads="1"/>
          </p:cNvSpPr>
          <p:nvPr/>
        </p:nvSpPr>
        <p:spPr bwMode="auto">
          <a:xfrm rot="-3511541">
            <a:off x="7569200" y="4386263"/>
            <a:ext cx="666750" cy="342900"/>
          </a:xfrm>
          <a:prstGeom prst="leftArrow">
            <a:avLst>
              <a:gd name="adj1" fmla="val 50000"/>
              <a:gd name="adj2" fmla="val 50186"/>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a:solidFill>
                <a:schemeClr val="lt1"/>
              </a:solidFill>
              <a:latin typeface="+mn-lt"/>
              <a:ea typeface="+mn-ea"/>
              <a:cs typeface="+mn-cs"/>
            </a:endParaRPr>
          </a:p>
        </p:txBody>
      </p:sp>
    </p:spTree>
    <p:extLst>
      <p:ext uri="{BB962C8B-B14F-4D97-AF65-F5344CB8AC3E}">
        <p14:creationId xmlns:p14="http://schemas.microsoft.com/office/powerpoint/2010/main" val="21292739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5" name="Group 7"/>
          <p:cNvGrpSpPr>
            <a:grpSpLocks/>
          </p:cNvGrpSpPr>
          <p:nvPr/>
        </p:nvGrpSpPr>
        <p:grpSpPr bwMode="auto">
          <a:xfrm>
            <a:off x="1128713" y="0"/>
            <a:ext cx="6773862" cy="2022475"/>
            <a:chOff x="0" y="0"/>
            <a:chExt cx="9144000" cy="2762588"/>
          </a:xfrm>
        </p:grpSpPr>
        <p:grpSp>
          <p:nvGrpSpPr>
            <p:cNvPr id="36867" name="Group 1"/>
            <p:cNvGrpSpPr>
              <a:grpSpLocks/>
            </p:cNvGrpSpPr>
            <p:nvPr/>
          </p:nvGrpSpPr>
          <p:grpSpPr bwMode="auto">
            <a:xfrm>
              <a:off x="0" y="0"/>
              <a:ext cx="9144000" cy="2762588"/>
              <a:chOff x="0" y="2220850"/>
              <a:chExt cx="9144000" cy="2762588"/>
            </a:xfrm>
          </p:grpSpPr>
          <p:sp>
            <p:nvSpPr>
              <p:cNvPr id="3" name="Rectangle 2"/>
              <p:cNvSpPr>
                <a:spLocks noChangeArrowheads="1"/>
              </p:cNvSpPr>
              <p:nvPr/>
            </p:nvSpPr>
            <p:spPr bwMode="auto">
              <a:xfrm>
                <a:off x="0" y="3194479"/>
                <a:ext cx="9144000" cy="1188303"/>
              </a:xfrm>
              <a:prstGeom prst="rect">
                <a:avLst/>
              </a:prstGeom>
              <a:solidFill>
                <a:srgbClr val="F28B16"/>
              </a:solidFill>
              <a:ln w="9525">
                <a:solidFill>
                  <a:srgbClr val="9FD62E"/>
                </a:solidFill>
                <a:miter lim="800000"/>
                <a:headEnd/>
                <a:tailEnd/>
              </a:ln>
              <a:effectLst>
                <a:outerShdw dist="23000" dir="5400000" rotWithShape="0">
                  <a:srgbClr val="808080">
                    <a:alpha val="34998"/>
                  </a:srgbClr>
                </a:outerShdw>
              </a:effectLst>
            </p:spPr>
            <p:txBody>
              <a:bodyPr anchor="ctr"/>
              <a:lstStyle/>
              <a:p>
                <a:pPr algn="ctr" eaLnBrk="1" fontAlgn="auto" hangingPunct="1">
                  <a:spcBef>
                    <a:spcPts val="0"/>
                  </a:spcBef>
                  <a:spcAft>
                    <a:spcPts val="0"/>
                  </a:spcAft>
                  <a:defRPr/>
                </a:pPr>
                <a:endParaRPr lang="en-US" sz="1800">
                  <a:solidFill>
                    <a:schemeClr val="lt1"/>
                  </a:solidFill>
                  <a:latin typeface="+mn-lt"/>
                  <a:ea typeface="+mn-ea"/>
                  <a:cs typeface="+mn-cs"/>
                </a:endParaRPr>
              </a:p>
            </p:txBody>
          </p:sp>
          <p:pic>
            <p:nvPicPr>
              <p:cNvPr id="36870"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68" name="TextBox 6"/>
            <p:cNvSpPr txBox="1">
              <a:spLocks noChangeArrowheads="1"/>
            </p:cNvSpPr>
            <p:nvPr/>
          </p:nvSpPr>
          <p:spPr bwMode="auto">
            <a:xfrm>
              <a:off x="4368490" y="1252475"/>
              <a:ext cx="4692316" cy="63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a:t>Presentation Preview</a:t>
              </a:r>
            </a:p>
          </p:txBody>
        </p:sp>
      </p:grpSp>
      <p:sp>
        <p:nvSpPr>
          <p:cNvPr id="5123" name="TextBox 5"/>
          <p:cNvSpPr txBox="1">
            <a:spLocks noChangeArrowheads="1"/>
          </p:cNvSpPr>
          <p:nvPr/>
        </p:nvSpPr>
        <p:spPr bwMode="auto">
          <a:xfrm>
            <a:off x="1128713" y="2222500"/>
            <a:ext cx="7277100" cy="4156075"/>
          </a:xfrm>
          <a:prstGeom prst="rect">
            <a:avLst/>
          </a:prstGeom>
          <a:noFill/>
          <a:ln>
            <a:noFill/>
          </a:ln>
          <a:extLst/>
        </p:spPr>
        <p:txBody>
          <a:bodyPr>
            <a:spAutoFit/>
          </a:bodyPr>
          <a:lstStyle>
            <a:lvl1pPr marL="609600" indent="-609600">
              <a:spcBef>
                <a:spcPct val="20000"/>
              </a:spcBef>
              <a:buFont typeface="Arial" panose="020B0604020202020204" pitchFamily="34" charset="0"/>
              <a:buChar char="•"/>
              <a:defRPr sz="3200">
                <a:solidFill>
                  <a:schemeClr val="tx1"/>
                </a:solidFill>
                <a:latin typeface="Book Antiqua" panose="02040602050305030304" pitchFamily="18"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ook Antiqua" panose="02040602050305030304" pitchFamily="18"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ook Antiqua" panose="02040602050305030304" pitchFamily="18"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9pPr>
          </a:lstStyle>
          <a:p>
            <a:pPr marL="0" indent="0" eaLnBrk="1" hangingPunct="1">
              <a:lnSpc>
                <a:spcPct val="150000"/>
              </a:lnSpc>
              <a:spcBef>
                <a:spcPct val="0"/>
              </a:spcBef>
              <a:buFont typeface="Arial" panose="020B0604020202020204" pitchFamily="34" charset="0"/>
              <a:buNone/>
              <a:defRPr/>
            </a:pPr>
            <a:r>
              <a:rPr lang="en-US" altLang="en-US" sz="2200" dirty="0" smtClean="0">
                <a:latin typeface="Optima" pitchFamily="-84" charset="0"/>
                <a:cs typeface="Arial" panose="020B0604020202020204" pitchFamily="34" charset="0"/>
              </a:rPr>
              <a:t>When previewing your presentation, pay attention to:</a:t>
            </a:r>
          </a:p>
          <a:p>
            <a:pPr eaLnBrk="1" hangingPunct="1">
              <a:lnSpc>
                <a:spcPct val="150000"/>
              </a:lnSpc>
              <a:spcBef>
                <a:spcPct val="0"/>
              </a:spcBef>
              <a:buFont typeface="Wingdings" panose="05000000000000000000" pitchFamily="2" charset="2"/>
              <a:buChar char="§"/>
              <a:defRPr/>
            </a:pPr>
            <a:r>
              <a:rPr lang="en-US" altLang="en-US" sz="2200" dirty="0" smtClean="0">
                <a:latin typeface="Optima" pitchFamily="-84" charset="0"/>
                <a:cs typeface="Arial" panose="020B0604020202020204" pitchFamily="34" charset="0"/>
              </a:rPr>
              <a:t>Text on each slide (the less text the better)</a:t>
            </a:r>
          </a:p>
          <a:p>
            <a:pPr eaLnBrk="1" hangingPunct="1">
              <a:lnSpc>
                <a:spcPct val="150000"/>
              </a:lnSpc>
              <a:spcBef>
                <a:spcPct val="0"/>
              </a:spcBef>
              <a:buFont typeface="Wingdings" panose="05000000000000000000" pitchFamily="2" charset="2"/>
              <a:buChar char="§"/>
              <a:defRPr/>
            </a:pPr>
            <a:r>
              <a:rPr lang="en-US" altLang="en-US" sz="2200" dirty="0" smtClean="0">
                <a:latin typeface="Optima" pitchFamily="-84" charset="0"/>
                <a:cs typeface="Arial" panose="020B0604020202020204" pitchFamily="34" charset="0"/>
              </a:rPr>
              <a:t>Clarity of ideas and logical organization</a:t>
            </a:r>
          </a:p>
          <a:p>
            <a:pPr eaLnBrk="1" hangingPunct="1">
              <a:lnSpc>
                <a:spcPct val="150000"/>
              </a:lnSpc>
              <a:spcBef>
                <a:spcPct val="0"/>
              </a:spcBef>
              <a:buFont typeface="Wingdings" panose="05000000000000000000" pitchFamily="2" charset="2"/>
              <a:buChar char="§"/>
              <a:defRPr/>
            </a:pPr>
            <a:r>
              <a:rPr lang="en-US" altLang="en-US" sz="2200" dirty="0" smtClean="0">
                <a:latin typeface="Optima" pitchFamily="-84" charset="0"/>
                <a:cs typeface="Arial" panose="020B0604020202020204" pitchFamily="34" charset="0"/>
              </a:rPr>
              <a:t>How fast the text or slides appear</a:t>
            </a:r>
          </a:p>
          <a:p>
            <a:pPr eaLnBrk="1" hangingPunct="1">
              <a:lnSpc>
                <a:spcPct val="150000"/>
              </a:lnSpc>
              <a:spcBef>
                <a:spcPct val="0"/>
              </a:spcBef>
              <a:buFont typeface="Wingdings" panose="05000000000000000000" pitchFamily="2" charset="2"/>
              <a:buChar char="§"/>
              <a:defRPr/>
            </a:pPr>
            <a:r>
              <a:rPr lang="en-US" altLang="en-US" sz="2200" dirty="0" smtClean="0">
                <a:latin typeface="Optima" pitchFamily="-84" charset="0"/>
                <a:cs typeface="Arial" panose="020B0604020202020204" pitchFamily="34" charset="0"/>
              </a:rPr>
              <a:t>Font and format consistency</a:t>
            </a:r>
          </a:p>
          <a:p>
            <a:pPr eaLnBrk="1" hangingPunct="1">
              <a:lnSpc>
                <a:spcPct val="150000"/>
              </a:lnSpc>
              <a:spcBef>
                <a:spcPct val="0"/>
              </a:spcBef>
              <a:buFont typeface="Wingdings" panose="05000000000000000000" pitchFamily="2" charset="2"/>
              <a:buChar char="§"/>
              <a:defRPr/>
            </a:pPr>
            <a:r>
              <a:rPr lang="en-US" altLang="en-US" sz="2200" dirty="0" smtClean="0">
                <a:latin typeface="Optima" pitchFamily="-84" charset="0"/>
                <a:cs typeface="Arial" panose="020B0604020202020204" pitchFamily="34" charset="0"/>
              </a:rPr>
              <a:t>Grammar, spelling, and punctuation</a:t>
            </a:r>
          </a:p>
          <a:p>
            <a:pPr eaLnBrk="1" hangingPunct="1">
              <a:lnSpc>
                <a:spcPct val="150000"/>
              </a:lnSpc>
              <a:spcBef>
                <a:spcPct val="0"/>
              </a:spcBef>
              <a:buFont typeface="Wingdings" panose="05000000000000000000" pitchFamily="2" charset="2"/>
              <a:buChar char="§"/>
              <a:defRPr/>
            </a:pPr>
            <a:endParaRPr lang="en-US" altLang="en-US" sz="2200" dirty="0" smtClean="0">
              <a:latin typeface="Optima" pitchFamily="-84" charset="0"/>
              <a:cs typeface="Arial" panose="020B0604020202020204" pitchFamily="34" charset="0"/>
            </a:endParaRPr>
          </a:p>
          <a:p>
            <a:pPr marL="0" indent="0" eaLnBrk="1" hangingPunct="1">
              <a:lnSpc>
                <a:spcPct val="150000"/>
              </a:lnSpc>
              <a:spcBef>
                <a:spcPct val="0"/>
              </a:spcBef>
              <a:buFont typeface="Arial" panose="020B0604020202020204" pitchFamily="34" charset="0"/>
              <a:buNone/>
              <a:defRPr/>
            </a:pPr>
            <a:endParaRPr lang="en-US" altLang="en-US" sz="2200" dirty="0" smtClean="0">
              <a:latin typeface="Optima" pitchFamily="-84" charset="0"/>
              <a:cs typeface="Arial" panose="020B0604020202020204" pitchFamily="34" charset="0"/>
            </a:endParaRPr>
          </a:p>
        </p:txBody>
      </p:sp>
    </p:spTree>
    <p:extLst>
      <p:ext uri="{BB962C8B-B14F-4D97-AF65-F5344CB8AC3E}">
        <p14:creationId xmlns:p14="http://schemas.microsoft.com/office/powerpoint/2010/main" val="30795228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3" name="Group 7"/>
          <p:cNvGrpSpPr>
            <a:grpSpLocks/>
          </p:cNvGrpSpPr>
          <p:nvPr/>
        </p:nvGrpSpPr>
        <p:grpSpPr bwMode="auto">
          <a:xfrm>
            <a:off x="1128713" y="0"/>
            <a:ext cx="6773862" cy="2022475"/>
            <a:chOff x="0" y="0"/>
            <a:chExt cx="9144000" cy="2762588"/>
          </a:xfrm>
        </p:grpSpPr>
        <p:grpSp>
          <p:nvGrpSpPr>
            <p:cNvPr id="38918" name="Group 1"/>
            <p:cNvGrpSpPr>
              <a:grpSpLocks/>
            </p:cNvGrpSpPr>
            <p:nvPr/>
          </p:nvGrpSpPr>
          <p:grpSpPr bwMode="auto">
            <a:xfrm>
              <a:off x="0" y="0"/>
              <a:ext cx="9144000" cy="2762588"/>
              <a:chOff x="0" y="2220850"/>
              <a:chExt cx="9144000" cy="2762588"/>
            </a:xfrm>
          </p:grpSpPr>
          <p:sp>
            <p:nvSpPr>
              <p:cNvPr id="3" name="Rectangle 2"/>
              <p:cNvSpPr>
                <a:spLocks noChangeArrowheads="1"/>
              </p:cNvSpPr>
              <p:nvPr/>
            </p:nvSpPr>
            <p:spPr bwMode="auto">
              <a:xfrm>
                <a:off x="0" y="3194479"/>
                <a:ext cx="9144000" cy="1188303"/>
              </a:xfrm>
              <a:prstGeom prst="rect">
                <a:avLst/>
              </a:prstGeom>
              <a:solidFill>
                <a:srgbClr val="F28B16"/>
              </a:solidFill>
              <a:ln w="9525">
                <a:solidFill>
                  <a:srgbClr val="9FD62E"/>
                </a:solidFill>
                <a:miter lim="800000"/>
                <a:headEnd/>
                <a:tailEnd/>
              </a:ln>
              <a:effectLst>
                <a:outerShdw dist="23000" dir="5400000" rotWithShape="0">
                  <a:srgbClr val="808080">
                    <a:alpha val="34998"/>
                  </a:srgbClr>
                </a:outerShdw>
              </a:effectLst>
            </p:spPr>
            <p:txBody>
              <a:bodyPr anchor="ctr"/>
              <a:lstStyle/>
              <a:p>
                <a:pPr algn="ctr" eaLnBrk="1" fontAlgn="auto" hangingPunct="1">
                  <a:spcBef>
                    <a:spcPts val="0"/>
                  </a:spcBef>
                  <a:spcAft>
                    <a:spcPts val="0"/>
                  </a:spcAft>
                  <a:defRPr/>
                </a:pPr>
                <a:endParaRPr lang="en-US" sz="1800">
                  <a:solidFill>
                    <a:schemeClr val="lt1"/>
                  </a:solidFill>
                  <a:latin typeface="+mn-lt"/>
                  <a:ea typeface="+mn-ea"/>
                  <a:cs typeface="+mn-cs"/>
                </a:endParaRPr>
              </a:p>
            </p:txBody>
          </p:sp>
          <p:pic>
            <p:nvPicPr>
              <p:cNvPr id="38921"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919" name="TextBox 6"/>
            <p:cNvSpPr txBox="1">
              <a:spLocks noChangeArrowheads="1"/>
            </p:cNvSpPr>
            <p:nvPr/>
          </p:nvSpPr>
          <p:spPr bwMode="auto">
            <a:xfrm>
              <a:off x="4368490" y="1252475"/>
              <a:ext cx="4692316" cy="63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a:t>Presentation Preview</a:t>
              </a:r>
            </a:p>
          </p:txBody>
        </p:sp>
      </p:grpSp>
      <p:sp>
        <p:nvSpPr>
          <p:cNvPr id="38914" name="TextBox 5"/>
          <p:cNvSpPr txBox="1">
            <a:spLocks noChangeArrowheads="1"/>
          </p:cNvSpPr>
          <p:nvPr/>
        </p:nvSpPr>
        <p:spPr bwMode="auto">
          <a:xfrm>
            <a:off x="1128713" y="2222500"/>
            <a:ext cx="72771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lnSpc>
                <a:spcPct val="150000"/>
              </a:lnSpc>
              <a:buFont typeface="Arial" charset="0"/>
              <a:buNone/>
            </a:pPr>
            <a:r>
              <a:rPr lang="en-US" sz="2200">
                <a:latin typeface="Optima" charset="0"/>
                <a:cs typeface="Arial" charset="0"/>
              </a:rPr>
              <a:t>Finally, preview and time your presentation: </a:t>
            </a:r>
            <a:br>
              <a:rPr lang="en-US" sz="2200">
                <a:latin typeface="Optima" charset="0"/>
                <a:cs typeface="Arial" charset="0"/>
              </a:rPr>
            </a:br>
            <a:r>
              <a:rPr lang="en-US" sz="2200">
                <a:latin typeface="Optima" charset="0"/>
                <a:cs typeface="Arial" charset="0"/>
              </a:rPr>
              <a:t>Go to Slide Show &gt; From Beginning or Rehearse Timings</a:t>
            </a:r>
          </a:p>
        </p:txBody>
      </p:sp>
      <p:pic>
        <p:nvPicPr>
          <p:cNvPr id="38915" name="Picture 4" descr="Screen Clipping"/>
          <p:cNvPicPr>
            <a:picLocks noChangeAspect="1"/>
          </p:cNvPicPr>
          <p:nvPr/>
        </p:nvPicPr>
        <p:blipFill>
          <a:blip r:embed="rId4">
            <a:extLst>
              <a:ext uri="{28A0092B-C50C-407E-A947-70E740481C1C}">
                <a14:useLocalDpi xmlns:a14="http://schemas.microsoft.com/office/drawing/2010/main" val="0"/>
              </a:ext>
            </a:extLst>
          </a:blip>
          <a:srcRect b="5280"/>
          <a:stretch>
            <a:fillRect/>
          </a:stretch>
        </p:blipFill>
        <p:spPr bwMode="auto">
          <a:xfrm>
            <a:off x="976313" y="4117975"/>
            <a:ext cx="7078662"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eft Arrow 10"/>
          <p:cNvSpPr>
            <a:spLocks noChangeArrowheads="1"/>
          </p:cNvSpPr>
          <p:nvPr/>
        </p:nvSpPr>
        <p:spPr bwMode="auto">
          <a:xfrm rot="-3511541">
            <a:off x="1116013" y="4387850"/>
            <a:ext cx="666750" cy="342900"/>
          </a:xfrm>
          <a:prstGeom prst="leftArrow">
            <a:avLst>
              <a:gd name="adj1" fmla="val 50000"/>
              <a:gd name="adj2" fmla="val 50186"/>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a:solidFill>
                <a:schemeClr val="lt1"/>
              </a:solidFill>
              <a:latin typeface="+mn-lt"/>
              <a:ea typeface="+mn-ea"/>
              <a:cs typeface="+mn-cs"/>
            </a:endParaRPr>
          </a:p>
        </p:txBody>
      </p:sp>
      <p:sp>
        <p:nvSpPr>
          <p:cNvPr id="12" name="Left Arrow 11"/>
          <p:cNvSpPr>
            <a:spLocks noChangeArrowheads="1"/>
          </p:cNvSpPr>
          <p:nvPr/>
        </p:nvSpPr>
        <p:spPr bwMode="auto">
          <a:xfrm rot="-3511541">
            <a:off x="5280025" y="4384675"/>
            <a:ext cx="666750" cy="342900"/>
          </a:xfrm>
          <a:prstGeom prst="leftArrow">
            <a:avLst>
              <a:gd name="adj1" fmla="val 50000"/>
              <a:gd name="adj2" fmla="val 50186"/>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a:solidFill>
                <a:schemeClr val="lt1"/>
              </a:solidFill>
              <a:latin typeface="+mn-lt"/>
              <a:ea typeface="+mn-ea"/>
              <a:cs typeface="+mn-cs"/>
            </a:endParaRPr>
          </a:p>
        </p:txBody>
      </p:sp>
    </p:spTree>
    <p:extLst>
      <p:ext uri="{BB962C8B-B14F-4D97-AF65-F5344CB8AC3E}">
        <p14:creationId xmlns:p14="http://schemas.microsoft.com/office/powerpoint/2010/main" val="7966178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1" name="Group 7"/>
          <p:cNvGrpSpPr>
            <a:grpSpLocks/>
          </p:cNvGrpSpPr>
          <p:nvPr/>
        </p:nvGrpSpPr>
        <p:grpSpPr bwMode="auto">
          <a:xfrm>
            <a:off x="1128713" y="0"/>
            <a:ext cx="6773862" cy="2022475"/>
            <a:chOff x="0" y="0"/>
            <a:chExt cx="9144000" cy="2762588"/>
          </a:xfrm>
        </p:grpSpPr>
        <p:grpSp>
          <p:nvGrpSpPr>
            <p:cNvPr id="40963" name="Group 1"/>
            <p:cNvGrpSpPr>
              <a:grpSpLocks/>
            </p:cNvGrpSpPr>
            <p:nvPr/>
          </p:nvGrpSpPr>
          <p:grpSpPr bwMode="auto">
            <a:xfrm>
              <a:off x="0" y="0"/>
              <a:ext cx="9144000" cy="2762588"/>
              <a:chOff x="0" y="2220850"/>
              <a:chExt cx="9144000" cy="2762588"/>
            </a:xfrm>
          </p:grpSpPr>
          <p:sp>
            <p:nvSpPr>
              <p:cNvPr id="3" name="Rectangle 2"/>
              <p:cNvSpPr>
                <a:spLocks noChangeArrowheads="1"/>
              </p:cNvSpPr>
              <p:nvPr/>
            </p:nvSpPr>
            <p:spPr bwMode="auto">
              <a:xfrm>
                <a:off x="0" y="3194479"/>
                <a:ext cx="9144000" cy="1188303"/>
              </a:xfrm>
              <a:prstGeom prst="rect">
                <a:avLst/>
              </a:prstGeom>
              <a:solidFill>
                <a:srgbClr val="F28B16"/>
              </a:solidFill>
              <a:ln w="9525">
                <a:solidFill>
                  <a:srgbClr val="9FD62E"/>
                </a:solidFill>
                <a:miter lim="800000"/>
                <a:headEnd/>
                <a:tailEnd/>
              </a:ln>
              <a:effectLst>
                <a:outerShdw dist="23000" dir="5400000" rotWithShape="0">
                  <a:srgbClr val="808080">
                    <a:alpha val="34998"/>
                  </a:srgbClr>
                </a:outerShdw>
              </a:effectLst>
            </p:spPr>
            <p:txBody>
              <a:bodyPr anchor="ctr"/>
              <a:lstStyle/>
              <a:p>
                <a:pPr algn="ctr" eaLnBrk="1" fontAlgn="auto" hangingPunct="1">
                  <a:spcBef>
                    <a:spcPts val="0"/>
                  </a:spcBef>
                  <a:spcAft>
                    <a:spcPts val="0"/>
                  </a:spcAft>
                  <a:defRPr/>
                </a:pPr>
                <a:endParaRPr lang="en-US" sz="1800">
                  <a:solidFill>
                    <a:schemeClr val="lt1"/>
                  </a:solidFill>
                  <a:latin typeface="+mn-lt"/>
                  <a:ea typeface="+mn-ea"/>
                  <a:cs typeface="+mn-cs"/>
                </a:endParaRPr>
              </a:p>
            </p:txBody>
          </p:sp>
          <p:pic>
            <p:nvPicPr>
              <p:cNvPr id="40966"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64" name="TextBox 6"/>
            <p:cNvSpPr txBox="1">
              <a:spLocks noChangeArrowheads="1"/>
            </p:cNvSpPr>
            <p:nvPr/>
          </p:nvSpPr>
          <p:spPr bwMode="auto">
            <a:xfrm>
              <a:off x="4368490" y="1252475"/>
              <a:ext cx="4692316" cy="63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a:t>Contrast</a:t>
              </a:r>
            </a:p>
          </p:txBody>
        </p:sp>
      </p:grpSp>
      <p:sp>
        <p:nvSpPr>
          <p:cNvPr id="5123" name="TextBox 5"/>
          <p:cNvSpPr txBox="1">
            <a:spLocks noChangeArrowheads="1"/>
          </p:cNvSpPr>
          <p:nvPr/>
        </p:nvSpPr>
        <p:spPr bwMode="auto">
          <a:xfrm>
            <a:off x="1128713" y="2222500"/>
            <a:ext cx="7277100" cy="3937000"/>
          </a:xfrm>
          <a:prstGeom prst="rect">
            <a:avLst/>
          </a:prstGeom>
          <a:noFill/>
          <a:ln>
            <a:noFill/>
          </a:ln>
          <a:extLst/>
        </p:spPr>
        <p:txBody>
          <a:bodyPr>
            <a:spAutoFit/>
          </a:bodyPr>
          <a:lstStyle>
            <a:lvl1pPr marL="609600" indent="-609600">
              <a:spcBef>
                <a:spcPct val="20000"/>
              </a:spcBef>
              <a:buFont typeface="Arial" panose="020B0604020202020204" pitchFamily="34" charset="0"/>
              <a:buChar char="•"/>
              <a:defRPr sz="3200">
                <a:solidFill>
                  <a:schemeClr val="tx1"/>
                </a:solidFill>
                <a:latin typeface="Book Antiqua" panose="02040602050305030304" pitchFamily="18"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ook Antiqua" panose="02040602050305030304" pitchFamily="18"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ook Antiqua" panose="02040602050305030304" pitchFamily="18"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9pPr>
          </a:lstStyle>
          <a:p>
            <a:pPr marL="0" indent="0" eaLnBrk="1" hangingPunct="1">
              <a:lnSpc>
                <a:spcPct val="150000"/>
              </a:lnSpc>
              <a:spcBef>
                <a:spcPct val="0"/>
              </a:spcBef>
              <a:buFont typeface="Arial" panose="020B0604020202020204" pitchFamily="34" charset="0"/>
              <a:buNone/>
              <a:defRPr/>
            </a:pPr>
            <a:r>
              <a:rPr lang="en-US" altLang="en-US" sz="2200" dirty="0" smtClean="0">
                <a:latin typeface="Optima" pitchFamily="-84" charset="0"/>
                <a:cs typeface="Arial" panose="020B0604020202020204" pitchFamily="34" charset="0"/>
              </a:rPr>
              <a:t>To highlight important information in your presentation, try using different font formats to create </a:t>
            </a:r>
            <a:r>
              <a:rPr lang="en-US" altLang="en-US" sz="2200" b="1" dirty="0" smtClean="0">
                <a:latin typeface="Optima" pitchFamily="-84" charset="0"/>
                <a:cs typeface="Arial" panose="020B0604020202020204" pitchFamily="34" charset="0"/>
              </a:rPr>
              <a:t>contrast</a:t>
            </a:r>
            <a:r>
              <a:rPr lang="en-US" altLang="en-US" sz="2200" dirty="0" smtClean="0">
                <a:latin typeface="Optima" pitchFamily="-84" charset="0"/>
                <a:cs typeface="Arial" panose="020B0604020202020204" pitchFamily="34" charset="0"/>
              </a:rPr>
              <a:t>. </a:t>
            </a:r>
          </a:p>
          <a:p>
            <a:pPr eaLnBrk="1" hangingPunct="1">
              <a:lnSpc>
                <a:spcPct val="130000"/>
              </a:lnSpc>
              <a:spcBef>
                <a:spcPct val="0"/>
              </a:spcBef>
              <a:buFontTx/>
              <a:buNone/>
              <a:defRPr/>
            </a:pPr>
            <a:r>
              <a:rPr lang="en-US" altLang="en-US" sz="4400" dirty="0" smtClean="0">
                <a:latin typeface="Optima"/>
                <a:cs typeface="Arial" panose="020B0604020202020204" pitchFamily="34" charset="0"/>
              </a:rPr>
              <a:t>	Size</a:t>
            </a:r>
            <a:r>
              <a:rPr lang="en-US" altLang="en-US" sz="2400" dirty="0" smtClean="0">
                <a:latin typeface="Optima"/>
                <a:cs typeface="Arial" panose="020B0604020202020204" pitchFamily="34" charset="0"/>
              </a:rPr>
              <a:t> Contrast</a:t>
            </a:r>
          </a:p>
          <a:p>
            <a:pPr eaLnBrk="1" hangingPunct="1">
              <a:lnSpc>
                <a:spcPct val="130000"/>
              </a:lnSpc>
              <a:spcBef>
                <a:spcPct val="0"/>
              </a:spcBef>
              <a:buClr>
                <a:srgbClr val="000000"/>
              </a:buClr>
              <a:buFontTx/>
              <a:buNone/>
              <a:defRPr/>
            </a:pPr>
            <a:r>
              <a:rPr lang="en-US" altLang="en-US" sz="1600" dirty="0" smtClean="0">
                <a:latin typeface="Optima"/>
                <a:cs typeface="Arial" panose="020B0604020202020204" pitchFamily="34" charset="0"/>
              </a:rPr>
              <a:t>	</a:t>
            </a:r>
            <a:r>
              <a:rPr lang="en-US" altLang="en-US" sz="2200" dirty="0" smtClean="0">
                <a:solidFill>
                  <a:srgbClr val="0070C0"/>
                </a:solidFill>
                <a:latin typeface="Optima"/>
                <a:cs typeface="Arial" panose="020B0604020202020204" pitchFamily="34" charset="0"/>
              </a:rPr>
              <a:t>Color</a:t>
            </a:r>
            <a:r>
              <a:rPr lang="en-US" altLang="en-US" sz="2200" dirty="0" smtClean="0">
                <a:latin typeface="Optima"/>
                <a:cs typeface="Arial" panose="020B0604020202020204" pitchFamily="34" charset="0"/>
              </a:rPr>
              <a:t> Contrast</a:t>
            </a:r>
          </a:p>
          <a:p>
            <a:pPr eaLnBrk="1" hangingPunct="1">
              <a:lnSpc>
                <a:spcPct val="130000"/>
              </a:lnSpc>
              <a:spcBef>
                <a:spcPct val="0"/>
              </a:spcBef>
              <a:buFontTx/>
              <a:buNone/>
              <a:defRPr/>
            </a:pPr>
            <a:r>
              <a:rPr lang="en-US" altLang="en-US" sz="2200" dirty="0" smtClean="0">
                <a:latin typeface="Optima"/>
                <a:cs typeface="Arial" panose="020B0604020202020204" pitchFamily="34" charset="0"/>
              </a:rPr>
              <a:t>	</a:t>
            </a:r>
            <a:r>
              <a:rPr lang="en-US" altLang="en-US" sz="2800" b="1" dirty="0" smtClean="0">
                <a:latin typeface="MV Boli" panose="02000500030200090000" pitchFamily="2" charset="0"/>
                <a:cs typeface="MV Boli" panose="02000500030200090000" pitchFamily="2" charset="0"/>
              </a:rPr>
              <a:t>Type</a:t>
            </a:r>
            <a:r>
              <a:rPr lang="en-US" altLang="en-US" sz="2200" dirty="0" smtClean="0">
                <a:latin typeface="Optima"/>
                <a:cs typeface="Arial" panose="020B0604020202020204" pitchFamily="34" charset="0"/>
              </a:rPr>
              <a:t> Contrast</a:t>
            </a:r>
          </a:p>
          <a:p>
            <a:pPr eaLnBrk="1" hangingPunct="1">
              <a:lnSpc>
                <a:spcPct val="130000"/>
              </a:lnSpc>
              <a:spcBef>
                <a:spcPct val="0"/>
              </a:spcBef>
              <a:buFontTx/>
              <a:buNone/>
              <a:defRPr/>
            </a:pPr>
            <a:endParaRPr lang="en-US" altLang="en-US" sz="2200" dirty="0" smtClean="0">
              <a:latin typeface="Optima"/>
              <a:cs typeface="Arial" panose="020B0604020202020204" pitchFamily="34" charset="0"/>
            </a:endParaRPr>
          </a:p>
          <a:p>
            <a:pPr marL="0" indent="0" eaLnBrk="1" hangingPunct="1">
              <a:lnSpc>
                <a:spcPct val="150000"/>
              </a:lnSpc>
              <a:spcBef>
                <a:spcPct val="0"/>
              </a:spcBef>
              <a:buFont typeface="Arial" panose="020B0604020202020204" pitchFamily="34" charset="0"/>
              <a:buNone/>
              <a:defRPr/>
            </a:pPr>
            <a:r>
              <a:rPr lang="en-US" altLang="en-US" sz="2200" dirty="0" smtClean="0">
                <a:latin typeface="Optima" pitchFamily="-84" charset="0"/>
                <a:cs typeface="Arial" panose="020B0604020202020204" pitchFamily="34" charset="0"/>
              </a:rPr>
              <a:t>However, remember to be consistent.   </a:t>
            </a:r>
          </a:p>
        </p:txBody>
      </p:sp>
    </p:spTree>
    <p:extLst>
      <p:ext uri="{BB962C8B-B14F-4D97-AF65-F5344CB8AC3E}">
        <p14:creationId xmlns:p14="http://schemas.microsoft.com/office/powerpoint/2010/main" val="20563929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09" name="Group 7"/>
          <p:cNvGrpSpPr>
            <a:grpSpLocks/>
          </p:cNvGrpSpPr>
          <p:nvPr/>
        </p:nvGrpSpPr>
        <p:grpSpPr bwMode="auto">
          <a:xfrm>
            <a:off x="1128713" y="0"/>
            <a:ext cx="6773862" cy="2022475"/>
            <a:chOff x="0" y="0"/>
            <a:chExt cx="9144000" cy="2762588"/>
          </a:xfrm>
        </p:grpSpPr>
        <p:grpSp>
          <p:nvGrpSpPr>
            <p:cNvPr id="43013" name="Group 1"/>
            <p:cNvGrpSpPr>
              <a:grpSpLocks/>
            </p:cNvGrpSpPr>
            <p:nvPr/>
          </p:nvGrpSpPr>
          <p:grpSpPr bwMode="auto">
            <a:xfrm>
              <a:off x="0" y="0"/>
              <a:ext cx="9144000" cy="2762588"/>
              <a:chOff x="0" y="2220850"/>
              <a:chExt cx="9144000" cy="2762588"/>
            </a:xfrm>
          </p:grpSpPr>
          <p:sp>
            <p:nvSpPr>
              <p:cNvPr id="3" name="Rectangle 2"/>
              <p:cNvSpPr>
                <a:spLocks noChangeArrowheads="1"/>
              </p:cNvSpPr>
              <p:nvPr/>
            </p:nvSpPr>
            <p:spPr bwMode="auto">
              <a:xfrm>
                <a:off x="0" y="3194479"/>
                <a:ext cx="9144000" cy="1188303"/>
              </a:xfrm>
              <a:prstGeom prst="rect">
                <a:avLst/>
              </a:prstGeom>
              <a:solidFill>
                <a:srgbClr val="F28B16"/>
              </a:solidFill>
              <a:ln w="9525">
                <a:solidFill>
                  <a:srgbClr val="9FD62E"/>
                </a:solidFill>
                <a:miter lim="800000"/>
                <a:headEnd/>
                <a:tailEnd/>
              </a:ln>
              <a:effectLst>
                <a:outerShdw dist="23000" dir="5400000" rotWithShape="0">
                  <a:srgbClr val="808080">
                    <a:alpha val="34998"/>
                  </a:srgbClr>
                </a:outerShdw>
              </a:effectLst>
            </p:spPr>
            <p:txBody>
              <a:bodyPr anchor="ctr"/>
              <a:lstStyle/>
              <a:p>
                <a:pPr algn="ctr" eaLnBrk="1" fontAlgn="auto" hangingPunct="1">
                  <a:spcBef>
                    <a:spcPts val="0"/>
                  </a:spcBef>
                  <a:spcAft>
                    <a:spcPts val="0"/>
                  </a:spcAft>
                  <a:defRPr/>
                </a:pPr>
                <a:endParaRPr lang="en-US" sz="1800">
                  <a:solidFill>
                    <a:schemeClr val="lt1"/>
                  </a:solidFill>
                  <a:latin typeface="+mn-lt"/>
                  <a:ea typeface="+mn-ea"/>
                  <a:cs typeface="+mn-cs"/>
                </a:endParaRPr>
              </a:p>
            </p:txBody>
          </p:sp>
          <p:pic>
            <p:nvPicPr>
              <p:cNvPr id="43016"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014" name="TextBox 6"/>
            <p:cNvSpPr txBox="1">
              <a:spLocks noChangeArrowheads="1"/>
            </p:cNvSpPr>
            <p:nvPr/>
          </p:nvSpPr>
          <p:spPr bwMode="auto">
            <a:xfrm>
              <a:off x="4368490" y="1252475"/>
              <a:ext cx="4692316" cy="63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a:t>Save Your Presentation</a:t>
              </a:r>
            </a:p>
          </p:txBody>
        </p:sp>
      </p:grpSp>
      <p:sp>
        <p:nvSpPr>
          <p:cNvPr id="5123" name="TextBox 5"/>
          <p:cNvSpPr txBox="1">
            <a:spLocks noChangeArrowheads="1"/>
          </p:cNvSpPr>
          <p:nvPr/>
        </p:nvSpPr>
        <p:spPr bwMode="auto">
          <a:xfrm>
            <a:off x="1128713" y="2222500"/>
            <a:ext cx="7277100" cy="3648075"/>
          </a:xfrm>
          <a:prstGeom prst="rect">
            <a:avLst/>
          </a:prstGeom>
          <a:noFill/>
          <a:ln>
            <a:noFill/>
          </a:ln>
          <a:extLst/>
        </p:spPr>
        <p:txBody>
          <a:bodyPr>
            <a:spAutoFit/>
          </a:bodyPr>
          <a:lstStyle>
            <a:lvl1pPr marL="609600" indent="-609600">
              <a:spcBef>
                <a:spcPct val="20000"/>
              </a:spcBef>
              <a:buFont typeface="Arial" panose="020B0604020202020204" pitchFamily="34" charset="0"/>
              <a:buChar char="•"/>
              <a:defRPr sz="3200">
                <a:solidFill>
                  <a:schemeClr val="tx1"/>
                </a:solidFill>
                <a:latin typeface="Book Antiqua" panose="02040602050305030304" pitchFamily="18"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ook Antiqua" panose="02040602050305030304" pitchFamily="18"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ook Antiqua" panose="02040602050305030304" pitchFamily="18"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9pPr>
          </a:lstStyle>
          <a:p>
            <a:pPr marL="0" indent="0" eaLnBrk="1" hangingPunct="1">
              <a:lnSpc>
                <a:spcPct val="150000"/>
              </a:lnSpc>
              <a:spcBef>
                <a:spcPct val="0"/>
              </a:spcBef>
              <a:buFont typeface="Arial" panose="020B0604020202020204" pitchFamily="34" charset="0"/>
              <a:buNone/>
              <a:defRPr/>
            </a:pPr>
            <a:r>
              <a:rPr lang="en-US" altLang="en-US" sz="2200" dirty="0" smtClean="0">
                <a:latin typeface="Optima" pitchFamily="-84" charset="0"/>
                <a:cs typeface="Arial" panose="020B0604020202020204" pitchFamily="34" charset="0"/>
              </a:rPr>
              <a:t>You can save your file as a </a:t>
            </a:r>
          </a:p>
          <a:p>
            <a:pPr eaLnBrk="1" hangingPunct="1">
              <a:lnSpc>
                <a:spcPct val="150000"/>
              </a:lnSpc>
              <a:spcBef>
                <a:spcPct val="0"/>
              </a:spcBef>
              <a:buFont typeface="Wingdings" panose="05000000000000000000" pitchFamily="2" charset="2"/>
              <a:buChar char="§"/>
              <a:defRPr/>
            </a:pPr>
            <a:r>
              <a:rPr lang="en-US" altLang="en-US" sz="2200" dirty="0" smtClean="0">
                <a:latin typeface="Optima" pitchFamily="-84" charset="0"/>
                <a:cs typeface="Arial" panose="020B0604020202020204" pitchFamily="34" charset="0"/>
              </a:rPr>
              <a:t>regular PowerPoint document, and </a:t>
            </a:r>
          </a:p>
          <a:p>
            <a:pPr eaLnBrk="1" hangingPunct="1">
              <a:lnSpc>
                <a:spcPct val="150000"/>
              </a:lnSpc>
              <a:spcBef>
                <a:spcPct val="0"/>
              </a:spcBef>
              <a:buFont typeface="Wingdings" panose="05000000000000000000" pitchFamily="2" charset="2"/>
              <a:buChar char="§"/>
              <a:defRPr/>
            </a:pPr>
            <a:r>
              <a:rPr lang="en-US" altLang="en-US" sz="2200" dirty="0" smtClean="0">
                <a:latin typeface="Optima" pitchFamily="-84" charset="0"/>
                <a:cs typeface="Arial" panose="020B0604020202020204" pitchFamily="34" charset="0"/>
              </a:rPr>
              <a:t>a </a:t>
            </a:r>
            <a:r>
              <a:rPr lang="en-US" altLang="en-US" sz="2200" b="1" dirty="0" smtClean="0">
                <a:latin typeface="Optima" pitchFamily="-84" charset="0"/>
                <a:cs typeface="Arial" panose="020B0604020202020204" pitchFamily="34" charset="0"/>
              </a:rPr>
              <a:t>slide show </a:t>
            </a:r>
            <a:r>
              <a:rPr lang="en-US" altLang="en-US" sz="2200" dirty="0" smtClean="0">
                <a:latin typeface="Optima" pitchFamily="-84" charset="0"/>
                <a:cs typeface="Arial" panose="020B0604020202020204" pitchFamily="34" charset="0"/>
              </a:rPr>
              <a:t>(see Notes for details)</a:t>
            </a:r>
          </a:p>
          <a:p>
            <a:pPr marL="0" indent="0" eaLnBrk="1" hangingPunct="1">
              <a:lnSpc>
                <a:spcPct val="150000"/>
              </a:lnSpc>
              <a:spcBef>
                <a:spcPct val="0"/>
              </a:spcBef>
              <a:buFont typeface="Arial" panose="020B0604020202020204" pitchFamily="34" charset="0"/>
              <a:buNone/>
              <a:defRPr/>
            </a:pPr>
            <a:r>
              <a:rPr lang="en-US" altLang="en-US" sz="2200" dirty="0" smtClean="0">
                <a:latin typeface="Optima" pitchFamily="-84" charset="0"/>
                <a:cs typeface="Arial" panose="020B0604020202020204" pitchFamily="34" charset="0"/>
              </a:rPr>
              <a:t>Go to File &gt; Save as &gt; </a:t>
            </a:r>
            <a:br>
              <a:rPr lang="en-US" altLang="en-US" sz="2200" dirty="0" smtClean="0">
                <a:latin typeface="Optima" pitchFamily="-84" charset="0"/>
                <a:cs typeface="Arial" panose="020B0604020202020204" pitchFamily="34" charset="0"/>
              </a:rPr>
            </a:br>
            <a:r>
              <a:rPr lang="en-US" altLang="en-US" sz="2200" dirty="0" smtClean="0">
                <a:latin typeface="Optima" pitchFamily="-84" charset="0"/>
                <a:cs typeface="Arial" panose="020B0604020202020204" pitchFamily="34" charset="0"/>
              </a:rPr>
              <a:t>(Select save location) &gt;</a:t>
            </a:r>
            <a:br>
              <a:rPr lang="en-US" altLang="en-US" sz="2200" dirty="0" smtClean="0">
                <a:latin typeface="Optima" pitchFamily="-84" charset="0"/>
                <a:cs typeface="Arial" panose="020B0604020202020204" pitchFamily="34" charset="0"/>
              </a:rPr>
            </a:br>
            <a:r>
              <a:rPr lang="en-US" altLang="en-US" sz="2200" dirty="0" smtClean="0">
                <a:latin typeface="Optima" pitchFamily="-84" charset="0"/>
                <a:cs typeface="Arial" panose="020B0604020202020204" pitchFamily="34" charset="0"/>
              </a:rPr>
              <a:t>Save as type &gt;</a:t>
            </a:r>
            <a:br>
              <a:rPr lang="en-US" altLang="en-US" sz="2200" dirty="0" smtClean="0">
                <a:latin typeface="Optima" pitchFamily="-84" charset="0"/>
                <a:cs typeface="Arial" panose="020B0604020202020204" pitchFamily="34" charset="0"/>
              </a:rPr>
            </a:br>
            <a:r>
              <a:rPr lang="en-US" altLang="en-US" sz="2200" dirty="0" smtClean="0">
                <a:latin typeface="Optima" pitchFamily="-84" charset="0"/>
                <a:cs typeface="Arial" panose="020B0604020202020204" pitchFamily="34" charset="0"/>
              </a:rPr>
              <a:t>PowerPoint Show</a:t>
            </a:r>
            <a:endParaRPr lang="en-US" altLang="en-US" sz="2200" dirty="0">
              <a:latin typeface="Optima" pitchFamily="-84" charset="0"/>
              <a:cs typeface="Arial" panose="020B0604020202020204" pitchFamily="34" charset="0"/>
            </a:endParaRPr>
          </a:p>
        </p:txBody>
      </p:sp>
      <p:pic>
        <p:nvPicPr>
          <p:cNvPr id="43011" name="Picture 1"/>
          <p:cNvPicPr>
            <a:picLocks noChangeAspect="1"/>
          </p:cNvPicPr>
          <p:nvPr/>
        </p:nvPicPr>
        <p:blipFill>
          <a:blip r:embed="rId4">
            <a:extLst>
              <a:ext uri="{28A0092B-C50C-407E-A947-70E740481C1C}">
                <a14:useLocalDpi xmlns:a14="http://schemas.microsoft.com/office/drawing/2010/main" val="0"/>
              </a:ext>
            </a:extLst>
          </a:blip>
          <a:srcRect r="63721" b="62749"/>
          <a:stretch>
            <a:fillRect/>
          </a:stretch>
        </p:blipFill>
        <p:spPr bwMode="auto">
          <a:xfrm>
            <a:off x="4191000" y="3943350"/>
            <a:ext cx="4889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eft Arrow 8"/>
          <p:cNvSpPr>
            <a:spLocks noChangeArrowheads="1"/>
          </p:cNvSpPr>
          <p:nvPr/>
        </p:nvSpPr>
        <p:spPr bwMode="auto">
          <a:xfrm rot="10800000">
            <a:off x="5969000" y="6338888"/>
            <a:ext cx="666750" cy="344487"/>
          </a:xfrm>
          <a:prstGeom prst="leftArrow">
            <a:avLst>
              <a:gd name="adj1" fmla="val 50000"/>
              <a:gd name="adj2" fmla="val 49955"/>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a:solidFill>
                <a:schemeClr val="lt1"/>
              </a:solidFill>
              <a:latin typeface="+mn-lt"/>
              <a:ea typeface="+mn-ea"/>
              <a:cs typeface="+mn-cs"/>
            </a:endParaRPr>
          </a:p>
        </p:txBody>
      </p:sp>
    </p:spTree>
    <p:extLst>
      <p:ext uri="{BB962C8B-B14F-4D97-AF65-F5344CB8AC3E}">
        <p14:creationId xmlns:p14="http://schemas.microsoft.com/office/powerpoint/2010/main" val="27878478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7" name="Group 7"/>
          <p:cNvGrpSpPr>
            <a:grpSpLocks/>
          </p:cNvGrpSpPr>
          <p:nvPr/>
        </p:nvGrpSpPr>
        <p:grpSpPr bwMode="auto">
          <a:xfrm>
            <a:off x="1128713" y="0"/>
            <a:ext cx="6773862" cy="2022475"/>
            <a:chOff x="0" y="0"/>
            <a:chExt cx="9144000" cy="2762588"/>
          </a:xfrm>
        </p:grpSpPr>
        <p:grpSp>
          <p:nvGrpSpPr>
            <p:cNvPr id="45059" name="Group 1"/>
            <p:cNvGrpSpPr>
              <a:grpSpLocks/>
            </p:cNvGrpSpPr>
            <p:nvPr/>
          </p:nvGrpSpPr>
          <p:grpSpPr bwMode="auto">
            <a:xfrm>
              <a:off x="0" y="0"/>
              <a:ext cx="9144000" cy="2762588"/>
              <a:chOff x="0" y="2220850"/>
              <a:chExt cx="9144000" cy="2762588"/>
            </a:xfrm>
          </p:grpSpPr>
          <p:sp>
            <p:nvSpPr>
              <p:cNvPr id="3" name="Rectangle 2"/>
              <p:cNvSpPr>
                <a:spLocks noChangeArrowheads="1"/>
              </p:cNvSpPr>
              <p:nvPr/>
            </p:nvSpPr>
            <p:spPr bwMode="auto">
              <a:xfrm>
                <a:off x="0" y="3194479"/>
                <a:ext cx="9144000" cy="1188303"/>
              </a:xfrm>
              <a:prstGeom prst="rect">
                <a:avLst/>
              </a:prstGeom>
              <a:solidFill>
                <a:srgbClr val="F28B16"/>
              </a:solidFill>
              <a:ln w="9525">
                <a:solidFill>
                  <a:srgbClr val="9FD62E"/>
                </a:solidFill>
                <a:miter lim="800000"/>
                <a:headEnd/>
                <a:tailEnd/>
              </a:ln>
              <a:effectLst>
                <a:outerShdw dist="23000" dir="5400000" rotWithShape="0">
                  <a:srgbClr val="808080">
                    <a:alpha val="34998"/>
                  </a:srgbClr>
                </a:outerShdw>
              </a:effectLst>
            </p:spPr>
            <p:txBody>
              <a:bodyPr anchor="ctr"/>
              <a:lstStyle/>
              <a:p>
                <a:pPr algn="ctr" eaLnBrk="1" fontAlgn="auto" hangingPunct="1">
                  <a:spcBef>
                    <a:spcPts val="0"/>
                  </a:spcBef>
                  <a:spcAft>
                    <a:spcPts val="0"/>
                  </a:spcAft>
                  <a:defRPr/>
                </a:pPr>
                <a:endParaRPr lang="en-US" sz="1800">
                  <a:solidFill>
                    <a:schemeClr val="lt1"/>
                  </a:solidFill>
                  <a:latin typeface="+mn-lt"/>
                  <a:ea typeface="+mn-ea"/>
                  <a:cs typeface="+mn-cs"/>
                </a:endParaRPr>
              </a:p>
            </p:txBody>
          </p:sp>
          <p:pic>
            <p:nvPicPr>
              <p:cNvPr id="45062"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0" name="TextBox 6"/>
            <p:cNvSpPr txBox="1">
              <a:spLocks noChangeArrowheads="1"/>
            </p:cNvSpPr>
            <p:nvPr/>
          </p:nvSpPr>
          <p:spPr bwMode="auto">
            <a:xfrm>
              <a:off x="4368490" y="1252475"/>
              <a:ext cx="4692316" cy="63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a:t>Exterior Content</a:t>
              </a:r>
            </a:p>
          </p:txBody>
        </p:sp>
      </p:grpSp>
      <p:sp>
        <p:nvSpPr>
          <p:cNvPr id="45058" name="TextBox 5"/>
          <p:cNvSpPr txBox="1">
            <a:spLocks noChangeArrowheads="1"/>
          </p:cNvSpPr>
          <p:nvPr/>
        </p:nvSpPr>
        <p:spPr bwMode="auto">
          <a:xfrm>
            <a:off x="1128713" y="2222500"/>
            <a:ext cx="72771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lnSpc>
                <a:spcPct val="120000"/>
              </a:lnSpc>
            </a:pPr>
            <a:r>
              <a:rPr lang="en-US" sz="2200" b="1">
                <a:latin typeface="Optima" charset="0"/>
                <a:cs typeface="Arial" charset="0"/>
              </a:rPr>
              <a:t>Exterior Content </a:t>
            </a:r>
            <a:r>
              <a:rPr lang="en-US" sz="2200">
                <a:latin typeface="Optima" charset="0"/>
                <a:cs typeface="Arial" charset="0"/>
              </a:rPr>
              <a:t>- Everything in your presentation other than your PowerPoint. </a:t>
            </a:r>
          </a:p>
          <a:p>
            <a:pPr eaLnBrk="1" hangingPunct="1">
              <a:lnSpc>
                <a:spcPct val="120000"/>
              </a:lnSpc>
            </a:pPr>
            <a:endParaRPr lang="en-US" sz="2200">
              <a:latin typeface="Optima" charset="0"/>
              <a:cs typeface="Arial" charset="0"/>
            </a:endParaRPr>
          </a:p>
          <a:p>
            <a:pPr eaLnBrk="1" hangingPunct="1">
              <a:lnSpc>
                <a:spcPct val="120000"/>
              </a:lnSpc>
            </a:pPr>
            <a:r>
              <a:rPr lang="en-US" sz="2200">
                <a:latin typeface="Optima" charset="0"/>
                <a:cs typeface="Arial" charset="0"/>
              </a:rPr>
              <a:t>The best presentations include practiced hand gestures, polished verbal delivery, and some form of crowd interaction.</a:t>
            </a:r>
          </a:p>
          <a:p>
            <a:pPr lvl="1" eaLnBrk="1" hangingPunct="1">
              <a:buFont typeface="Arial" charset="0"/>
              <a:buChar char="•"/>
            </a:pPr>
            <a:endParaRPr lang="en-US" sz="2200">
              <a:latin typeface="Optima" charset="0"/>
            </a:endParaRPr>
          </a:p>
        </p:txBody>
      </p:sp>
    </p:spTree>
    <p:extLst>
      <p:ext uri="{BB962C8B-B14F-4D97-AF65-F5344CB8AC3E}">
        <p14:creationId xmlns:p14="http://schemas.microsoft.com/office/powerpoint/2010/main" val="35014706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5" name="Group 7"/>
          <p:cNvGrpSpPr>
            <a:grpSpLocks/>
          </p:cNvGrpSpPr>
          <p:nvPr/>
        </p:nvGrpSpPr>
        <p:grpSpPr bwMode="auto">
          <a:xfrm>
            <a:off x="1128713" y="0"/>
            <a:ext cx="6773862" cy="2022475"/>
            <a:chOff x="0" y="0"/>
            <a:chExt cx="9144000" cy="2762588"/>
          </a:xfrm>
        </p:grpSpPr>
        <p:grpSp>
          <p:nvGrpSpPr>
            <p:cNvPr id="47107" name="Group 1"/>
            <p:cNvGrpSpPr>
              <a:grpSpLocks/>
            </p:cNvGrpSpPr>
            <p:nvPr/>
          </p:nvGrpSpPr>
          <p:grpSpPr bwMode="auto">
            <a:xfrm>
              <a:off x="0" y="0"/>
              <a:ext cx="9144000" cy="2762588"/>
              <a:chOff x="0" y="2220850"/>
              <a:chExt cx="9144000" cy="2762588"/>
            </a:xfrm>
          </p:grpSpPr>
          <p:sp>
            <p:nvSpPr>
              <p:cNvPr id="3" name="Rectangle 2"/>
              <p:cNvSpPr>
                <a:spLocks noChangeArrowheads="1"/>
              </p:cNvSpPr>
              <p:nvPr/>
            </p:nvSpPr>
            <p:spPr bwMode="auto">
              <a:xfrm>
                <a:off x="0" y="3194479"/>
                <a:ext cx="9144000" cy="1188303"/>
              </a:xfrm>
              <a:prstGeom prst="rect">
                <a:avLst/>
              </a:prstGeom>
              <a:solidFill>
                <a:srgbClr val="F28B16"/>
              </a:solidFill>
              <a:ln w="9525">
                <a:solidFill>
                  <a:srgbClr val="9FD62E"/>
                </a:solidFill>
                <a:miter lim="800000"/>
                <a:headEnd/>
                <a:tailEnd/>
              </a:ln>
              <a:effectLst>
                <a:outerShdw dist="23000" dir="5400000" rotWithShape="0">
                  <a:srgbClr val="808080">
                    <a:alpha val="34998"/>
                  </a:srgbClr>
                </a:outerShdw>
              </a:effectLst>
            </p:spPr>
            <p:txBody>
              <a:bodyPr anchor="ctr"/>
              <a:lstStyle/>
              <a:p>
                <a:pPr algn="ctr" eaLnBrk="1" fontAlgn="auto" hangingPunct="1">
                  <a:spcBef>
                    <a:spcPts val="0"/>
                  </a:spcBef>
                  <a:spcAft>
                    <a:spcPts val="0"/>
                  </a:spcAft>
                  <a:defRPr/>
                </a:pPr>
                <a:endParaRPr lang="en-US" sz="1800">
                  <a:solidFill>
                    <a:schemeClr val="lt1"/>
                  </a:solidFill>
                  <a:latin typeface="+mn-lt"/>
                  <a:ea typeface="+mn-ea"/>
                  <a:cs typeface="+mn-cs"/>
                </a:endParaRPr>
              </a:p>
            </p:txBody>
          </p:sp>
          <p:pic>
            <p:nvPicPr>
              <p:cNvPr id="47110"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108" name="TextBox 6"/>
            <p:cNvSpPr txBox="1">
              <a:spLocks noChangeArrowheads="1"/>
            </p:cNvSpPr>
            <p:nvPr/>
          </p:nvSpPr>
          <p:spPr bwMode="auto">
            <a:xfrm>
              <a:off x="4368490" y="1252475"/>
              <a:ext cx="4692316" cy="63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a:t>Exterior Content Help</a:t>
              </a:r>
            </a:p>
          </p:txBody>
        </p:sp>
      </p:grpSp>
      <p:sp>
        <p:nvSpPr>
          <p:cNvPr id="5123" name="TextBox 5"/>
          <p:cNvSpPr txBox="1">
            <a:spLocks noChangeArrowheads="1"/>
          </p:cNvSpPr>
          <p:nvPr/>
        </p:nvSpPr>
        <p:spPr bwMode="auto">
          <a:xfrm>
            <a:off x="1128713" y="2222500"/>
            <a:ext cx="7277100" cy="3546475"/>
          </a:xfrm>
          <a:prstGeom prst="rect">
            <a:avLst/>
          </a:prstGeom>
          <a:noFill/>
          <a:ln>
            <a:noFill/>
          </a:ln>
          <a:extLst/>
        </p:spPr>
        <p:txBody>
          <a:bodyPr>
            <a:spAutoFit/>
          </a:bodyPr>
          <a:lstStyle>
            <a:lvl1pPr marL="609600" indent="-609600">
              <a:spcBef>
                <a:spcPct val="20000"/>
              </a:spcBef>
              <a:buFont typeface="Arial" panose="020B0604020202020204" pitchFamily="34" charset="0"/>
              <a:buChar char="•"/>
              <a:defRPr sz="3200">
                <a:solidFill>
                  <a:schemeClr val="tx1"/>
                </a:solidFill>
                <a:latin typeface="Book Antiqua" panose="02040602050305030304" pitchFamily="18"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ook Antiqua" panose="02040602050305030304" pitchFamily="18"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ook Antiqua" panose="02040602050305030304" pitchFamily="18"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Book Antiqua" panose="02040602050305030304" pitchFamily="18" charset="0"/>
                <a:ea typeface="MS PGothic" panose="020B0600070205080204" pitchFamily="34" charset="-128"/>
              </a:defRPr>
            </a:lvl9pPr>
          </a:lstStyle>
          <a:p>
            <a:pPr marL="0" indent="0" eaLnBrk="1" fontAlgn="auto" hangingPunct="1">
              <a:lnSpc>
                <a:spcPct val="110000"/>
              </a:lnSpc>
              <a:spcBef>
                <a:spcPts val="0"/>
              </a:spcBef>
              <a:spcAft>
                <a:spcPts val="0"/>
              </a:spcAft>
              <a:buFont typeface="Arial" panose="020B0604020202020204" pitchFamily="34" charset="0"/>
              <a:buNone/>
              <a:defRPr/>
            </a:pPr>
            <a:r>
              <a:rPr lang="en-US" altLang="en-US" sz="2200" b="1" dirty="0" smtClean="0">
                <a:latin typeface="Optima"/>
                <a:cs typeface="Arial"/>
              </a:rPr>
              <a:t>TIPS</a:t>
            </a:r>
            <a:r>
              <a:rPr lang="en-US" altLang="en-US" sz="2200" b="1" dirty="0">
                <a:latin typeface="Optima"/>
                <a:cs typeface="Arial"/>
              </a:rPr>
              <a:t>:</a:t>
            </a:r>
          </a:p>
          <a:p>
            <a:pPr marL="285750" indent="-285750" eaLnBrk="1" fontAlgn="auto" hangingPunct="1">
              <a:lnSpc>
                <a:spcPct val="110000"/>
              </a:lnSpc>
              <a:spcBef>
                <a:spcPts val="0"/>
              </a:spcBef>
              <a:spcAft>
                <a:spcPts val="0"/>
              </a:spcAft>
              <a:defRPr/>
            </a:pPr>
            <a:endParaRPr lang="en-US" altLang="en-US" sz="2200" b="1" dirty="0">
              <a:latin typeface="Optima"/>
              <a:cs typeface="Arial"/>
            </a:endParaRPr>
          </a:p>
          <a:p>
            <a:pPr eaLnBrk="1" fontAlgn="auto" hangingPunct="1">
              <a:lnSpc>
                <a:spcPct val="110000"/>
              </a:lnSpc>
              <a:spcBef>
                <a:spcPts val="0"/>
              </a:spcBef>
              <a:spcAft>
                <a:spcPts val="0"/>
              </a:spcAft>
              <a:buFont typeface="Wingdings" panose="05000000000000000000" pitchFamily="2" charset="2"/>
              <a:buChar char="§"/>
              <a:defRPr/>
            </a:pPr>
            <a:r>
              <a:rPr lang="en-US" altLang="en-US" sz="2200" dirty="0">
                <a:latin typeface="Optima"/>
                <a:cs typeface="Arial"/>
              </a:rPr>
              <a:t>Use your PowerPoint as an aid to your presentation, not </a:t>
            </a:r>
            <a:r>
              <a:rPr lang="en-US" altLang="en-US" sz="2200" i="1" dirty="0">
                <a:latin typeface="Optima"/>
                <a:cs typeface="Arial"/>
              </a:rPr>
              <a:t>as</a:t>
            </a:r>
            <a:r>
              <a:rPr lang="en-US" altLang="en-US" sz="2200" dirty="0">
                <a:latin typeface="Optima"/>
                <a:cs typeface="Arial"/>
              </a:rPr>
              <a:t> your presentation</a:t>
            </a:r>
          </a:p>
          <a:p>
            <a:pPr eaLnBrk="1" fontAlgn="auto" hangingPunct="1">
              <a:lnSpc>
                <a:spcPct val="120000"/>
              </a:lnSpc>
              <a:spcBef>
                <a:spcPts val="0"/>
              </a:spcBef>
              <a:spcAft>
                <a:spcPts val="0"/>
              </a:spcAft>
              <a:buFont typeface="Wingdings" panose="05000000000000000000" pitchFamily="2" charset="2"/>
              <a:buChar char="§"/>
              <a:defRPr/>
            </a:pPr>
            <a:r>
              <a:rPr lang="en-US" altLang="en-US" sz="2200" dirty="0">
                <a:latin typeface="Optima"/>
                <a:cs typeface="Arial"/>
              </a:rPr>
              <a:t>Be sure that your Exterior Content and your Interior Content are different</a:t>
            </a:r>
          </a:p>
          <a:p>
            <a:pPr eaLnBrk="1" fontAlgn="auto" hangingPunct="1">
              <a:lnSpc>
                <a:spcPct val="120000"/>
              </a:lnSpc>
              <a:spcBef>
                <a:spcPts val="0"/>
              </a:spcBef>
              <a:spcAft>
                <a:spcPts val="0"/>
              </a:spcAft>
              <a:buFont typeface="Wingdings" panose="05000000000000000000" pitchFamily="2" charset="2"/>
              <a:buChar char="§"/>
              <a:defRPr/>
            </a:pPr>
            <a:r>
              <a:rPr lang="en-US" altLang="en-US" sz="2200" dirty="0">
                <a:latin typeface="Optima"/>
                <a:cs typeface="Arial"/>
              </a:rPr>
              <a:t>Know your presentation space and execute your gestures and volume accordingly</a:t>
            </a:r>
          </a:p>
          <a:p>
            <a:pPr eaLnBrk="1" fontAlgn="auto" hangingPunct="1">
              <a:spcBef>
                <a:spcPts val="0"/>
              </a:spcBef>
              <a:spcAft>
                <a:spcPts val="0"/>
              </a:spcAft>
              <a:defRPr/>
            </a:pPr>
            <a:endParaRPr lang="en-US" sz="2200" dirty="0">
              <a:latin typeface="Optima"/>
              <a:cs typeface="+mn-cs"/>
            </a:endParaRPr>
          </a:p>
        </p:txBody>
      </p:sp>
    </p:spTree>
    <p:extLst>
      <p:ext uri="{BB962C8B-B14F-4D97-AF65-F5344CB8AC3E}">
        <p14:creationId xmlns:p14="http://schemas.microsoft.com/office/powerpoint/2010/main" val="1501600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3" name="Group 7"/>
          <p:cNvGrpSpPr>
            <a:grpSpLocks/>
          </p:cNvGrpSpPr>
          <p:nvPr/>
        </p:nvGrpSpPr>
        <p:grpSpPr bwMode="auto">
          <a:xfrm>
            <a:off x="1128713" y="0"/>
            <a:ext cx="6773862" cy="2022475"/>
            <a:chOff x="0" y="0"/>
            <a:chExt cx="9144000" cy="2762588"/>
          </a:xfrm>
        </p:grpSpPr>
        <p:grpSp>
          <p:nvGrpSpPr>
            <p:cNvPr id="49155" name="Group 1"/>
            <p:cNvGrpSpPr>
              <a:grpSpLocks/>
            </p:cNvGrpSpPr>
            <p:nvPr/>
          </p:nvGrpSpPr>
          <p:grpSpPr bwMode="auto">
            <a:xfrm>
              <a:off x="0" y="0"/>
              <a:ext cx="9144000" cy="2762588"/>
              <a:chOff x="0" y="2220850"/>
              <a:chExt cx="9144000" cy="2762588"/>
            </a:xfrm>
          </p:grpSpPr>
          <p:sp>
            <p:nvSpPr>
              <p:cNvPr id="3" name="Rectangle 2"/>
              <p:cNvSpPr>
                <a:spLocks noChangeArrowheads="1"/>
              </p:cNvSpPr>
              <p:nvPr/>
            </p:nvSpPr>
            <p:spPr bwMode="auto">
              <a:xfrm>
                <a:off x="0" y="3194479"/>
                <a:ext cx="9144000" cy="1188303"/>
              </a:xfrm>
              <a:prstGeom prst="rect">
                <a:avLst/>
              </a:prstGeom>
              <a:solidFill>
                <a:srgbClr val="F28B16"/>
              </a:solidFill>
              <a:ln w="9525">
                <a:solidFill>
                  <a:srgbClr val="9FD62E"/>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a:solidFill>
                    <a:schemeClr val="lt1"/>
                  </a:solidFill>
                  <a:latin typeface="+mn-lt"/>
                  <a:ea typeface="+mn-ea"/>
                  <a:cs typeface="+mn-cs"/>
                </a:endParaRPr>
              </a:p>
            </p:txBody>
          </p:sp>
          <p:pic>
            <p:nvPicPr>
              <p:cNvPr id="49158"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9156" name="TextBox 6"/>
            <p:cNvSpPr txBox="1">
              <a:spLocks noChangeArrowheads="1"/>
            </p:cNvSpPr>
            <p:nvPr/>
          </p:nvSpPr>
          <p:spPr bwMode="auto">
            <a:xfrm>
              <a:off x="4451683" y="999226"/>
              <a:ext cx="4692316" cy="1135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r>
                <a:rPr lang="en-US"/>
                <a:t>Where to Go </a:t>
              </a:r>
            </a:p>
            <a:p>
              <a:r>
                <a:rPr lang="en-US"/>
                <a:t>for More Help</a:t>
              </a:r>
            </a:p>
          </p:txBody>
        </p:sp>
      </p:grpSp>
      <p:sp>
        <p:nvSpPr>
          <p:cNvPr id="49154" name="TextBox 5"/>
          <p:cNvSpPr txBox="1">
            <a:spLocks noChangeArrowheads="1"/>
          </p:cNvSpPr>
          <p:nvPr/>
        </p:nvSpPr>
        <p:spPr bwMode="auto">
          <a:xfrm>
            <a:off x="1128713" y="2216150"/>
            <a:ext cx="7154862"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r>
              <a:rPr lang="en-US" sz="2200">
                <a:latin typeface="Optima" charset="0"/>
              </a:rPr>
              <a:t>Purdue University Writing Lab, Heavilon 226</a:t>
            </a:r>
          </a:p>
          <a:p>
            <a:endParaRPr lang="en-US" sz="2200">
              <a:latin typeface="Optima" charset="0"/>
            </a:endParaRPr>
          </a:p>
          <a:p>
            <a:r>
              <a:rPr lang="en-US" sz="2200">
                <a:latin typeface="Optima" charset="0"/>
              </a:rPr>
              <a:t>Check our web site: </a:t>
            </a:r>
            <a:r>
              <a:rPr lang="en-US" sz="2200">
                <a:latin typeface="Optima" charset="0"/>
                <a:hlinkClick r:id="rId4"/>
              </a:rPr>
              <a:t>http://owl.english.purdue.edu</a:t>
            </a:r>
            <a:endParaRPr lang="en-US" sz="2200">
              <a:latin typeface="Optima" charset="0"/>
            </a:endParaRPr>
          </a:p>
          <a:p>
            <a:endParaRPr lang="en-US" sz="2200">
              <a:latin typeface="Optima" charset="0"/>
            </a:endParaRPr>
          </a:p>
          <a:p>
            <a:r>
              <a:rPr lang="en-US" sz="2200">
                <a:latin typeface="Optima" charset="0"/>
              </a:rPr>
              <a:t>Email brief questions to OWL Mail: </a:t>
            </a:r>
            <a:r>
              <a:rPr lang="en-US" sz="2200">
                <a:latin typeface="Optima" charset="0"/>
                <a:hlinkClick r:id="rId5"/>
              </a:rPr>
              <a:t>http://owl.english.purdue.edu/writinglab/topic/owlmail/</a:t>
            </a:r>
            <a:r>
              <a:rPr lang="en-US" sz="2200">
                <a:latin typeface="Optima" charset="0"/>
              </a:rPr>
              <a:t> </a:t>
            </a:r>
          </a:p>
        </p:txBody>
      </p:sp>
    </p:spTree>
    <p:extLst>
      <p:ext uri="{BB962C8B-B14F-4D97-AF65-F5344CB8AC3E}">
        <p14:creationId xmlns:p14="http://schemas.microsoft.com/office/powerpoint/2010/main" val="3965816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1" name="Group 5"/>
          <p:cNvGrpSpPr>
            <a:grpSpLocks/>
          </p:cNvGrpSpPr>
          <p:nvPr/>
        </p:nvGrpSpPr>
        <p:grpSpPr bwMode="auto">
          <a:xfrm>
            <a:off x="0" y="0"/>
            <a:ext cx="9144000" cy="2762250"/>
            <a:chOff x="0" y="2220850"/>
            <a:chExt cx="9144000" cy="2762588"/>
          </a:xfrm>
        </p:grpSpPr>
        <p:sp>
          <p:nvSpPr>
            <p:cNvPr id="5" name="Rectangle 4"/>
            <p:cNvSpPr>
              <a:spLocks noChangeArrowheads="1"/>
            </p:cNvSpPr>
            <p:nvPr/>
          </p:nvSpPr>
          <p:spPr bwMode="auto">
            <a:xfrm>
              <a:off x="0" y="3194107"/>
              <a:ext cx="9144000" cy="1187595"/>
            </a:xfrm>
            <a:prstGeom prst="rect">
              <a:avLst/>
            </a:prstGeom>
            <a:solidFill>
              <a:srgbClr val="F28B16"/>
            </a:solidFill>
            <a:ln w="9525">
              <a:solidFill>
                <a:srgbClr val="9FD62E"/>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a:solidFill>
                  <a:schemeClr val="lt1"/>
                </a:solidFill>
                <a:latin typeface="+mn-lt"/>
                <a:ea typeface="+mn-ea"/>
                <a:cs typeface="+mn-cs"/>
              </a:endParaRPr>
            </a:p>
          </p:txBody>
        </p:sp>
        <p:pic>
          <p:nvPicPr>
            <p:cNvPr id="51205"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Box 6"/>
          <p:cNvSpPr txBox="1"/>
          <p:nvPr/>
        </p:nvSpPr>
        <p:spPr>
          <a:xfrm>
            <a:off x="4284663" y="1236663"/>
            <a:ext cx="4859337" cy="646112"/>
          </a:xfrm>
          <a:prstGeom prst="rect">
            <a:avLst/>
          </a:prstGeom>
          <a:noFill/>
        </p:spPr>
        <p:txBody>
          <a:bodyPr>
            <a:spAutoFit/>
          </a:bodyPr>
          <a:lstStyle/>
          <a:p>
            <a:pPr>
              <a:defRPr/>
            </a:pPr>
            <a:r>
              <a:rPr lang="en-US" sz="3600" spc="-100" dirty="0">
                <a:latin typeface="Book Antiqua"/>
                <a:ea typeface="MS PGothic" panose="020B0600070205080204" pitchFamily="34" charset="-128"/>
                <a:cs typeface="Book Antiqua"/>
              </a:rPr>
              <a:t>The End</a:t>
            </a:r>
          </a:p>
        </p:txBody>
      </p:sp>
      <p:sp>
        <p:nvSpPr>
          <p:cNvPr id="51203" name="TextBox 1"/>
          <p:cNvSpPr txBox="1">
            <a:spLocks noChangeArrowheads="1"/>
          </p:cNvSpPr>
          <p:nvPr/>
        </p:nvSpPr>
        <p:spPr bwMode="auto">
          <a:xfrm>
            <a:off x="2038350" y="2762250"/>
            <a:ext cx="58848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sz="2000"/>
              <a:t>DESIGNING AN EFFECTIVE </a:t>
            </a:r>
            <a:br>
              <a:rPr lang="en-US" sz="2000"/>
            </a:br>
            <a:r>
              <a:rPr lang="en-US" sz="2000"/>
              <a:t>POWERPOINT: QUICK GUIDE</a:t>
            </a:r>
          </a:p>
          <a:p>
            <a:pPr eaLnBrk="1" hangingPunct="1"/>
            <a:r>
              <a:rPr lang="en-US" sz="1500"/>
              <a:t>Purdue OWL staff</a:t>
            </a:r>
          </a:p>
          <a:p>
            <a:r>
              <a:rPr lang="en-US" sz="1500"/>
              <a:t>Brought to you in cooperation with the Purdue Online Writing Lab</a:t>
            </a:r>
          </a:p>
          <a:p>
            <a:endParaRPr lang="en-US" sz="1500"/>
          </a:p>
        </p:txBody>
      </p:sp>
    </p:spTree>
    <p:extLst>
      <p:ext uri="{BB962C8B-B14F-4D97-AF65-F5344CB8AC3E}">
        <p14:creationId xmlns:p14="http://schemas.microsoft.com/office/powerpoint/2010/main" val="25285677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Group 7"/>
          <p:cNvGrpSpPr>
            <a:grpSpLocks/>
          </p:cNvGrpSpPr>
          <p:nvPr/>
        </p:nvGrpSpPr>
        <p:grpSpPr bwMode="auto">
          <a:xfrm>
            <a:off x="1128713" y="0"/>
            <a:ext cx="6773862" cy="2022475"/>
            <a:chOff x="0" y="0"/>
            <a:chExt cx="9144000" cy="2762588"/>
          </a:xfrm>
        </p:grpSpPr>
        <p:grpSp>
          <p:nvGrpSpPr>
            <p:cNvPr id="16387" name="Group 1"/>
            <p:cNvGrpSpPr>
              <a:grpSpLocks/>
            </p:cNvGrpSpPr>
            <p:nvPr/>
          </p:nvGrpSpPr>
          <p:grpSpPr bwMode="auto">
            <a:xfrm>
              <a:off x="0" y="0"/>
              <a:ext cx="9144000" cy="2762588"/>
              <a:chOff x="0" y="2220850"/>
              <a:chExt cx="9144000" cy="2762588"/>
            </a:xfrm>
          </p:grpSpPr>
          <p:sp>
            <p:nvSpPr>
              <p:cNvPr id="3" name="Rectangle 2"/>
              <p:cNvSpPr>
                <a:spLocks noChangeArrowheads="1"/>
              </p:cNvSpPr>
              <p:nvPr/>
            </p:nvSpPr>
            <p:spPr bwMode="auto">
              <a:xfrm>
                <a:off x="0" y="3194479"/>
                <a:ext cx="9144000" cy="1188303"/>
              </a:xfrm>
              <a:prstGeom prst="rect">
                <a:avLst/>
              </a:prstGeom>
              <a:solidFill>
                <a:srgbClr val="F28B16"/>
              </a:solidFill>
              <a:ln w="9525">
                <a:solidFill>
                  <a:srgbClr val="9FD62E"/>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a:solidFill>
                    <a:schemeClr val="lt1"/>
                  </a:solidFill>
                  <a:latin typeface="+mn-lt"/>
                  <a:ea typeface="+mn-ea"/>
                  <a:cs typeface="+mn-cs"/>
                </a:endParaRPr>
              </a:p>
            </p:txBody>
          </p:sp>
          <p:pic>
            <p:nvPicPr>
              <p:cNvPr id="16390"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8" name="TextBox 6"/>
            <p:cNvSpPr txBox="1">
              <a:spLocks noChangeArrowheads="1"/>
            </p:cNvSpPr>
            <p:nvPr/>
          </p:nvSpPr>
          <p:spPr bwMode="auto">
            <a:xfrm>
              <a:off x="4381501" y="1247754"/>
              <a:ext cx="4692316" cy="63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a:t>The Rhetorical Situation</a:t>
              </a:r>
            </a:p>
          </p:txBody>
        </p:sp>
      </p:grpSp>
      <p:sp>
        <p:nvSpPr>
          <p:cNvPr id="16386" name="TextBox 5"/>
          <p:cNvSpPr txBox="1">
            <a:spLocks noChangeArrowheads="1"/>
          </p:cNvSpPr>
          <p:nvPr/>
        </p:nvSpPr>
        <p:spPr bwMode="auto">
          <a:xfrm>
            <a:off x="1128713" y="2216150"/>
            <a:ext cx="7259637" cy="418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342900" indent="-34290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sz="2200" b="1">
                <a:latin typeface="Optima" charset="0"/>
                <a:cs typeface="Arial" charset="0"/>
              </a:rPr>
              <a:t>When designing a PowerPoint, consider the project’s</a:t>
            </a:r>
          </a:p>
          <a:p>
            <a:pPr eaLnBrk="1" hangingPunct="1"/>
            <a:endParaRPr lang="en-US" sz="2200">
              <a:latin typeface="Optima" charset="0"/>
              <a:cs typeface="Arial" charset="0"/>
            </a:endParaRPr>
          </a:p>
          <a:p>
            <a:pPr lvl="1" eaLnBrk="1" hangingPunct="1">
              <a:lnSpc>
                <a:spcPct val="130000"/>
              </a:lnSpc>
              <a:buFont typeface="Wingdings" charset="0"/>
              <a:buChar char="§"/>
            </a:pPr>
            <a:r>
              <a:rPr lang="en-US" sz="2200">
                <a:latin typeface="Optima" charset="0"/>
                <a:ea typeface="ＭＳ Ｐゴシック" charset="0"/>
              </a:rPr>
              <a:t>Topic</a:t>
            </a:r>
          </a:p>
          <a:p>
            <a:pPr lvl="1" eaLnBrk="1" hangingPunct="1">
              <a:lnSpc>
                <a:spcPct val="130000"/>
              </a:lnSpc>
              <a:buFont typeface="Wingdings" charset="0"/>
              <a:buChar char="§"/>
            </a:pPr>
            <a:endParaRPr lang="en-US" sz="2200">
              <a:latin typeface="Optima" charset="0"/>
              <a:ea typeface="ＭＳ Ｐゴシック" charset="0"/>
            </a:endParaRPr>
          </a:p>
          <a:p>
            <a:pPr lvl="1" eaLnBrk="1" hangingPunct="1">
              <a:lnSpc>
                <a:spcPct val="130000"/>
              </a:lnSpc>
              <a:buFont typeface="Wingdings" charset="0"/>
              <a:buChar char="§"/>
            </a:pPr>
            <a:r>
              <a:rPr lang="en-US" sz="2200">
                <a:latin typeface="Optima" charset="0"/>
                <a:ea typeface="ＭＳ Ｐゴシック" charset="0"/>
              </a:rPr>
              <a:t>Purpose</a:t>
            </a:r>
          </a:p>
          <a:p>
            <a:pPr lvl="1" eaLnBrk="1" hangingPunct="1">
              <a:lnSpc>
                <a:spcPct val="130000"/>
              </a:lnSpc>
              <a:buFont typeface="Wingdings" charset="0"/>
              <a:buChar char="§"/>
            </a:pPr>
            <a:endParaRPr lang="en-US" sz="2200">
              <a:latin typeface="Optima" charset="0"/>
              <a:ea typeface="ＭＳ Ｐゴシック" charset="0"/>
            </a:endParaRPr>
          </a:p>
          <a:p>
            <a:pPr lvl="1" eaLnBrk="1" hangingPunct="1">
              <a:lnSpc>
                <a:spcPct val="130000"/>
              </a:lnSpc>
              <a:buFont typeface="Wingdings" charset="0"/>
              <a:buChar char="§"/>
            </a:pPr>
            <a:r>
              <a:rPr lang="en-US" sz="2200">
                <a:latin typeface="Optima" charset="0"/>
                <a:ea typeface="ＭＳ Ｐゴシック" charset="0"/>
              </a:rPr>
              <a:t>Audience</a:t>
            </a:r>
          </a:p>
          <a:p>
            <a:pPr lvl="1" eaLnBrk="1" hangingPunct="1">
              <a:lnSpc>
                <a:spcPct val="130000"/>
              </a:lnSpc>
              <a:buFont typeface="Wingdings" charset="0"/>
              <a:buChar char="§"/>
            </a:pPr>
            <a:endParaRPr lang="en-US" sz="2200">
              <a:latin typeface="Optima" charset="0"/>
              <a:ea typeface="ＭＳ Ｐゴシック" charset="0"/>
            </a:endParaRPr>
          </a:p>
          <a:p>
            <a:pPr lvl="1" eaLnBrk="1" hangingPunct="1">
              <a:lnSpc>
                <a:spcPct val="130000"/>
              </a:lnSpc>
              <a:buFont typeface="Wingdings" charset="0"/>
              <a:buChar char="§"/>
            </a:pPr>
            <a:r>
              <a:rPr lang="en-US" sz="2200">
                <a:latin typeface="Optima" charset="0"/>
                <a:ea typeface="ＭＳ Ｐゴシック" charset="0"/>
              </a:rPr>
              <a:t>Presentation length</a:t>
            </a:r>
          </a:p>
          <a:p>
            <a:pPr eaLnBrk="1" hangingPunct="1"/>
            <a:endParaRPr lang="en-US" sz="2200">
              <a:latin typeface="Optima" charset="0"/>
            </a:endParaRPr>
          </a:p>
        </p:txBody>
      </p:sp>
    </p:spTree>
    <p:extLst>
      <p:ext uri="{BB962C8B-B14F-4D97-AF65-F5344CB8AC3E}">
        <p14:creationId xmlns:p14="http://schemas.microsoft.com/office/powerpoint/2010/main" val="37751836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3" name="Group 7"/>
          <p:cNvGrpSpPr>
            <a:grpSpLocks/>
          </p:cNvGrpSpPr>
          <p:nvPr/>
        </p:nvGrpSpPr>
        <p:grpSpPr bwMode="auto">
          <a:xfrm>
            <a:off x="1128713" y="0"/>
            <a:ext cx="6773862" cy="2022475"/>
            <a:chOff x="0" y="0"/>
            <a:chExt cx="9144000" cy="2762588"/>
          </a:xfrm>
        </p:grpSpPr>
        <p:grpSp>
          <p:nvGrpSpPr>
            <p:cNvPr id="18435" name="Group 1"/>
            <p:cNvGrpSpPr>
              <a:grpSpLocks/>
            </p:cNvGrpSpPr>
            <p:nvPr/>
          </p:nvGrpSpPr>
          <p:grpSpPr bwMode="auto">
            <a:xfrm>
              <a:off x="0" y="0"/>
              <a:ext cx="9144000" cy="2762588"/>
              <a:chOff x="0" y="2220850"/>
              <a:chExt cx="9144000" cy="2762588"/>
            </a:xfrm>
          </p:grpSpPr>
          <p:sp>
            <p:nvSpPr>
              <p:cNvPr id="3" name="Rectangle 2"/>
              <p:cNvSpPr>
                <a:spLocks noChangeArrowheads="1"/>
              </p:cNvSpPr>
              <p:nvPr/>
            </p:nvSpPr>
            <p:spPr bwMode="auto">
              <a:xfrm>
                <a:off x="0" y="3194479"/>
                <a:ext cx="9144000" cy="1188303"/>
              </a:xfrm>
              <a:prstGeom prst="rect">
                <a:avLst/>
              </a:prstGeom>
              <a:solidFill>
                <a:srgbClr val="F28B16"/>
              </a:solidFill>
              <a:ln w="9525">
                <a:solidFill>
                  <a:srgbClr val="9FD62E"/>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a:solidFill>
                    <a:schemeClr val="lt1"/>
                  </a:solidFill>
                  <a:latin typeface="+mn-lt"/>
                  <a:ea typeface="+mn-ea"/>
                  <a:cs typeface="+mn-cs"/>
                </a:endParaRPr>
              </a:p>
            </p:txBody>
          </p:sp>
          <p:pic>
            <p:nvPicPr>
              <p:cNvPr id="18438"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6" name="TextBox 6"/>
            <p:cNvSpPr txBox="1">
              <a:spLocks noChangeArrowheads="1"/>
            </p:cNvSpPr>
            <p:nvPr/>
          </p:nvSpPr>
          <p:spPr bwMode="auto">
            <a:xfrm>
              <a:off x="4381501" y="1247754"/>
              <a:ext cx="4692316" cy="63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a:t>Drafting</a:t>
              </a:r>
            </a:p>
          </p:txBody>
        </p:sp>
      </p:grpSp>
      <p:sp>
        <p:nvSpPr>
          <p:cNvPr id="6" name="TextBox 5"/>
          <p:cNvSpPr txBox="1"/>
          <p:nvPr/>
        </p:nvSpPr>
        <p:spPr>
          <a:xfrm>
            <a:off x="1128713" y="2216150"/>
            <a:ext cx="7259637" cy="4156075"/>
          </a:xfrm>
          <a:prstGeom prst="rect">
            <a:avLst/>
          </a:prstGeom>
          <a:noFill/>
        </p:spPr>
        <p:txBody>
          <a:bodyPr>
            <a:spAutoFit/>
          </a:bodyPr>
          <a:lstStyle/>
          <a:p>
            <a:pPr eaLnBrk="1" hangingPunct="1">
              <a:defRPr/>
            </a:pPr>
            <a:r>
              <a:rPr lang="en-US" altLang="en-US" sz="2200" b="1" dirty="0">
                <a:latin typeface="Optima" pitchFamily="-84" charset="0"/>
                <a:ea typeface="MS PGothic" panose="020B0600070205080204" pitchFamily="34" charset="-128"/>
                <a:cs typeface="Arial" panose="020B0604020202020204" pitchFamily="34" charset="0"/>
              </a:rPr>
              <a:t>A to-do list before you get started:</a:t>
            </a:r>
          </a:p>
          <a:p>
            <a:pPr eaLnBrk="1" hangingPunct="1">
              <a:defRPr/>
            </a:pPr>
            <a:endParaRPr lang="en-US" altLang="en-US" sz="2200" dirty="0">
              <a:latin typeface="Optima" pitchFamily="-84" charset="0"/>
              <a:ea typeface="MS PGothic" panose="020B0600070205080204" pitchFamily="34" charset="-128"/>
              <a:cs typeface="Arial" panose="020B0604020202020204" pitchFamily="34" charset="0"/>
            </a:endParaRPr>
          </a:p>
          <a:p>
            <a:pPr marL="342900" indent="-342900" eaLnBrk="1" hangingPunct="1">
              <a:buFont typeface="Wingdings" panose="05000000000000000000" pitchFamily="2" charset="2"/>
              <a:buChar char="ü"/>
              <a:defRPr/>
            </a:pPr>
            <a:r>
              <a:rPr lang="en-US" altLang="en-US" sz="2200" dirty="0">
                <a:latin typeface="Optima" pitchFamily="-84" charset="0"/>
                <a:ea typeface="MS PGothic" panose="020B0600070205080204" pitchFamily="34" charset="-128"/>
                <a:cs typeface="Arial" panose="020B0604020202020204" pitchFamily="34" charset="0"/>
              </a:rPr>
              <a:t>Decide what you are going to include in the PowerPoint</a:t>
            </a:r>
          </a:p>
          <a:p>
            <a:pPr marL="342900" indent="-342900" eaLnBrk="1" hangingPunct="1">
              <a:buFont typeface="Wingdings" panose="05000000000000000000" pitchFamily="2" charset="2"/>
              <a:buChar char="ü"/>
              <a:defRPr/>
            </a:pPr>
            <a:endParaRPr lang="en-US" altLang="en-US" sz="2200" dirty="0">
              <a:latin typeface="Optima" pitchFamily="-84" charset="0"/>
              <a:ea typeface="MS PGothic" panose="020B0600070205080204" pitchFamily="34" charset="-128"/>
              <a:cs typeface="Arial" panose="020B0604020202020204" pitchFamily="34" charset="0"/>
            </a:endParaRPr>
          </a:p>
          <a:p>
            <a:pPr marL="342900" indent="-342900" eaLnBrk="1" hangingPunct="1">
              <a:buFont typeface="Wingdings" panose="05000000000000000000" pitchFamily="2" charset="2"/>
              <a:buChar char="ü"/>
              <a:defRPr/>
            </a:pPr>
            <a:r>
              <a:rPr lang="en-US" altLang="en-US" sz="2200" dirty="0">
                <a:latin typeface="Optima" pitchFamily="-84" charset="0"/>
                <a:ea typeface="MS PGothic" panose="020B0600070205080204" pitchFamily="34" charset="-128"/>
                <a:cs typeface="Arial" panose="020B0604020202020204" pitchFamily="34" charset="0"/>
              </a:rPr>
              <a:t>In a Word file, draft the titles of each section/slide</a:t>
            </a:r>
          </a:p>
          <a:p>
            <a:pPr marL="342900" indent="-342900" eaLnBrk="1" hangingPunct="1">
              <a:buFont typeface="Wingdings" panose="05000000000000000000" pitchFamily="2" charset="2"/>
              <a:buChar char="ü"/>
              <a:defRPr/>
            </a:pPr>
            <a:endParaRPr lang="en-US" altLang="en-US" sz="2200" dirty="0">
              <a:latin typeface="Optima" pitchFamily="-84" charset="0"/>
              <a:ea typeface="MS PGothic" panose="020B0600070205080204" pitchFamily="34" charset="-128"/>
              <a:cs typeface="Arial" panose="020B0604020202020204" pitchFamily="34" charset="0"/>
            </a:endParaRPr>
          </a:p>
          <a:p>
            <a:pPr marL="342900" indent="-342900" eaLnBrk="1" hangingPunct="1">
              <a:buFont typeface="Wingdings" panose="05000000000000000000" pitchFamily="2" charset="2"/>
              <a:buChar char="ü"/>
              <a:defRPr/>
            </a:pPr>
            <a:r>
              <a:rPr lang="en-US" altLang="en-US" sz="2200" dirty="0">
                <a:latin typeface="Optima" pitchFamily="-84" charset="0"/>
                <a:ea typeface="MS PGothic" panose="020B0600070205080204" pitchFamily="34" charset="-128"/>
                <a:cs typeface="Arial" panose="020B0604020202020204" pitchFamily="34" charset="0"/>
              </a:rPr>
              <a:t>Pick images / tables / charts you are going to use and save them in a separate folder or file. </a:t>
            </a:r>
          </a:p>
          <a:p>
            <a:pPr marL="342900" indent="-342900" eaLnBrk="1" hangingPunct="1">
              <a:buFont typeface="Wingdings" panose="05000000000000000000" pitchFamily="2" charset="2"/>
              <a:buChar char="ü"/>
              <a:defRPr/>
            </a:pPr>
            <a:endParaRPr lang="en-US" altLang="en-US" sz="2200" dirty="0">
              <a:latin typeface="Optima" pitchFamily="-84" charset="0"/>
              <a:ea typeface="MS PGothic" panose="020B0600070205080204" pitchFamily="34" charset="-128"/>
              <a:cs typeface="Arial" panose="020B0604020202020204" pitchFamily="34" charset="0"/>
            </a:endParaRPr>
          </a:p>
          <a:p>
            <a:pPr marL="342900" indent="-342900" eaLnBrk="1" hangingPunct="1">
              <a:buFont typeface="Wingdings" panose="05000000000000000000" pitchFamily="2" charset="2"/>
              <a:buChar char="ü"/>
              <a:defRPr/>
            </a:pPr>
            <a:r>
              <a:rPr lang="en-US" altLang="en-US" sz="2200" dirty="0">
                <a:latin typeface="Optima" pitchFamily="-84" charset="0"/>
                <a:ea typeface="MS PGothic" panose="020B0600070205080204" pitchFamily="34" charset="-128"/>
                <a:cs typeface="Arial" panose="020B0604020202020204" pitchFamily="34" charset="0"/>
              </a:rPr>
              <a:t>Consider the time it would take to present each slide; pick only the most important information.</a:t>
            </a:r>
            <a:endParaRPr lang="en-US" altLang="en-US" sz="2200" dirty="0">
              <a:latin typeface="Optima" pitchFamily="-84" charset="0"/>
              <a:ea typeface="MS PGothic" panose="020B0600070205080204" pitchFamily="34" charset="-128"/>
              <a:cs typeface="+mn-cs"/>
            </a:endParaRPr>
          </a:p>
        </p:txBody>
      </p:sp>
    </p:spTree>
    <p:extLst>
      <p:ext uri="{BB962C8B-B14F-4D97-AF65-F5344CB8AC3E}">
        <p14:creationId xmlns:p14="http://schemas.microsoft.com/office/powerpoint/2010/main" val="28497369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1" name="Group 7"/>
          <p:cNvGrpSpPr>
            <a:grpSpLocks/>
          </p:cNvGrpSpPr>
          <p:nvPr/>
        </p:nvGrpSpPr>
        <p:grpSpPr bwMode="auto">
          <a:xfrm>
            <a:off x="1128713" y="0"/>
            <a:ext cx="6773862" cy="2022475"/>
            <a:chOff x="0" y="0"/>
            <a:chExt cx="9144000" cy="2762588"/>
          </a:xfrm>
        </p:grpSpPr>
        <p:grpSp>
          <p:nvGrpSpPr>
            <p:cNvPr id="20483" name="Group 1"/>
            <p:cNvGrpSpPr>
              <a:grpSpLocks/>
            </p:cNvGrpSpPr>
            <p:nvPr/>
          </p:nvGrpSpPr>
          <p:grpSpPr bwMode="auto">
            <a:xfrm>
              <a:off x="0" y="0"/>
              <a:ext cx="9144000" cy="2762588"/>
              <a:chOff x="0" y="2220850"/>
              <a:chExt cx="9144000" cy="2762588"/>
            </a:xfrm>
          </p:grpSpPr>
          <p:sp>
            <p:nvSpPr>
              <p:cNvPr id="3" name="Rectangle 2"/>
              <p:cNvSpPr>
                <a:spLocks noChangeArrowheads="1"/>
              </p:cNvSpPr>
              <p:nvPr/>
            </p:nvSpPr>
            <p:spPr bwMode="auto">
              <a:xfrm>
                <a:off x="0" y="3194479"/>
                <a:ext cx="9144000" cy="1188303"/>
              </a:xfrm>
              <a:prstGeom prst="rect">
                <a:avLst/>
              </a:prstGeom>
              <a:solidFill>
                <a:srgbClr val="F28B16"/>
              </a:solidFill>
              <a:ln w="9525">
                <a:solidFill>
                  <a:srgbClr val="9FD62E"/>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a:solidFill>
                    <a:schemeClr val="lt1"/>
                  </a:solidFill>
                  <a:latin typeface="+mn-lt"/>
                  <a:ea typeface="+mn-ea"/>
                  <a:cs typeface="+mn-cs"/>
                </a:endParaRPr>
              </a:p>
            </p:txBody>
          </p:sp>
          <p:pic>
            <p:nvPicPr>
              <p:cNvPr id="20486"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84" name="TextBox 6"/>
            <p:cNvSpPr txBox="1">
              <a:spLocks noChangeArrowheads="1"/>
            </p:cNvSpPr>
            <p:nvPr/>
          </p:nvSpPr>
          <p:spPr bwMode="auto">
            <a:xfrm>
              <a:off x="4381501" y="1247754"/>
              <a:ext cx="4692316" cy="63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a:t>Arrangement</a:t>
              </a:r>
            </a:p>
          </p:txBody>
        </p:sp>
      </p:grpSp>
      <p:sp>
        <p:nvSpPr>
          <p:cNvPr id="6" name="TextBox 5"/>
          <p:cNvSpPr txBox="1"/>
          <p:nvPr/>
        </p:nvSpPr>
        <p:spPr>
          <a:xfrm>
            <a:off x="1128713" y="2216150"/>
            <a:ext cx="7259637" cy="3478213"/>
          </a:xfrm>
          <a:prstGeom prst="rect">
            <a:avLst/>
          </a:prstGeom>
          <a:noFill/>
        </p:spPr>
        <p:txBody>
          <a:bodyPr>
            <a:spAutoFit/>
          </a:bodyPr>
          <a:lstStyle/>
          <a:p>
            <a:pPr eaLnBrk="1" hangingPunct="1">
              <a:defRPr/>
            </a:pPr>
            <a:r>
              <a:rPr lang="en-US" altLang="en-US" sz="2200" b="1" dirty="0">
                <a:latin typeface="Optima" pitchFamily="-84" charset="0"/>
                <a:ea typeface="MS PGothic" panose="020B0600070205080204" pitchFamily="34" charset="-128"/>
                <a:cs typeface="Arial" panose="020B0604020202020204" pitchFamily="34" charset="0"/>
              </a:rPr>
              <a:t>Decide how you want to organize your PowerPoint</a:t>
            </a:r>
          </a:p>
          <a:p>
            <a:pPr marL="342900" indent="-342900" eaLnBrk="1" hangingPunct="1">
              <a:buFont typeface="Wingdings" panose="05000000000000000000" pitchFamily="2" charset="2"/>
              <a:buChar char="ü"/>
              <a:defRPr/>
            </a:pPr>
            <a:endParaRPr lang="en-US" altLang="en-US" sz="2200" dirty="0">
              <a:latin typeface="Optima" pitchFamily="-84" charset="0"/>
              <a:ea typeface="MS PGothic" panose="020B0600070205080204" pitchFamily="34" charset="-128"/>
              <a:cs typeface="Arial" panose="020B0604020202020204" pitchFamily="34" charset="0"/>
            </a:endParaRPr>
          </a:p>
          <a:p>
            <a:pPr eaLnBrk="1" hangingPunct="1">
              <a:defRPr/>
            </a:pPr>
            <a:r>
              <a:rPr lang="en-US" altLang="en-US" sz="2200" dirty="0">
                <a:latin typeface="Optima" pitchFamily="-84" charset="0"/>
                <a:ea typeface="MS PGothic" panose="020B0600070205080204" pitchFamily="34" charset="-128"/>
                <a:cs typeface="Arial" panose="020B0604020202020204" pitchFamily="34" charset="0"/>
              </a:rPr>
              <a:t>Possible organization strategies:</a:t>
            </a:r>
          </a:p>
          <a:p>
            <a:pPr eaLnBrk="1" hangingPunct="1">
              <a:defRPr/>
            </a:pPr>
            <a:endParaRPr lang="en-US" altLang="en-US" sz="2200" dirty="0">
              <a:latin typeface="Optima" pitchFamily="-84" charset="0"/>
              <a:ea typeface="MS PGothic" panose="020B0600070205080204" pitchFamily="34" charset="-128"/>
              <a:cs typeface="Arial" panose="020B0604020202020204" pitchFamily="34" charset="0"/>
            </a:endParaRPr>
          </a:p>
          <a:p>
            <a:pPr marL="342900" lvl="2" indent="-342900" eaLnBrk="1" hangingPunct="1">
              <a:buFont typeface="Wingdings" panose="05000000000000000000" pitchFamily="2" charset="2"/>
              <a:buChar char="§"/>
              <a:defRPr/>
            </a:pPr>
            <a:r>
              <a:rPr lang="en-US" altLang="en-US" sz="2200" dirty="0">
                <a:latin typeface="Optima" pitchFamily="-84" charset="0"/>
                <a:ea typeface="MS PGothic" panose="020B0600070205080204" pitchFamily="34" charset="-128"/>
                <a:cs typeface="Arial" panose="020B0604020202020204" pitchFamily="34" charset="0"/>
              </a:rPr>
              <a:t>Overview, Body, Conclusion</a:t>
            </a:r>
          </a:p>
          <a:p>
            <a:pPr marL="342900" lvl="2" indent="-342900" eaLnBrk="1" hangingPunct="1">
              <a:buFont typeface="Wingdings" panose="05000000000000000000" pitchFamily="2" charset="2"/>
              <a:buChar char="§"/>
              <a:defRPr/>
            </a:pPr>
            <a:endParaRPr lang="en-US" altLang="en-US" sz="2200" dirty="0">
              <a:latin typeface="Optima" pitchFamily="-84" charset="0"/>
              <a:ea typeface="MS PGothic" panose="020B0600070205080204" pitchFamily="34" charset="-128"/>
              <a:cs typeface="Arial" panose="020B0604020202020204" pitchFamily="34" charset="0"/>
            </a:endParaRPr>
          </a:p>
          <a:p>
            <a:pPr marL="342900" lvl="2" indent="-342900" eaLnBrk="1" hangingPunct="1">
              <a:buFont typeface="Wingdings" panose="05000000000000000000" pitchFamily="2" charset="2"/>
              <a:buChar char="§"/>
              <a:defRPr/>
            </a:pPr>
            <a:r>
              <a:rPr lang="en-US" altLang="en-US" sz="2200" dirty="0">
                <a:latin typeface="Optima" pitchFamily="-84" charset="0"/>
                <a:ea typeface="MS PGothic" panose="020B0600070205080204" pitchFamily="34" charset="-128"/>
                <a:cs typeface="Arial" panose="020B0604020202020204" pitchFamily="34" charset="0"/>
              </a:rPr>
              <a:t>Anecdote, Content, Conclusion</a:t>
            </a:r>
          </a:p>
          <a:p>
            <a:pPr marL="342900" lvl="2" indent="-342900" eaLnBrk="1" hangingPunct="1">
              <a:buFont typeface="Wingdings" panose="05000000000000000000" pitchFamily="2" charset="2"/>
              <a:buChar char="§"/>
              <a:defRPr/>
            </a:pPr>
            <a:endParaRPr lang="en-US" altLang="en-US" sz="2200" dirty="0">
              <a:latin typeface="Optima" pitchFamily="-84" charset="0"/>
              <a:ea typeface="MS PGothic" panose="020B0600070205080204" pitchFamily="34" charset="-128"/>
              <a:cs typeface="Arial" panose="020B0604020202020204" pitchFamily="34" charset="0"/>
            </a:endParaRPr>
          </a:p>
          <a:p>
            <a:pPr marL="342900" lvl="2" indent="-342900" eaLnBrk="1" hangingPunct="1">
              <a:buFont typeface="Wingdings" panose="05000000000000000000" pitchFamily="2" charset="2"/>
              <a:buChar char="§"/>
              <a:defRPr/>
            </a:pPr>
            <a:r>
              <a:rPr lang="en-US" altLang="en-US" sz="2200" dirty="0">
                <a:latin typeface="Optima" pitchFamily="-84" charset="0"/>
                <a:ea typeface="MS PGothic" panose="020B0600070205080204" pitchFamily="34" charset="-128"/>
                <a:cs typeface="Arial" panose="020B0604020202020204" pitchFamily="34" charset="0"/>
              </a:rPr>
              <a:t>Plan, Benefits, Anecdote</a:t>
            </a:r>
          </a:p>
          <a:p>
            <a:pPr eaLnBrk="1" hangingPunct="1">
              <a:defRPr/>
            </a:pPr>
            <a:endParaRPr lang="en-US" altLang="en-US" sz="2200" dirty="0">
              <a:latin typeface="Optima" pitchFamily="-8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21322285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Group 7"/>
          <p:cNvGrpSpPr>
            <a:grpSpLocks/>
          </p:cNvGrpSpPr>
          <p:nvPr/>
        </p:nvGrpSpPr>
        <p:grpSpPr bwMode="auto">
          <a:xfrm>
            <a:off x="1128713" y="0"/>
            <a:ext cx="6773862" cy="2022475"/>
            <a:chOff x="0" y="0"/>
            <a:chExt cx="9144000" cy="2762588"/>
          </a:xfrm>
        </p:grpSpPr>
        <p:grpSp>
          <p:nvGrpSpPr>
            <p:cNvPr id="22533" name="Group 1"/>
            <p:cNvGrpSpPr>
              <a:grpSpLocks/>
            </p:cNvGrpSpPr>
            <p:nvPr/>
          </p:nvGrpSpPr>
          <p:grpSpPr bwMode="auto">
            <a:xfrm>
              <a:off x="0" y="0"/>
              <a:ext cx="9144000" cy="2762588"/>
              <a:chOff x="0" y="2220850"/>
              <a:chExt cx="9144000" cy="2762588"/>
            </a:xfrm>
          </p:grpSpPr>
          <p:sp>
            <p:nvSpPr>
              <p:cNvPr id="3" name="Rectangle 2"/>
              <p:cNvSpPr>
                <a:spLocks noChangeArrowheads="1"/>
              </p:cNvSpPr>
              <p:nvPr/>
            </p:nvSpPr>
            <p:spPr bwMode="auto">
              <a:xfrm>
                <a:off x="0" y="3194479"/>
                <a:ext cx="9144000" cy="1188303"/>
              </a:xfrm>
              <a:prstGeom prst="rect">
                <a:avLst/>
              </a:prstGeom>
              <a:solidFill>
                <a:srgbClr val="F28B16"/>
              </a:solidFill>
              <a:ln w="9525">
                <a:solidFill>
                  <a:srgbClr val="9FD62E"/>
                </a:solidFill>
                <a:miter lim="800000"/>
                <a:headEnd/>
                <a:tailEnd/>
              </a:ln>
              <a:effectLst>
                <a:outerShdw dist="23000" dir="5400000" rotWithShape="0">
                  <a:srgbClr val="808080">
                    <a:alpha val="34998"/>
                  </a:srgbClr>
                </a:outerShdw>
              </a:effectLst>
            </p:spPr>
            <p:txBody>
              <a:bodyPr anchor="ctr"/>
              <a:lstStyle/>
              <a:p>
                <a:pPr algn="ctr" eaLnBrk="1" fontAlgn="auto" hangingPunct="1">
                  <a:spcBef>
                    <a:spcPts val="0"/>
                  </a:spcBef>
                  <a:spcAft>
                    <a:spcPts val="0"/>
                  </a:spcAft>
                  <a:defRPr/>
                </a:pPr>
                <a:endParaRPr lang="en-US" sz="1800">
                  <a:solidFill>
                    <a:schemeClr val="lt1"/>
                  </a:solidFill>
                  <a:latin typeface="+mn-lt"/>
                  <a:ea typeface="+mn-ea"/>
                  <a:cs typeface="+mn-cs"/>
                </a:endParaRPr>
              </a:p>
            </p:txBody>
          </p:sp>
          <p:pic>
            <p:nvPicPr>
              <p:cNvPr id="22536"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34" name="TextBox 6"/>
            <p:cNvSpPr txBox="1">
              <a:spLocks noChangeArrowheads="1"/>
            </p:cNvSpPr>
            <p:nvPr/>
          </p:nvSpPr>
          <p:spPr bwMode="auto">
            <a:xfrm>
              <a:off x="4381502" y="1247755"/>
              <a:ext cx="4692316" cy="63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a:t>Getting Started</a:t>
              </a:r>
            </a:p>
          </p:txBody>
        </p:sp>
      </p:grpSp>
      <p:sp>
        <p:nvSpPr>
          <p:cNvPr id="22530" name="TextBox 5"/>
          <p:cNvSpPr txBox="1">
            <a:spLocks noChangeArrowheads="1"/>
          </p:cNvSpPr>
          <p:nvPr/>
        </p:nvSpPr>
        <p:spPr bwMode="auto">
          <a:xfrm>
            <a:off x="1039813" y="2222500"/>
            <a:ext cx="72771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lnSpc>
                <a:spcPct val="110000"/>
              </a:lnSpc>
              <a:buFont typeface="Book Antiqua" charset="0"/>
              <a:buAutoNum type="arabicPeriod"/>
            </a:pPr>
            <a:r>
              <a:rPr lang="en-US" sz="2200">
                <a:latin typeface="Optima" charset="0"/>
              </a:rPr>
              <a:t>Open Microsoft PowerPoint.</a:t>
            </a:r>
          </a:p>
          <a:p>
            <a:pPr eaLnBrk="1" hangingPunct="1">
              <a:lnSpc>
                <a:spcPct val="110000"/>
              </a:lnSpc>
              <a:buFont typeface="Book Antiqua" charset="0"/>
              <a:buAutoNum type="arabicPeriod"/>
            </a:pPr>
            <a:endParaRPr lang="en-US" sz="2200">
              <a:latin typeface="Optima" charset="0"/>
            </a:endParaRPr>
          </a:p>
          <a:p>
            <a:pPr eaLnBrk="1" hangingPunct="1">
              <a:lnSpc>
                <a:spcPct val="110000"/>
              </a:lnSpc>
              <a:buFont typeface="Book Antiqua" charset="0"/>
              <a:buAutoNum type="arabicPeriod"/>
            </a:pPr>
            <a:r>
              <a:rPr lang="en-US" sz="2200">
                <a:latin typeface="Optima" charset="0"/>
              </a:rPr>
              <a:t>Save your file: File &gt; Save as.</a:t>
            </a:r>
          </a:p>
          <a:p>
            <a:pPr eaLnBrk="1" hangingPunct="1">
              <a:lnSpc>
                <a:spcPct val="110000"/>
              </a:lnSpc>
              <a:buFont typeface="Book Antiqua" charset="0"/>
              <a:buAutoNum type="arabicPeriod"/>
            </a:pPr>
            <a:endParaRPr lang="en-US" sz="2200">
              <a:latin typeface="Optima" charset="0"/>
            </a:endParaRPr>
          </a:p>
          <a:p>
            <a:pPr eaLnBrk="1" hangingPunct="1">
              <a:lnSpc>
                <a:spcPct val="110000"/>
              </a:lnSpc>
              <a:buFont typeface="Book Antiqua" charset="0"/>
              <a:buAutoNum type="arabicPeriod"/>
            </a:pPr>
            <a:r>
              <a:rPr lang="en-US" sz="2200">
                <a:latin typeface="Optima" charset="0"/>
              </a:rPr>
              <a:t>Later save your progress by </a:t>
            </a:r>
            <a:br>
              <a:rPr lang="en-US" sz="2200">
                <a:latin typeface="Optima" charset="0"/>
              </a:rPr>
            </a:br>
            <a:r>
              <a:rPr lang="en-US" sz="2200">
                <a:latin typeface="Optima" charset="0"/>
              </a:rPr>
              <a:t>clicking Save or press Ctrl + S.</a:t>
            </a:r>
          </a:p>
          <a:p>
            <a:pPr eaLnBrk="1" hangingPunct="1">
              <a:lnSpc>
                <a:spcPct val="110000"/>
              </a:lnSpc>
              <a:buFontTx/>
              <a:buAutoNum type="arabicPeriod"/>
            </a:pPr>
            <a:endParaRPr lang="en-US" sz="2200">
              <a:latin typeface="Optima" charset="0"/>
            </a:endParaRPr>
          </a:p>
          <a:p>
            <a:pPr eaLnBrk="1" hangingPunct="1">
              <a:lnSpc>
                <a:spcPct val="110000"/>
              </a:lnSpc>
              <a:buFontTx/>
              <a:buAutoNum type="arabicPeriod"/>
            </a:pPr>
            <a:r>
              <a:rPr lang="en-US" sz="2200">
                <a:latin typeface="Optima" charset="0"/>
              </a:rPr>
              <a:t>A new file will automatically </a:t>
            </a:r>
            <a:br>
              <a:rPr lang="en-US" sz="2200">
                <a:latin typeface="Optima" charset="0"/>
              </a:rPr>
            </a:br>
            <a:r>
              <a:rPr lang="en-US" sz="2200">
                <a:latin typeface="Optima" charset="0"/>
              </a:rPr>
              <a:t>have a Title slide. </a:t>
            </a:r>
          </a:p>
        </p:txBody>
      </p:sp>
      <p:pic>
        <p:nvPicPr>
          <p:cNvPr id="2" name="Picture 1" descr="Screen Clipping"/>
          <p:cNvPicPr>
            <a:picLocks noChangeAspect="1"/>
          </p:cNvPicPr>
          <p:nvPr/>
        </p:nvPicPr>
        <p:blipFill>
          <a:blip r:embed="rId4"/>
          <a:stretch>
            <a:fillRect/>
          </a:stretch>
        </p:blipFill>
        <p:spPr>
          <a:xfrm>
            <a:off x="6111875" y="3827463"/>
            <a:ext cx="2820988" cy="2876550"/>
          </a:xfrm>
          <a:prstGeom prst="rect">
            <a:avLst/>
          </a:prstGeom>
          <a:ln>
            <a:solidFill>
              <a:schemeClr val="bg1">
                <a:lumMod val="50000"/>
              </a:schemeClr>
            </a:solidFill>
          </a:ln>
        </p:spPr>
      </p:pic>
      <p:sp>
        <p:nvSpPr>
          <p:cNvPr id="11" name="Left Arrow 10"/>
          <p:cNvSpPr>
            <a:spLocks noChangeArrowheads="1"/>
          </p:cNvSpPr>
          <p:nvPr/>
        </p:nvSpPr>
        <p:spPr bwMode="auto">
          <a:xfrm rot="-7993029">
            <a:off x="5402263" y="5173663"/>
            <a:ext cx="666750" cy="298450"/>
          </a:xfrm>
          <a:prstGeom prst="leftArrow">
            <a:avLst>
              <a:gd name="adj1" fmla="val 50000"/>
              <a:gd name="adj2" fmla="val 49956"/>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a:solidFill>
                <a:schemeClr val="lt1"/>
              </a:solidFill>
              <a:latin typeface="+mn-lt"/>
              <a:ea typeface="+mn-ea"/>
              <a:cs typeface="+mn-cs"/>
            </a:endParaRPr>
          </a:p>
        </p:txBody>
      </p:sp>
    </p:spTree>
    <p:extLst>
      <p:ext uri="{BB962C8B-B14F-4D97-AF65-F5344CB8AC3E}">
        <p14:creationId xmlns:p14="http://schemas.microsoft.com/office/powerpoint/2010/main" val="15967309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7" name="Group 7"/>
          <p:cNvGrpSpPr>
            <a:grpSpLocks/>
          </p:cNvGrpSpPr>
          <p:nvPr/>
        </p:nvGrpSpPr>
        <p:grpSpPr bwMode="auto">
          <a:xfrm>
            <a:off x="1128713" y="0"/>
            <a:ext cx="6773862" cy="2022475"/>
            <a:chOff x="0" y="0"/>
            <a:chExt cx="9144000" cy="2762588"/>
          </a:xfrm>
        </p:grpSpPr>
        <p:grpSp>
          <p:nvGrpSpPr>
            <p:cNvPr id="24580" name="Group 1"/>
            <p:cNvGrpSpPr>
              <a:grpSpLocks/>
            </p:cNvGrpSpPr>
            <p:nvPr/>
          </p:nvGrpSpPr>
          <p:grpSpPr bwMode="auto">
            <a:xfrm>
              <a:off x="0" y="0"/>
              <a:ext cx="9144000" cy="2762588"/>
              <a:chOff x="0" y="2220850"/>
              <a:chExt cx="9144000" cy="2762588"/>
            </a:xfrm>
          </p:grpSpPr>
          <p:sp>
            <p:nvSpPr>
              <p:cNvPr id="3" name="Rectangle 2"/>
              <p:cNvSpPr>
                <a:spLocks noChangeArrowheads="1"/>
              </p:cNvSpPr>
              <p:nvPr/>
            </p:nvSpPr>
            <p:spPr bwMode="auto">
              <a:xfrm>
                <a:off x="0" y="3194479"/>
                <a:ext cx="9144000" cy="1188303"/>
              </a:xfrm>
              <a:prstGeom prst="rect">
                <a:avLst/>
              </a:prstGeom>
              <a:solidFill>
                <a:srgbClr val="F28B16"/>
              </a:solidFill>
              <a:ln w="9525">
                <a:solidFill>
                  <a:srgbClr val="9FD62E"/>
                </a:solidFill>
                <a:miter lim="800000"/>
                <a:headEnd/>
                <a:tailEnd/>
              </a:ln>
              <a:effectLst>
                <a:outerShdw dist="23000" dir="5400000" rotWithShape="0">
                  <a:srgbClr val="808080">
                    <a:alpha val="34998"/>
                  </a:srgbClr>
                </a:outerShdw>
              </a:effectLst>
            </p:spPr>
            <p:txBody>
              <a:bodyPr anchor="ctr"/>
              <a:lstStyle/>
              <a:p>
                <a:pPr algn="ctr" eaLnBrk="1" fontAlgn="auto" hangingPunct="1">
                  <a:spcBef>
                    <a:spcPts val="0"/>
                  </a:spcBef>
                  <a:spcAft>
                    <a:spcPts val="0"/>
                  </a:spcAft>
                  <a:defRPr/>
                </a:pPr>
                <a:endParaRPr lang="en-US" sz="1800">
                  <a:solidFill>
                    <a:schemeClr val="lt1"/>
                  </a:solidFill>
                  <a:latin typeface="+mn-lt"/>
                  <a:ea typeface="+mn-ea"/>
                  <a:cs typeface="+mn-cs"/>
                </a:endParaRPr>
              </a:p>
            </p:txBody>
          </p:sp>
          <p:pic>
            <p:nvPicPr>
              <p:cNvPr id="24583"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81" name="TextBox 6"/>
            <p:cNvSpPr txBox="1">
              <a:spLocks noChangeArrowheads="1"/>
            </p:cNvSpPr>
            <p:nvPr/>
          </p:nvSpPr>
          <p:spPr bwMode="auto">
            <a:xfrm>
              <a:off x="4381502" y="1247755"/>
              <a:ext cx="4692316" cy="63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a:t>Getting Started</a:t>
              </a:r>
            </a:p>
          </p:txBody>
        </p:sp>
      </p:grpSp>
      <p:sp>
        <p:nvSpPr>
          <p:cNvPr id="24578" name="TextBox 5"/>
          <p:cNvSpPr txBox="1">
            <a:spLocks noChangeArrowheads="1"/>
          </p:cNvSpPr>
          <p:nvPr/>
        </p:nvSpPr>
        <p:spPr bwMode="auto">
          <a:xfrm>
            <a:off x="1039813" y="2222500"/>
            <a:ext cx="7277100" cy="418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lnSpc>
                <a:spcPct val="110000"/>
              </a:lnSpc>
              <a:buFont typeface="Book Antiqua" charset="0"/>
              <a:buAutoNum type="arabicPeriod" startAt="5"/>
            </a:pPr>
            <a:r>
              <a:rPr lang="en-US" sz="2200">
                <a:latin typeface="Optima" charset="0"/>
              </a:rPr>
              <a:t>Next, add new slides:</a:t>
            </a:r>
            <a:br>
              <a:rPr lang="en-US" sz="2200">
                <a:latin typeface="Optima" charset="0"/>
              </a:rPr>
            </a:br>
            <a:r>
              <a:rPr lang="en-US" sz="2200">
                <a:latin typeface="Optima" charset="0"/>
              </a:rPr>
              <a:t>Home &gt; New Slide</a:t>
            </a:r>
            <a:br>
              <a:rPr lang="en-US" sz="2200">
                <a:latin typeface="Optima" charset="0"/>
              </a:rPr>
            </a:br>
            <a:r>
              <a:rPr lang="en-US" sz="2200">
                <a:latin typeface="Optima" charset="0"/>
              </a:rPr>
              <a:t/>
            </a:r>
            <a:br>
              <a:rPr lang="en-US" sz="2200">
                <a:latin typeface="Optima" charset="0"/>
              </a:rPr>
            </a:br>
            <a:r>
              <a:rPr lang="en-US" sz="2200">
                <a:latin typeface="Optima" charset="0"/>
              </a:rPr>
              <a:t>Pick the type of slide</a:t>
            </a:r>
            <a:br>
              <a:rPr lang="en-US" sz="2200">
                <a:latin typeface="Optima" charset="0"/>
              </a:rPr>
            </a:br>
            <a:r>
              <a:rPr lang="en-US" sz="2200">
                <a:latin typeface="Optima" charset="0"/>
              </a:rPr>
              <a:t>you need.</a:t>
            </a:r>
          </a:p>
          <a:p>
            <a:pPr eaLnBrk="1" hangingPunct="1">
              <a:lnSpc>
                <a:spcPct val="110000"/>
              </a:lnSpc>
              <a:buFont typeface="Book Antiqua" charset="0"/>
              <a:buAutoNum type="arabicPeriod" startAt="5"/>
            </a:pPr>
            <a:endParaRPr lang="en-US" sz="2200">
              <a:latin typeface="Optima" charset="0"/>
            </a:endParaRPr>
          </a:p>
          <a:p>
            <a:pPr eaLnBrk="1" hangingPunct="1">
              <a:lnSpc>
                <a:spcPct val="110000"/>
              </a:lnSpc>
              <a:buFont typeface="Book Antiqua" charset="0"/>
              <a:buAutoNum type="arabicPeriod" startAt="5"/>
            </a:pPr>
            <a:r>
              <a:rPr lang="en-US" sz="2200">
                <a:latin typeface="Optima" charset="0"/>
              </a:rPr>
              <a:t>If you want to, you </a:t>
            </a:r>
            <a:br>
              <a:rPr lang="en-US" sz="2200">
                <a:latin typeface="Optima" charset="0"/>
              </a:rPr>
            </a:br>
            <a:r>
              <a:rPr lang="en-US" sz="2200">
                <a:latin typeface="Optima" charset="0"/>
              </a:rPr>
              <a:t>can modify the </a:t>
            </a:r>
            <a:br>
              <a:rPr lang="en-US" sz="2200">
                <a:latin typeface="Optima" charset="0"/>
              </a:rPr>
            </a:br>
            <a:r>
              <a:rPr lang="en-US" sz="2200">
                <a:latin typeface="Optima" charset="0"/>
              </a:rPr>
              <a:t>chosen template to</a:t>
            </a:r>
            <a:br>
              <a:rPr lang="en-US" sz="2200">
                <a:latin typeface="Optima" charset="0"/>
              </a:rPr>
            </a:br>
            <a:r>
              <a:rPr lang="en-US" sz="2200">
                <a:latin typeface="Optima" charset="0"/>
              </a:rPr>
              <a:t>fit your content.</a:t>
            </a:r>
          </a:p>
          <a:p>
            <a:pPr eaLnBrk="1" hangingPunct="1">
              <a:lnSpc>
                <a:spcPct val="110000"/>
              </a:lnSpc>
              <a:buFont typeface="Book Antiqua" charset="0"/>
              <a:buAutoNum type="arabicPeriod" startAt="5"/>
            </a:pPr>
            <a:endParaRPr lang="en-US" sz="2200">
              <a:latin typeface="Optima" charset="0"/>
            </a:endParaRPr>
          </a:p>
        </p:txBody>
      </p:sp>
      <p:pic>
        <p:nvPicPr>
          <p:cNvPr id="2" name="Picture 1"/>
          <p:cNvPicPr>
            <a:picLocks noChangeAspect="1"/>
          </p:cNvPicPr>
          <p:nvPr/>
        </p:nvPicPr>
        <p:blipFill rotWithShape="1">
          <a:blip r:embed="rId4"/>
          <a:srcRect l="455" r="63821" b="33333"/>
          <a:stretch/>
        </p:blipFill>
        <p:spPr>
          <a:xfrm>
            <a:off x="4532313" y="2022475"/>
            <a:ext cx="4535487" cy="4759325"/>
          </a:xfrm>
          <a:prstGeom prst="rect">
            <a:avLst/>
          </a:prstGeom>
          <a:ln>
            <a:solidFill>
              <a:schemeClr val="bg1">
                <a:lumMod val="50000"/>
              </a:schemeClr>
            </a:solidFill>
          </a:ln>
        </p:spPr>
      </p:pic>
    </p:spTree>
    <p:extLst>
      <p:ext uri="{BB962C8B-B14F-4D97-AF65-F5344CB8AC3E}">
        <p14:creationId xmlns:p14="http://schemas.microsoft.com/office/powerpoint/2010/main" val="34682999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5" name="Group 7"/>
          <p:cNvGrpSpPr>
            <a:grpSpLocks/>
          </p:cNvGrpSpPr>
          <p:nvPr/>
        </p:nvGrpSpPr>
        <p:grpSpPr bwMode="auto">
          <a:xfrm>
            <a:off x="1128713" y="0"/>
            <a:ext cx="6773862" cy="2022475"/>
            <a:chOff x="0" y="0"/>
            <a:chExt cx="9144000" cy="2762588"/>
          </a:xfrm>
        </p:grpSpPr>
        <p:grpSp>
          <p:nvGrpSpPr>
            <p:cNvPr id="26631" name="Group 1"/>
            <p:cNvGrpSpPr>
              <a:grpSpLocks/>
            </p:cNvGrpSpPr>
            <p:nvPr/>
          </p:nvGrpSpPr>
          <p:grpSpPr bwMode="auto">
            <a:xfrm>
              <a:off x="0" y="0"/>
              <a:ext cx="9144000" cy="2762588"/>
              <a:chOff x="0" y="2220850"/>
              <a:chExt cx="9144000" cy="2762588"/>
            </a:xfrm>
          </p:grpSpPr>
          <p:sp>
            <p:nvSpPr>
              <p:cNvPr id="3" name="Rectangle 2"/>
              <p:cNvSpPr>
                <a:spLocks noChangeArrowheads="1"/>
              </p:cNvSpPr>
              <p:nvPr/>
            </p:nvSpPr>
            <p:spPr bwMode="auto">
              <a:xfrm>
                <a:off x="0" y="3194479"/>
                <a:ext cx="9144000" cy="1188303"/>
              </a:xfrm>
              <a:prstGeom prst="rect">
                <a:avLst/>
              </a:prstGeom>
              <a:solidFill>
                <a:srgbClr val="F28B16"/>
              </a:solidFill>
              <a:ln w="9525">
                <a:solidFill>
                  <a:srgbClr val="9FD62E"/>
                </a:solidFill>
                <a:miter lim="800000"/>
                <a:headEnd/>
                <a:tailEnd/>
              </a:ln>
              <a:effectLst>
                <a:outerShdw dist="23000" dir="5400000" rotWithShape="0">
                  <a:srgbClr val="808080">
                    <a:alpha val="34998"/>
                  </a:srgbClr>
                </a:outerShdw>
              </a:effectLst>
            </p:spPr>
            <p:txBody>
              <a:bodyPr anchor="ctr"/>
              <a:lstStyle/>
              <a:p>
                <a:pPr algn="ctr" eaLnBrk="1" fontAlgn="auto" hangingPunct="1">
                  <a:spcBef>
                    <a:spcPts val="0"/>
                  </a:spcBef>
                  <a:spcAft>
                    <a:spcPts val="0"/>
                  </a:spcAft>
                  <a:defRPr/>
                </a:pPr>
                <a:endParaRPr lang="en-US" sz="1800">
                  <a:solidFill>
                    <a:schemeClr val="lt1"/>
                  </a:solidFill>
                  <a:latin typeface="+mn-lt"/>
                  <a:ea typeface="+mn-ea"/>
                  <a:cs typeface="+mn-cs"/>
                </a:endParaRPr>
              </a:p>
            </p:txBody>
          </p:sp>
          <p:pic>
            <p:nvPicPr>
              <p:cNvPr id="26634"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32" name="TextBox 6"/>
            <p:cNvSpPr txBox="1">
              <a:spLocks noChangeArrowheads="1"/>
            </p:cNvSpPr>
            <p:nvPr/>
          </p:nvSpPr>
          <p:spPr bwMode="auto">
            <a:xfrm>
              <a:off x="4381502" y="1247755"/>
              <a:ext cx="4692316" cy="63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a:t>Getting Started</a:t>
              </a:r>
            </a:p>
          </p:txBody>
        </p:sp>
      </p:grpSp>
      <p:sp>
        <p:nvSpPr>
          <p:cNvPr id="26626" name="TextBox 5"/>
          <p:cNvSpPr txBox="1">
            <a:spLocks noChangeArrowheads="1"/>
          </p:cNvSpPr>
          <p:nvPr/>
        </p:nvSpPr>
        <p:spPr bwMode="auto">
          <a:xfrm>
            <a:off x="1039813" y="2222500"/>
            <a:ext cx="72771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lnSpc>
                <a:spcPct val="110000"/>
              </a:lnSpc>
              <a:buFont typeface="Book Antiqua" charset="0"/>
              <a:buAutoNum type="arabicPeriod" startAt="7"/>
            </a:pPr>
            <a:r>
              <a:rPr lang="en-US" sz="2200">
                <a:latin typeface="Optima" charset="0"/>
              </a:rPr>
              <a:t>Use an empty slide or the PowerPoint Insert tab to add tables, graphics, charts, diagrams, or formulas. This will make formatting your PowerPoint easier.   </a:t>
            </a:r>
          </a:p>
        </p:txBody>
      </p:sp>
      <p:pic>
        <p:nvPicPr>
          <p:cNvPr id="26627" name="Picture 3"/>
          <p:cNvPicPr>
            <a:picLocks noChangeAspect="1"/>
          </p:cNvPicPr>
          <p:nvPr/>
        </p:nvPicPr>
        <p:blipFill>
          <a:blip r:embed="rId4">
            <a:extLst>
              <a:ext uri="{28A0092B-C50C-407E-A947-70E740481C1C}">
                <a14:useLocalDpi xmlns:a14="http://schemas.microsoft.com/office/drawing/2010/main" val="0"/>
              </a:ext>
            </a:extLst>
          </a:blip>
          <a:srcRect l="41946" t="26823" r="24524" b="30730"/>
          <a:stretch>
            <a:fillRect/>
          </a:stretch>
        </p:blipFill>
        <p:spPr bwMode="auto">
          <a:xfrm>
            <a:off x="231775" y="3756025"/>
            <a:ext cx="4143375"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Screen Clipping"/>
          <p:cNvPicPr>
            <a:picLocks noChangeAspect="1"/>
          </p:cNvPicPr>
          <p:nvPr/>
        </p:nvPicPr>
        <p:blipFill>
          <a:blip r:embed="rId5"/>
          <a:stretch>
            <a:fillRect/>
          </a:stretch>
        </p:blipFill>
        <p:spPr>
          <a:xfrm>
            <a:off x="4516438" y="4673600"/>
            <a:ext cx="4314825" cy="1114425"/>
          </a:xfrm>
          <a:prstGeom prst="rect">
            <a:avLst/>
          </a:prstGeom>
          <a:ln>
            <a:solidFill>
              <a:schemeClr val="bg1">
                <a:lumMod val="50000"/>
              </a:schemeClr>
            </a:solidFill>
          </a:ln>
        </p:spPr>
      </p:pic>
      <p:sp>
        <p:nvSpPr>
          <p:cNvPr id="6" name="Left Arrow 5"/>
          <p:cNvSpPr>
            <a:spLocks noChangeArrowheads="1"/>
          </p:cNvSpPr>
          <p:nvPr/>
        </p:nvSpPr>
        <p:spPr bwMode="auto">
          <a:xfrm rot="-3511541">
            <a:off x="2081213" y="4630738"/>
            <a:ext cx="666750" cy="298450"/>
          </a:xfrm>
          <a:prstGeom prst="leftArrow">
            <a:avLst>
              <a:gd name="adj1" fmla="val 50000"/>
              <a:gd name="adj2" fmla="val 49956"/>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a:solidFill>
                <a:schemeClr val="lt1"/>
              </a:solidFill>
              <a:latin typeface="+mn-lt"/>
              <a:ea typeface="+mn-ea"/>
              <a:cs typeface="+mn-cs"/>
            </a:endParaRPr>
          </a:p>
        </p:txBody>
      </p:sp>
      <p:sp>
        <p:nvSpPr>
          <p:cNvPr id="12" name="Left Arrow 11"/>
          <p:cNvSpPr>
            <a:spLocks noChangeArrowheads="1"/>
          </p:cNvSpPr>
          <p:nvPr/>
        </p:nvSpPr>
        <p:spPr bwMode="auto">
          <a:xfrm rot="-3511541">
            <a:off x="5779294" y="4163219"/>
            <a:ext cx="666750" cy="296862"/>
          </a:xfrm>
          <a:prstGeom prst="leftArrow">
            <a:avLst>
              <a:gd name="adj1" fmla="val 50000"/>
              <a:gd name="adj2" fmla="val 50223"/>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a:solidFill>
                <a:schemeClr val="lt1"/>
              </a:solidFill>
              <a:latin typeface="+mn-lt"/>
              <a:ea typeface="+mn-ea"/>
              <a:cs typeface="+mn-cs"/>
            </a:endParaRPr>
          </a:p>
        </p:txBody>
      </p:sp>
    </p:spTree>
    <p:extLst>
      <p:ext uri="{BB962C8B-B14F-4D97-AF65-F5344CB8AC3E}">
        <p14:creationId xmlns:p14="http://schemas.microsoft.com/office/powerpoint/2010/main" val="17628878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Group 7"/>
          <p:cNvGrpSpPr>
            <a:grpSpLocks/>
          </p:cNvGrpSpPr>
          <p:nvPr/>
        </p:nvGrpSpPr>
        <p:grpSpPr bwMode="auto">
          <a:xfrm>
            <a:off x="1128713" y="0"/>
            <a:ext cx="6773862" cy="2022475"/>
            <a:chOff x="0" y="0"/>
            <a:chExt cx="9144000" cy="2762588"/>
          </a:xfrm>
        </p:grpSpPr>
        <p:grpSp>
          <p:nvGrpSpPr>
            <p:cNvPr id="28677" name="Group 1"/>
            <p:cNvGrpSpPr>
              <a:grpSpLocks/>
            </p:cNvGrpSpPr>
            <p:nvPr/>
          </p:nvGrpSpPr>
          <p:grpSpPr bwMode="auto">
            <a:xfrm>
              <a:off x="0" y="0"/>
              <a:ext cx="9144000" cy="2762588"/>
              <a:chOff x="0" y="2220850"/>
              <a:chExt cx="9144000" cy="2762588"/>
            </a:xfrm>
          </p:grpSpPr>
          <p:sp>
            <p:nvSpPr>
              <p:cNvPr id="3" name="Rectangle 2"/>
              <p:cNvSpPr>
                <a:spLocks noChangeArrowheads="1"/>
              </p:cNvSpPr>
              <p:nvPr/>
            </p:nvSpPr>
            <p:spPr bwMode="auto">
              <a:xfrm>
                <a:off x="0" y="3194479"/>
                <a:ext cx="9144000" cy="1188303"/>
              </a:xfrm>
              <a:prstGeom prst="rect">
                <a:avLst/>
              </a:prstGeom>
              <a:solidFill>
                <a:srgbClr val="F28B16"/>
              </a:solidFill>
              <a:ln w="9525">
                <a:solidFill>
                  <a:srgbClr val="9FD62E"/>
                </a:solidFill>
                <a:miter lim="800000"/>
                <a:headEnd/>
                <a:tailEnd/>
              </a:ln>
              <a:effectLst>
                <a:outerShdw dist="23000" dir="5400000" rotWithShape="0">
                  <a:srgbClr val="808080">
                    <a:alpha val="34998"/>
                  </a:srgbClr>
                </a:outerShdw>
              </a:effectLst>
            </p:spPr>
            <p:txBody>
              <a:bodyPr anchor="ctr"/>
              <a:lstStyle/>
              <a:p>
                <a:pPr algn="ctr" eaLnBrk="1" fontAlgn="auto" hangingPunct="1">
                  <a:spcBef>
                    <a:spcPts val="0"/>
                  </a:spcBef>
                  <a:spcAft>
                    <a:spcPts val="0"/>
                  </a:spcAft>
                  <a:defRPr/>
                </a:pPr>
                <a:endParaRPr lang="en-US" sz="1800">
                  <a:solidFill>
                    <a:schemeClr val="lt1"/>
                  </a:solidFill>
                  <a:latin typeface="+mn-lt"/>
                  <a:ea typeface="+mn-ea"/>
                  <a:cs typeface="+mn-cs"/>
                </a:endParaRPr>
              </a:p>
            </p:txBody>
          </p:sp>
          <p:pic>
            <p:nvPicPr>
              <p:cNvPr id="28680"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78" name="TextBox 6"/>
            <p:cNvSpPr txBox="1">
              <a:spLocks noChangeArrowheads="1"/>
            </p:cNvSpPr>
            <p:nvPr/>
          </p:nvSpPr>
          <p:spPr bwMode="auto">
            <a:xfrm>
              <a:off x="4381502" y="1247755"/>
              <a:ext cx="4692316" cy="63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a:t>Design</a:t>
              </a:r>
            </a:p>
          </p:txBody>
        </p:sp>
      </p:grpSp>
      <p:sp>
        <p:nvSpPr>
          <p:cNvPr id="28674" name="TextBox 5"/>
          <p:cNvSpPr txBox="1">
            <a:spLocks noChangeArrowheads="1"/>
          </p:cNvSpPr>
          <p:nvPr/>
        </p:nvSpPr>
        <p:spPr bwMode="auto">
          <a:xfrm>
            <a:off x="1039813" y="2222500"/>
            <a:ext cx="7277100"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lnSpc>
                <a:spcPct val="110000"/>
              </a:lnSpc>
              <a:buFont typeface="Book Antiqua" charset="0"/>
              <a:buAutoNum type="arabicPeriod" startAt="8"/>
            </a:pPr>
            <a:r>
              <a:rPr lang="en-US" sz="2200">
                <a:latin typeface="Optima" charset="0"/>
              </a:rPr>
              <a:t>Chose an appropriate theme for your presentation in the Design tab or browse the </a:t>
            </a:r>
            <a:r>
              <a:rPr lang="en-US" sz="2200">
                <a:latin typeface="Optima" charset="0"/>
                <a:hlinkClick r:id="rId4"/>
              </a:rPr>
              <a:t>Microsoft Office </a:t>
            </a:r>
            <a:r>
              <a:rPr lang="en-US" sz="2200">
                <a:latin typeface="Optima" charset="0"/>
              </a:rPr>
              <a:t>website for more themes.</a:t>
            </a:r>
            <a:br>
              <a:rPr lang="en-US" sz="2200">
                <a:latin typeface="Optima" charset="0"/>
              </a:rPr>
            </a:br>
            <a:r>
              <a:rPr lang="en-US" sz="2200">
                <a:latin typeface="Optima" charset="0"/>
              </a:rPr>
              <a:t> </a:t>
            </a:r>
          </a:p>
        </p:txBody>
      </p:sp>
      <p:pic>
        <p:nvPicPr>
          <p:cNvPr id="2" name="Picture 1"/>
          <p:cNvPicPr>
            <a:picLocks noChangeAspect="1"/>
          </p:cNvPicPr>
          <p:nvPr/>
        </p:nvPicPr>
        <p:blipFill rotWithShape="1">
          <a:blip r:embed="rId5"/>
          <a:srcRect r="44290" b="49479"/>
          <a:stretch/>
        </p:blipFill>
        <p:spPr>
          <a:xfrm>
            <a:off x="1128713" y="3352800"/>
            <a:ext cx="6875462" cy="3505200"/>
          </a:xfrm>
          <a:prstGeom prst="rect">
            <a:avLst/>
          </a:prstGeom>
          <a:ln>
            <a:solidFill>
              <a:schemeClr val="bg1">
                <a:lumMod val="50000"/>
              </a:schemeClr>
            </a:solidFill>
          </a:ln>
        </p:spPr>
      </p:pic>
      <p:sp>
        <p:nvSpPr>
          <p:cNvPr id="13" name="Left Arrow 12"/>
          <p:cNvSpPr>
            <a:spLocks noChangeArrowheads="1"/>
          </p:cNvSpPr>
          <p:nvPr/>
        </p:nvSpPr>
        <p:spPr bwMode="auto">
          <a:xfrm rot="2865467">
            <a:off x="3055144" y="3950494"/>
            <a:ext cx="666750" cy="296862"/>
          </a:xfrm>
          <a:prstGeom prst="leftArrow">
            <a:avLst>
              <a:gd name="adj1" fmla="val 50000"/>
              <a:gd name="adj2" fmla="val 50223"/>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anchor="ctr"/>
          <a:lstStyle/>
          <a:p>
            <a:pPr algn="ctr">
              <a:defRPr/>
            </a:pPr>
            <a:endParaRPr lang="en-US" sz="1800">
              <a:solidFill>
                <a:schemeClr val="lt1"/>
              </a:solidFill>
              <a:latin typeface="+mn-lt"/>
              <a:ea typeface="+mn-ea"/>
              <a:cs typeface="+mn-cs"/>
            </a:endParaRPr>
          </a:p>
        </p:txBody>
      </p:sp>
    </p:spTree>
    <p:extLst>
      <p:ext uri="{BB962C8B-B14F-4D97-AF65-F5344CB8AC3E}">
        <p14:creationId xmlns:p14="http://schemas.microsoft.com/office/powerpoint/2010/main" val="12175842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1" name="Group 7"/>
          <p:cNvGrpSpPr>
            <a:grpSpLocks/>
          </p:cNvGrpSpPr>
          <p:nvPr/>
        </p:nvGrpSpPr>
        <p:grpSpPr bwMode="auto">
          <a:xfrm>
            <a:off x="1128713" y="0"/>
            <a:ext cx="6773862" cy="2022475"/>
            <a:chOff x="0" y="0"/>
            <a:chExt cx="9144000" cy="2762588"/>
          </a:xfrm>
        </p:grpSpPr>
        <p:grpSp>
          <p:nvGrpSpPr>
            <p:cNvPr id="30723" name="Group 1"/>
            <p:cNvGrpSpPr>
              <a:grpSpLocks/>
            </p:cNvGrpSpPr>
            <p:nvPr/>
          </p:nvGrpSpPr>
          <p:grpSpPr bwMode="auto">
            <a:xfrm>
              <a:off x="0" y="0"/>
              <a:ext cx="9144000" cy="2762588"/>
              <a:chOff x="0" y="2220850"/>
              <a:chExt cx="9144000" cy="2762588"/>
            </a:xfrm>
          </p:grpSpPr>
          <p:sp>
            <p:nvSpPr>
              <p:cNvPr id="3" name="Rectangle 2"/>
              <p:cNvSpPr>
                <a:spLocks noChangeArrowheads="1"/>
              </p:cNvSpPr>
              <p:nvPr/>
            </p:nvSpPr>
            <p:spPr bwMode="auto">
              <a:xfrm>
                <a:off x="0" y="3194479"/>
                <a:ext cx="9144000" cy="1188303"/>
              </a:xfrm>
              <a:prstGeom prst="rect">
                <a:avLst/>
              </a:prstGeom>
              <a:solidFill>
                <a:srgbClr val="F28B16"/>
              </a:solidFill>
              <a:ln w="9525">
                <a:solidFill>
                  <a:srgbClr val="9FD62E"/>
                </a:solidFill>
                <a:miter lim="800000"/>
                <a:headEnd/>
                <a:tailEnd/>
              </a:ln>
              <a:effectLst>
                <a:outerShdw dist="23000" dir="5400000" rotWithShape="0">
                  <a:srgbClr val="808080">
                    <a:alpha val="34998"/>
                  </a:srgbClr>
                </a:outerShdw>
              </a:effectLst>
            </p:spPr>
            <p:txBody>
              <a:bodyPr anchor="ctr"/>
              <a:lstStyle/>
              <a:p>
                <a:pPr algn="ctr" eaLnBrk="1" fontAlgn="auto" hangingPunct="1">
                  <a:spcBef>
                    <a:spcPts val="0"/>
                  </a:spcBef>
                  <a:spcAft>
                    <a:spcPts val="0"/>
                  </a:spcAft>
                  <a:defRPr/>
                </a:pPr>
                <a:endParaRPr lang="en-US" sz="1800">
                  <a:solidFill>
                    <a:schemeClr val="lt1"/>
                  </a:solidFill>
                  <a:latin typeface="+mn-lt"/>
                  <a:ea typeface="+mn-ea"/>
                  <a:cs typeface="+mn-cs"/>
                </a:endParaRPr>
              </a:p>
            </p:txBody>
          </p:sp>
          <p:pic>
            <p:nvPicPr>
              <p:cNvPr id="30726" name="Picture 3" descr="High-Rez-OWL-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20850"/>
                <a:ext cx="4285297" cy="27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4" name="TextBox 6"/>
            <p:cNvSpPr txBox="1">
              <a:spLocks noChangeArrowheads="1"/>
            </p:cNvSpPr>
            <p:nvPr/>
          </p:nvSpPr>
          <p:spPr bwMode="auto">
            <a:xfrm>
              <a:off x="4368490" y="1000232"/>
              <a:ext cx="4692316" cy="113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r>
                <a:rPr lang="en-US"/>
                <a:t>Transitions and Animations</a:t>
              </a:r>
            </a:p>
          </p:txBody>
        </p:sp>
      </p:grpSp>
      <p:sp>
        <p:nvSpPr>
          <p:cNvPr id="30722" name="TextBox 5"/>
          <p:cNvSpPr txBox="1">
            <a:spLocks noChangeArrowheads="1"/>
          </p:cNvSpPr>
          <p:nvPr/>
        </p:nvSpPr>
        <p:spPr bwMode="auto">
          <a:xfrm>
            <a:off x="1128713" y="2222500"/>
            <a:ext cx="727710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Book Antiqua" charset="0"/>
                <a:ea typeface="MS PGothic" charset="0"/>
                <a:cs typeface="MS PGothic" charset="0"/>
              </a:defRPr>
            </a:lvl1pPr>
            <a:lvl2pPr marL="742950" indent="-285750">
              <a:defRPr sz="2400">
                <a:solidFill>
                  <a:schemeClr val="tx1"/>
                </a:solidFill>
                <a:latin typeface="Book Antiqua" charset="0"/>
                <a:ea typeface="MS PGothic" charset="0"/>
                <a:cs typeface="MS PGothic" charset="0"/>
              </a:defRPr>
            </a:lvl2pPr>
            <a:lvl3pPr marL="1143000" indent="-228600">
              <a:defRPr sz="2400">
                <a:solidFill>
                  <a:schemeClr val="tx1"/>
                </a:solidFill>
                <a:latin typeface="Book Antiqua" charset="0"/>
                <a:ea typeface="MS PGothic" charset="0"/>
                <a:cs typeface="MS PGothic" charset="0"/>
              </a:defRPr>
            </a:lvl3pPr>
            <a:lvl4pPr marL="1600200" indent="-228600">
              <a:defRPr sz="2400">
                <a:solidFill>
                  <a:schemeClr val="tx1"/>
                </a:solidFill>
                <a:latin typeface="Book Antiqua" charset="0"/>
                <a:ea typeface="MS PGothic" charset="0"/>
                <a:cs typeface="MS PGothic" charset="0"/>
              </a:defRPr>
            </a:lvl4pPr>
            <a:lvl5pPr marL="2057400" indent="-228600">
              <a:defRPr sz="2400">
                <a:solidFill>
                  <a:schemeClr val="tx1"/>
                </a:solidFill>
                <a:latin typeface="Book Antiqu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Book Antiqu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Book Antiqu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Book Antiqu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Book Antiqua" charset="0"/>
                <a:ea typeface="MS PGothic" charset="0"/>
                <a:cs typeface="MS PGothic" charset="0"/>
              </a:defRPr>
            </a:lvl9pPr>
          </a:lstStyle>
          <a:p>
            <a:pPr eaLnBrk="1" hangingPunct="1">
              <a:lnSpc>
                <a:spcPct val="150000"/>
              </a:lnSpc>
            </a:pPr>
            <a:r>
              <a:rPr lang="en-US" sz="2200" b="1">
                <a:latin typeface="Optima" charset="0"/>
                <a:cs typeface="Arial" charset="0"/>
              </a:rPr>
              <a:t>Transition</a:t>
            </a:r>
            <a:r>
              <a:rPr lang="en-US" sz="2200" i="1">
                <a:latin typeface="Optima" charset="0"/>
                <a:cs typeface="Arial" charset="0"/>
              </a:rPr>
              <a:t> </a:t>
            </a:r>
            <a:r>
              <a:rPr lang="en-US" sz="2200">
                <a:latin typeface="Optima" charset="0"/>
                <a:cs typeface="Arial" charset="0"/>
              </a:rPr>
              <a:t>- an effect that determines how slides progressively show up on the screen, e.g. Cut, Fade, Push, Wipe, etc.</a:t>
            </a:r>
          </a:p>
          <a:p>
            <a:pPr eaLnBrk="1" hangingPunct="1">
              <a:lnSpc>
                <a:spcPct val="150000"/>
              </a:lnSpc>
            </a:pPr>
            <a:endParaRPr lang="en-US" sz="2200">
              <a:latin typeface="Optima" charset="0"/>
              <a:cs typeface="Arial" charset="0"/>
            </a:endParaRPr>
          </a:p>
          <a:p>
            <a:pPr eaLnBrk="1" hangingPunct="1">
              <a:lnSpc>
                <a:spcPct val="150000"/>
              </a:lnSpc>
            </a:pPr>
            <a:r>
              <a:rPr lang="en-US" sz="2200" b="1">
                <a:latin typeface="Optima" charset="0"/>
                <a:cs typeface="Arial" charset="0"/>
              </a:rPr>
              <a:t>Animation</a:t>
            </a:r>
            <a:r>
              <a:rPr lang="en-US" sz="2200">
                <a:latin typeface="Optima" charset="0"/>
                <a:cs typeface="Arial" charset="0"/>
              </a:rPr>
              <a:t> - an effect that determines in which order and how elements of a slide appear on the screen, e.g. Appear, Fade, Fly In, Float In, etc.</a:t>
            </a:r>
          </a:p>
        </p:txBody>
      </p:sp>
    </p:spTree>
    <p:extLst>
      <p:ext uri="{BB962C8B-B14F-4D97-AF65-F5344CB8AC3E}">
        <p14:creationId xmlns:p14="http://schemas.microsoft.com/office/powerpoint/2010/main" val="3103342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2460</Words>
  <Application>Microsoft Macintosh PowerPoint</Application>
  <PresentationFormat>On-screen Show (4:3)</PresentationFormat>
  <Paragraphs>186</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Eder</dc:creator>
  <cp:lastModifiedBy>Dan Eder</cp:lastModifiedBy>
  <cp:revision>1</cp:revision>
  <dcterms:created xsi:type="dcterms:W3CDTF">2020-05-01T12:41:38Z</dcterms:created>
  <dcterms:modified xsi:type="dcterms:W3CDTF">2020-05-01T12:41:44Z</dcterms:modified>
</cp:coreProperties>
</file>