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96D676B-293E-4B7A-A707-F6A2726F5BC0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6000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>
                <a:solidFill>
                  <a:srgbClr val="ffffff"/>
                </a:solidFill>
              </a:rPr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>
                <a:solidFill>
                  <a:srgbClr val="ffffff"/>
                </a:solidFill>
              </a:rPr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0173D57-48FB-4C17-A3BA-BDD792B58F4B}" type="slidenum">
              <a:rPr lang="en-US" sz="1400">
                <a:solidFill>
                  <a:srgbClr val="ffffff"/>
                </a:solidFill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SEARCH ENGINE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By the kids standing before you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Scraper 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Provides all the nessasry mthouds to allow the the scapers to run :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Reading a web page updating url for next search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WordScraper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Finds every uniqe word on the page that is not in stopwords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Adds links to database on a per page bases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Link Scraper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Finds every unique link on the page that in not alrady stored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Adds links to database on a per-page bases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943600" y="1737360"/>
            <a:ext cx="1188720" cy="46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Has a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Dependicy tree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2651760" y="1463040"/>
            <a:ext cx="3200400" cy="146304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Scraper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274320" y="3383280"/>
            <a:ext cx="3200400" cy="155448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ScrapeLinks</a:t>
            </a: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5852160" y="3383280"/>
            <a:ext cx="2926080" cy="155448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ScrapeWords</a:t>
            </a:r>
            <a:endParaRPr/>
          </a:p>
        </p:txBody>
      </p:sp>
      <p:cxnSp>
        <p:nvCxnSpPr>
          <p:cNvPr id="100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1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2" name="CustomShape 8"/>
          <p:cNvSpPr/>
          <p:nvPr/>
        </p:nvSpPr>
        <p:spPr>
          <a:xfrm>
            <a:off x="3291840" y="5486400"/>
            <a:ext cx="3291840" cy="155448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Crawler</a:t>
            </a:r>
            <a:endParaRPr/>
          </a:p>
        </p:txBody>
      </p:sp>
      <p:sp>
        <p:nvSpPr>
          <p:cNvPr id="103" name="CustomShape 9"/>
          <p:cNvSpPr/>
          <p:nvPr/>
        </p:nvSpPr>
        <p:spPr>
          <a:xfrm>
            <a:off x="6949440" y="1471680"/>
            <a:ext cx="2743200" cy="145440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KeywordsDB</a:t>
            </a:r>
            <a:endParaRPr/>
          </a:p>
        </p:txBody>
      </p:sp>
      <p:sp>
        <p:nvSpPr>
          <p:cNvPr id="104" name="TextShape 10"/>
          <p:cNvSpPr txBox="1"/>
          <p:nvPr/>
        </p:nvSpPr>
        <p:spPr>
          <a:xfrm>
            <a:off x="3840480" y="4754880"/>
            <a:ext cx="1280160" cy="46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Has a</a:t>
            </a:r>
            <a:endParaRPr/>
          </a:p>
        </p:txBody>
      </p:sp>
      <p:sp>
        <p:nvSpPr>
          <p:cNvPr id="105" name="TextShape 11"/>
          <p:cNvSpPr txBox="1"/>
          <p:nvPr/>
        </p:nvSpPr>
        <p:spPr>
          <a:xfrm>
            <a:off x="8046720" y="5852160"/>
            <a:ext cx="1188720" cy="46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Has a</a:t>
            </a:r>
            <a:endParaRPr/>
          </a:p>
        </p:txBody>
      </p:sp>
      <p:sp>
        <p:nvSpPr>
          <p:cNvPr id="106" name="TextShape 12"/>
          <p:cNvSpPr txBox="1"/>
          <p:nvPr/>
        </p:nvSpPr>
        <p:spPr>
          <a:xfrm>
            <a:off x="4206240" y="3099240"/>
            <a:ext cx="914400" cy="46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Is a</a:t>
            </a:r>
            <a:endParaRPr/>
          </a:p>
        </p:txBody>
      </p:sp>
      <p:cxnSp>
        <p:nvCxnSpPr>
          <p:cNvPr id="107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8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9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0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Database Structure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Keywords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Urls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Strop Words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Crawler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Searches internet and finds Links and words and adds then to the database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Coprised of 4 classes and a driver class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Crawler classes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Crawler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KeywordDB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Scraper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LinkScraper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WordScraper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Crawler 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Runs the links in a iteigent fassin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Runs link searcher on the last link of the database if that retuns false go to second to last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Runs link searcher on the fist link with no update date 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KeywordsDB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Adds a layer of abstartion ontop of the database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Provides easy to use methouds to accses update and remove resorses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