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0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_rels/slide3.xml.rels" ContentType="application/vnd.openxmlformats-package.relationships+xml"/>
  <Override PartName="/ppt/slides/_rels/slide13.xml.rels" ContentType="application/vnd.openxmlformats-package.relationships+xml"/>
  <Override PartName="/ppt/slides/_rels/slide2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6.xml.rels" ContentType="application/vnd.openxmlformats-package.relationships+xml"/>
  <Override PartName="/ppt/slides/_rels/slide5.xml.rels" ContentType="application/vnd.openxmlformats-package.relationships+xml"/>
  <Override PartName="/ppt/slides/_rels/slide15.xml.rels" ContentType="application/vnd.openxmlformats-package.relationships+xml"/>
  <Override PartName="/ppt/slides/_rels/slide4.xml.rels" ContentType="application/vnd.openxmlformats-package.relationships+xml"/>
  <Override PartName="/ppt/slides/_rels/slide14.xml.rels" ContentType="application/vnd.openxmlformats-package.relationships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09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09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BC38290B-EB82-46E4-93D6-572323FA31E7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79640" cy="7560000"/>
          </a:xfrm>
          <a:prstGeom prst="rect">
            <a:avLst/>
          </a:prstGeom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0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 sz="1400">
                <a:solidFill>
                  <a:srgbClr val="ffffff"/>
                </a:solidFill>
              </a:rPr>
              <a:t>&lt;date/time&gt;</a:t>
            </a:r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ftr"/>
          </p:nvPr>
        </p:nvSpPr>
        <p:spPr>
          <a:xfrm>
            <a:off x="3447000" y="6886800"/>
            <a:ext cx="3195000" cy="52092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 sz="1400">
                <a:solidFill>
                  <a:srgbClr val="ffffff"/>
                </a:solidFill>
              </a:rPr>
              <a:t>&lt;footer&gt;</a:t>
            </a:r>
            <a:endParaRPr/>
          </a:p>
        </p:txBody>
      </p:sp>
      <p:sp>
        <p:nvSpPr>
          <p:cNvPr id="42" name="PlaceHolder 5"/>
          <p:cNvSpPr>
            <a:spLocks noGrp="1"/>
          </p:cNvSpPr>
          <p:nvPr>
            <p:ph type="sldNum"/>
          </p:nvPr>
        </p:nvSpPr>
        <p:spPr>
          <a:xfrm>
            <a:off x="7227000" y="6886800"/>
            <a:ext cx="2348280" cy="52092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540F61FC-5D31-49CC-BBB2-CA69B0F00E0C}" type="slidenum">
              <a:rPr lang="en-US" sz="1400">
                <a:solidFill>
                  <a:srgbClr val="ffffff"/>
                </a:solidFill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SEARCH ENGINE</a:t>
            </a:r>
            <a:endParaRPr/>
          </a:p>
        </p:txBody>
      </p:sp>
      <p:sp>
        <p:nvSpPr>
          <p:cNvPr id="76" name="TextShape 2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By the kids standing before you 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Scraper 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504000" y="176868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Provides all the nessasry mthouds to allow the the scapers to run :</a:t>
            </a:r>
            <a:endParaRPr/>
          </a:p>
          <a:p>
            <a:pPr lvl="1">
              <a:buSzPct val="25000"/>
              <a:buFont typeface="StarSymbol"/>
              <a:buChar char=""/>
            </a:pPr>
            <a:r>
              <a:rPr lang="en-US"/>
              <a:t>Reading a web page updating url for next search</a:t>
            </a:r>
            <a:endParaRPr/>
          </a:p>
        </p:txBody>
      </p:sp>
    </p:spTree>
  </p:cSld>
  <p:timing>
    <p:tnLst>
      <p:par>
        <p:cTn dur="indefinite" id="19" nodeType="tmRoot" restart="never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WordScraper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504000" y="176868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Finds every uniqe word on the page that is not in stopwords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Adds links to database on a per page bases</a:t>
            </a:r>
            <a:endParaRPr/>
          </a:p>
        </p:txBody>
      </p:sp>
    </p:spTree>
  </p:cSld>
  <p:timing>
    <p:tnLst>
      <p:par>
        <p:cTn dur="indefinite" id="21" nodeType="tmRoot" restart="never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Link Scraper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504000" y="176868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Finds every unique link on the page that in not alrady stored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Adds links to database on a per-page bases</a:t>
            </a:r>
            <a:endParaRPr/>
          </a:p>
        </p:txBody>
      </p:sp>
    </p:spTree>
  </p:cSld>
  <p:timing>
    <p:tnLst>
      <p:par>
        <p:cTn dur="indefinite" id="23" nodeType="tmRoot" restart="never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943600" y="1737360"/>
            <a:ext cx="1188720" cy="4698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400"/>
              <a:t>Has a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Dependicy tree</a:t>
            </a:r>
            <a:endParaRPr/>
          </a:p>
        </p:txBody>
      </p:sp>
      <p:sp>
        <p:nvSpPr>
          <p:cNvPr id="97" name="CustomShape 3"/>
          <p:cNvSpPr/>
          <p:nvPr/>
        </p:nvSpPr>
        <p:spPr>
          <a:xfrm>
            <a:off x="2651760" y="1463040"/>
            <a:ext cx="3200400" cy="1463040"/>
          </a:xfrm>
          <a:prstGeom prst="roundRect">
            <a:avLst>
              <a:gd fmla="val 3600" name="adj"/>
            </a:avLst>
          </a:prstGeom>
          <a:solidFill>
            <a:srgbClr val="729fcf"/>
          </a:solidFill>
          <a:ln>
            <a:solidFill>
              <a:srgbClr val="3465af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Scraper</a:t>
            </a:r>
            <a:endParaRPr/>
          </a:p>
        </p:txBody>
      </p:sp>
      <p:sp>
        <p:nvSpPr>
          <p:cNvPr id="98" name="CustomShape 4"/>
          <p:cNvSpPr/>
          <p:nvPr/>
        </p:nvSpPr>
        <p:spPr>
          <a:xfrm>
            <a:off x="274320" y="3383280"/>
            <a:ext cx="3200400" cy="1554480"/>
          </a:xfrm>
          <a:prstGeom prst="roundRect">
            <a:avLst>
              <a:gd fmla="val 3600" name="adj"/>
            </a:avLst>
          </a:prstGeom>
          <a:solidFill>
            <a:srgbClr val="729fcf"/>
          </a:solidFill>
          <a:ln>
            <a:solidFill>
              <a:srgbClr val="3465af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ScrapeLinks</a:t>
            </a:r>
            <a:endParaRPr/>
          </a:p>
        </p:txBody>
      </p:sp>
      <p:sp>
        <p:nvSpPr>
          <p:cNvPr id="99" name="CustomShape 5"/>
          <p:cNvSpPr/>
          <p:nvPr/>
        </p:nvSpPr>
        <p:spPr>
          <a:xfrm>
            <a:off x="5852160" y="3383280"/>
            <a:ext cx="2926080" cy="1554480"/>
          </a:xfrm>
          <a:prstGeom prst="roundRect">
            <a:avLst>
              <a:gd fmla="val 3600" name="adj"/>
            </a:avLst>
          </a:prstGeom>
          <a:solidFill>
            <a:srgbClr val="729fcf"/>
          </a:solidFill>
          <a:ln>
            <a:solidFill>
              <a:srgbClr val="3465af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ScrapeWords</a:t>
            </a:r>
            <a:endParaRPr/>
          </a:p>
        </p:txBody>
      </p:sp>
      <p:cxnSp>
        <p:nvCxnSpPr>
          <p:cNvPr id="100" name="Line 6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01" name="Line 7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102" name="CustomShape 8"/>
          <p:cNvSpPr/>
          <p:nvPr/>
        </p:nvSpPr>
        <p:spPr>
          <a:xfrm>
            <a:off x="3291840" y="5486400"/>
            <a:ext cx="3291840" cy="1554480"/>
          </a:xfrm>
          <a:prstGeom prst="roundRect">
            <a:avLst>
              <a:gd fmla="val 3600" name="adj"/>
            </a:avLst>
          </a:prstGeom>
          <a:solidFill>
            <a:srgbClr val="729fcf"/>
          </a:solidFill>
          <a:ln>
            <a:solidFill>
              <a:srgbClr val="3465af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Crawler</a:t>
            </a:r>
            <a:endParaRPr/>
          </a:p>
        </p:txBody>
      </p:sp>
      <p:sp>
        <p:nvSpPr>
          <p:cNvPr id="103" name="CustomShape 9"/>
          <p:cNvSpPr/>
          <p:nvPr/>
        </p:nvSpPr>
        <p:spPr>
          <a:xfrm>
            <a:off x="6949440" y="1471680"/>
            <a:ext cx="2743200" cy="1454400"/>
          </a:xfrm>
          <a:prstGeom prst="roundRect">
            <a:avLst>
              <a:gd fmla="val 3600" name="adj"/>
            </a:avLst>
          </a:prstGeom>
          <a:solidFill>
            <a:srgbClr val="729fcf"/>
          </a:solidFill>
          <a:ln>
            <a:solidFill>
              <a:srgbClr val="3465af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KeywordsDB</a:t>
            </a:r>
            <a:endParaRPr/>
          </a:p>
        </p:txBody>
      </p:sp>
      <p:sp>
        <p:nvSpPr>
          <p:cNvPr id="104" name="TextShape 10"/>
          <p:cNvSpPr txBox="1"/>
          <p:nvPr/>
        </p:nvSpPr>
        <p:spPr>
          <a:xfrm>
            <a:off x="3840480" y="4754880"/>
            <a:ext cx="1280160" cy="4698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400"/>
              <a:t>Has a</a:t>
            </a:r>
            <a:endParaRPr/>
          </a:p>
        </p:txBody>
      </p:sp>
      <p:sp>
        <p:nvSpPr>
          <p:cNvPr id="105" name="TextShape 11"/>
          <p:cNvSpPr txBox="1"/>
          <p:nvPr/>
        </p:nvSpPr>
        <p:spPr>
          <a:xfrm>
            <a:off x="8046720" y="5852160"/>
            <a:ext cx="1188720" cy="4698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400"/>
              <a:t>Has a</a:t>
            </a:r>
            <a:endParaRPr/>
          </a:p>
        </p:txBody>
      </p:sp>
      <p:sp>
        <p:nvSpPr>
          <p:cNvPr id="106" name="TextShape 12"/>
          <p:cNvSpPr txBox="1"/>
          <p:nvPr/>
        </p:nvSpPr>
        <p:spPr>
          <a:xfrm>
            <a:off x="4206240" y="3099240"/>
            <a:ext cx="914400" cy="4698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400"/>
              <a:t>Is a</a:t>
            </a:r>
            <a:endParaRPr/>
          </a:p>
        </p:txBody>
      </p:sp>
      <p:cxnSp>
        <p:nvCxnSpPr>
          <p:cNvPr id="107" name="Line 13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08" name="Line 14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09" name="Line 15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10" name="Line 16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</p:spTree>
  </p:cSld>
  <p:timing>
    <p:tnLst>
      <p:par>
        <p:cTn dur="indefinite" id="25" nodeType="tmRoot" restart="never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Crawler logic links</a:t>
            </a:r>
            <a:endParaRPr/>
          </a:p>
        </p:txBody>
      </p:sp>
      <p:sp>
        <p:nvSpPr>
          <p:cNvPr id="112" name="TextShape 2"/>
          <p:cNvSpPr txBox="1"/>
          <p:nvPr/>
        </p:nvSpPr>
        <p:spPr>
          <a:xfrm>
            <a:off x="504000" y="176868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>
                <a:solidFill>
                  <a:srgbClr val="0000ff"/>
                </a:solidFill>
              </a:rPr>
              <a:t>//set link to last array</a:t>
            </a:r>
            <a:endParaRPr/>
          </a:p>
          <a:p>
            <a:r>
              <a:rPr lang="en-US"/>
              <a:t>LinkScraper </a:t>
            </a:r>
            <a:r>
              <a:rPr lang="en-US">
                <a:solidFill>
                  <a:srgbClr val="808080"/>
                </a:solidFill>
              </a:rPr>
              <a:t>links</a:t>
            </a:r>
            <a:r>
              <a:rPr lang="en-US"/>
              <a:t> = </a:t>
            </a:r>
            <a:r>
              <a:rPr lang="en-US">
                <a:solidFill>
                  <a:srgbClr val="ffff00"/>
                </a:solidFill>
              </a:rPr>
              <a:t>new</a:t>
            </a:r>
            <a:r>
              <a:rPr lang="en-US"/>
              <a:t> LinkScraper(</a:t>
            </a:r>
            <a:r>
              <a:rPr lang="en-US">
                <a:solidFill>
                  <a:srgbClr val="b84700"/>
                </a:solidFill>
              </a:rPr>
              <a:t>DB</a:t>
            </a:r>
            <a:r>
              <a:rPr lang="en-US"/>
              <a:t>.getLastLink(</a:t>
            </a:r>
            <a:r>
              <a:rPr lang="en-US">
                <a:solidFill>
                  <a:srgbClr val="ffff00"/>
                </a:solidFill>
              </a:rPr>
              <a:t>0</a:t>
            </a:r>
            <a:r>
              <a:rPr lang="en-US"/>
              <a:t>));</a:t>
            </a:r>
            <a:endParaRPr/>
          </a:p>
          <a:p>
            <a:r>
              <a:rPr lang="en-US">
                <a:solidFill>
                  <a:srgbClr val="ffff00"/>
                </a:solidFill>
              </a:rPr>
              <a:t>int </a:t>
            </a:r>
            <a:r>
              <a:rPr lang="en-US"/>
              <a:t>counter = </a:t>
            </a:r>
            <a:r>
              <a:rPr lang="en-US">
                <a:solidFill>
                  <a:srgbClr val="ffff00"/>
                </a:solidFill>
              </a:rPr>
              <a:t>1</a:t>
            </a:r>
            <a:r>
              <a:rPr lang="en-US"/>
              <a:t>;</a:t>
            </a:r>
            <a:endParaRPr/>
          </a:p>
          <a:p>
            <a:r>
              <a:rPr lang="en-US">
                <a:solidFill>
                  <a:srgbClr val="ffff00"/>
                </a:solidFill>
              </a:rPr>
              <a:t>while</a:t>
            </a:r>
            <a:r>
              <a:rPr lang="en-US"/>
              <a:t>(!links.scrape()){</a:t>
            </a:r>
            <a:endParaRPr/>
          </a:p>
          <a:p>
            <a:r>
              <a:rPr lang="en-US"/>
              <a:t>      </a:t>
            </a:r>
            <a:r>
              <a:rPr lang="en-US">
                <a:solidFill>
                  <a:srgbClr val="0000ff"/>
                </a:solidFill>
              </a:rPr>
              <a:t>//set links to last array -1</a:t>
            </a:r>
            <a:endParaRPr/>
          </a:p>
          <a:p>
            <a:r>
              <a:rPr lang="en-US"/>
              <a:t>      </a:t>
            </a:r>
            <a:r>
              <a:rPr lang="en-US"/>
              <a:t>Links.setUrl(</a:t>
            </a:r>
            <a:r>
              <a:rPr lang="en-US">
                <a:solidFill>
                  <a:srgbClr val="b84700"/>
                </a:solidFill>
              </a:rPr>
              <a:t>DB</a:t>
            </a:r>
            <a:r>
              <a:rPr lang="en-US"/>
              <a:t>.getLastLink(counter)); </a:t>
            </a:r>
            <a:r>
              <a:rPr lang="en-US"/>
              <a:t>	</a:t>
            </a:r>
            <a:endParaRPr/>
          </a:p>
          <a:p>
            <a:r>
              <a:rPr lang="en-US"/>
              <a:t>}</a:t>
            </a:r>
            <a:endParaRPr/>
          </a:p>
        </p:txBody>
      </p:sp>
    </p:spTree>
  </p:cSld>
  <p:timing>
    <p:tnLst>
      <p:par>
        <p:cTn dur="indefinite" id="27" nodeType="tmRoot" restart="never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Crawler logic words</a:t>
            </a:r>
            <a:endParaRPr/>
          </a:p>
        </p:txBody>
      </p:sp>
      <p:sp>
        <p:nvSpPr>
          <p:cNvPr id="114" name="TextShape 2"/>
          <p:cNvSpPr txBox="1"/>
          <p:nvPr/>
        </p:nvSpPr>
        <p:spPr>
          <a:xfrm>
            <a:off x="504000" y="176868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WordScraper </a:t>
            </a:r>
            <a:r>
              <a:rPr lang="en-US">
                <a:solidFill>
                  <a:srgbClr val="808080"/>
                </a:solidFill>
              </a:rPr>
              <a:t>words</a:t>
            </a:r>
            <a:r>
              <a:rPr lang="en-US"/>
              <a:t> = </a:t>
            </a:r>
            <a:r>
              <a:rPr lang="en-US">
                <a:solidFill>
                  <a:srgbClr val="ffff00"/>
                </a:solidFill>
              </a:rPr>
              <a:t>new</a:t>
            </a:r>
            <a:r>
              <a:rPr lang="en-US"/>
              <a:t> WordScraper(</a:t>
            </a:r>
            <a:r>
              <a:rPr lang="en-US">
                <a:solidFill>
                  <a:srgbClr val="b84700"/>
                </a:solidFill>
              </a:rPr>
              <a:t>DB</a:t>
            </a:r>
            <a:r>
              <a:rPr lang="en-US"/>
              <a:t>.getFirstLink());</a:t>
            </a:r>
            <a:endParaRPr/>
          </a:p>
          <a:p>
            <a:r>
              <a:rPr lang="en-US">
                <a:solidFill>
                  <a:srgbClr val="0000ff"/>
                </a:solidFill>
              </a:rPr>
              <a:t>//set link = to first link with no date</a:t>
            </a:r>
            <a:endParaRPr/>
          </a:p>
          <a:p>
            <a:r>
              <a:rPr lang="en-US">
                <a:solidFill>
                  <a:srgbClr val="ffff00"/>
                </a:solidFill>
              </a:rPr>
              <a:t>while</a:t>
            </a:r>
            <a:r>
              <a:rPr lang="en-US"/>
              <a:t>(!words.Scrape()){</a:t>
            </a:r>
            <a:endParaRPr/>
          </a:p>
          <a:p>
            <a:r>
              <a:rPr lang="en-US"/>
              <a:t>         </a:t>
            </a:r>
            <a:r>
              <a:rPr lang="en-US">
                <a:solidFill>
                  <a:srgbClr val="0000ff"/>
                </a:solidFill>
              </a:rPr>
              <a:t>//set link to next array without a date</a:t>
            </a:r>
            <a:r>
              <a:rPr lang="en-US"/>
              <a:t>       </a:t>
            </a:r>
            <a:endParaRPr/>
          </a:p>
          <a:p>
            <a:r>
              <a:rPr lang="en-US"/>
              <a:t>        </a:t>
            </a:r>
            <a:r>
              <a:rPr lang="en-US">
                <a:solidFill>
                  <a:srgbClr val="b84700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Words.setUrl(</a:t>
            </a:r>
            <a:r>
              <a:rPr lang="en-US">
                <a:solidFill>
                  <a:srgbClr val="b84700"/>
                </a:solidFill>
              </a:rPr>
              <a:t>DB</a:t>
            </a:r>
            <a:r>
              <a:rPr lang="en-US"/>
              <a:t>.getFirstLink());       </a:t>
            </a:r>
            <a:endParaRPr/>
          </a:p>
          <a:p>
            <a:r>
              <a:rPr lang="en-US"/>
              <a:t>}</a:t>
            </a:r>
            <a:endParaRPr/>
          </a:p>
        </p:txBody>
      </p:sp>
    </p:spTree>
  </p:cSld>
  <p:timing>
    <p:tnLst>
      <p:par>
        <p:cTn dur="indefinite" id="29" nodeType="tmRoot" restart="never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Frount End </a:t>
            </a:r>
            <a:endParaRPr/>
          </a:p>
        </p:txBody>
      </p:sp>
      <p:sp>
        <p:nvSpPr>
          <p:cNvPr id="116" name="TextShape 2"/>
          <p:cNvSpPr txBox="1"/>
          <p:nvPr/>
        </p:nvSpPr>
        <p:spPr>
          <a:xfrm>
            <a:off x="504000" y="176868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Will display a exept a search string 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String is parsed based on spelling and stop word list and split on space 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Searches the databse and retuns pages that have the most keyword fist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Grabs the page title and snip it form the intenet (for now may want to store info about the site later)</a:t>
            </a:r>
            <a:endParaRPr/>
          </a:p>
        </p:txBody>
      </p:sp>
    </p:spTree>
  </p:cSld>
  <p:timing>
    <p:tnLst>
      <p:par>
        <p:cTn dur="indefinite" id="31" nodeType="tmRoot" restart="never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Database Structure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Keywords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Urls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Strop Words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The Crawler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504000" y="176868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Searches internet and finds Links and words and adds then to the database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Coprised of 4 classes and a driver class</a:t>
            </a: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Crawler classes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504000" y="176868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Crawler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KeywordDB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Scraper 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LinkScraper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WordScraper</a:t>
            </a: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Crawler 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504000" y="176868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Runs the links in a iteigent fassin</a:t>
            </a:r>
            <a:endParaRPr/>
          </a:p>
          <a:p>
            <a:pPr lvl="1">
              <a:buSzPct val="25000"/>
              <a:buFont typeface="StarSymbol"/>
              <a:buChar char=""/>
            </a:pPr>
            <a:r>
              <a:rPr lang="en-US"/>
              <a:t>Runs link searcher on the last link of the database if that retuns false go to second to last</a:t>
            </a:r>
            <a:endParaRPr/>
          </a:p>
          <a:p>
            <a:pPr lvl="1">
              <a:buSzPct val="25000"/>
              <a:buFont typeface="StarSymbol"/>
              <a:buChar char=""/>
            </a:pPr>
            <a:r>
              <a:rPr lang="en-US"/>
              <a:t>Runs link searcher on the fist link with no update date </a:t>
            </a:r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KeywordsDB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504000" y="176868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Adds a layer of abstartion ontop of the database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Provides easy to use methouds to accses update and remove resorses </a:t>
            </a:r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