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2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5533">
          <p15:clr>
            <a:srgbClr val="A4A3A4"/>
          </p15:clr>
        </p15:guide>
        <p15:guide id="2" pos="227">
          <p15:clr>
            <a:srgbClr val="9AA0A6"/>
          </p15:clr>
        </p15:guide>
        <p15:guide id="3" orient="horz" pos="179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62B5404-9310-4895-953E-8E6B493C4044}">
  <a:tblStyle styleId="{262B5404-9310-4895-953E-8E6B493C404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129"/>
    <p:restoredTop sz="94694"/>
  </p:normalViewPr>
  <p:slideViewPr>
    <p:cSldViewPr snapToGrid="0">
      <p:cViewPr varScale="1">
        <p:scale>
          <a:sx n="156" d="100"/>
          <a:sy n="156" d="100"/>
        </p:scale>
        <p:origin x="184" y="264"/>
      </p:cViewPr>
      <p:guideLst>
        <p:guide pos="5533"/>
        <p:guide pos="227"/>
        <p:guide orient="horz" pos="17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e04b8b6756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e04b8b6756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de823becd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de823becd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de823becd0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de823becd0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de823becd0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de823becd0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df29b9fb24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df29b9fb24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df29b9fb24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df29b9fb24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f97f5ce68a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f97f5ce68a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f97f5ce68a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f97f5ce68a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 l="99" r="99"/>
          <a:stretch/>
        </p:blipFill>
        <p:spPr>
          <a:xfrm>
            <a:off x="-17925" y="-10075"/>
            <a:ext cx="9194726" cy="5182151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944650" y="4350425"/>
            <a:ext cx="8293200" cy="48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944650" y="1769200"/>
            <a:ext cx="7379700" cy="23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с кодом 1">
  <p:cSld name="CUSTOM_2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/>
          <p:nvPr/>
        </p:nvSpPr>
        <p:spPr>
          <a:xfrm>
            <a:off x="590475" y="1364975"/>
            <a:ext cx="7988400" cy="34125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2"/>
          <p:cNvSpPr txBox="1">
            <a:spLocks noGrp="1"/>
          </p:cNvSpPr>
          <p:nvPr>
            <p:ph type="subTitle" idx="1"/>
          </p:nvPr>
        </p:nvSpPr>
        <p:spPr>
          <a:xfrm>
            <a:off x="754725" y="1516446"/>
            <a:ext cx="8226300" cy="34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Courier New"/>
              <a:buNone/>
              <a:defRPr sz="11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с кодом 2">
  <p:cSld name="CUSTOM_2_1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/>
          <p:nvPr/>
        </p:nvSpPr>
        <p:spPr>
          <a:xfrm>
            <a:off x="590475" y="1364975"/>
            <a:ext cx="7988400" cy="3412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subTitle" idx="1"/>
          </p:nvPr>
        </p:nvSpPr>
        <p:spPr>
          <a:xfrm>
            <a:off x="754725" y="1516446"/>
            <a:ext cx="8226300" cy="34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ourier New"/>
              <a:buNone/>
              <a:defRPr sz="11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КОД+ТЕКСТ 1">
  <p:cSld name="CUSTOM_4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ubTitle" idx="1"/>
          </p:nvPr>
        </p:nvSpPr>
        <p:spPr>
          <a:xfrm>
            <a:off x="544050" y="1350425"/>
            <a:ext cx="5316300" cy="9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14"/>
          <p:cNvSpPr/>
          <p:nvPr/>
        </p:nvSpPr>
        <p:spPr>
          <a:xfrm>
            <a:off x="606200" y="2144231"/>
            <a:ext cx="7938600" cy="24645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subTitle" idx="2"/>
          </p:nvPr>
        </p:nvSpPr>
        <p:spPr>
          <a:xfrm>
            <a:off x="795050" y="2220038"/>
            <a:ext cx="7568100" cy="23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Courier New"/>
              <a:buNone/>
              <a:defRPr sz="13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КОД+ТЕКСТ 2">
  <p:cSld name="CUSTOM_4_1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5"/>
          <p:cNvSpPr/>
          <p:nvPr/>
        </p:nvSpPr>
        <p:spPr>
          <a:xfrm>
            <a:off x="362300" y="1384249"/>
            <a:ext cx="4748700" cy="33933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subTitle" idx="1"/>
          </p:nvPr>
        </p:nvSpPr>
        <p:spPr>
          <a:xfrm>
            <a:off x="500550" y="1474819"/>
            <a:ext cx="4428600" cy="34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Courier New"/>
              <a:buNone/>
              <a:defRPr sz="13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2"/>
          </p:nvPr>
        </p:nvSpPr>
        <p:spPr>
          <a:xfrm>
            <a:off x="5555275" y="1474819"/>
            <a:ext cx="3151200" cy="326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Белый слайд + заголовок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500550" y="1784775"/>
            <a:ext cx="7935300" cy="114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аш макет 1">
  <p:cSld name="CUSTOM_5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500550" y="1426469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238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500"/>
              <a:buChar char="●"/>
              <a:defRPr sz="1500"/>
            </a:lvl1pPr>
            <a:lvl2pPr marL="914400" lvl="1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371600" lvl="2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828800" lvl="3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2286000" lvl="4" indent="-31115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743200" lvl="5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200400" lvl="6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3657600" lvl="7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4114800" lvl="8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ема вебинара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500550" y="821213"/>
            <a:ext cx="8520600" cy="19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subTitle" idx="1"/>
          </p:nvPr>
        </p:nvSpPr>
        <p:spPr>
          <a:xfrm>
            <a:off x="500550" y="457313"/>
            <a:ext cx="77967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500"/>
              <a:buNone/>
              <a:defRPr sz="1500">
                <a:solidFill>
                  <a:srgbClr val="FF99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ubTitle" idx="2"/>
          </p:nvPr>
        </p:nvSpPr>
        <p:spPr>
          <a:xfrm>
            <a:off x="3135425" y="2978831"/>
            <a:ext cx="58563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ubTitle" idx="3"/>
          </p:nvPr>
        </p:nvSpPr>
        <p:spPr>
          <a:xfrm>
            <a:off x="3135425" y="3278981"/>
            <a:ext cx="5856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ubTitle" idx="4"/>
          </p:nvPr>
        </p:nvSpPr>
        <p:spPr>
          <a:xfrm>
            <a:off x="3135425" y="3662550"/>
            <a:ext cx="5856300" cy="10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97">
          <p15:clr>
            <a:srgbClr val="FA7B17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ный слайд">
  <p:cSld name="MAIN_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31" name="Google Shape;31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 себе">
  <p:cSld name="CUSTOM_1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ubTitle" idx="1"/>
          </p:nvPr>
        </p:nvSpPr>
        <p:spPr>
          <a:xfrm>
            <a:off x="3891775" y="1716281"/>
            <a:ext cx="43917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subTitle" idx="2"/>
          </p:nvPr>
        </p:nvSpPr>
        <p:spPr>
          <a:xfrm>
            <a:off x="3891775" y="2252801"/>
            <a:ext cx="5095200" cy="25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+описание">
  <p:cSld name="SECTION_TITLE_AND_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609075" y="12208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ubTitle" idx="1"/>
          </p:nvPr>
        </p:nvSpPr>
        <p:spPr>
          <a:xfrm>
            <a:off x="609075" y="2916213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marL="2286000" lvl="4" indent="-31115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marL="2743200" lvl="5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marL="3200400" lvl="6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">
  <p:cSld name="CUSTOM_3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5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Roboto"/>
              <a:buNone/>
              <a:defRPr sz="31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24350" y="1578869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65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●"/>
              <a:defRPr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238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○"/>
              <a:defRPr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fefelov777/WeatherAppCompare_1.0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subTitle" idx="1"/>
          </p:nvPr>
        </p:nvSpPr>
        <p:spPr>
          <a:xfrm>
            <a:off x="944650" y="4350425"/>
            <a:ext cx="8293200" cy="48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otus.ru</a:t>
            </a:r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title"/>
          </p:nvPr>
        </p:nvSpPr>
        <p:spPr>
          <a:xfrm>
            <a:off x="944650" y="1769200"/>
            <a:ext cx="7379700" cy="23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Python Developer. Basic</a:t>
            </a:r>
            <a:endParaRPr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 txBox="1">
            <a:spLocks noGrp="1"/>
          </p:cNvSpPr>
          <p:nvPr>
            <p:ph type="title"/>
          </p:nvPr>
        </p:nvSpPr>
        <p:spPr>
          <a:xfrm>
            <a:off x="956225" y="396394"/>
            <a:ext cx="7559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4900"/>
              <a:t>Спасибо за внимание!</a:t>
            </a:r>
            <a:br>
              <a:rPr lang="ru" sz="5000" b="0"/>
            </a:br>
            <a:endParaRPr sz="1400" b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766725" y="1805199"/>
            <a:ext cx="7935300" cy="129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4000"/>
              <a:t>Меня хорошо видно</a:t>
            </a:r>
            <a:endParaRPr sz="4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4000"/>
              <a:t>&amp; слышно?</a:t>
            </a:r>
            <a:endParaRPr sz="4000"/>
          </a:p>
        </p:txBody>
      </p:sp>
      <p:pic>
        <p:nvPicPr>
          <p:cNvPr id="76" name="Google Shape;76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7275" y="3516281"/>
            <a:ext cx="526796" cy="52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84856" y="3516281"/>
            <a:ext cx="526796" cy="52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/>
          <p:nvPr/>
        </p:nvSpPr>
        <p:spPr>
          <a:xfrm>
            <a:off x="630000" y="2716325"/>
            <a:ext cx="1033800" cy="1983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500550" y="821213"/>
            <a:ext cx="8520600" cy="19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400" dirty="0">
                <a:solidFill>
                  <a:schemeClr val="tx1"/>
                </a:solidFill>
              </a:rPr>
              <a:t>Защита проекта</a:t>
            </a:r>
            <a:endParaRPr sz="2400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400" dirty="0">
                <a:solidFill>
                  <a:schemeClr val="tx1"/>
                </a:solidFill>
              </a:rPr>
              <a:t>Тема: Приложение для сравнения погоды.</a:t>
            </a:r>
            <a:br>
              <a:rPr lang="ru" sz="2400" dirty="0">
                <a:solidFill>
                  <a:schemeClr val="tx1"/>
                </a:solidFill>
              </a:rPr>
            </a:br>
            <a:r>
              <a:rPr lang="en" sz="2400" b="1" i="0" u="none" strike="noStrike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-apple-system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WeatherAppCompare_1.0</a:t>
            </a:r>
            <a:endParaRPr sz="2400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5" name="Google Shape;85;p18"/>
          <p:cNvSpPr txBox="1"/>
          <p:nvPr/>
        </p:nvSpPr>
        <p:spPr>
          <a:xfrm>
            <a:off x="3123850" y="2716325"/>
            <a:ext cx="5856300" cy="78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Фефелов Дмитрий</a:t>
            </a:r>
            <a:endParaRPr b="1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" name="Google Shape;86;p18"/>
          <p:cNvSpPr txBox="1"/>
          <p:nvPr/>
        </p:nvSpPr>
        <p:spPr>
          <a:xfrm>
            <a:off x="3123850" y="3279300"/>
            <a:ext cx="5856300" cy="13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Должность</a:t>
            </a: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: </a:t>
            </a:r>
            <a:r>
              <a:rPr lang="ru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старший консультант поддержки прогнозирования и пополнения </a:t>
            </a:r>
            <a:endParaRPr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Компания 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:X5 Tech</a:t>
            </a:r>
            <a:endParaRPr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000" dirty="0"/>
              <a:t>План защиты</a:t>
            </a: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19"/>
          <p:cNvSpPr/>
          <p:nvPr/>
        </p:nvSpPr>
        <p:spPr>
          <a:xfrm>
            <a:off x="786525" y="1205525"/>
            <a:ext cx="3384900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Цели проекта</a:t>
            </a:r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" name="Google Shape;93;p19"/>
          <p:cNvSpPr/>
          <p:nvPr/>
        </p:nvSpPr>
        <p:spPr>
          <a:xfrm>
            <a:off x="787125" y="1795027"/>
            <a:ext cx="3384900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Что планировалось</a:t>
            </a:r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" name="Google Shape;94;p19"/>
          <p:cNvSpPr/>
          <p:nvPr/>
        </p:nvSpPr>
        <p:spPr>
          <a:xfrm>
            <a:off x="787125" y="2372042"/>
            <a:ext cx="3384900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Используемые</a:t>
            </a:r>
            <a:r>
              <a:rPr lang="ru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технологии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" name="Google Shape;95;p19"/>
          <p:cNvSpPr/>
          <p:nvPr/>
        </p:nvSpPr>
        <p:spPr>
          <a:xfrm>
            <a:off x="786525" y="2949064"/>
            <a:ext cx="3384900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Что</a:t>
            </a:r>
            <a:r>
              <a:rPr lang="ru" sz="1300">
                <a:solidFill>
                  <a:srgbClr val="050505"/>
                </a:solidFill>
                <a:latin typeface="Roboto"/>
                <a:ea typeface="Roboto"/>
                <a:cs typeface="Roboto"/>
                <a:sym typeface="Roboto"/>
              </a:rPr>
              <a:t> получилось</a:t>
            </a:r>
            <a:endParaRPr sz="1300">
              <a:solidFill>
                <a:srgbClr val="05050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" name="Google Shape;96;p19"/>
          <p:cNvSpPr/>
          <p:nvPr/>
        </p:nvSpPr>
        <p:spPr>
          <a:xfrm>
            <a:off x="786525" y="3526100"/>
            <a:ext cx="3384900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Схемы/</a:t>
            </a:r>
            <a:r>
              <a:rPr lang="ru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архитектура</a:t>
            </a:r>
            <a:endParaRPr sz="13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" name="Google Shape;97;p19"/>
          <p:cNvSpPr/>
          <p:nvPr/>
        </p:nvSpPr>
        <p:spPr>
          <a:xfrm>
            <a:off x="786525" y="4103113"/>
            <a:ext cx="3384900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Выводы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8" name="Google Shape;98;p19"/>
          <p:cNvCxnSpPr>
            <a:stCxn id="92" idx="1"/>
            <a:endCxn id="93" idx="1"/>
          </p:cNvCxnSpPr>
          <p:nvPr/>
        </p:nvCxnSpPr>
        <p:spPr>
          <a:xfrm>
            <a:off x="786525" y="1393625"/>
            <a:ext cx="600" cy="589500"/>
          </a:xfrm>
          <a:prstGeom prst="curvedConnector3">
            <a:avLst>
              <a:gd name="adj1" fmla="val -39687500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99" name="Google Shape;99;p19"/>
          <p:cNvCxnSpPr>
            <a:stCxn id="93" idx="1"/>
            <a:endCxn id="94" idx="1"/>
          </p:cNvCxnSpPr>
          <p:nvPr/>
        </p:nvCxnSpPr>
        <p:spPr>
          <a:xfrm>
            <a:off x="787125" y="1983127"/>
            <a:ext cx="600" cy="576900"/>
          </a:xfrm>
          <a:prstGeom prst="curvedConnector3">
            <a:avLst>
              <a:gd name="adj1" fmla="val -39687500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00" name="Google Shape;100;p19"/>
          <p:cNvCxnSpPr>
            <a:stCxn id="94" idx="1"/>
            <a:endCxn id="95" idx="1"/>
          </p:cNvCxnSpPr>
          <p:nvPr/>
        </p:nvCxnSpPr>
        <p:spPr>
          <a:xfrm flipH="1">
            <a:off x="786525" y="2560142"/>
            <a:ext cx="600" cy="576900"/>
          </a:xfrm>
          <a:prstGeom prst="curvedConnector3">
            <a:avLst>
              <a:gd name="adj1" fmla="val 39787500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01" name="Google Shape;101;p19"/>
          <p:cNvCxnSpPr>
            <a:stCxn id="95" idx="1"/>
            <a:endCxn id="96" idx="1"/>
          </p:cNvCxnSpPr>
          <p:nvPr/>
        </p:nvCxnSpPr>
        <p:spPr>
          <a:xfrm>
            <a:off x="786525" y="3137164"/>
            <a:ext cx="600" cy="576900"/>
          </a:xfrm>
          <a:prstGeom prst="curvedConnector3">
            <a:avLst>
              <a:gd name="adj1" fmla="val -39687500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02" name="Google Shape;102;p19"/>
          <p:cNvCxnSpPr>
            <a:stCxn id="96" idx="1"/>
            <a:endCxn id="97" idx="1"/>
          </p:cNvCxnSpPr>
          <p:nvPr/>
        </p:nvCxnSpPr>
        <p:spPr>
          <a:xfrm>
            <a:off x="786525" y="3714200"/>
            <a:ext cx="600" cy="576900"/>
          </a:xfrm>
          <a:prstGeom prst="curvedConnector3">
            <a:avLst>
              <a:gd name="adj1" fmla="val -39687500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Цели проекта</a:t>
            </a:r>
            <a:endParaRPr/>
          </a:p>
        </p:txBody>
      </p:sp>
      <p:graphicFrame>
        <p:nvGraphicFramePr>
          <p:cNvPr id="108" name="Google Shape;108;p20"/>
          <p:cNvGraphicFramePr/>
          <p:nvPr>
            <p:extLst>
              <p:ext uri="{D42A27DB-BD31-4B8C-83A1-F6EECF244321}">
                <p14:modId xmlns:p14="http://schemas.microsoft.com/office/powerpoint/2010/main" val="2779165805"/>
              </p:ext>
            </p:extLst>
          </p:nvPr>
        </p:nvGraphicFramePr>
        <p:xfrm>
          <a:off x="952500" y="1544194"/>
          <a:ext cx="7239000" cy="1503588"/>
        </p:xfrm>
        <a:graphic>
          <a:graphicData uri="http://schemas.openxmlformats.org/drawingml/2006/table">
            <a:tbl>
              <a:tblPr>
                <a:noFill/>
                <a:tableStyleId>{262B5404-9310-4895-953E-8E6B493C4044}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Сравнение погодных данных. Создать приложение, которое позволит пользователям сравнивать погодные данные из различных городов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Обеспечить интуитивно понятный интерфейс для пользователей, чтобы они могли легко получать и сравнивать погодные данные 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Научиться использовать </a:t>
                      </a: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API</a:t>
                      </a: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в своих будущих проектах</a:t>
                      </a: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000"/>
              <a:t>Что планировалось</a:t>
            </a: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115" name="Google Shape;115;p21"/>
          <p:cNvGraphicFramePr/>
          <p:nvPr>
            <p:extLst>
              <p:ext uri="{D42A27DB-BD31-4B8C-83A1-F6EECF244321}">
                <p14:modId xmlns:p14="http://schemas.microsoft.com/office/powerpoint/2010/main" val="2654360205"/>
              </p:ext>
            </p:extLst>
          </p:nvPr>
        </p:nvGraphicFramePr>
        <p:xfrm>
          <a:off x="952500" y="1544194"/>
          <a:ext cx="7239000" cy="1275750"/>
        </p:xfrm>
        <a:graphic>
          <a:graphicData uri="http://schemas.openxmlformats.org/drawingml/2006/table">
            <a:tbl>
              <a:tblPr>
                <a:noFill/>
                <a:tableStyleId>{262B5404-9310-4895-953E-8E6B493C4044}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Создать приложение, которое позволит пользователям сравнивать погодные данные из различных городов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Погода в текущем времени + прогноз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Реализация через прокси, чтобы обойти </a:t>
                      </a: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API </a:t>
                      </a: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по количеству запросов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/>
              <a:t>Используемые технологии</a:t>
            </a: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122" name="Google Shape;122;p22"/>
          <p:cNvGraphicFramePr/>
          <p:nvPr>
            <p:extLst>
              <p:ext uri="{D42A27DB-BD31-4B8C-83A1-F6EECF244321}">
                <p14:modId xmlns:p14="http://schemas.microsoft.com/office/powerpoint/2010/main" val="3023044444"/>
              </p:ext>
            </p:extLst>
          </p:nvPr>
        </p:nvGraphicFramePr>
        <p:xfrm>
          <a:off x="952500" y="1544194"/>
          <a:ext cx="7239000" cy="1398422"/>
        </p:xfrm>
        <a:graphic>
          <a:graphicData uri="http://schemas.openxmlformats.org/drawingml/2006/table">
            <a:tbl>
              <a:tblPr>
                <a:noFill/>
                <a:tableStyleId>{262B5404-9310-4895-953E-8E6B493C4044}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Python</a:t>
                      </a: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, для серверной части приложения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Django</a:t>
                      </a: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фреймворк для создания серверной логики и </a:t>
                      </a: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API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HTML/CSS </a:t>
                      </a:r>
                      <a:r>
                        <a:rPr lang="ru-RU" sz="1300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фронтенд</a:t>
                      </a: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и стилизация страницы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API </a:t>
                      </a:r>
                      <a:r>
                        <a:rPr lang="en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OpenWeatherMap</a:t>
                      </a:r>
                      <a:r>
                        <a:rPr lang="en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: </a:t>
                      </a:r>
                      <a:r>
                        <a:rPr lang="ru-RU" sz="1400" b="0" i="0" u="none" strike="noStrike" cap="none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Для получения данных о погоде.</a:t>
                      </a: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 dirty="0"/>
              <a:t>Что получилось</a:t>
            </a:r>
            <a:endParaRPr sz="3000" dirty="0"/>
          </a:p>
        </p:txBody>
      </p:sp>
      <p:sp>
        <p:nvSpPr>
          <p:cNvPr id="130" name="Google Shape;130;p23"/>
          <p:cNvSpPr txBox="1"/>
          <p:nvPr/>
        </p:nvSpPr>
        <p:spPr>
          <a:xfrm>
            <a:off x="552675" y="1264350"/>
            <a:ext cx="3921600" cy="348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AutoNum type="arabicPeriod"/>
            </a:pPr>
            <a:endParaRPr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3CEDD647-F0D2-2C18-685F-CA9A21B0D6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842" y="1056386"/>
            <a:ext cx="4887108" cy="34863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0ED7E34-6306-2E4B-A5B3-595C6A1C2F95}"/>
              </a:ext>
            </a:extLst>
          </p:cNvPr>
          <p:cNvSpPr txBox="1"/>
          <p:nvPr/>
        </p:nvSpPr>
        <p:spPr>
          <a:xfrm>
            <a:off x="4059936" y="539667"/>
            <a:ext cx="47003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dirty="0"/>
              <a:t>https://</a:t>
            </a:r>
            <a:r>
              <a:rPr lang="en" dirty="0" err="1"/>
              <a:t>github.com</a:t>
            </a:r>
            <a:r>
              <a:rPr lang="en" dirty="0"/>
              <a:t>/dfefelov777/WeatherAppCompare_1.0</a:t>
            </a:r>
            <a:endParaRPr lang="ru-RU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/>
              <a:t>Выводы и планы по развитию</a:t>
            </a: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142" name="Google Shape;142;p25"/>
          <p:cNvGraphicFramePr/>
          <p:nvPr>
            <p:extLst>
              <p:ext uri="{D42A27DB-BD31-4B8C-83A1-F6EECF244321}">
                <p14:modId xmlns:p14="http://schemas.microsoft.com/office/powerpoint/2010/main" val="3502150251"/>
              </p:ext>
            </p:extLst>
          </p:nvPr>
        </p:nvGraphicFramePr>
        <p:xfrm>
          <a:off x="952500" y="1544194"/>
          <a:ext cx="7239000" cy="1625054"/>
        </p:xfrm>
        <a:graphic>
          <a:graphicData uri="http://schemas.openxmlformats.org/drawingml/2006/table">
            <a:tbl>
              <a:tblPr>
                <a:noFill/>
                <a:tableStyleId>{262B5404-9310-4895-953E-8E6B493C4044}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Реализовать сравнение прогнозов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Реализация через прокси, чтобы обойти </a:t>
                      </a:r>
                      <a:r>
                        <a:rPr lang="en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API </a:t>
                      </a: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по количеству запросов</a:t>
                      </a: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Настройка интерфейса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Инте</a:t>
                      </a:r>
                      <a:r>
                        <a:rPr lang="en-US" sz="1300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г</a:t>
                      </a: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рация с БД, для сохранения исторических данных запросов с возможностью анализа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239</Words>
  <Application>Microsoft Macintosh PowerPoint</Application>
  <PresentationFormat>Экран (16:9)</PresentationFormat>
  <Paragraphs>52</Paragraphs>
  <Slides>10</Slides>
  <Notes>10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-apple-system</vt:lpstr>
      <vt:lpstr>Arial</vt:lpstr>
      <vt:lpstr>Courier New</vt:lpstr>
      <vt:lpstr>Roboto</vt:lpstr>
      <vt:lpstr>Светлая тема</vt:lpstr>
      <vt:lpstr>Python Developer. Basic</vt:lpstr>
      <vt:lpstr>Меня хорошо видно &amp; слышно?</vt:lpstr>
      <vt:lpstr>Защита проекта Тема: Приложение для сравнения погоды. WeatherAppCompare_1.0  </vt:lpstr>
      <vt:lpstr>План защиты </vt:lpstr>
      <vt:lpstr>Цели проекта</vt:lpstr>
      <vt:lpstr>Что планировалось </vt:lpstr>
      <vt:lpstr>Используемые технологии  </vt:lpstr>
      <vt:lpstr>Что получилось</vt:lpstr>
      <vt:lpstr>Выводы и планы по развитию   </vt:lpstr>
      <vt:lpstr>Спасибо за внимание!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Dmi.Fefelov</cp:lastModifiedBy>
  <cp:revision>3</cp:revision>
  <dcterms:modified xsi:type="dcterms:W3CDTF">2024-08-03T11:46:41Z</dcterms:modified>
</cp:coreProperties>
</file>