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B5404-9310-4895-953E-8E6B493C4044}">
  <a:tblStyle styleId="{262B5404-9310-4895-953E-8E6B493C4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94"/>
  </p:normalViewPr>
  <p:slideViewPr>
    <p:cSldViewPr snapToGrid="0">
      <p:cViewPr varScale="1">
        <p:scale>
          <a:sx n="156" d="100"/>
          <a:sy n="156" d="100"/>
        </p:scale>
        <p:origin x="184" y="26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efelov777/WeatherAppCompare_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 Developer.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Защита проекта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Тема: Приложение для сравнения погоды.</a:t>
            </a:r>
            <a:br>
              <a:rPr lang="ru" sz="2400" dirty="0">
                <a:solidFill>
                  <a:schemeClr val="tx1"/>
                </a:solidFill>
              </a:rPr>
            </a:br>
            <a:r>
              <a:rPr lang="en" sz="2400" b="1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WeatherAppCompare_1.0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Фефелов Дмитрий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консультант поддержки прогнозирования и пополнения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:X5 Tech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779165805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Сравнение погодных данных. 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Обеспечить интуитивно понятный интерфейс для пользователей, чтобы они могли легко получать и сравнивать погодные данные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своих будущих проектах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654360205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Погода в текущем времени + прогноз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02888901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для серверной части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фреймворк для создания серверной логики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фронтенд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стилизация страницы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 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интеграции с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метер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-им сервисом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EDD647-F0D2-2C18-685F-CA9A21B0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2" y="1056386"/>
            <a:ext cx="4887108" cy="348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D7E34-6306-2E4B-A5B3-595C6A1C2F95}"/>
              </a:ext>
            </a:extLst>
          </p:cNvPr>
          <p:cNvSpPr txBox="1"/>
          <p:nvPr/>
        </p:nvSpPr>
        <p:spPr>
          <a:xfrm>
            <a:off x="4059936" y="539667"/>
            <a:ext cx="470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/dfefelov777/WeatherAppCompare_1.0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502150251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сравнение прогнозов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интерфейса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рация с БД, для сохранения исторических данных запросов с возможностью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Экран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Courier New</vt:lpstr>
      <vt:lpstr>Roboto</vt:lpstr>
      <vt:lpstr>Светлая тема</vt:lpstr>
      <vt:lpstr>Python Developer. Basic</vt:lpstr>
      <vt:lpstr>Меня хорошо видно &amp; слышно?</vt:lpstr>
      <vt:lpstr>Защита проекта Тема: Приложение для сравнения погоды. WeatherAppCompare_1.0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Dmi.Fefelov</cp:lastModifiedBy>
  <cp:revision>2</cp:revision>
  <dcterms:modified xsi:type="dcterms:W3CDTF">2024-08-03T11:43:36Z</dcterms:modified>
</cp:coreProperties>
</file>