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57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574"/>
  </p:normalViewPr>
  <p:slideViewPr>
    <p:cSldViewPr snapToGrid="0" snapToObjects="1">
      <p:cViewPr varScale="1">
        <p:scale>
          <a:sx n="76" d="100"/>
          <a:sy n="76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9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4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72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6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41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5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57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5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6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6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FCDE-A5E1-8747-871B-D0A6F01AE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Tuition Reimbursement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75D1E-64FE-BA4F-AC53-9E6CFB363F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1 </a:t>
            </a:r>
          </a:p>
          <a:p>
            <a:r>
              <a:rPr lang="en-US" dirty="0"/>
              <a:t>Dan </a:t>
            </a:r>
            <a:r>
              <a:rPr lang="en-US" dirty="0" err="1"/>
              <a:t>Felleman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81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1206-2A54-E64F-A3D8-48AD687E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36" y="1326996"/>
            <a:ext cx="8679915" cy="296525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720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31749-75D2-624F-B975-77316FC0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9237" y="5079936"/>
            <a:ext cx="8673427" cy="969087"/>
          </a:xfrm>
          <a:ln>
            <a:noFill/>
            <a:prstDash val="dash"/>
            <a:miter lim="800000"/>
          </a:ln>
        </p:spPr>
        <p:txBody>
          <a:bodyPr vert="horz" lIns="91440" tIns="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2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2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7" name="Rectangle 34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36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9" name="Group 59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0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DF207D-AF97-FB49-8E62-3CAADB108E42}"/>
              </a:ext>
            </a:extLst>
          </p:cNvPr>
          <p:cNvSpPr txBox="1"/>
          <p:nvPr/>
        </p:nvSpPr>
        <p:spPr>
          <a:xfrm>
            <a:off x="5118447" y="803186"/>
            <a:ext cx="6281873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User Log In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New Reimbursement Request Submittal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Department Head Approval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Benefits Coordinator Approval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Reference all Professional Development Resources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9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48B2-0FA8-B84D-A93E-762F8974D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214" y="178196"/>
            <a:ext cx="5490224" cy="1689390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979D6-C11F-484B-88C6-416F3D97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0888" y="2492185"/>
            <a:ext cx="5490223" cy="1383770"/>
          </a:xfrm>
        </p:spPr>
        <p:txBody>
          <a:bodyPr/>
          <a:lstStyle/>
          <a:p>
            <a:r>
              <a:rPr lang="en-US" dirty="0"/>
              <a:t>Selenium</a:t>
            </a:r>
          </a:p>
          <a:p>
            <a:r>
              <a:rPr lang="en-US" dirty="0"/>
              <a:t>Cucumber</a:t>
            </a:r>
          </a:p>
          <a:p>
            <a:r>
              <a:rPr lang="en-US" dirty="0"/>
              <a:t>JUnit</a:t>
            </a:r>
          </a:p>
        </p:txBody>
      </p:sp>
    </p:spTree>
    <p:extLst>
      <p:ext uri="{BB962C8B-B14F-4D97-AF65-F5344CB8AC3E}">
        <p14:creationId xmlns:p14="http://schemas.microsoft.com/office/powerpoint/2010/main" val="128411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E24E9-8EC5-DD46-BC42-A4A1D976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1" y="760830"/>
            <a:ext cx="6884244" cy="5336340"/>
          </a:xfrm>
        </p:spPr>
        <p:txBody>
          <a:bodyPr vert="horz" lIns="228600" tIns="228600" rIns="228600" bIns="0" rtlCol="0" anchor="ctr">
            <a:normAutofit/>
          </a:bodyPr>
          <a:lstStyle/>
          <a:p>
            <a:pPr algn="r">
              <a:lnSpc>
                <a:spcPct val="80000"/>
              </a:lnSpc>
            </a:pPr>
            <a:r>
              <a:rPr lang="en-US" sz="880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25316" y="3342776"/>
            <a:ext cx="200040" cy="17244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272501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{978A6D59-D323-9341-855B-F185186EE76D}tf16401369</Template>
  <TotalTime>20</TotalTime>
  <Words>32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Tuition Reimbursement Management System</vt:lpstr>
      <vt:lpstr>Features</vt:lpstr>
      <vt:lpstr>PowerPoint Presentation</vt:lpstr>
      <vt:lpstr>Testing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Tuition Reimbursement Management System</dc:title>
  <dc:creator>Daniel Felleman</dc:creator>
  <cp:lastModifiedBy>Daniel Felleman</cp:lastModifiedBy>
  <cp:revision>5</cp:revision>
  <dcterms:created xsi:type="dcterms:W3CDTF">2021-02-05T14:26:13Z</dcterms:created>
  <dcterms:modified xsi:type="dcterms:W3CDTF">2021-02-05T14:46:49Z</dcterms:modified>
</cp:coreProperties>
</file>