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31297-4E21-4491-A363-FEE85E14C2E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E4EA69-F608-4646-8A9C-156F6D848F83}">
      <dgm:prSet/>
      <dgm:spPr/>
      <dgm:t>
        <a:bodyPr/>
        <a:lstStyle/>
        <a:p>
          <a:r>
            <a:rPr lang="en-US"/>
            <a:t>User Log In</a:t>
          </a:r>
        </a:p>
      </dgm:t>
    </dgm:pt>
    <dgm:pt modelId="{02C2C95B-ABB7-4203-8AFE-E554F1B898BC}" type="parTrans" cxnId="{45351E63-263C-4987-90D6-81890613AB05}">
      <dgm:prSet/>
      <dgm:spPr/>
      <dgm:t>
        <a:bodyPr/>
        <a:lstStyle/>
        <a:p>
          <a:endParaRPr lang="en-US"/>
        </a:p>
      </dgm:t>
    </dgm:pt>
    <dgm:pt modelId="{4D21319E-A94A-4C6E-86B8-12E5439092CC}" type="sibTrans" cxnId="{45351E63-263C-4987-90D6-81890613AB05}">
      <dgm:prSet/>
      <dgm:spPr/>
      <dgm:t>
        <a:bodyPr/>
        <a:lstStyle/>
        <a:p>
          <a:endParaRPr lang="en-US"/>
        </a:p>
      </dgm:t>
    </dgm:pt>
    <dgm:pt modelId="{6324C0C0-9265-424F-8EDB-DB70A74CFF2A}">
      <dgm:prSet/>
      <dgm:spPr/>
      <dgm:t>
        <a:bodyPr/>
        <a:lstStyle/>
        <a:p>
          <a:r>
            <a:rPr lang="en-US"/>
            <a:t>New Reimbursement Request Submittal</a:t>
          </a:r>
        </a:p>
      </dgm:t>
    </dgm:pt>
    <dgm:pt modelId="{7A6CC1BF-665F-42F5-BEBE-F670D79E30C9}" type="parTrans" cxnId="{6F6F67CD-3B91-43D7-81CB-CDB52657C906}">
      <dgm:prSet/>
      <dgm:spPr/>
      <dgm:t>
        <a:bodyPr/>
        <a:lstStyle/>
        <a:p>
          <a:endParaRPr lang="en-US"/>
        </a:p>
      </dgm:t>
    </dgm:pt>
    <dgm:pt modelId="{2D73CDAF-0E7A-4F2B-8E1C-EEC83A6457AD}" type="sibTrans" cxnId="{6F6F67CD-3B91-43D7-81CB-CDB52657C906}">
      <dgm:prSet/>
      <dgm:spPr/>
      <dgm:t>
        <a:bodyPr/>
        <a:lstStyle/>
        <a:p>
          <a:endParaRPr lang="en-US"/>
        </a:p>
      </dgm:t>
    </dgm:pt>
    <dgm:pt modelId="{608B78B5-837C-4E8A-8080-E7C903DE6A65}">
      <dgm:prSet/>
      <dgm:spPr/>
      <dgm:t>
        <a:bodyPr/>
        <a:lstStyle/>
        <a:p>
          <a:r>
            <a:rPr lang="en-US"/>
            <a:t>Department Head Approval</a:t>
          </a:r>
        </a:p>
      </dgm:t>
    </dgm:pt>
    <dgm:pt modelId="{0D83E1DA-8700-4844-8284-651C24DCE1BE}" type="parTrans" cxnId="{F65E628F-2F50-489D-8FFE-54694A5A1097}">
      <dgm:prSet/>
      <dgm:spPr/>
      <dgm:t>
        <a:bodyPr/>
        <a:lstStyle/>
        <a:p>
          <a:endParaRPr lang="en-US"/>
        </a:p>
      </dgm:t>
    </dgm:pt>
    <dgm:pt modelId="{F827793A-27FA-47FA-B085-D3198C0F16A4}" type="sibTrans" cxnId="{F65E628F-2F50-489D-8FFE-54694A5A1097}">
      <dgm:prSet/>
      <dgm:spPr/>
      <dgm:t>
        <a:bodyPr/>
        <a:lstStyle/>
        <a:p>
          <a:endParaRPr lang="en-US"/>
        </a:p>
      </dgm:t>
    </dgm:pt>
    <dgm:pt modelId="{0F8F2F61-5FDC-488E-B307-40B4DFF62509}">
      <dgm:prSet/>
      <dgm:spPr/>
      <dgm:t>
        <a:bodyPr/>
        <a:lstStyle/>
        <a:p>
          <a:r>
            <a:rPr lang="en-US"/>
            <a:t>Benefits Coordinator Approval</a:t>
          </a:r>
        </a:p>
      </dgm:t>
    </dgm:pt>
    <dgm:pt modelId="{8A2CCB64-E11F-48B6-8FA2-ED7C4DD8F70A}" type="parTrans" cxnId="{5DF70CD6-654A-4429-970F-E1AB5C703475}">
      <dgm:prSet/>
      <dgm:spPr/>
      <dgm:t>
        <a:bodyPr/>
        <a:lstStyle/>
        <a:p>
          <a:endParaRPr lang="en-US"/>
        </a:p>
      </dgm:t>
    </dgm:pt>
    <dgm:pt modelId="{16626648-F607-4E54-A829-64641B965D61}" type="sibTrans" cxnId="{5DF70CD6-654A-4429-970F-E1AB5C703475}">
      <dgm:prSet/>
      <dgm:spPr/>
      <dgm:t>
        <a:bodyPr/>
        <a:lstStyle/>
        <a:p>
          <a:endParaRPr lang="en-US"/>
        </a:p>
      </dgm:t>
    </dgm:pt>
    <dgm:pt modelId="{4EFACBDD-1080-48F6-B5F2-330801839FCA}">
      <dgm:prSet/>
      <dgm:spPr/>
      <dgm:t>
        <a:bodyPr/>
        <a:lstStyle/>
        <a:p>
          <a:r>
            <a:rPr lang="en-US"/>
            <a:t>Reference all Professional Development Resources</a:t>
          </a:r>
        </a:p>
      </dgm:t>
    </dgm:pt>
    <dgm:pt modelId="{4A5D7034-19C4-4EB8-9440-CA791DF37D7B}" type="parTrans" cxnId="{8BFDEAAA-C9A9-4939-85CC-63017A221254}">
      <dgm:prSet/>
      <dgm:spPr/>
      <dgm:t>
        <a:bodyPr/>
        <a:lstStyle/>
        <a:p>
          <a:endParaRPr lang="en-US"/>
        </a:p>
      </dgm:t>
    </dgm:pt>
    <dgm:pt modelId="{1396EB84-5DDC-440A-BBD8-5BD0DBB3B2D0}" type="sibTrans" cxnId="{8BFDEAAA-C9A9-4939-85CC-63017A221254}">
      <dgm:prSet/>
      <dgm:spPr/>
      <dgm:t>
        <a:bodyPr/>
        <a:lstStyle/>
        <a:p>
          <a:endParaRPr lang="en-US"/>
        </a:p>
      </dgm:t>
    </dgm:pt>
    <dgm:pt modelId="{D6CB5AE3-9481-D74B-A2B1-C89C645BC62A}" type="pres">
      <dgm:prSet presAssocID="{55D31297-4E21-4491-A363-FEE85E14C2E3}" presName="vert0" presStyleCnt="0">
        <dgm:presLayoutVars>
          <dgm:dir/>
          <dgm:animOne val="branch"/>
          <dgm:animLvl val="lvl"/>
        </dgm:presLayoutVars>
      </dgm:prSet>
      <dgm:spPr/>
    </dgm:pt>
    <dgm:pt modelId="{51269A7D-E7BA-1842-B5FC-FED3DA406BEE}" type="pres">
      <dgm:prSet presAssocID="{57E4EA69-F608-4646-8A9C-156F6D848F83}" presName="thickLine" presStyleLbl="alignNode1" presStyleIdx="0" presStyleCnt="5"/>
      <dgm:spPr/>
    </dgm:pt>
    <dgm:pt modelId="{FAB67982-C811-6742-BF12-1D7C7C6EC5B9}" type="pres">
      <dgm:prSet presAssocID="{57E4EA69-F608-4646-8A9C-156F6D848F83}" presName="horz1" presStyleCnt="0"/>
      <dgm:spPr/>
    </dgm:pt>
    <dgm:pt modelId="{9B45F148-41AF-AE4A-9915-C3F3F752E992}" type="pres">
      <dgm:prSet presAssocID="{57E4EA69-F608-4646-8A9C-156F6D848F83}" presName="tx1" presStyleLbl="revTx" presStyleIdx="0" presStyleCnt="5"/>
      <dgm:spPr/>
    </dgm:pt>
    <dgm:pt modelId="{4F35FDE3-7386-BE4C-83A1-C9A0450E432B}" type="pres">
      <dgm:prSet presAssocID="{57E4EA69-F608-4646-8A9C-156F6D848F83}" presName="vert1" presStyleCnt="0"/>
      <dgm:spPr/>
    </dgm:pt>
    <dgm:pt modelId="{36E8B613-E5FF-7448-8AB4-86D58ECE857F}" type="pres">
      <dgm:prSet presAssocID="{6324C0C0-9265-424F-8EDB-DB70A74CFF2A}" presName="thickLine" presStyleLbl="alignNode1" presStyleIdx="1" presStyleCnt="5"/>
      <dgm:spPr/>
    </dgm:pt>
    <dgm:pt modelId="{BC0A782F-BAFD-584D-9EE7-3E5EB28B9A55}" type="pres">
      <dgm:prSet presAssocID="{6324C0C0-9265-424F-8EDB-DB70A74CFF2A}" presName="horz1" presStyleCnt="0"/>
      <dgm:spPr/>
    </dgm:pt>
    <dgm:pt modelId="{36613430-A06D-644F-9079-1FB33BB688E7}" type="pres">
      <dgm:prSet presAssocID="{6324C0C0-9265-424F-8EDB-DB70A74CFF2A}" presName="tx1" presStyleLbl="revTx" presStyleIdx="1" presStyleCnt="5"/>
      <dgm:spPr/>
    </dgm:pt>
    <dgm:pt modelId="{3D82E21F-F5D1-984E-8432-2059C65ED158}" type="pres">
      <dgm:prSet presAssocID="{6324C0C0-9265-424F-8EDB-DB70A74CFF2A}" presName="vert1" presStyleCnt="0"/>
      <dgm:spPr/>
    </dgm:pt>
    <dgm:pt modelId="{086495D3-0E39-FC4A-B680-CF3890FC0ADB}" type="pres">
      <dgm:prSet presAssocID="{608B78B5-837C-4E8A-8080-E7C903DE6A65}" presName="thickLine" presStyleLbl="alignNode1" presStyleIdx="2" presStyleCnt="5"/>
      <dgm:spPr/>
    </dgm:pt>
    <dgm:pt modelId="{59E18908-1BA4-9A4F-A6A9-38713561BB0F}" type="pres">
      <dgm:prSet presAssocID="{608B78B5-837C-4E8A-8080-E7C903DE6A65}" presName="horz1" presStyleCnt="0"/>
      <dgm:spPr/>
    </dgm:pt>
    <dgm:pt modelId="{3F9C2CF2-0422-6F4D-B000-9E2A84B6E7BB}" type="pres">
      <dgm:prSet presAssocID="{608B78B5-837C-4E8A-8080-E7C903DE6A65}" presName="tx1" presStyleLbl="revTx" presStyleIdx="2" presStyleCnt="5"/>
      <dgm:spPr/>
    </dgm:pt>
    <dgm:pt modelId="{93E9A6C0-45E8-364A-8529-C697C4E95948}" type="pres">
      <dgm:prSet presAssocID="{608B78B5-837C-4E8A-8080-E7C903DE6A65}" presName="vert1" presStyleCnt="0"/>
      <dgm:spPr/>
    </dgm:pt>
    <dgm:pt modelId="{45779651-64B4-C442-82F4-78080F1AA3DA}" type="pres">
      <dgm:prSet presAssocID="{0F8F2F61-5FDC-488E-B307-40B4DFF62509}" presName="thickLine" presStyleLbl="alignNode1" presStyleIdx="3" presStyleCnt="5"/>
      <dgm:spPr/>
    </dgm:pt>
    <dgm:pt modelId="{FE952A02-F606-D941-A47C-E39C6815FC17}" type="pres">
      <dgm:prSet presAssocID="{0F8F2F61-5FDC-488E-B307-40B4DFF62509}" presName="horz1" presStyleCnt="0"/>
      <dgm:spPr/>
    </dgm:pt>
    <dgm:pt modelId="{CA6EFD0C-6CF8-7245-B634-8356DAD420F2}" type="pres">
      <dgm:prSet presAssocID="{0F8F2F61-5FDC-488E-B307-40B4DFF62509}" presName="tx1" presStyleLbl="revTx" presStyleIdx="3" presStyleCnt="5"/>
      <dgm:spPr/>
    </dgm:pt>
    <dgm:pt modelId="{4EE2C7AF-9F50-7545-8A6A-F1C784322D60}" type="pres">
      <dgm:prSet presAssocID="{0F8F2F61-5FDC-488E-B307-40B4DFF62509}" presName="vert1" presStyleCnt="0"/>
      <dgm:spPr/>
    </dgm:pt>
    <dgm:pt modelId="{234CA29D-E67D-B14F-AD07-B07B2BA37BDE}" type="pres">
      <dgm:prSet presAssocID="{4EFACBDD-1080-48F6-B5F2-330801839FCA}" presName="thickLine" presStyleLbl="alignNode1" presStyleIdx="4" presStyleCnt="5"/>
      <dgm:spPr/>
    </dgm:pt>
    <dgm:pt modelId="{00D07090-C43D-E145-A475-5952A7A1A3BC}" type="pres">
      <dgm:prSet presAssocID="{4EFACBDD-1080-48F6-B5F2-330801839FCA}" presName="horz1" presStyleCnt="0"/>
      <dgm:spPr/>
    </dgm:pt>
    <dgm:pt modelId="{CB561FB0-8A73-FE4B-A273-BEFC80B6A5E1}" type="pres">
      <dgm:prSet presAssocID="{4EFACBDD-1080-48F6-B5F2-330801839FCA}" presName="tx1" presStyleLbl="revTx" presStyleIdx="4" presStyleCnt="5"/>
      <dgm:spPr/>
    </dgm:pt>
    <dgm:pt modelId="{BFAAFA76-3674-C945-91C2-34FAF5288D67}" type="pres">
      <dgm:prSet presAssocID="{4EFACBDD-1080-48F6-B5F2-330801839FCA}" presName="vert1" presStyleCnt="0"/>
      <dgm:spPr/>
    </dgm:pt>
  </dgm:ptLst>
  <dgm:cxnLst>
    <dgm:cxn modelId="{4F81C404-0D96-5B49-B610-54BEC570F885}" type="presOf" srcId="{0F8F2F61-5FDC-488E-B307-40B4DFF62509}" destId="{CA6EFD0C-6CF8-7245-B634-8356DAD420F2}" srcOrd="0" destOrd="0" presId="urn:microsoft.com/office/officeart/2008/layout/LinedList"/>
    <dgm:cxn modelId="{894A8C3C-0D11-3449-9087-C2CFF2E42AE9}" type="presOf" srcId="{608B78B5-837C-4E8A-8080-E7C903DE6A65}" destId="{3F9C2CF2-0422-6F4D-B000-9E2A84B6E7BB}" srcOrd="0" destOrd="0" presId="urn:microsoft.com/office/officeart/2008/layout/LinedList"/>
    <dgm:cxn modelId="{791DA342-FDAC-B945-95A9-F909BC3A87E8}" type="presOf" srcId="{57E4EA69-F608-4646-8A9C-156F6D848F83}" destId="{9B45F148-41AF-AE4A-9915-C3F3F752E992}" srcOrd="0" destOrd="0" presId="urn:microsoft.com/office/officeart/2008/layout/LinedList"/>
    <dgm:cxn modelId="{2F49FB4F-BE06-844B-AE35-6067EB804DE4}" type="presOf" srcId="{6324C0C0-9265-424F-8EDB-DB70A74CFF2A}" destId="{36613430-A06D-644F-9079-1FB33BB688E7}" srcOrd="0" destOrd="0" presId="urn:microsoft.com/office/officeart/2008/layout/LinedList"/>
    <dgm:cxn modelId="{45351E63-263C-4987-90D6-81890613AB05}" srcId="{55D31297-4E21-4491-A363-FEE85E14C2E3}" destId="{57E4EA69-F608-4646-8A9C-156F6D848F83}" srcOrd="0" destOrd="0" parTransId="{02C2C95B-ABB7-4203-8AFE-E554F1B898BC}" sibTransId="{4D21319E-A94A-4C6E-86B8-12E5439092CC}"/>
    <dgm:cxn modelId="{E54FDD7F-CA84-2049-86DE-3B38D4F4689F}" type="presOf" srcId="{55D31297-4E21-4491-A363-FEE85E14C2E3}" destId="{D6CB5AE3-9481-D74B-A2B1-C89C645BC62A}" srcOrd="0" destOrd="0" presId="urn:microsoft.com/office/officeart/2008/layout/LinedList"/>
    <dgm:cxn modelId="{F65E628F-2F50-489D-8FFE-54694A5A1097}" srcId="{55D31297-4E21-4491-A363-FEE85E14C2E3}" destId="{608B78B5-837C-4E8A-8080-E7C903DE6A65}" srcOrd="2" destOrd="0" parTransId="{0D83E1DA-8700-4844-8284-651C24DCE1BE}" sibTransId="{F827793A-27FA-47FA-B085-D3198C0F16A4}"/>
    <dgm:cxn modelId="{8BFDEAAA-C9A9-4939-85CC-63017A221254}" srcId="{55D31297-4E21-4491-A363-FEE85E14C2E3}" destId="{4EFACBDD-1080-48F6-B5F2-330801839FCA}" srcOrd="4" destOrd="0" parTransId="{4A5D7034-19C4-4EB8-9440-CA791DF37D7B}" sibTransId="{1396EB84-5DDC-440A-BBD8-5BD0DBB3B2D0}"/>
    <dgm:cxn modelId="{6F6F67CD-3B91-43D7-81CB-CDB52657C906}" srcId="{55D31297-4E21-4491-A363-FEE85E14C2E3}" destId="{6324C0C0-9265-424F-8EDB-DB70A74CFF2A}" srcOrd="1" destOrd="0" parTransId="{7A6CC1BF-665F-42F5-BEBE-F670D79E30C9}" sibTransId="{2D73CDAF-0E7A-4F2B-8E1C-EEC83A6457AD}"/>
    <dgm:cxn modelId="{5DF70CD6-654A-4429-970F-E1AB5C703475}" srcId="{55D31297-4E21-4491-A363-FEE85E14C2E3}" destId="{0F8F2F61-5FDC-488E-B307-40B4DFF62509}" srcOrd="3" destOrd="0" parTransId="{8A2CCB64-E11F-48B6-8FA2-ED7C4DD8F70A}" sibTransId="{16626648-F607-4E54-A829-64641B965D61}"/>
    <dgm:cxn modelId="{A0770FFF-050C-F94B-947C-8D01FE88EC17}" type="presOf" srcId="{4EFACBDD-1080-48F6-B5F2-330801839FCA}" destId="{CB561FB0-8A73-FE4B-A273-BEFC80B6A5E1}" srcOrd="0" destOrd="0" presId="urn:microsoft.com/office/officeart/2008/layout/LinedList"/>
    <dgm:cxn modelId="{10C55B02-4B8C-7842-80A3-307C6F540AAF}" type="presParOf" srcId="{D6CB5AE3-9481-D74B-A2B1-C89C645BC62A}" destId="{51269A7D-E7BA-1842-B5FC-FED3DA406BEE}" srcOrd="0" destOrd="0" presId="urn:microsoft.com/office/officeart/2008/layout/LinedList"/>
    <dgm:cxn modelId="{8D333283-F5A7-464E-8B9E-2DA6A2AEC49A}" type="presParOf" srcId="{D6CB5AE3-9481-D74B-A2B1-C89C645BC62A}" destId="{FAB67982-C811-6742-BF12-1D7C7C6EC5B9}" srcOrd="1" destOrd="0" presId="urn:microsoft.com/office/officeart/2008/layout/LinedList"/>
    <dgm:cxn modelId="{2414AB56-15F3-9844-A860-0FEC0134A24C}" type="presParOf" srcId="{FAB67982-C811-6742-BF12-1D7C7C6EC5B9}" destId="{9B45F148-41AF-AE4A-9915-C3F3F752E992}" srcOrd="0" destOrd="0" presId="urn:microsoft.com/office/officeart/2008/layout/LinedList"/>
    <dgm:cxn modelId="{47638AC6-BD28-0247-A6E4-99E6ABD6253F}" type="presParOf" srcId="{FAB67982-C811-6742-BF12-1D7C7C6EC5B9}" destId="{4F35FDE3-7386-BE4C-83A1-C9A0450E432B}" srcOrd="1" destOrd="0" presId="urn:microsoft.com/office/officeart/2008/layout/LinedList"/>
    <dgm:cxn modelId="{C819CCF5-EB20-DF41-A327-57B011353C8A}" type="presParOf" srcId="{D6CB5AE3-9481-D74B-A2B1-C89C645BC62A}" destId="{36E8B613-E5FF-7448-8AB4-86D58ECE857F}" srcOrd="2" destOrd="0" presId="urn:microsoft.com/office/officeart/2008/layout/LinedList"/>
    <dgm:cxn modelId="{843E7F88-BD86-1242-AB24-971B771A4E00}" type="presParOf" srcId="{D6CB5AE3-9481-D74B-A2B1-C89C645BC62A}" destId="{BC0A782F-BAFD-584D-9EE7-3E5EB28B9A55}" srcOrd="3" destOrd="0" presId="urn:microsoft.com/office/officeart/2008/layout/LinedList"/>
    <dgm:cxn modelId="{E97AFEA2-308D-5641-A7AB-CE6F54B131EE}" type="presParOf" srcId="{BC0A782F-BAFD-584D-9EE7-3E5EB28B9A55}" destId="{36613430-A06D-644F-9079-1FB33BB688E7}" srcOrd="0" destOrd="0" presId="urn:microsoft.com/office/officeart/2008/layout/LinedList"/>
    <dgm:cxn modelId="{34942882-CC22-0A47-9CD9-D3A2E74E8F88}" type="presParOf" srcId="{BC0A782F-BAFD-584D-9EE7-3E5EB28B9A55}" destId="{3D82E21F-F5D1-984E-8432-2059C65ED158}" srcOrd="1" destOrd="0" presId="urn:microsoft.com/office/officeart/2008/layout/LinedList"/>
    <dgm:cxn modelId="{03467B1B-1C96-2E4B-A6B6-B0429861FDBB}" type="presParOf" srcId="{D6CB5AE3-9481-D74B-A2B1-C89C645BC62A}" destId="{086495D3-0E39-FC4A-B680-CF3890FC0ADB}" srcOrd="4" destOrd="0" presId="urn:microsoft.com/office/officeart/2008/layout/LinedList"/>
    <dgm:cxn modelId="{BD6E0C3F-7876-D846-9B38-74878FD4CCA5}" type="presParOf" srcId="{D6CB5AE3-9481-D74B-A2B1-C89C645BC62A}" destId="{59E18908-1BA4-9A4F-A6A9-38713561BB0F}" srcOrd="5" destOrd="0" presId="urn:microsoft.com/office/officeart/2008/layout/LinedList"/>
    <dgm:cxn modelId="{6FF9EEF0-BBB9-8F45-972F-361027DDA7B0}" type="presParOf" srcId="{59E18908-1BA4-9A4F-A6A9-38713561BB0F}" destId="{3F9C2CF2-0422-6F4D-B000-9E2A84B6E7BB}" srcOrd="0" destOrd="0" presId="urn:microsoft.com/office/officeart/2008/layout/LinedList"/>
    <dgm:cxn modelId="{C6AB1C49-778C-204D-A089-CED1C3CEB5F3}" type="presParOf" srcId="{59E18908-1BA4-9A4F-A6A9-38713561BB0F}" destId="{93E9A6C0-45E8-364A-8529-C697C4E95948}" srcOrd="1" destOrd="0" presId="urn:microsoft.com/office/officeart/2008/layout/LinedList"/>
    <dgm:cxn modelId="{C38FEEA9-A881-5542-BC44-A0B8EC4A5CC5}" type="presParOf" srcId="{D6CB5AE3-9481-D74B-A2B1-C89C645BC62A}" destId="{45779651-64B4-C442-82F4-78080F1AA3DA}" srcOrd="6" destOrd="0" presId="urn:microsoft.com/office/officeart/2008/layout/LinedList"/>
    <dgm:cxn modelId="{4049E67A-37F5-C049-A32B-7645B22EBA11}" type="presParOf" srcId="{D6CB5AE3-9481-D74B-A2B1-C89C645BC62A}" destId="{FE952A02-F606-D941-A47C-E39C6815FC17}" srcOrd="7" destOrd="0" presId="urn:microsoft.com/office/officeart/2008/layout/LinedList"/>
    <dgm:cxn modelId="{5381F8A2-7275-9940-B0C0-B17BF73905CE}" type="presParOf" srcId="{FE952A02-F606-D941-A47C-E39C6815FC17}" destId="{CA6EFD0C-6CF8-7245-B634-8356DAD420F2}" srcOrd="0" destOrd="0" presId="urn:microsoft.com/office/officeart/2008/layout/LinedList"/>
    <dgm:cxn modelId="{C4A9CA9E-53E8-1C49-B6CA-1D27E1CC346E}" type="presParOf" srcId="{FE952A02-F606-D941-A47C-E39C6815FC17}" destId="{4EE2C7AF-9F50-7545-8A6A-F1C784322D60}" srcOrd="1" destOrd="0" presId="urn:microsoft.com/office/officeart/2008/layout/LinedList"/>
    <dgm:cxn modelId="{A466FE6E-F7EB-F34E-B541-668D9D3D4439}" type="presParOf" srcId="{D6CB5AE3-9481-D74B-A2B1-C89C645BC62A}" destId="{234CA29D-E67D-B14F-AD07-B07B2BA37BDE}" srcOrd="8" destOrd="0" presId="urn:microsoft.com/office/officeart/2008/layout/LinedList"/>
    <dgm:cxn modelId="{0581372F-31B7-184D-8E8E-6679B06074D7}" type="presParOf" srcId="{D6CB5AE3-9481-D74B-A2B1-C89C645BC62A}" destId="{00D07090-C43D-E145-A475-5952A7A1A3BC}" srcOrd="9" destOrd="0" presId="urn:microsoft.com/office/officeart/2008/layout/LinedList"/>
    <dgm:cxn modelId="{E2BF2637-42B0-7C45-96D8-9350895682C4}" type="presParOf" srcId="{00D07090-C43D-E145-A475-5952A7A1A3BC}" destId="{CB561FB0-8A73-FE4B-A273-BEFC80B6A5E1}" srcOrd="0" destOrd="0" presId="urn:microsoft.com/office/officeart/2008/layout/LinedList"/>
    <dgm:cxn modelId="{831C217B-A2CD-8E4B-949D-97FB3DCD9A25}" type="presParOf" srcId="{00D07090-C43D-E145-A475-5952A7A1A3BC}" destId="{BFAAFA76-3674-C945-91C2-34FAF5288D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9A7D-E7BA-1842-B5FC-FED3DA406BEE}">
      <dsp:nvSpPr>
        <dsp:cNvPr id="0" name=""/>
        <dsp:cNvSpPr/>
      </dsp:nvSpPr>
      <dsp:spPr>
        <a:xfrm>
          <a:off x="0" y="640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F148-41AF-AE4A-9915-C3F3F752E992}">
      <dsp:nvSpPr>
        <dsp:cNvPr id="0" name=""/>
        <dsp:cNvSpPr/>
      </dsp:nvSpPr>
      <dsp:spPr>
        <a:xfrm>
          <a:off x="0" y="640"/>
          <a:ext cx="6281873" cy="104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Log In</a:t>
          </a:r>
        </a:p>
      </dsp:txBody>
      <dsp:txXfrm>
        <a:off x="0" y="640"/>
        <a:ext cx="6281873" cy="1049468"/>
      </dsp:txXfrm>
    </dsp:sp>
    <dsp:sp modelId="{36E8B613-E5FF-7448-8AB4-86D58ECE857F}">
      <dsp:nvSpPr>
        <dsp:cNvPr id="0" name=""/>
        <dsp:cNvSpPr/>
      </dsp:nvSpPr>
      <dsp:spPr>
        <a:xfrm>
          <a:off x="0" y="1050108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13430-A06D-644F-9079-1FB33BB688E7}">
      <dsp:nvSpPr>
        <dsp:cNvPr id="0" name=""/>
        <dsp:cNvSpPr/>
      </dsp:nvSpPr>
      <dsp:spPr>
        <a:xfrm>
          <a:off x="0" y="1050108"/>
          <a:ext cx="6281873" cy="104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New Reimbursement Request Submittal</a:t>
          </a:r>
        </a:p>
      </dsp:txBody>
      <dsp:txXfrm>
        <a:off x="0" y="1050108"/>
        <a:ext cx="6281873" cy="1049468"/>
      </dsp:txXfrm>
    </dsp:sp>
    <dsp:sp modelId="{086495D3-0E39-FC4A-B680-CF3890FC0ADB}">
      <dsp:nvSpPr>
        <dsp:cNvPr id="0" name=""/>
        <dsp:cNvSpPr/>
      </dsp:nvSpPr>
      <dsp:spPr>
        <a:xfrm>
          <a:off x="0" y="2099576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C2CF2-0422-6F4D-B000-9E2A84B6E7BB}">
      <dsp:nvSpPr>
        <dsp:cNvPr id="0" name=""/>
        <dsp:cNvSpPr/>
      </dsp:nvSpPr>
      <dsp:spPr>
        <a:xfrm>
          <a:off x="0" y="2099576"/>
          <a:ext cx="6281873" cy="104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Department Head Approval</a:t>
          </a:r>
        </a:p>
      </dsp:txBody>
      <dsp:txXfrm>
        <a:off x="0" y="2099576"/>
        <a:ext cx="6281873" cy="1049468"/>
      </dsp:txXfrm>
    </dsp:sp>
    <dsp:sp modelId="{45779651-64B4-C442-82F4-78080F1AA3DA}">
      <dsp:nvSpPr>
        <dsp:cNvPr id="0" name=""/>
        <dsp:cNvSpPr/>
      </dsp:nvSpPr>
      <dsp:spPr>
        <a:xfrm>
          <a:off x="0" y="3149045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EFD0C-6CF8-7245-B634-8356DAD420F2}">
      <dsp:nvSpPr>
        <dsp:cNvPr id="0" name=""/>
        <dsp:cNvSpPr/>
      </dsp:nvSpPr>
      <dsp:spPr>
        <a:xfrm>
          <a:off x="0" y="3149045"/>
          <a:ext cx="6281873" cy="104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Benefits Coordinator Approval</a:t>
          </a:r>
        </a:p>
      </dsp:txBody>
      <dsp:txXfrm>
        <a:off x="0" y="3149045"/>
        <a:ext cx="6281873" cy="1049468"/>
      </dsp:txXfrm>
    </dsp:sp>
    <dsp:sp modelId="{234CA29D-E67D-B14F-AD07-B07B2BA37BDE}">
      <dsp:nvSpPr>
        <dsp:cNvPr id="0" name=""/>
        <dsp:cNvSpPr/>
      </dsp:nvSpPr>
      <dsp:spPr>
        <a:xfrm>
          <a:off x="0" y="4198513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61FB0-8A73-FE4B-A273-BEFC80B6A5E1}">
      <dsp:nvSpPr>
        <dsp:cNvPr id="0" name=""/>
        <dsp:cNvSpPr/>
      </dsp:nvSpPr>
      <dsp:spPr>
        <a:xfrm>
          <a:off x="0" y="4198513"/>
          <a:ext cx="6281873" cy="104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Reference all Professional Development Resources</a:t>
          </a:r>
        </a:p>
      </dsp:txBody>
      <dsp:txXfrm>
        <a:off x="0" y="4198513"/>
        <a:ext cx="6281873" cy="1049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9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4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7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5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6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FCDE-A5E1-8747-871B-D0A6F01AE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Tuition Reimbursement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5D1E-64FE-BA4F-AC53-9E6CFB363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 </a:t>
            </a:r>
            <a:r>
              <a:rPr lang="en-US" dirty="0" err="1"/>
              <a:t>Felleman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1206-2A54-E64F-A3D8-48AD687E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1749-75D2-624F-B975-77316FC0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5079936"/>
            <a:ext cx="8673427" cy="969087"/>
          </a:xfrm>
          <a:ln>
            <a:noFill/>
            <a:prstDash val="dash"/>
            <a:miter lim="800000"/>
          </a:ln>
        </p:spPr>
        <p:txBody>
          <a:bodyPr vert="horz" lIns="91440" tIns="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0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34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36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4" name="Group 59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5" name="Rectangle 60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72" name="TextBox 1">
            <a:extLst>
              <a:ext uri="{FF2B5EF4-FFF2-40B4-BE49-F238E27FC236}">
                <a16:creationId xmlns:a16="http://schemas.microsoft.com/office/drawing/2014/main" id="{B549DC62-4178-4E3D-9F20-FB8BD06CBA1A}"/>
              </a:ext>
            </a:extLst>
          </p:cNvPr>
          <p:cNvGraphicFramePr/>
          <p:nvPr/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699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48B2-0FA8-B84D-A93E-762F8974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4" y="178196"/>
            <a:ext cx="5490224" cy="168939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79D6-C11F-484B-88C6-416F3D97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0888" y="2492185"/>
            <a:ext cx="5490223" cy="1383770"/>
          </a:xfrm>
        </p:spPr>
        <p:txBody>
          <a:bodyPr/>
          <a:lstStyle/>
          <a:p>
            <a:r>
              <a:rPr lang="en-US" dirty="0"/>
              <a:t>Selenium</a:t>
            </a:r>
          </a:p>
          <a:p>
            <a:r>
              <a:rPr lang="en-US" dirty="0"/>
              <a:t>Cucumber</a:t>
            </a:r>
          </a:p>
          <a:p>
            <a:r>
              <a:rPr lang="en-US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128411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E24E9-8EC5-DD46-BC42-A4A1D976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5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{978A6D59-D323-9341-855B-F185186EE76D}tf16401369</Template>
  <TotalTime>24</TotalTime>
  <Words>32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Tuition Reimbursement Management System</vt:lpstr>
      <vt:lpstr>Features</vt:lpstr>
      <vt:lpstr>PowerPoint Presentation</vt:lpstr>
      <vt:lpstr>Testing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Reimbursement Management System</dc:title>
  <dc:creator>Daniel Felleman</dc:creator>
  <cp:lastModifiedBy>Daniel Felleman</cp:lastModifiedBy>
  <cp:revision>6</cp:revision>
  <dcterms:created xsi:type="dcterms:W3CDTF">2021-02-05T14:26:13Z</dcterms:created>
  <dcterms:modified xsi:type="dcterms:W3CDTF">2021-02-05T14:50:34Z</dcterms:modified>
</cp:coreProperties>
</file>