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67" r:id="rId2"/>
    <p:sldId id="257" r:id="rId3"/>
    <p:sldId id="270" r:id="rId4"/>
    <p:sldId id="268" r:id="rId5"/>
    <p:sldId id="260" r:id="rId6"/>
    <p:sldId id="262" r:id="rId7"/>
    <p:sldId id="261" r:id="rId8"/>
    <p:sldId id="264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B2E300"/>
    <a:srgbClr val="00FFA3"/>
    <a:srgbClr val="70F1C5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59"/>
  </p:normalViewPr>
  <p:slideViewPr>
    <p:cSldViewPr snapToGrid="0" snapToObjects="1">
      <p:cViewPr>
        <p:scale>
          <a:sx n="80" d="100"/>
          <a:sy n="80" d="100"/>
        </p:scale>
        <p:origin x="1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9FC42-0E56-4285-98C0-D7F385CC83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1E75BB2-61AF-4141-9AF3-A51A634AC462}">
      <dgm:prSet/>
      <dgm:spPr/>
      <dgm:t>
        <a:bodyPr/>
        <a:lstStyle/>
        <a:p>
          <a:r>
            <a:rPr lang="en-US"/>
            <a:t>Online Retail Web Application for Escape Room Enthusiasts</a:t>
          </a:r>
        </a:p>
      </dgm:t>
    </dgm:pt>
    <dgm:pt modelId="{DD233609-E570-4DB7-A30F-1F36990988D8}" type="parTrans" cxnId="{332DFCDB-9B95-413C-887B-98363C94E55A}">
      <dgm:prSet/>
      <dgm:spPr/>
      <dgm:t>
        <a:bodyPr/>
        <a:lstStyle/>
        <a:p>
          <a:endParaRPr lang="en-US"/>
        </a:p>
      </dgm:t>
    </dgm:pt>
    <dgm:pt modelId="{2B224C62-8398-40B5-9F2E-3E623512D606}" type="sibTrans" cxnId="{332DFCDB-9B95-413C-887B-98363C94E55A}">
      <dgm:prSet/>
      <dgm:spPr/>
      <dgm:t>
        <a:bodyPr/>
        <a:lstStyle/>
        <a:p>
          <a:endParaRPr lang="en-US"/>
        </a:p>
      </dgm:t>
    </dgm:pt>
    <dgm:pt modelId="{0A8EA6ED-12DE-4A97-89F6-A338D09F3597}">
      <dgm:prSet/>
      <dgm:spPr/>
      <dgm:t>
        <a:bodyPr/>
        <a:lstStyle/>
        <a:p>
          <a:r>
            <a:rPr lang="en-US"/>
            <a:t>Puzzles, Locks, and more</a:t>
          </a:r>
        </a:p>
      </dgm:t>
    </dgm:pt>
    <dgm:pt modelId="{3F18F812-4676-443C-9CD7-84DDDE738A34}" type="parTrans" cxnId="{E1960D1D-ECDB-497E-884E-68F1D1DF86CD}">
      <dgm:prSet/>
      <dgm:spPr/>
      <dgm:t>
        <a:bodyPr/>
        <a:lstStyle/>
        <a:p>
          <a:endParaRPr lang="en-US"/>
        </a:p>
      </dgm:t>
    </dgm:pt>
    <dgm:pt modelId="{E85C8146-B7A3-4222-A19B-6632DA72B879}" type="sibTrans" cxnId="{E1960D1D-ECDB-497E-884E-68F1D1DF86CD}">
      <dgm:prSet/>
      <dgm:spPr/>
      <dgm:t>
        <a:bodyPr/>
        <a:lstStyle/>
        <a:p>
          <a:endParaRPr lang="en-US"/>
        </a:p>
      </dgm:t>
    </dgm:pt>
    <dgm:pt modelId="{3DB33AF2-5544-4ED5-A66C-AAF9CF73E57E}">
      <dgm:prSet/>
      <dgm:spPr/>
      <dgm:t>
        <a:bodyPr/>
        <a:lstStyle/>
        <a:p>
          <a:r>
            <a:rPr lang="en-US"/>
            <a:t>Navigate the shop, see product details, and read reviews</a:t>
          </a:r>
        </a:p>
      </dgm:t>
    </dgm:pt>
    <dgm:pt modelId="{89A5EF13-0917-4F12-92B3-EF636357EDD1}" type="parTrans" cxnId="{2CDB6807-530C-46C4-97BA-232F904D62B8}">
      <dgm:prSet/>
      <dgm:spPr/>
      <dgm:t>
        <a:bodyPr/>
        <a:lstStyle/>
        <a:p>
          <a:endParaRPr lang="en-US"/>
        </a:p>
      </dgm:t>
    </dgm:pt>
    <dgm:pt modelId="{2241D02A-0FC7-467A-BEEB-0595D98A87F0}" type="sibTrans" cxnId="{2CDB6807-530C-46C4-97BA-232F904D62B8}">
      <dgm:prSet/>
      <dgm:spPr/>
      <dgm:t>
        <a:bodyPr/>
        <a:lstStyle/>
        <a:p>
          <a:endParaRPr lang="en-US"/>
        </a:p>
      </dgm:t>
    </dgm:pt>
    <dgm:pt modelId="{D9BA018F-3D21-42E3-9BBE-612CC9E4252A}">
      <dgm:prSet/>
      <dgm:spPr/>
      <dgm:t>
        <a:bodyPr/>
        <a:lstStyle/>
        <a:p>
          <a:r>
            <a:rPr lang="en-US"/>
            <a:t>Employee Portal and Dashboard</a:t>
          </a:r>
        </a:p>
      </dgm:t>
    </dgm:pt>
    <dgm:pt modelId="{42FD4C4C-DB90-48BD-A6E2-396D2B83014E}" type="parTrans" cxnId="{C8D7A1CF-C03B-4536-80DA-7A01A105D05A}">
      <dgm:prSet/>
      <dgm:spPr/>
      <dgm:t>
        <a:bodyPr/>
        <a:lstStyle/>
        <a:p>
          <a:endParaRPr lang="en-US"/>
        </a:p>
      </dgm:t>
    </dgm:pt>
    <dgm:pt modelId="{4517A36D-11D4-454E-AF8E-029C0DA83002}" type="sibTrans" cxnId="{C8D7A1CF-C03B-4536-80DA-7A01A105D05A}">
      <dgm:prSet/>
      <dgm:spPr/>
      <dgm:t>
        <a:bodyPr/>
        <a:lstStyle/>
        <a:p>
          <a:endParaRPr lang="en-US"/>
        </a:p>
      </dgm:t>
    </dgm:pt>
    <dgm:pt modelId="{B2C51640-FB29-4450-A0A6-E78DF5DD3281}" type="pres">
      <dgm:prSet presAssocID="{D309FC42-0E56-4285-98C0-D7F385CC8306}" presName="root" presStyleCnt="0">
        <dgm:presLayoutVars>
          <dgm:dir/>
          <dgm:resizeHandles val="exact"/>
        </dgm:presLayoutVars>
      </dgm:prSet>
      <dgm:spPr/>
    </dgm:pt>
    <dgm:pt modelId="{483B0568-3F07-4331-AF79-256856E31F51}" type="pres">
      <dgm:prSet presAssocID="{61E75BB2-61AF-4141-9AF3-A51A634AC462}" presName="compNode" presStyleCnt="0"/>
      <dgm:spPr/>
    </dgm:pt>
    <dgm:pt modelId="{E15F1DF4-2D18-40B0-91BC-223BD556C871}" type="pres">
      <dgm:prSet presAssocID="{61E75BB2-61AF-4141-9AF3-A51A634AC462}" presName="bgRect" presStyleLbl="bgShp" presStyleIdx="0" presStyleCnt="4"/>
      <dgm:spPr/>
    </dgm:pt>
    <dgm:pt modelId="{64EE05BF-478F-4D12-ACF6-453D097C8518}" type="pres">
      <dgm:prSet presAssocID="{61E75BB2-61AF-4141-9AF3-A51A634AC4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A00724E-7D59-462E-B5AF-88D5335AE291}" type="pres">
      <dgm:prSet presAssocID="{61E75BB2-61AF-4141-9AF3-A51A634AC462}" presName="spaceRect" presStyleCnt="0"/>
      <dgm:spPr/>
    </dgm:pt>
    <dgm:pt modelId="{C499D32B-86F7-48B9-8E52-2058CF6E4269}" type="pres">
      <dgm:prSet presAssocID="{61E75BB2-61AF-4141-9AF3-A51A634AC462}" presName="parTx" presStyleLbl="revTx" presStyleIdx="0" presStyleCnt="4">
        <dgm:presLayoutVars>
          <dgm:chMax val="0"/>
          <dgm:chPref val="0"/>
        </dgm:presLayoutVars>
      </dgm:prSet>
      <dgm:spPr/>
    </dgm:pt>
    <dgm:pt modelId="{8B8FCC44-B8E1-4417-8ADB-2470D64BD124}" type="pres">
      <dgm:prSet presAssocID="{2B224C62-8398-40B5-9F2E-3E623512D606}" presName="sibTrans" presStyleCnt="0"/>
      <dgm:spPr/>
    </dgm:pt>
    <dgm:pt modelId="{F2C61D5F-7E3D-463E-8362-3AA1E33AE1AE}" type="pres">
      <dgm:prSet presAssocID="{0A8EA6ED-12DE-4A97-89F6-A338D09F3597}" presName="compNode" presStyleCnt="0"/>
      <dgm:spPr/>
    </dgm:pt>
    <dgm:pt modelId="{7ED0D4BE-8C8F-424F-A673-EEECC41AEBD7}" type="pres">
      <dgm:prSet presAssocID="{0A8EA6ED-12DE-4A97-89F6-A338D09F3597}" presName="bgRect" presStyleLbl="bgShp" presStyleIdx="1" presStyleCnt="4"/>
      <dgm:spPr/>
    </dgm:pt>
    <dgm:pt modelId="{589BEE6F-9925-41D9-8899-DDA3A51477D6}" type="pres">
      <dgm:prSet presAssocID="{0A8EA6ED-12DE-4A97-89F6-A338D09F35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5FF758E-7165-4262-A63C-6DB65F956271}" type="pres">
      <dgm:prSet presAssocID="{0A8EA6ED-12DE-4A97-89F6-A338D09F3597}" presName="spaceRect" presStyleCnt="0"/>
      <dgm:spPr/>
    </dgm:pt>
    <dgm:pt modelId="{069156A8-A002-4BBB-9907-FADD7C1566E0}" type="pres">
      <dgm:prSet presAssocID="{0A8EA6ED-12DE-4A97-89F6-A338D09F3597}" presName="parTx" presStyleLbl="revTx" presStyleIdx="1" presStyleCnt="4">
        <dgm:presLayoutVars>
          <dgm:chMax val="0"/>
          <dgm:chPref val="0"/>
        </dgm:presLayoutVars>
      </dgm:prSet>
      <dgm:spPr/>
    </dgm:pt>
    <dgm:pt modelId="{3C89A11D-C9A3-47E4-A5E4-76FDB7E6DD60}" type="pres">
      <dgm:prSet presAssocID="{E85C8146-B7A3-4222-A19B-6632DA72B879}" presName="sibTrans" presStyleCnt="0"/>
      <dgm:spPr/>
    </dgm:pt>
    <dgm:pt modelId="{C890BC96-A9B5-48AF-955F-CE34CCEAEACE}" type="pres">
      <dgm:prSet presAssocID="{3DB33AF2-5544-4ED5-A66C-AAF9CF73E57E}" presName="compNode" presStyleCnt="0"/>
      <dgm:spPr/>
    </dgm:pt>
    <dgm:pt modelId="{8EF7D70A-F305-4A0E-B900-7E19D049BD47}" type="pres">
      <dgm:prSet presAssocID="{3DB33AF2-5544-4ED5-A66C-AAF9CF73E57E}" presName="bgRect" presStyleLbl="bgShp" presStyleIdx="2" presStyleCnt="4"/>
      <dgm:spPr/>
    </dgm:pt>
    <dgm:pt modelId="{8A1DE32A-6081-4721-ACF0-6E87F75605EA}" type="pres">
      <dgm:prSet presAssocID="{3DB33AF2-5544-4ED5-A66C-AAF9CF73E5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F39F190B-8187-4560-96C1-1591D55E5879}" type="pres">
      <dgm:prSet presAssocID="{3DB33AF2-5544-4ED5-A66C-AAF9CF73E57E}" presName="spaceRect" presStyleCnt="0"/>
      <dgm:spPr/>
    </dgm:pt>
    <dgm:pt modelId="{571610C7-8584-4F56-BBF4-79C06412BA9B}" type="pres">
      <dgm:prSet presAssocID="{3DB33AF2-5544-4ED5-A66C-AAF9CF73E57E}" presName="parTx" presStyleLbl="revTx" presStyleIdx="2" presStyleCnt="4">
        <dgm:presLayoutVars>
          <dgm:chMax val="0"/>
          <dgm:chPref val="0"/>
        </dgm:presLayoutVars>
      </dgm:prSet>
      <dgm:spPr/>
    </dgm:pt>
    <dgm:pt modelId="{9318E622-B99F-4D9E-965D-EA04837A331E}" type="pres">
      <dgm:prSet presAssocID="{2241D02A-0FC7-467A-BEEB-0595D98A87F0}" presName="sibTrans" presStyleCnt="0"/>
      <dgm:spPr/>
    </dgm:pt>
    <dgm:pt modelId="{365AAE99-DBE6-4DFC-957B-15970F133FB2}" type="pres">
      <dgm:prSet presAssocID="{D9BA018F-3D21-42E3-9BBE-612CC9E4252A}" presName="compNode" presStyleCnt="0"/>
      <dgm:spPr/>
    </dgm:pt>
    <dgm:pt modelId="{67746365-D562-4317-B78F-2C2A59C3E415}" type="pres">
      <dgm:prSet presAssocID="{D9BA018F-3D21-42E3-9BBE-612CC9E4252A}" presName="bgRect" presStyleLbl="bgShp" presStyleIdx="3" presStyleCnt="4"/>
      <dgm:spPr/>
    </dgm:pt>
    <dgm:pt modelId="{7E9226FE-380A-42D5-87B1-42ECFA573CD9}" type="pres">
      <dgm:prSet presAssocID="{D9BA018F-3D21-42E3-9BBE-612CC9E425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ED302AE-380D-43C9-9C10-836B6A12445F}" type="pres">
      <dgm:prSet presAssocID="{D9BA018F-3D21-42E3-9BBE-612CC9E4252A}" presName="spaceRect" presStyleCnt="0"/>
      <dgm:spPr/>
    </dgm:pt>
    <dgm:pt modelId="{C4BD6B84-EDAC-4A71-A698-10AD6BF67B5A}" type="pres">
      <dgm:prSet presAssocID="{D9BA018F-3D21-42E3-9BBE-612CC9E425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DB6807-530C-46C4-97BA-232F904D62B8}" srcId="{D309FC42-0E56-4285-98C0-D7F385CC8306}" destId="{3DB33AF2-5544-4ED5-A66C-AAF9CF73E57E}" srcOrd="2" destOrd="0" parTransId="{89A5EF13-0917-4F12-92B3-EF636357EDD1}" sibTransId="{2241D02A-0FC7-467A-BEEB-0595D98A87F0}"/>
    <dgm:cxn modelId="{3EAFD11A-0CE9-466F-B2CA-249ABF5D0723}" type="presOf" srcId="{0A8EA6ED-12DE-4A97-89F6-A338D09F3597}" destId="{069156A8-A002-4BBB-9907-FADD7C1566E0}" srcOrd="0" destOrd="0" presId="urn:microsoft.com/office/officeart/2018/2/layout/IconVerticalSolidList"/>
    <dgm:cxn modelId="{E1960D1D-ECDB-497E-884E-68F1D1DF86CD}" srcId="{D309FC42-0E56-4285-98C0-D7F385CC8306}" destId="{0A8EA6ED-12DE-4A97-89F6-A338D09F3597}" srcOrd="1" destOrd="0" parTransId="{3F18F812-4676-443C-9CD7-84DDDE738A34}" sibTransId="{E85C8146-B7A3-4222-A19B-6632DA72B879}"/>
    <dgm:cxn modelId="{70E62127-08E6-4AF9-B2AD-4F5AE4867747}" type="presOf" srcId="{3DB33AF2-5544-4ED5-A66C-AAF9CF73E57E}" destId="{571610C7-8584-4F56-BBF4-79C06412BA9B}" srcOrd="0" destOrd="0" presId="urn:microsoft.com/office/officeart/2018/2/layout/IconVerticalSolidList"/>
    <dgm:cxn modelId="{8FC6373E-97C1-4941-8A16-8716266C8EFF}" type="presOf" srcId="{61E75BB2-61AF-4141-9AF3-A51A634AC462}" destId="{C499D32B-86F7-48B9-8E52-2058CF6E4269}" srcOrd="0" destOrd="0" presId="urn:microsoft.com/office/officeart/2018/2/layout/IconVerticalSolidList"/>
    <dgm:cxn modelId="{F0F83088-63BF-4621-98BB-B8FFD0520DDB}" type="presOf" srcId="{D309FC42-0E56-4285-98C0-D7F385CC8306}" destId="{B2C51640-FB29-4450-A0A6-E78DF5DD3281}" srcOrd="0" destOrd="0" presId="urn:microsoft.com/office/officeart/2018/2/layout/IconVerticalSolidList"/>
    <dgm:cxn modelId="{F8679C91-80E0-4C6B-A6ED-B51C4565EAB3}" type="presOf" srcId="{D9BA018F-3D21-42E3-9BBE-612CC9E4252A}" destId="{C4BD6B84-EDAC-4A71-A698-10AD6BF67B5A}" srcOrd="0" destOrd="0" presId="urn:microsoft.com/office/officeart/2018/2/layout/IconVerticalSolidList"/>
    <dgm:cxn modelId="{C8D7A1CF-C03B-4536-80DA-7A01A105D05A}" srcId="{D309FC42-0E56-4285-98C0-D7F385CC8306}" destId="{D9BA018F-3D21-42E3-9BBE-612CC9E4252A}" srcOrd="3" destOrd="0" parTransId="{42FD4C4C-DB90-48BD-A6E2-396D2B83014E}" sibTransId="{4517A36D-11D4-454E-AF8E-029C0DA83002}"/>
    <dgm:cxn modelId="{332DFCDB-9B95-413C-887B-98363C94E55A}" srcId="{D309FC42-0E56-4285-98C0-D7F385CC8306}" destId="{61E75BB2-61AF-4141-9AF3-A51A634AC462}" srcOrd="0" destOrd="0" parTransId="{DD233609-E570-4DB7-A30F-1F36990988D8}" sibTransId="{2B224C62-8398-40B5-9F2E-3E623512D606}"/>
    <dgm:cxn modelId="{ADB6588E-38CF-4466-BF9E-65E8B1DF66BF}" type="presParOf" srcId="{B2C51640-FB29-4450-A0A6-E78DF5DD3281}" destId="{483B0568-3F07-4331-AF79-256856E31F51}" srcOrd="0" destOrd="0" presId="urn:microsoft.com/office/officeart/2018/2/layout/IconVerticalSolidList"/>
    <dgm:cxn modelId="{DEB23B9C-C3A6-4F48-9C76-785F736552C4}" type="presParOf" srcId="{483B0568-3F07-4331-AF79-256856E31F51}" destId="{E15F1DF4-2D18-40B0-91BC-223BD556C871}" srcOrd="0" destOrd="0" presId="urn:microsoft.com/office/officeart/2018/2/layout/IconVerticalSolidList"/>
    <dgm:cxn modelId="{A3005C6E-5156-4B59-928E-0E6CB1B8EC0C}" type="presParOf" srcId="{483B0568-3F07-4331-AF79-256856E31F51}" destId="{64EE05BF-478F-4D12-ACF6-453D097C8518}" srcOrd="1" destOrd="0" presId="urn:microsoft.com/office/officeart/2018/2/layout/IconVerticalSolidList"/>
    <dgm:cxn modelId="{699C92DF-8957-4958-8A38-FC97AAF55BB2}" type="presParOf" srcId="{483B0568-3F07-4331-AF79-256856E31F51}" destId="{7A00724E-7D59-462E-B5AF-88D5335AE291}" srcOrd="2" destOrd="0" presId="urn:microsoft.com/office/officeart/2018/2/layout/IconVerticalSolidList"/>
    <dgm:cxn modelId="{CE719CF2-E0AC-4B8B-ACA2-E46B65BADDE6}" type="presParOf" srcId="{483B0568-3F07-4331-AF79-256856E31F51}" destId="{C499D32B-86F7-48B9-8E52-2058CF6E4269}" srcOrd="3" destOrd="0" presId="urn:microsoft.com/office/officeart/2018/2/layout/IconVerticalSolidList"/>
    <dgm:cxn modelId="{E935F206-92C2-40C0-9EA7-6CC8185CDDD7}" type="presParOf" srcId="{B2C51640-FB29-4450-A0A6-E78DF5DD3281}" destId="{8B8FCC44-B8E1-4417-8ADB-2470D64BD124}" srcOrd="1" destOrd="0" presId="urn:microsoft.com/office/officeart/2018/2/layout/IconVerticalSolidList"/>
    <dgm:cxn modelId="{EE18F06E-4A71-4E8B-BD8A-903B0E0FC3C8}" type="presParOf" srcId="{B2C51640-FB29-4450-A0A6-E78DF5DD3281}" destId="{F2C61D5F-7E3D-463E-8362-3AA1E33AE1AE}" srcOrd="2" destOrd="0" presId="urn:microsoft.com/office/officeart/2018/2/layout/IconVerticalSolidList"/>
    <dgm:cxn modelId="{1078004D-1C95-4C62-87FB-351361DD81E5}" type="presParOf" srcId="{F2C61D5F-7E3D-463E-8362-3AA1E33AE1AE}" destId="{7ED0D4BE-8C8F-424F-A673-EEECC41AEBD7}" srcOrd="0" destOrd="0" presId="urn:microsoft.com/office/officeart/2018/2/layout/IconVerticalSolidList"/>
    <dgm:cxn modelId="{BE752E36-FB07-433A-9AD7-9C5B04EEC6E6}" type="presParOf" srcId="{F2C61D5F-7E3D-463E-8362-3AA1E33AE1AE}" destId="{589BEE6F-9925-41D9-8899-DDA3A51477D6}" srcOrd="1" destOrd="0" presId="urn:microsoft.com/office/officeart/2018/2/layout/IconVerticalSolidList"/>
    <dgm:cxn modelId="{09DB4CEC-283F-4262-9C4A-2EB1F6CCBAA9}" type="presParOf" srcId="{F2C61D5F-7E3D-463E-8362-3AA1E33AE1AE}" destId="{05FF758E-7165-4262-A63C-6DB65F956271}" srcOrd="2" destOrd="0" presId="urn:microsoft.com/office/officeart/2018/2/layout/IconVerticalSolidList"/>
    <dgm:cxn modelId="{BCE961B7-7649-49ED-B1EC-6FB414FB884B}" type="presParOf" srcId="{F2C61D5F-7E3D-463E-8362-3AA1E33AE1AE}" destId="{069156A8-A002-4BBB-9907-FADD7C1566E0}" srcOrd="3" destOrd="0" presId="urn:microsoft.com/office/officeart/2018/2/layout/IconVerticalSolidList"/>
    <dgm:cxn modelId="{5E7D71D1-32F8-4249-8F62-571E53F44441}" type="presParOf" srcId="{B2C51640-FB29-4450-A0A6-E78DF5DD3281}" destId="{3C89A11D-C9A3-47E4-A5E4-76FDB7E6DD60}" srcOrd="3" destOrd="0" presId="urn:microsoft.com/office/officeart/2018/2/layout/IconVerticalSolidList"/>
    <dgm:cxn modelId="{BF8FEE81-CEC3-4C35-8DE3-42324FF70FE5}" type="presParOf" srcId="{B2C51640-FB29-4450-A0A6-E78DF5DD3281}" destId="{C890BC96-A9B5-48AF-955F-CE34CCEAEACE}" srcOrd="4" destOrd="0" presId="urn:microsoft.com/office/officeart/2018/2/layout/IconVerticalSolidList"/>
    <dgm:cxn modelId="{0E80E9BB-1B93-4AE2-A974-CF306A1DC18F}" type="presParOf" srcId="{C890BC96-A9B5-48AF-955F-CE34CCEAEACE}" destId="{8EF7D70A-F305-4A0E-B900-7E19D049BD47}" srcOrd="0" destOrd="0" presId="urn:microsoft.com/office/officeart/2018/2/layout/IconVerticalSolidList"/>
    <dgm:cxn modelId="{FD74935D-AA78-49E4-A706-D9B054B9B727}" type="presParOf" srcId="{C890BC96-A9B5-48AF-955F-CE34CCEAEACE}" destId="{8A1DE32A-6081-4721-ACF0-6E87F75605EA}" srcOrd="1" destOrd="0" presId="urn:microsoft.com/office/officeart/2018/2/layout/IconVerticalSolidList"/>
    <dgm:cxn modelId="{266F2013-29C3-4A22-89C2-619A9984D57D}" type="presParOf" srcId="{C890BC96-A9B5-48AF-955F-CE34CCEAEACE}" destId="{F39F190B-8187-4560-96C1-1591D55E5879}" srcOrd="2" destOrd="0" presId="urn:microsoft.com/office/officeart/2018/2/layout/IconVerticalSolidList"/>
    <dgm:cxn modelId="{FB3FFB04-9D86-4006-A593-B00544CD52D8}" type="presParOf" srcId="{C890BC96-A9B5-48AF-955F-CE34CCEAEACE}" destId="{571610C7-8584-4F56-BBF4-79C06412BA9B}" srcOrd="3" destOrd="0" presId="urn:microsoft.com/office/officeart/2018/2/layout/IconVerticalSolidList"/>
    <dgm:cxn modelId="{E17DBC4F-4620-447C-AD9D-489BD7F9D524}" type="presParOf" srcId="{B2C51640-FB29-4450-A0A6-E78DF5DD3281}" destId="{9318E622-B99F-4D9E-965D-EA04837A331E}" srcOrd="5" destOrd="0" presId="urn:microsoft.com/office/officeart/2018/2/layout/IconVerticalSolidList"/>
    <dgm:cxn modelId="{9AC10309-A472-467B-B5C1-7F13792B4E5D}" type="presParOf" srcId="{B2C51640-FB29-4450-A0A6-E78DF5DD3281}" destId="{365AAE99-DBE6-4DFC-957B-15970F133FB2}" srcOrd="6" destOrd="0" presId="urn:microsoft.com/office/officeart/2018/2/layout/IconVerticalSolidList"/>
    <dgm:cxn modelId="{FCD442BF-EA5C-4EC7-806E-8644D34E2F3A}" type="presParOf" srcId="{365AAE99-DBE6-4DFC-957B-15970F133FB2}" destId="{67746365-D562-4317-B78F-2C2A59C3E415}" srcOrd="0" destOrd="0" presId="urn:microsoft.com/office/officeart/2018/2/layout/IconVerticalSolidList"/>
    <dgm:cxn modelId="{5BC5F158-6587-4FC0-8A8E-2BA3DF821918}" type="presParOf" srcId="{365AAE99-DBE6-4DFC-957B-15970F133FB2}" destId="{7E9226FE-380A-42D5-87B1-42ECFA573CD9}" srcOrd="1" destOrd="0" presId="urn:microsoft.com/office/officeart/2018/2/layout/IconVerticalSolidList"/>
    <dgm:cxn modelId="{BA3ADAAC-1E0D-402A-9E8F-C36382DB626C}" type="presParOf" srcId="{365AAE99-DBE6-4DFC-957B-15970F133FB2}" destId="{1ED302AE-380D-43C9-9C10-836B6A12445F}" srcOrd="2" destOrd="0" presId="urn:microsoft.com/office/officeart/2018/2/layout/IconVerticalSolidList"/>
    <dgm:cxn modelId="{7DC16897-E4EA-42DC-9F79-32B99DFA1ED4}" type="presParOf" srcId="{365AAE99-DBE6-4DFC-957B-15970F133FB2}" destId="{C4BD6B84-EDAC-4A71-A698-10AD6BF67B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504B1-3DC1-4488-90D6-16EAC9F97F3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5B15E-BF5D-42D8-9CF9-67328C42DEF8}">
      <dgm:prSet/>
      <dgm:spPr>
        <a:solidFill>
          <a:schemeClr val="tx1"/>
        </a:solidFill>
      </dgm:spPr>
      <dgm:t>
        <a:bodyPr/>
        <a:lstStyle/>
        <a:p>
          <a:r>
            <a:rPr lang="en-US"/>
            <a:t>Client</a:t>
          </a:r>
        </a:p>
      </dgm:t>
    </dgm:pt>
    <dgm:pt modelId="{000FEC00-B96F-48E0-ACAA-DFB17FB8F2BA}" type="parTrans" cxnId="{C1CEB896-44B2-4FA4-A04F-532C0F0EA4D0}">
      <dgm:prSet/>
      <dgm:spPr/>
      <dgm:t>
        <a:bodyPr/>
        <a:lstStyle/>
        <a:p>
          <a:endParaRPr lang="en-US"/>
        </a:p>
      </dgm:t>
    </dgm:pt>
    <dgm:pt modelId="{9670151C-0787-4615-9F3C-8BEA0EDC803C}" type="sibTrans" cxnId="{C1CEB896-44B2-4FA4-A04F-532C0F0EA4D0}">
      <dgm:prSet/>
      <dgm:spPr>
        <a:solidFill>
          <a:srgbClr val="B2E300"/>
        </a:solidFill>
      </dgm:spPr>
      <dgm:t>
        <a:bodyPr/>
        <a:lstStyle/>
        <a:p>
          <a:endParaRPr lang="en-US"/>
        </a:p>
      </dgm:t>
    </dgm:pt>
    <dgm:pt modelId="{F77C4EFB-0312-4004-9986-0D2AEC23D2BF}">
      <dgm:prSet/>
      <dgm:spPr>
        <a:solidFill>
          <a:schemeClr val="tx1"/>
        </a:solidFill>
      </dgm:spPr>
      <dgm:t>
        <a:bodyPr/>
        <a:lstStyle/>
        <a:p>
          <a:r>
            <a:rPr lang="en-US"/>
            <a:t>Server</a:t>
          </a:r>
        </a:p>
      </dgm:t>
    </dgm:pt>
    <dgm:pt modelId="{4968C739-AF98-495F-9585-936203F63298}" type="parTrans" cxnId="{2DBFBEE6-DCF8-453A-8164-FB3D877FBEAF}">
      <dgm:prSet/>
      <dgm:spPr/>
      <dgm:t>
        <a:bodyPr/>
        <a:lstStyle/>
        <a:p>
          <a:endParaRPr lang="en-US"/>
        </a:p>
      </dgm:t>
    </dgm:pt>
    <dgm:pt modelId="{ED97AB5A-0AD7-4E1B-8E8B-31415D32CA4D}" type="sibTrans" cxnId="{2DBFBEE6-DCF8-453A-8164-FB3D877FBEAF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500BA80D-2CB5-407B-AE71-7B3101B42C57}">
      <dgm:prSet/>
      <dgm:spPr>
        <a:solidFill>
          <a:schemeClr val="tx1"/>
        </a:solidFill>
      </dgm:spPr>
      <dgm:t>
        <a:bodyPr/>
        <a:lstStyle/>
        <a:p>
          <a:r>
            <a:rPr lang="en-US"/>
            <a:t>Testing</a:t>
          </a:r>
        </a:p>
      </dgm:t>
    </dgm:pt>
    <dgm:pt modelId="{D53869ED-D7BE-474E-A4BF-DA4D0EFEFA7F}" type="parTrans" cxnId="{AF6D1949-E195-4C36-8368-8E3FD328C79C}">
      <dgm:prSet/>
      <dgm:spPr/>
      <dgm:t>
        <a:bodyPr/>
        <a:lstStyle/>
        <a:p>
          <a:endParaRPr lang="en-US"/>
        </a:p>
      </dgm:t>
    </dgm:pt>
    <dgm:pt modelId="{8D2E2236-92B4-48D4-8FCD-22F28232076F}" type="sibTrans" cxnId="{AF6D1949-E195-4C36-8368-8E3FD328C79C}">
      <dgm:prSet/>
      <dgm:spPr>
        <a:solidFill>
          <a:srgbClr val="00FFA3"/>
        </a:solidFill>
      </dgm:spPr>
      <dgm:t>
        <a:bodyPr/>
        <a:lstStyle/>
        <a:p>
          <a:endParaRPr lang="en-US"/>
        </a:p>
      </dgm:t>
    </dgm:pt>
    <dgm:pt modelId="{6863470F-E67C-0942-BCBF-A11B9C52021F}" type="pres">
      <dgm:prSet presAssocID="{E7B504B1-3DC1-4488-90D6-16EAC9F97F35}" presName="Name0" presStyleCnt="0">
        <dgm:presLayoutVars>
          <dgm:chMax/>
          <dgm:chPref/>
          <dgm:dir/>
          <dgm:animLvl val="lvl"/>
        </dgm:presLayoutVars>
      </dgm:prSet>
      <dgm:spPr/>
    </dgm:pt>
    <dgm:pt modelId="{6DE9B0D5-A194-DC41-A1BF-E3DDC728A272}" type="pres">
      <dgm:prSet presAssocID="{F315B15E-BF5D-42D8-9CF9-67328C42DEF8}" presName="composite" presStyleCnt="0"/>
      <dgm:spPr/>
    </dgm:pt>
    <dgm:pt modelId="{955954AA-0275-0245-AAB1-ED62E192F900}" type="pres">
      <dgm:prSet presAssocID="{F315B15E-BF5D-42D8-9CF9-67328C42DEF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8A73CE1-428A-F44D-828A-AF8D7F02F2FB}" type="pres">
      <dgm:prSet presAssocID="{F315B15E-BF5D-42D8-9CF9-67328C42DEF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14177E0-5AD2-EF4F-9198-F817AD579F84}" type="pres">
      <dgm:prSet presAssocID="{F315B15E-BF5D-42D8-9CF9-67328C42DEF8}" presName="BalanceSpacing" presStyleCnt="0"/>
      <dgm:spPr/>
    </dgm:pt>
    <dgm:pt modelId="{96787C93-8C1E-F341-BDE8-4EFFCBB3C233}" type="pres">
      <dgm:prSet presAssocID="{F315B15E-BF5D-42D8-9CF9-67328C42DEF8}" presName="BalanceSpacing1" presStyleCnt="0"/>
      <dgm:spPr/>
    </dgm:pt>
    <dgm:pt modelId="{099686EF-E2DF-4F49-BA00-B917B92D2F38}" type="pres">
      <dgm:prSet presAssocID="{9670151C-0787-4615-9F3C-8BEA0EDC803C}" presName="Accent1Text" presStyleLbl="node1" presStyleIdx="1" presStyleCnt="6"/>
      <dgm:spPr/>
    </dgm:pt>
    <dgm:pt modelId="{422D2398-3203-714A-BE07-FBC0E780AD68}" type="pres">
      <dgm:prSet presAssocID="{9670151C-0787-4615-9F3C-8BEA0EDC803C}" presName="spaceBetweenRectangles" presStyleCnt="0"/>
      <dgm:spPr/>
    </dgm:pt>
    <dgm:pt modelId="{78516FF0-59D6-A74C-BCDA-8074DB948CAE}" type="pres">
      <dgm:prSet presAssocID="{F77C4EFB-0312-4004-9986-0D2AEC23D2BF}" presName="composite" presStyleCnt="0"/>
      <dgm:spPr/>
    </dgm:pt>
    <dgm:pt modelId="{DB1DB71A-E367-8A45-A9E6-0D8CB35639F3}" type="pres">
      <dgm:prSet presAssocID="{F77C4EFB-0312-4004-9986-0D2AEC23D2B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BB5350D-F59B-3B4B-9860-9BF78AC6463F}" type="pres">
      <dgm:prSet presAssocID="{F77C4EFB-0312-4004-9986-0D2AEC23D2B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04EB606-4E62-034C-B28A-FCEDD774C07C}" type="pres">
      <dgm:prSet presAssocID="{F77C4EFB-0312-4004-9986-0D2AEC23D2BF}" presName="BalanceSpacing" presStyleCnt="0"/>
      <dgm:spPr/>
    </dgm:pt>
    <dgm:pt modelId="{BC2A43F8-031F-F04E-B6EA-A84B73FE56CD}" type="pres">
      <dgm:prSet presAssocID="{F77C4EFB-0312-4004-9986-0D2AEC23D2BF}" presName="BalanceSpacing1" presStyleCnt="0"/>
      <dgm:spPr/>
    </dgm:pt>
    <dgm:pt modelId="{F48D9C42-7D51-6548-9239-04AD9354DEBF}" type="pres">
      <dgm:prSet presAssocID="{ED97AB5A-0AD7-4E1B-8E8B-31415D32CA4D}" presName="Accent1Text" presStyleLbl="node1" presStyleIdx="3" presStyleCnt="6"/>
      <dgm:spPr/>
    </dgm:pt>
    <dgm:pt modelId="{20CBB7C6-0AA6-3C4C-A6DC-95195801C33F}" type="pres">
      <dgm:prSet presAssocID="{ED97AB5A-0AD7-4E1B-8E8B-31415D32CA4D}" presName="spaceBetweenRectangles" presStyleCnt="0"/>
      <dgm:spPr/>
    </dgm:pt>
    <dgm:pt modelId="{8102DEF0-B095-F64F-9213-62E42C6F8E55}" type="pres">
      <dgm:prSet presAssocID="{500BA80D-2CB5-407B-AE71-7B3101B42C57}" presName="composite" presStyleCnt="0"/>
      <dgm:spPr/>
    </dgm:pt>
    <dgm:pt modelId="{1277E61B-6185-F74D-949F-A55D1D2FD086}" type="pres">
      <dgm:prSet presAssocID="{500BA80D-2CB5-407B-AE71-7B3101B42C5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60BF07F-0AC0-0A40-8247-4C69172BA0F0}" type="pres">
      <dgm:prSet presAssocID="{500BA80D-2CB5-407B-AE71-7B3101B42C5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009AA97-EC9B-8F45-8225-4FE78B535A77}" type="pres">
      <dgm:prSet presAssocID="{500BA80D-2CB5-407B-AE71-7B3101B42C57}" presName="BalanceSpacing" presStyleCnt="0"/>
      <dgm:spPr/>
    </dgm:pt>
    <dgm:pt modelId="{9B0378ED-FEAF-C748-BC37-D44D71FDCD97}" type="pres">
      <dgm:prSet presAssocID="{500BA80D-2CB5-407B-AE71-7B3101B42C57}" presName="BalanceSpacing1" presStyleCnt="0"/>
      <dgm:spPr/>
    </dgm:pt>
    <dgm:pt modelId="{D1CF8D5F-4DC7-CA4E-B13C-B839A9E74763}" type="pres">
      <dgm:prSet presAssocID="{8D2E2236-92B4-48D4-8FCD-22F28232076F}" presName="Accent1Text" presStyleLbl="node1" presStyleIdx="5" presStyleCnt="6"/>
      <dgm:spPr/>
    </dgm:pt>
  </dgm:ptLst>
  <dgm:cxnLst>
    <dgm:cxn modelId="{AF6D1949-E195-4C36-8368-8E3FD328C79C}" srcId="{E7B504B1-3DC1-4488-90D6-16EAC9F97F35}" destId="{500BA80D-2CB5-407B-AE71-7B3101B42C57}" srcOrd="2" destOrd="0" parTransId="{D53869ED-D7BE-474E-A4BF-DA4D0EFEFA7F}" sibTransId="{8D2E2236-92B4-48D4-8FCD-22F28232076F}"/>
    <dgm:cxn modelId="{7AA9BE4E-0DF0-C94B-80F3-E44495FE2AA6}" type="presOf" srcId="{E7B504B1-3DC1-4488-90D6-16EAC9F97F35}" destId="{6863470F-E67C-0942-BCBF-A11B9C52021F}" srcOrd="0" destOrd="0" presId="urn:microsoft.com/office/officeart/2008/layout/AlternatingHexagons"/>
    <dgm:cxn modelId="{CF711A7E-624F-CC4A-BBA2-A25B0ECECAE8}" type="presOf" srcId="{ED97AB5A-0AD7-4E1B-8E8B-31415D32CA4D}" destId="{F48D9C42-7D51-6548-9239-04AD9354DEBF}" srcOrd="0" destOrd="0" presId="urn:microsoft.com/office/officeart/2008/layout/AlternatingHexagons"/>
    <dgm:cxn modelId="{4BA3318A-292C-6A46-9B44-D7179584ECE3}" type="presOf" srcId="{9670151C-0787-4615-9F3C-8BEA0EDC803C}" destId="{099686EF-E2DF-4F49-BA00-B917B92D2F38}" srcOrd="0" destOrd="0" presId="urn:microsoft.com/office/officeart/2008/layout/AlternatingHexagons"/>
    <dgm:cxn modelId="{DD264692-934B-7D42-9E47-773D835C788C}" type="presOf" srcId="{500BA80D-2CB5-407B-AE71-7B3101B42C57}" destId="{1277E61B-6185-F74D-949F-A55D1D2FD086}" srcOrd="0" destOrd="0" presId="urn:microsoft.com/office/officeart/2008/layout/AlternatingHexagons"/>
    <dgm:cxn modelId="{C1CEB896-44B2-4FA4-A04F-532C0F0EA4D0}" srcId="{E7B504B1-3DC1-4488-90D6-16EAC9F97F35}" destId="{F315B15E-BF5D-42D8-9CF9-67328C42DEF8}" srcOrd="0" destOrd="0" parTransId="{000FEC00-B96F-48E0-ACAA-DFB17FB8F2BA}" sibTransId="{9670151C-0787-4615-9F3C-8BEA0EDC803C}"/>
    <dgm:cxn modelId="{333C77A5-E6BD-6748-BE8C-207275E408CC}" type="presOf" srcId="{F315B15E-BF5D-42D8-9CF9-67328C42DEF8}" destId="{955954AA-0275-0245-AAB1-ED62E192F900}" srcOrd="0" destOrd="0" presId="urn:microsoft.com/office/officeart/2008/layout/AlternatingHexagons"/>
    <dgm:cxn modelId="{DAA0F4B0-DD82-5747-BFE3-0E587B2ADECB}" type="presOf" srcId="{8D2E2236-92B4-48D4-8FCD-22F28232076F}" destId="{D1CF8D5F-4DC7-CA4E-B13C-B839A9E74763}" srcOrd="0" destOrd="0" presId="urn:microsoft.com/office/officeart/2008/layout/AlternatingHexagons"/>
    <dgm:cxn modelId="{333C7ECC-A279-3448-B56C-7B742AB5A041}" type="presOf" srcId="{F77C4EFB-0312-4004-9986-0D2AEC23D2BF}" destId="{DB1DB71A-E367-8A45-A9E6-0D8CB35639F3}" srcOrd="0" destOrd="0" presId="urn:microsoft.com/office/officeart/2008/layout/AlternatingHexagons"/>
    <dgm:cxn modelId="{2DBFBEE6-DCF8-453A-8164-FB3D877FBEAF}" srcId="{E7B504B1-3DC1-4488-90D6-16EAC9F97F35}" destId="{F77C4EFB-0312-4004-9986-0D2AEC23D2BF}" srcOrd="1" destOrd="0" parTransId="{4968C739-AF98-495F-9585-936203F63298}" sibTransId="{ED97AB5A-0AD7-4E1B-8E8B-31415D32CA4D}"/>
    <dgm:cxn modelId="{9EE1B100-A7B7-D44D-87F2-A5BEB935943E}" type="presParOf" srcId="{6863470F-E67C-0942-BCBF-A11B9C52021F}" destId="{6DE9B0D5-A194-DC41-A1BF-E3DDC728A272}" srcOrd="0" destOrd="0" presId="urn:microsoft.com/office/officeart/2008/layout/AlternatingHexagons"/>
    <dgm:cxn modelId="{2330BC43-26D0-134F-BA55-01418EF822E3}" type="presParOf" srcId="{6DE9B0D5-A194-DC41-A1BF-E3DDC728A272}" destId="{955954AA-0275-0245-AAB1-ED62E192F900}" srcOrd="0" destOrd="0" presId="urn:microsoft.com/office/officeart/2008/layout/AlternatingHexagons"/>
    <dgm:cxn modelId="{C370551D-88B1-B047-9C03-401AF137D089}" type="presParOf" srcId="{6DE9B0D5-A194-DC41-A1BF-E3DDC728A272}" destId="{18A73CE1-428A-F44D-828A-AF8D7F02F2FB}" srcOrd="1" destOrd="0" presId="urn:microsoft.com/office/officeart/2008/layout/AlternatingHexagons"/>
    <dgm:cxn modelId="{CAA82F7B-7716-374A-B07E-2C13621608EC}" type="presParOf" srcId="{6DE9B0D5-A194-DC41-A1BF-E3DDC728A272}" destId="{D14177E0-5AD2-EF4F-9198-F817AD579F84}" srcOrd="2" destOrd="0" presId="urn:microsoft.com/office/officeart/2008/layout/AlternatingHexagons"/>
    <dgm:cxn modelId="{AA859F31-13AD-814C-8EEC-DE6D119AE6C8}" type="presParOf" srcId="{6DE9B0D5-A194-DC41-A1BF-E3DDC728A272}" destId="{96787C93-8C1E-F341-BDE8-4EFFCBB3C233}" srcOrd="3" destOrd="0" presId="urn:microsoft.com/office/officeart/2008/layout/AlternatingHexagons"/>
    <dgm:cxn modelId="{67EA652E-EE2F-9C4F-86BA-DA624A8827B4}" type="presParOf" srcId="{6DE9B0D5-A194-DC41-A1BF-E3DDC728A272}" destId="{099686EF-E2DF-4F49-BA00-B917B92D2F38}" srcOrd="4" destOrd="0" presId="urn:microsoft.com/office/officeart/2008/layout/AlternatingHexagons"/>
    <dgm:cxn modelId="{DB9EF6C2-E019-0444-AEA3-4FD1DED9E7BE}" type="presParOf" srcId="{6863470F-E67C-0942-BCBF-A11B9C52021F}" destId="{422D2398-3203-714A-BE07-FBC0E780AD68}" srcOrd="1" destOrd="0" presId="urn:microsoft.com/office/officeart/2008/layout/AlternatingHexagons"/>
    <dgm:cxn modelId="{0073377C-3211-8749-88C5-C77B88B37439}" type="presParOf" srcId="{6863470F-E67C-0942-BCBF-A11B9C52021F}" destId="{78516FF0-59D6-A74C-BCDA-8074DB948CAE}" srcOrd="2" destOrd="0" presId="urn:microsoft.com/office/officeart/2008/layout/AlternatingHexagons"/>
    <dgm:cxn modelId="{8647A94A-CB75-224C-89A8-A57F9AD956C1}" type="presParOf" srcId="{78516FF0-59D6-A74C-BCDA-8074DB948CAE}" destId="{DB1DB71A-E367-8A45-A9E6-0D8CB35639F3}" srcOrd="0" destOrd="0" presId="urn:microsoft.com/office/officeart/2008/layout/AlternatingHexagons"/>
    <dgm:cxn modelId="{6C93C827-BAC1-F94A-9E71-E3D68C9ADEF0}" type="presParOf" srcId="{78516FF0-59D6-A74C-BCDA-8074DB948CAE}" destId="{5BB5350D-F59B-3B4B-9860-9BF78AC6463F}" srcOrd="1" destOrd="0" presId="urn:microsoft.com/office/officeart/2008/layout/AlternatingHexagons"/>
    <dgm:cxn modelId="{F750D939-53D2-F243-8D38-94F6FDA9DC17}" type="presParOf" srcId="{78516FF0-59D6-A74C-BCDA-8074DB948CAE}" destId="{804EB606-4E62-034C-B28A-FCEDD774C07C}" srcOrd="2" destOrd="0" presId="urn:microsoft.com/office/officeart/2008/layout/AlternatingHexagons"/>
    <dgm:cxn modelId="{DCED5AFA-226E-D547-8969-031BA304A577}" type="presParOf" srcId="{78516FF0-59D6-A74C-BCDA-8074DB948CAE}" destId="{BC2A43F8-031F-F04E-B6EA-A84B73FE56CD}" srcOrd="3" destOrd="0" presId="urn:microsoft.com/office/officeart/2008/layout/AlternatingHexagons"/>
    <dgm:cxn modelId="{DBF894ED-DCE7-F544-B54D-0824237B6EC3}" type="presParOf" srcId="{78516FF0-59D6-A74C-BCDA-8074DB948CAE}" destId="{F48D9C42-7D51-6548-9239-04AD9354DEBF}" srcOrd="4" destOrd="0" presId="urn:microsoft.com/office/officeart/2008/layout/AlternatingHexagons"/>
    <dgm:cxn modelId="{3DB8A606-7141-EA4D-B1D8-A47A01FFCE39}" type="presParOf" srcId="{6863470F-E67C-0942-BCBF-A11B9C52021F}" destId="{20CBB7C6-0AA6-3C4C-A6DC-95195801C33F}" srcOrd="3" destOrd="0" presId="urn:microsoft.com/office/officeart/2008/layout/AlternatingHexagons"/>
    <dgm:cxn modelId="{DAB1E71D-5D81-554D-B6EB-90E1F39AC8F1}" type="presParOf" srcId="{6863470F-E67C-0942-BCBF-A11B9C52021F}" destId="{8102DEF0-B095-F64F-9213-62E42C6F8E55}" srcOrd="4" destOrd="0" presId="urn:microsoft.com/office/officeart/2008/layout/AlternatingHexagons"/>
    <dgm:cxn modelId="{60F16E56-7D64-B446-AE9F-76C7E5FEE506}" type="presParOf" srcId="{8102DEF0-B095-F64F-9213-62E42C6F8E55}" destId="{1277E61B-6185-F74D-949F-A55D1D2FD086}" srcOrd="0" destOrd="0" presId="urn:microsoft.com/office/officeart/2008/layout/AlternatingHexagons"/>
    <dgm:cxn modelId="{3B5AFD89-36E7-1149-89A9-F64B15B509E0}" type="presParOf" srcId="{8102DEF0-B095-F64F-9213-62E42C6F8E55}" destId="{860BF07F-0AC0-0A40-8247-4C69172BA0F0}" srcOrd="1" destOrd="0" presId="urn:microsoft.com/office/officeart/2008/layout/AlternatingHexagons"/>
    <dgm:cxn modelId="{BF38843D-F5B3-C443-ABEB-8DE538C3DAAA}" type="presParOf" srcId="{8102DEF0-B095-F64F-9213-62E42C6F8E55}" destId="{6009AA97-EC9B-8F45-8225-4FE78B535A77}" srcOrd="2" destOrd="0" presId="urn:microsoft.com/office/officeart/2008/layout/AlternatingHexagons"/>
    <dgm:cxn modelId="{19FCD600-F047-AC4B-951B-26353144ADC5}" type="presParOf" srcId="{8102DEF0-B095-F64F-9213-62E42C6F8E55}" destId="{9B0378ED-FEAF-C748-BC37-D44D71FDCD97}" srcOrd="3" destOrd="0" presId="urn:microsoft.com/office/officeart/2008/layout/AlternatingHexagons"/>
    <dgm:cxn modelId="{8E06CFC1-C9EE-EB48-B34B-93AA994F7BE2}" type="presParOf" srcId="{8102DEF0-B095-F64F-9213-62E42C6F8E55}" destId="{D1CF8D5F-4DC7-CA4E-B13C-B839A9E7476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D6FA82-1507-4E68-A86A-F871D7B0CD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F6426A5-604B-4A87-B0FA-9A936C9455CF}">
      <dgm:prSet/>
      <dgm:spPr/>
      <dgm:t>
        <a:bodyPr/>
        <a:lstStyle/>
        <a:p>
          <a:r>
            <a:rPr lang="en-US"/>
            <a:t>Employee Portal</a:t>
          </a:r>
        </a:p>
      </dgm:t>
    </dgm:pt>
    <dgm:pt modelId="{B3847DB9-4E54-403F-8B78-6110C42447AE}" type="parTrans" cxnId="{4858BD29-2FE6-43BB-A5C7-9983F4DD271E}">
      <dgm:prSet/>
      <dgm:spPr/>
      <dgm:t>
        <a:bodyPr/>
        <a:lstStyle/>
        <a:p>
          <a:endParaRPr lang="en-US"/>
        </a:p>
      </dgm:t>
    </dgm:pt>
    <dgm:pt modelId="{27085954-A537-41FC-BFD2-C79CC413A94D}" type="sibTrans" cxnId="{4858BD29-2FE6-43BB-A5C7-9983F4DD271E}">
      <dgm:prSet/>
      <dgm:spPr/>
      <dgm:t>
        <a:bodyPr/>
        <a:lstStyle/>
        <a:p>
          <a:endParaRPr lang="en-US"/>
        </a:p>
      </dgm:t>
    </dgm:pt>
    <dgm:pt modelId="{EAAB297B-0C2D-4E79-96EC-194E4512B1D4}">
      <dgm:prSet/>
      <dgm:spPr/>
      <dgm:t>
        <a:bodyPr/>
        <a:lstStyle/>
        <a:p>
          <a:r>
            <a:rPr lang="en-US"/>
            <a:t>Add New Items to Inventory</a:t>
          </a:r>
        </a:p>
      </dgm:t>
    </dgm:pt>
    <dgm:pt modelId="{FD6502A6-B6E7-42F0-8444-381BCF79DBCF}" type="parTrans" cxnId="{B6DE7A98-B851-4653-BF90-705ABE75A3AE}">
      <dgm:prSet/>
      <dgm:spPr/>
      <dgm:t>
        <a:bodyPr/>
        <a:lstStyle/>
        <a:p>
          <a:endParaRPr lang="en-US"/>
        </a:p>
      </dgm:t>
    </dgm:pt>
    <dgm:pt modelId="{931A278D-2885-43D8-B05A-23E5E8ADC432}" type="sibTrans" cxnId="{B6DE7A98-B851-4653-BF90-705ABE75A3AE}">
      <dgm:prSet/>
      <dgm:spPr/>
      <dgm:t>
        <a:bodyPr/>
        <a:lstStyle/>
        <a:p>
          <a:endParaRPr lang="en-US"/>
        </a:p>
      </dgm:t>
    </dgm:pt>
    <dgm:pt modelId="{81B450E4-2333-47F4-A6D9-1C08ECBD4E38}">
      <dgm:prSet/>
      <dgm:spPr/>
      <dgm:t>
        <a:bodyPr/>
        <a:lstStyle/>
        <a:p>
          <a:r>
            <a:rPr lang="en-US"/>
            <a:t>Essential Business Reports</a:t>
          </a:r>
        </a:p>
      </dgm:t>
    </dgm:pt>
    <dgm:pt modelId="{B249753E-E6CF-401F-9F25-70B56FE18B49}" type="parTrans" cxnId="{0115E9E4-7E08-4D9F-B2B1-E44056E1467B}">
      <dgm:prSet/>
      <dgm:spPr/>
      <dgm:t>
        <a:bodyPr/>
        <a:lstStyle/>
        <a:p>
          <a:endParaRPr lang="en-US"/>
        </a:p>
      </dgm:t>
    </dgm:pt>
    <dgm:pt modelId="{3FE0959B-0C6B-40EA-89FD-FA5D7522C981}" type="sibTrans" cxnId="{0115E9E4-7E08-4D9F-B2B1-E44056E1467B}">
      <dgm:prSet/>
      <dgm:spPr/>
      <dgm:t>
        <a:bodyPr/>
        <a:lstStyle/>
        <a:p>
          <a:endParaRPr lang="en-US"/>
        </a:p>
      </dgm:t>
    </dgm:pt>
    <dgm:pt modelId="{62999992-DB70-402D-A14B-AF789830C016}">
      <dgm:prSet/>
      <dgm:spPr/>
      <dgm:t>
        <a:bodyPr/>
        <a:lstStyle/>
        <a:p>
          <a:r>
            <a:rPr lang="en-US"/>
            <a:t>ETL </a:t>
          </a:r>
        </a:p>
      </dgm:t>
    </dgm:pt>
    <dgm:pt modelId="{F842BCC7-1574-4005-A54E-EB2F8B6A679F}" type="parTrans" cxnId="{1EA2B09A-BCD9-412C-8AB2-50C471A80624}">
      <dgm:prSet/>
      <dgm:spPr/>
      <dgm:t>
        <a:bodyPr/>
        <a:lstStyle/>
        <a:p>
          <a:endParaRPr lang="en-US"/>
        </a:p>
      </dgm:t>
    </dgm:pt>
    <dgm:pt modelId="{1A9D42B7-6594-4AA9-A17C-133CBE55FB2A}" type="sibTrans" cxnId="{1EA2B09A-BCD9-412C-8AB2-50C471A80624}">
      <dgm:prSet/>
      <dgm:spPr/>
      <dgm:t>
        <a:bodyPr/>
        <a:lstStyle/>
        <a:p>
          <a:endParaRPr lang="en-US"/>
        </a:p>
      </dgm:t>
    </dgm:pt>
    <dgm:pt modelId="{240E443B-7EF8-4B72-812B-3E9D607F468A}">
      <dgm:prSet/>
      <dgm:spPr/>
      <dgm:t>
        <a:bodyPr/>
        <a:lstStyle/>
        <a:p>
          <a:endParaRPr lang="en-US" dirty="0"/>
        </a:p>
      </dgm:t>
    </dgm:pt>
    <dgm:pt modelId="{285DF607-BDBF-43FB-B15C-797B2EDD6A2D}" type="parTrans" cxnId="{AF925129-F1D5-4A03-B558-3A0402092FCC}">
      <dgm:prSet/>
      <dgm:spPr/>
      <dgm:t>
        <a:bodyPr/>
        <a:lstStyle/>
        <a:p>
          <a:endParaRPr lang="en-US"/>
        </a:p>
      </dgm:t>
    </dgm:pt>
    <dgm:pt modelId="{14ECF356-7022-4AEC-A7B3-7E90D06D631A}" type="sibTrans" cxnId="{AF925129-F1D5-4A03-B558-3A0402092FCC}">
      <dgm:prSet/>
      <dgm:spPr/>
      <dgm:t>
        <a:bodyPr/>
        <a:lstStyle/>
        <a:p>
          <a:endParaRPr lang="en-US"/>
        </a:p>
      </dgm:t>
    </dgm:pt>
    <dgm:pt modelId="{B348C091-3251-4510-8619-486BAE943041}">
      <dgm:prSet/>
      <dgm:spPr/>
      <dgm:t>
        <a:bodyPr/>
        <a:lstStyle/>
        <a:p>
          <a:r>
            <a:rPr lang="en-US" dirty="0"/>
            <a:t>Dashboard dynamically updates on load</a:t>
          </a:r>
        </a:p>
      </dgm:t>
    </dgm:pt>
    <dgm:pt modelId="{4019E00B-2A57-41EF-B757-E0A6E0956945}" type="parTrans" cxnId="{81615AD9-43F2-4278-8EEF-68D801BB6B0B}">
      <dgm:prSet/>
      <dgm:spPr/>
      <dgm:t>
        <a:bodyPr/>
        <a:lstStyle/>
        <a:p>
          <a:endParaRPr lang="en-US"/>
        </a:p>
      </dgm:t>
    </dgm:pt>
    <dgm:pt modelId="{E77425EC-DD92-4454-9213-2D13B28C7F2E}" type="sibTrans" cxnId="{81615AD9-43F2-4278-8EEF-68D801BB6B0B}">
      <dgm:prSet/>
      <dgm:spPr/>
      <dgm:t>
        <a:bodyPr/>
        <a:lstStyle/>
        <a:p>
          <a:endParaRPr lang="en-US"/>
        </a:p>
      </dgm:t>
    </dgm:pt>
    <dgm:pt modelId="{9AF4DC95-0499-43A6-A151-6858BD5C59CE}" type="pres">
      <dgm:prSet presAssocID="{CCD6FA82-1507-4E68-A86A-F871D7B0CD98}" presName="root" presStyleCnt="0">
        <dgm:presLayoutVars>
          <dgm:dir/>
          <dgm:resizeHandles val="exact"/>
        </dgm:presLayoutVars>
      </dgm:prSet>
      <dgm:spPr/>
    </dgm:pt>
    <dgm:pt modelId="{94498782-5BCE-46AA-8D8D-589631683309}" type="pres">
      <dgm:prSet presAssocID="{AF6426A5-604B-4A87-B0FA-9A936C9455CF}" presName="compNode" presStyleCnt="0"/>
      <dgm:spPr/>
    </dgm:pt>
    <dgm:pt modelId="{41DA7341-FA87-47FD-BAC4-E92262D31B0D}" type="pres">
      <dgm:prSet presAssocID="{AF6426A5-604B-4A87-B0FA-9A936C9455CF}" presName="bgRect" presStyleLbl="bgShp" presStyleIdx="0" presStyleCnt="5"/>
      <dgm:spPr/>
    </dgm:pt>
    <dgm:pt modelId="{AC23B7F5-E3E5-4714-BECC-2FD6ED67D5E2}" type="pres">
      <dgm:prSet presAssocID="{AF6426A5-604B-4A87-B0FA-9A936C9455C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96F44FE-A183-4208-89E8-1D9BF3AEFBDE}" type="pres">
      <dgm:prSet presAssocID="{AF6426A5-604B-4A87-B0FA-9A936C9455CF}" presName="spaceRect" presStyleCnt="0"/>
      <dgm:spPr/>
    </dgm:pt>
    <dgm:pt modelId="{E7FE81A7-0724-48CC-8E68-3AF2B4C4BCB3}" type="pres">
      <dgm:prSet presAssocID="{AF6426A5-604B-4A87-B0FA-9A936C9455CF}" presName="parTx" presStyleLbl="revTx" presStyleIdx="0" presStyleCnt="6">
        <dgm:presLayoutVars>
          <dgm:chMax val="0"/>
          <dgm:chPref val="0"/>
        </dgm:presLayoutVars>
      </dgm:prSet>
      <dgm:spPr/>
    </dgm:pt>
    <dgm:pt modelId="{B00A3F8D-569A-4CB4-AC78-68B71D2E1EBF}" type="pres">
      <dgm:prSet presAssocID="{27085954-A537-41FC-BFD2-C79CC413A94D}" presName="sibTrans" presStyleCnt="0"/>
      <dgm:spPr/>
    </dgm:pt>
    <dgm:pt modelId="{0D4CA3AB-470D-4A6C-AC66-F2AA6DBB6910}" type="pres">
      <dgm:prSet presAssocID="{EAAB297B-0C2D-4E79-96EC-194E4512B1D4}" presName="compNode" presStyleCnt="0"/>
      <dgm:spPr/>
    </dgm:pt>
    <dgm:pt modelId="{36B510B5-2409-4886-8356-FD1FF90E4CA8}" type="pres">
      <dgm:prSet presAssocID="{EAAB297B-0C2D-4E79-96EC-194E4512B1D4}" presName="bgRect" presStyleLbl="bgShp" presStyleIdx="1" presStyleCnt="5"/>
      <dgm:spPr/>
    </dgm:pt>
    <dgm:pt modelId="{50356AF5-AF99-4222-977C-B9CDA65F00E0}" type="pres">
      <dgm:prSet presAssocID="{EAAB297B-0C2D-4E79-96EC-194E4512B1D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8BF1A2C6-F6FD-4E74-B6E6-7416BFE6B348}" type="pres">
      <dgm:prSet presAssocID="{EAAB297B-0C2D-4E79-96EC-194E4512B1D4}" presName="spaceRect" presStyleCnt="0"/>
      <dgm:spPr/>
    </dgm:pt>
    <dgm:pt modelId="{A8CF46AA-1056-4980-ADBE-713A09454115}" type="pres">
      <dgm:prSet presAssocID="{EAAB297B-0C2D-4E79-96EC-194E4512B1D4}" presName="parTx" presStyleLbl="revTx" presStyleIdx="1" presStyleCnt="6">
        <dgm:presLayoutVars>
          <dgm:chMax val="0"/>
          <dgm:chPref val="0"/>
        </dgm:presLayoutVars>
      </dgm:prSet>
      <dgm:spPr/>
    </dgm:pt>
    <dgm:pt modelId="{9D99E820-5712-494E-828E-656FA8460D22}" type="pres">
      <dgm:prSet presAssocID="{931A278D-2885-43D8-B05A-23E5E8ADC432}" presName="sibTrans" presStyleCnt="0"/>
      <dgm:spPr/>
    </dgm:pt>
    <dgm:pt modelId="{7467A011-5833-4CC7-BA43-593E092DC263}" type="pres">
      <dgm:prSet presAssocID="{81B450E4-2333-47F4-A6D9-1C08ECBD4E38}" presName="compNode" presStyleCnt="0"/>
      <dgm:spPr/>
    </dgm:pt>
    <dgm:pt modelId="{43C5E3F5-0945-4702-97CF-532B48AF4F4B}" type="pres">
      <dgm:prSet presAssocID="{81B450E4-2333-47F4-A6D9-1C08ECBD4E38}" presName="bgRect" presStyleLbl="bgShp" presStyleIdx="2" presStyleCnt="5"/>
      <dgm:spPr/>
    </dgm:pt>
    <dgm:pt modelId="{F87CC141-5CC3-49E1-AB93-58B52E74B42D}" type="pres">
      <dgm:prSet presAssocID="{81B450E4-2333-47F4-A6D9-1C08ECBD4E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D8BD6D3-88AE-458C-A97B-6BE5AAB11D5E}" type="pres">
      <dgm:prSet presAssocID="{81B450E4-2333-47F4-A6D9-1C08ECBD4E38}" presName="spaceRect" presStyleCnt="0"/>
      <dgm:spPr/>
    </dgm:pt>
    <dgm:pt modelId="{6FC607B7-2897-4AF8-90B6-639DAB42C891}" type="pres">
      <dgm:prSet presAssocID="{81B450E4-2333-47F4-A6D9-1C08ECBD4E38}" presName="parTx" presStyleLbl="revTx" presStyleIdx="2" presStyleCnt="6">
        <dgm:presLayoutVars>
          <dgm:chMax val="0"/>
          <dgm:chPref val="0"/>
        </dgm:presLayoutVars>
      </dgm:prSet>
      <dgm:spPr/>
    </dgm:pt>
    <dgm:pt modelId="{3D9CA9AE-3020-455F-A9E1-E9653D97099E}" type="pres">
      <dgm:prSet presAssocID="{3FE0959B-0C6B-40EA-89FD-FA5D7522C981}" presName="sibTrans" presStyleCnt="0"/>
      <dgm:spPr/>
    </dgm:pt>
    <dgm:pt modelId="{6B06C1A1-059E-4F81-9863-1BED25EBBB68}" type="pres">
      <dgm:prSet presAssocID="{62999992-DB70-402D-A14B-AF789830C016}" presName="compNode" presStyleCnt="0"/>
      <dgm:spPr/>
    </dgm:pt>
    <dgm:pt modelId="{9E9C0C8F-0B7A-4619-B056-637F05DA1E43}" type="pres">
      <dgm:prSet presAssocID="{62999992-DB70-402D-A14B-AF789830C016}" presName="bgRect" presStyleLbl="bgShp" presStyleIdx="3" presStyleCnt="5"/>
      <dgm:spPr/>
    </dgm:pt>
    <dgm:pt modelId="{5165F071-B219-46F4-9156-2D1B87D4FC21}" type="pres">
      <dgm:prSet presAssocID="{62999992-DB70-402D-A14B-AF789830C0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0A5DA4-C199-4264-B390-DD51120B0C70}" type="pres">
      <dgm:prSet presAssocID="{62999992-DB70-402D-A14B-AF789830C016}" presName="spaceRect" presStyleCnt="0"/>
      <dgm:spPr/>
    </dgm:pt>
    <dgm:pt modelId="{EE77E0BA-BF12-4242-B34C-0916CC89488C}" type="pres">
      <dgm:prSet presAssocID="{62999992-DB70-402D-A14B-AF789830C016}" presName="parTx" presStyleLbl="revTx" presStyleIdx="3" presStyleCnt="6">
        <dgm:presLayoutVars>
          <dgm:chMax val="0"/>
          <dgm:chPref val="0"/>
        </dgm:presLayoutVars>
      </dgm:prSet>
      <dgm:spPr/>
    </dgm:pt>
    <dgm:pt modelId="{85E3EE60-6EDA-4D7B-9A5D-3635972DA4CA}" type="pres">
      <dgm:prSet presAssocID="{62999992-DB70-402D-A14B-AF789830C016}" presName="desTx" presStyleLbl="revTx" presStyleIdx="4" presStyleCnt="6" custScaleX="109759">
        <dgm:presLayoutVars/>
      </dgm:prSet>
      <dgm:spPr/>
    </dgm:pt>
    <dgm:pt modelId="{5E3669A1-171F-4ADE-B8CF-2A2F173833BC}" type="pres">
      <dgm:prSet presAssocID="{1A9D42B7-6594-4AA9-A17C-133CBE55FB2A}" presName="sibTrans" presStyleCnt="0"/>
      <dgm:spPr/>
    </dgm:pt>
    <dgm:pt modelId="{77BDF73B-19DA-4C08-B8C6-664F059216B1}" type="pres">
      <dgm:prSet presAssocID="{B348C091-3251-4510-8619-486BAE943041}" presName="compNode" presStyleCnt="0"/>
      <dgm:spPr/>
    </dgm:pt>
    <dgm:pt modelId="{3430831B-7CFF-4417-9BE4-B2D15FE4FAF1}" type="pres">
      <dgm:prSet presAssocID="{B348C091-3251-4510-8619-486BAE943041}" presName="bgRect" presStyleLbl="bgShp" presStyleIdx="4" presStyleCnt="5"/>
      <dgm:spPr/>
    </dgm:pt>
    <dgm:pt modelId="{EB4B1DF2-0B2B-4AC4-97FA-8CC227C52EDA}" type="pres">
      <dgm:prSet presAssocID="{B348C091-3251-4510-8619-486BAE9430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C82C9A1-36BD-485B-BB9B-5598683DD02B}" type="pres">
      <dgm:prSet presAssocID="{B348C091-3251-4510-8619-486BAE943041}" presName="spaceRect" presStyleCnt="0"/>
      <dgm:spPr/>
    </dgm:pt>
    <dgm:pt modelId="{310A5EE6-CF05-4A7D-970B-3E916C63E00E}" type="pres">
      <dgm:prSet presAssocID="{B348C091-3251-4510-8619-486BAE943041}" presName="parTx" presStyleLbl="revTx" presStyleIdx="5" presStyleCnt="6" custScaleY="82787" custLinFactNeighborX="1131" custLinFactNeighborY="13821">
        <dgm:presLayoutVars>
          <dgm:chMax val="0"/>
          <dgm:chPref val="0"/>
        </dgm:presLayoutVars>
      </dgm:prSet>
      <dgm:spPr/>
    </dgm:pt>
  </dgm:ptLst>
  <dgm:cxnLst>
    <dgm:cxn modelId="{EA53040F-A48F-4098-BCDE-A868E9CA9A87}" type="presOf" srcId="{AF6426A5-604B-4A87-B0FA-9A936C9455CF}" destId="{E7FE81A7-0724-48CC-8E68-3AF2B4C4BCB3}" srcOrd="0" destOrd="0" presId="urn:microsoft.com/office/officeart/2018/2/layout/IconVerticalSolidList"/>
    <dgm:cxn modelId="{AF925129-F1D5-4A03-B558-3A0402092FCC}" srcId="{62999992-DB70-402D-A14B-AF789830C016}" destId="{240E443B-7EF8-4B72-812B-3E9D607F468A}" srcOrd="0" destOrd="0" parTransId="{285DF607-BDBF-43FB-B15C-797B2EDD6A2D}" sibTransId="{14ECF356-7022-4AEC-A7B3-7E90D06D631A}"/>
    <dgm:cxn modelId="{4858BD29-2FE6-43BB-A5C7-9983F4DD271E}" srcId="{CCD6FA82-1507-4E68-A86A-F871D7B0CD98}" destId="{AF6426A5-604B-4A87-B0FA-9A936C9455CF}" srcOrd="0" destOrd="0" parTransId="{B3847DB9-4E54-403F-8B78-6110C42447AE}" sibTransId="{27085954-A537-41FC-BFD2-C79CC413A94D}"/>
    <dgm:cxn modelId="{8FFFF464-8378-4EFE-9BDB-E3E63261D56B}" type="presOf" srcId="{240E443B-7EF8-4B72-812B-3E9D607F468A}" destId="{85E3EE60-6EDA-4D7B-9A5D-3635972DA4CA}" srcOrd="0" destOrd="0" presId="urn:microsoft.com/office/officeart/2018/2/layout/IconVerticalSolidList"/>
    <dgm:cxn modelId="{C68CF671-5428-44CA-B200-EE80EA0178A0}" type="presOf" srcId="{62999992-DB70-402D-A14B-AF789830C016}" destId="{EE77E0BA-BF12-4242-B34C-0916CC89488C}" srcOrd="0" destOrd="0" presId="urn:microsoft.com/office/officeart/2018/2/layout/IconVerticalSolidList"/>
    <dgm:cxn modelId="{B6DE7A98-B851-4653-BF90-705ABE75A3AE}" srcId="{CCD6FA82-1507-4E68-A86A-F871D7B0CD98}" destId="{EAAB297B-0C2D-4E79-96EC-194E4512B1D4}" srcOrd="1" destOrd="0" parTransId="{FD6502A6-B6E7-42F0-8444-381BCF79DBCF}" sibTransId="{931A278D-2885-43D8-B05A-23E5E8ADC432}"/>
    <dgm:cxn modelId="{1EA2B09A-BCD9-412C-8AB2-50C471A80624}" srcId="{CCD6FA82-1507-4E68-A86A-F871D7B0CD98}" destId="{62999992-DB70-402D-A14B-AF789830C016}" srcOrd="3" destOrd="0" parTransId="{F842BCC7-1574-4005-A54E-EB2F8B6A679F}" sibTransId="{1A9D42B7-6594-4AA9-A17C-133CBE55FB2A}"/>
    <dgm:cxn modelId="{9D1045A9-0B65-4072-9018-3C17621C652E}" type="presOf" srcId="{EAAB297B-0C2D-4E79-96EC-194E4512B1D4}" destId="{A8CF46AA-1056-4980-ADBE-713A09454115}" srcOrd="0" destOrd="0" presId="urn:microsoft.com/office/officeart/2018/2/layout/IconVerticalSolidList"/>
    <dgm:cxn modelId="{106BCAAA-5585-4D84-BF5C-51BFB7DCC9F9}" type="presOf" srcId="{B348C091-3251-4510-8619-486BAE943041}" destId="{310A5EE6-CF05-4A7D-970B-3E916C63E00E}" srcOrd="0" destOrd="0" presId="urn:microsoft.com/office/officeart/2018/2/layout/IconVerticalSolidList"/>
    <dgm:cxn modelId="{2B9A70BD-F721-4E83-A9C8-75F3590F670A}" type="presOf" srcId="{CCD6FA82-1507-4E68-A86A-F871D7B0CD98}" destId="{9AF4DC95-0499-43A6-A151-6858BD5C59CE}" srcOrd="0" destOrd="0" presId="urn:microsoft.com/office/officeart/2018/2/layout/IconVerticalSolidList"/>
    <dgm:cxn modelId="{81615AD9-43F2-4278-8EEF-68D801BB6B0B}" srcId="{CCD6FA82-1507-4E68-A86A-F871D7B0CD98}" destId="{B348C091-3251-4510-8619-486BAE943041}" srcOrd="4" destOrd="0" parTransId="{4019E00B-2A57-41EF-B757-E0A6E0956945}" sibTransId="{E77425EC-DD92-4454-9213-2D13B28C7F2E}"/>
    <dgm:cxn modelId="{0115E9E4-7E08-4D9F-B2B1-E44056E1467B}" srcId="{CCD6FA82-1507-4E68-A86A-F871D7B0CD98}" destId="{81B450E4-2333-47F4-A6D9-1C08ECBD4E38}" srcOrd="2" destOrd="0" parTransId="{B249753E-E6CF-401F-9F25-70B56FE18B49}" sibTransId="{3FE0959B-0C6B-40EA-89FD-FA5D7522C981}"/>
    <dgm:cxn modelId="{62D696E7-716A-4420-AD77-6982E2B65E6C}" type="presOf" srcId="{81B450E4-2333-47F4-A6D9-1C08ECBD4E38}" destId="{6FC607B7-2897-4AF8-90B6-639DAB42C891}" srcOrd="0" destOrd="0" presId="urn:microsoft.com/office/officeart/2018/2/layout/IconVerticalSolidList"/>
    <dgm:cxn modelId="{040251C2-9C60-4C12-B3F5-154E85B54BB4}" type="presParOf" srcId="{9AF4DC95-0499-43A6-A151-6858BD5C59CE}" destId="{94498782-5BCE-46AA-8D8D-589631683309}" srcOrd="0" destOrd="0" presId="urn:microsoft.com/office/officeart/2018/2/layout/IconVerticalSolidList"/>
    <dgm:cxn modelId="{8FA964F1-4A70-4B90-A7E0-9B726C485011}" type="presParOf" srcId="{94498782-5BCE-46AA-8D8D-589631683309}" destId="{41DA7341-FA87-47FD-BAC4-E92262D31B0D}" srcOrd="0" destOrd="0" presId="urn:microsoft.com/office/officeart/2018/2/layout/IconVerticalSolidList"/>
    <dgm:cxn modelId="{66947EFE-415F-40EB-AB6E-F6AD42ACF779}" type="presParOf" srcId="{94498782-5BCE-46AA-8D8D-589631683309}" destId="{AC23B7F5-E3E5-4714-BECC-2FD6ED67D5E2}" srcOrd="1" destOrd="0" presId="urn:microsoft.com/office/officeart/2018/2/layout/IconVerticalSolidList"/>
    <dgm:cxn modelId="{2418AB10-2E3F-45EA-AA0A-88E53C9E599A}" type="presParOf" srcId="{94498782-5BCE-46AA-8D8D-589631683309}" destId="{496F44FE-A183-4208-89E8-1D9BF3AEFBDE}" srcOrd="2" destOrd="0" presId="urn:microsoft.com/office/officeart/2018/2/layout/IconVerticalSolidList"/>
    <dgm:cxn modelId="{335DD463-3A14-4E70-83A0-60118366EF62}" type="presParOf" srcId="{94498782-5BCE-46AA-8D8D-589631683309}" destId="{E7FE81A7-0724-48CC-8E68-3AF2B4C4BCB3}" srcOrd="3" destOrd="0" presId="urn:microsoft.com/office/officeart/2018/2/layout/IconVerticalSolidList"/>
    <dgm:cxn modelId="{DF6EF681-3C7E-4AF0-9257-1EEE4BF25130}" type="presParOf" srcId="{9AF4DC95-0499-43A6-A151-6858BD5C59CE}" destId="{B00A3F8D-569A-4CB4-AC78-68B71D2E1EBF}" srcOrd="1" destOrd="0" presId="urn:microsoft.com/office/officeart/2018/2/layout/IconVerticalSolidList"/>
    <dgm:cxn modelId="{BF284902-2418-4205-BA0B-B9EE3313388D}" type="presParOf" srcId="{9AF4DC95-0499-43A6-A151-6858BD5C59CE}" destId="{0D4CA3AB-470D-4A6C-AC66-F2AA6DBB6910}" srcOrd="2" destOrd="0" presId="urn:microsoft.com/office/officeart/2018/2/layout/IconVerticalSolidList"/>
    <dgm:cxn modelId="{DD55E0EC-5780-43D8-A45C-7F1FECE71F63}" type="presParOf" srcId="{0D4CA3AB-470D-4A6C-AC66-F2AA6DBB6910}" destId="{36B510B5-2409-4886-8356-FD1FF90E4CA8}" srcOrd="0" destOrd="0" presId="urn:microsoft.com/office/officeart/2018/2/layout/IconVerticalSolidList"/>
    <dgm:cxn modelId="{AC45864F-6AF2-4A5D-8E0C-95F71755ED79}" type="presParOf" srcId="{0D4CA3AB-470D-4A6C-AC66-F2AA6DBB6910}" destId="{50356AF5-AF99-4222-977C-B9CDA65F00E0}" srcOrd="1" destOrd="0" presId="urn:microsoft.com/office/officeart/2018/2/layout/IconVerticalSolidList"/>
    <dgm:cxn modelId="{F04AAA6A-D49F-4711-870A-46FB210B8055}" type="presParOf" srcId="{0D4CA3AB-470D-4A6C-AC66-F2AA6DBB6910}" destId="{8BF1A2C6-F6FD-4E74-B6E6-7416BFE6B348}" srcOrd="2" destOrd="0" presId="urn:microsoft.com/office/officeart/2018/2/layout/IconVerticalSolidList"/>
    <dgm:cxn modelId="{8481475D-445E-4A41-A2F2-315CDF7B31AE}" type="presParOf" srcId="{0D4CA3AB-470D-4A6C-AC66-F2AA6DBB6910}" destId="{A8CF46AA-1056-4980-ADBE-713A09454115}" srcOrd="3" destOrd="0" presId="urn:microsoft.com/office/officeart/2018/2/layout/IconVerticalSolidList"/>
    <dgm:cxn modelId="{2F6DAF46-E721-41F3-B297-DCA2C38A6E21}" type="presParOf" srcId="{9AF4DC95-0499-43A6-A151-6858BD5C59CE}" destId="{9D99E820-5712-494E-828E-656FA8460D22}" srcOrd="3" destOrd="0" presId="urn:microsoft.com/office/officeart/2018/2/layout/IconVerticalSolidList"/>
    <dgm:cxn modelId="{06210316-81A5-4C9D-A80B-D09A200C461F}" type="presParOf" srcId="{9AF4DC95-0499-43A6-A151-6858BD5C59CE}" destId="{7467A011-5833-4CC7-BA43-593E092DC263}" srcOrd="4" destOrd="0" presId="urn:microsoft.com/office/officeart/2018/2/layout/IconVerticalSolidList"/>
    <dgm:cxn modelId="{7C8350B3-A802-4048-BE0B-49676C5216F9}" type="presParOf" srcId="{7467A011-5833-4CC7-BA43-593E092DC263}" destId="{43C5E3F5-0945-4702-97CF-532B48AF4F4B}" srcOrd="0" destOrd="0" presId="urn:microsoft.com/office/officeart/2018/2/layout/IconVerticalSolidList"/>
    <dgm:cxn modelId="{E1CDB712-DB6D-4E43-9CD9-DD59E8943C6D}" type="presParOf" srcId="{7467A011-5833-4CC7-BA43-593E092DC263}" destId="{F87CC141-5CC3-49E1-AB93-58B52E74B42D}" srcOrd="1" destOrd="0" presId="urn:microsoft.com/office/officeart/2018/2/layout/IconVerticalSolidList"/>
    <dgm:cxn modelId="{EDDAF6EA-9795-4764-82C1-E219FADE12CF}" type="presParOf" srcId="{7467A011-5833-4CC7-BA43-593E092DC263}" destId="{2D8BD6D3-88AE-458C-A97B-6BE5AAB11D5E}" srcOrd="2" destOrd="0" presId="urn:microsoft.com/office/officeart/2018/2/layout/IconVerticalSolidList"/>
    <dgm:cxn modelId="{C7B472D9-E1C8-4567-9BD2-9E3A262B26BF}" type="presParOf" srcId="{7467A011-5833-4CC7-BA43-593E092DC263}" destId="{6FC607B7-2897-4AF8-90B6-639DAB42C891}" srcOrd="3" destOrd="0" presId="urn:microsoft.com/office/officeart/2018/2/layout/IconVerticalSolidList"/>
    <dgm:cxn modelId="{1FCB0AA4-94B2-4EB8-AAF6-E827494D048A}" type="presParOf" srcId="{9AF4DC95-0499-43A6-A151-6858BD5C59CE}" destId="{3D9CA9AE-3020-455F-A9E1-E9653D97099E}" srcOrd="5" destOrd="0" presId="urn:microsoft.com/office/officeart/2018/2/layout/IconVerticalSolidList"/>
    <dgm:cxn modelId="{85F6EA7E-828C-4EA8-AD39-19BD3CA925DF}" type="presParOf" srcId="{9AF4DC95-0499-43A6-A151-6858BD5C59CE}" destId="{6B06C1A1-059E-4F81-9863-1BED25EBBB68}" srcOrd="6" destOrd="0" presId="urn:microsoft.com/office/officeart/2018/2/layout/IconVerticalSolidList"/>
    <dgm:cxn modelId="{AC22E36F-2EB4-401A-85E6-30D2BADA24E7}" type="presParOf" srcId="{6B06C1A1-059E-4F81-9863-1BED25EBBB68}" destId="{9E9C0C8F-0B7A-4619-B056-637F05DA1E43}" srcOrd="0" destOrd="0" presId="urn:microsoft.com/office/officeart/2018/2/layout/IconVerticalSolidList"/>
    <dgm:cxn modelId="{CA2267DD-6C5B-4B07-BE98-B65F172B0FAE}" type="presParOf" srcId="{6B06C1A1-059E-4F81-9863-1BED25EBBB68}" destId="{5165F071-B219-46F4-9156-2D1B87D4FC21}" srcOrd="1" destOrd="0" presId="urn:microsoft.com/office/officeart/2018/2/layout/IconVerticalSolidList"/>
    <dgm:cxn modelId="{0D0B1E1A-E502-4044-8335-E07F595D9474}" type="presParOf" srcId="{6B06C1A1-059E-4F81-9863-1BED25EBBB68}" destId="{E50A5DA4-C199-4264-B390-DD51120B0C70}" srcOrd="2" destOrd="0" presId="urn:microsoft.com/office/officeart/2018/2/layout/IconVerticalSolidList"/>
    <dgm:cxn modelId="{AACBCBC9-9A76-47CA-A670-66B29F8C6A83}" type="presParOf" srcId="{6B06C1A1-059E-4F81-9863-1BED25EBBB68}" destId="{EE77E0BA-BF12-4242-B34C-0916CC89488C}" srcOrd="3" destOrd="0" presId="urn:microsoft.com/office/officeart/2018/2/layout/IconVerticalSolidList"/>
    <dgm:cxn modelId="{FEE00D9D-04C7-42F7-8244-819D9AD09538}" type="presParOf" srcId="{6B06C1A1-059E-4F81-9863-1BED25EBBB68}" destId="{85E3EE60-6EDA-4D7B-9A5D-3635972DA4CA}" srcOrd="4" destOrd="0" presId="urn:microsoft.com/office/officeart/2018/2/layout/IconVerticalSolidList"/>
    <dgm:cxn modelId="{5B3B8BCB-3B75-48D2-8ACC-19299A76E2E9}" type="presParOf" srcId="{9AF4DC95-0499-43A6-A151-6858BD5C59CE}" destId="{5E3669A1-171F-4ADE-B8CF-2A2F173833BC}" srcOrd="7" destOrd="0" presId="urn:microsoft.com/office/officeart/2018/2/layout/IconVerticalSolidList"/>
    <dgm:cxn modelId="{DD2F9939-C719-49F0-807C-A9A29BB994AC}" type="presParOf" srcId="{9AF4DC95-0499-43A6-A151-6858BD5C59CE}" destId="{77BDF73B-19DA-4C08-B8C6-664F059216B1}" srcOrd="8" destOrd="0" presId="urn:microsoft.com/office/officeart/2018/2/layout/IconVerticalSolidList"/>
    <dgm:cxn modelId="{52D05091-CB25-4AC8-A623-360406AF2536}" type="presParOf" srcId="{77BDF73B-19DA-4C08-B8C6-664F059216B1}" destId="{3430831B-7CFF-4417-9BE4-B2D15FE4FAF1}" srcOrd="0" destOrd="0" presId="urn:microsoft.com/office/officeart/2018/2/layout/IconVerticalSolidList"/>
    <dgm:cxn modelId="{C5344F83-9846-4F6B-9ADD-191D227739DF}" type="presParOf" srcId="{77BDF73B-19DA-4C08-B8C6-664F059216B1}" destId="{EB4B1DF2-0B2B-4AC4-97FA-8CC227C52EDA}" srcOrd="1" destOrd="0" presId="urn:microsoft.com/office/officeart/2018/2/layout/IconVerticalSolidList"/>
    <dgm:cxn modelId="{602EAAB2-3748-4645-A919-B7261C7DF711}" type="presParOf" srcId="{77BDF73B-19DA-4C08-B8C6-664F059216B1}" destId="{8C82C9A1-36BD-485B-BB9B-5598683DD02B}" srcOrd="2" destOrd="0" presId="urn:microsoft.com/office/officeart/2018/2/layout/IconVerticalSolidList"/>
    <dgm:cxn modelId="{65511817-F4FF-4342-8C47-BAF8E80BEBBB}" type="presParOf" srcId="{77BDF73B-19DA-4C08-B8C6-664F059216B1}" destId="{310A5EE6-CF05-4A7D-970B-3E916C63E0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F1DF4-2D18-40B0-91BC-223BD556C871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E05BF-478F-4D12-ACF6-453D097C8518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9D32B-86F7-48B9-8E52-2058CF6E4269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Online Retail Web Application for Escape Room Enthusiasts</a:t>
          </a:r>
        </a:p>
      </dsp:txBody>
      <dsp:txXfrm>
        <a:off x="1353781" y="2312"/>
        <a:ext cx="4915256" cy="1172105"/>
      </dsp:txXfrm>
    </dsp:sp>
    <dsp:sp modelId="{7ED0D4BE-8C8F-424F-A673-EEECC41AEBD7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BEE6F-9925-41D9-8899-DDA3A51477D6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156A8-A002-4BBB-9907-FADD7C1566E0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Puzzles, Locks, and more</a:t>
          </a:r>
        </a:p>
      </dsp:txBody>
      <dsp:txXfrm>
        <a:off x="1353781" y="1467444"/>
        <a:ext cx="4915256" cy="1172105"/>
      </dsp:txXfrm>
    </dsp:sp>
    <dsp:sp modelId="{8EF7D70A-F305-4A0E-B900-7E19D049BD47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DE32A-6081-4721-ACF0-6E87F75605EA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610C7-8584-4F56-BBF4-79C06412BA9B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Navigate the shop, see product details, and read reviews</a:t>
          </a:r>
        </a:p>
      </dsp:txBody>
      <dsp:txXfrm>
        <a:off x="1353781" y="2932575"/>
        <a:ext cx="4915256" cy="1172105"/>
      </dsp:txXfrm>
    </dsp:sp>
    <dsp:sp modelId="{67746365-D562-4317-B78F-2C2A59C3E415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226FE-380A-42D5-87B1-42ECFA573CD9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D6B84-EDAC-4A71-A698-10AD6BF67B5A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Employee Portal and Dashboard</a:t>
          </a:r>
        </a:p>
      </dsp:txBody>
      <dsp:txXfrm>
        <a:off x="1353781" y="4397707"/>
        <a:ext cx="4915256" cy="1172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954AA-0275-0245-AAB1-ED62E192F900}">
      <dsp:nvSpPr>
        <dsp:cNvPr id="0" name=""/>
        <dsp:cNvSpPr/>
      </dsp:nvSpPr>
      <dsp:spPr>
        <a:xfrm rot="5400000">
          <a:off x="2223757" y="300679"/>
          <a:ext cx="1460500" cy="1270635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Client</a:t>
          </a:r>
        </a:p>
      </dsp:txBody>
      <dsp:txXfrm rot="-5400000">
        <a:off x="2516696" y="433342"/>
        <a:ext cx="874621" cy="1005310"/>
      </dsp:txXfrm>
    </dsp:sp>
    <dsp:sp modelId="{18A73CE1-428A-F44D-828A-AF8D7F02F2FB}">
      <dsp:nvSpPr>
        <dsp:cNvPr id="0" name=""/>
        <dsp:cNvSpPr/>
      </dsp:nvSpPr>
      <dsp:spPr>
        <a:xfrm>
          <a:off x="3627882" y="497846"/>
          <a:ext cx="1629918" cy="87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686EF-E2DF-4F49-BA00-B917B92D2F38}">
      <dsp:nvSpPr>
        <dsp:cNvPr id="0" name=""/>
        <dsp:cNvSpPr/>
      </dsp:nvSpPr>
      <dsp:spPr>
        <a:xfrm rot="5400000">
          <a:off x="851471" y="300679"/>
          <a:ext cx="1460500" cy="1270635"/>
        </a:xfrm>
        <a:prstGeom prst="hexagon">
          <a:avLst>
            <a:gd name="adj" fmla="val 25000"/>
            <a:gd name="vf" fmla="val 115470"/>
          </a:avLst>
        </a:prstGeom>
        <a:solidFill>
          <a:srgbClr val="B2E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4410" y="433342"/>
        <a:ext cx="874621" cy="1005310"/>
      </dsp:txXfrm>
    </dsp:sp>
    <dsp:sp modelId="{DB1DB71A-E367-8A45-A9E6-0D8CB35639F3}">
      <dsp:nvSpPr>
        <dsp:cNvPr id="0" name=""/>
        <dsp:cNvSpPr/>
      </dsp:nvSpPr>
      <dsp:spPr>
        <a:xfrm rot="5400000">
          <a:off x="1534985" y="1540351"/>
          <a:ext cx="1460500" cy="1270635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Server</a:t>
          </a:r>
        </a:p>
      </dsp:txBody>
      <dsp:txXfrm rot="-5400000">
        <a:off x="1827924" y="1673014"/>
        <a:ext cx="874621" cy="1005310"/>
      </dsp:txXfrm>
    </dsp:sp>
    <dsp:sp modelId="{5BB5350D-F59B-3B4B-9860-9BF78AC6463F}">
      <dsp:nvSpPr>
        <dsp:cNvPr id="0" name=""/>
        <dsp:cNvSpPr/>
      </dsp:nvSpPr>
      <dsp:spPr>
        <a:xfrm>
          <a:off x="0" y="1737519"/>
          <a:ext cx="1577340" cy="87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D9C42-7D51-6548-9239-04AD9354DEBF}">
      <dsp:nvSpPr>
        <dsp:cNvPr id="0" name=""/>
        <dsp:cNvSpPr/>
      </dsp:nvSpPr>
      <dsp:spPr>
        <a:xfrm rot="5400000">
          <a:off x="2907271" y="1540351"/>
          <a:ext cx="1460500" cy="1270635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00210" y="1673014"/>
        <a:ext cx="874621" cy="1005310"/>
      </dsp:txXfrm>
    </dsp:sp>
    <dsp:sp modelId="{1277E61B-6185-F74D-949F-A55D1D2FD086}">
      <dsp:nvSpPr>
        <dsp:cNvPr id="0" name=""/>
        <dsp:cNvSpPr/>
      </dsp:nvSpPr>
      <dsp:spPr>
        <a:xfrm rot="5400000">
          <a:off x="2223757" y="2780023"/>
          <a:ext cx="1460500" cy="1270635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Testing</a:t>
          </a:r>
        </a:p>
      </dsp:txBody>
      <dsp:txXfrm rot="-5400000">
        <a:off x="2516696" y="2912686"/>
        <a:ext cx="874621" cy="1005310"/>
      </dsp:txXfrm>
    </dsp:sp>
    <dsp:sp modelId="{860BF07F-0AC0-0A40-8247-4C69172BA0F0}">
      <dsp:nvSpPr>
        <dsp:cNvPr id="0" name=""/>
        <dsp:cNvSpPr/>
      </dsp:nvSpPr>
      <dsp:spPr>
        <a:xfrm>
          <a:off x="3627882" y="2977191"/>
          <a:ext cx="1629918" cy="87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F8D5F-4DC7-CA4E-B13C-B839A9E74763}">
      <dsp:nvSpPr>
        <dsp:cNvPr id="0" name=""/>
        <dsp:cNvSpPr/>
      </dsp:nvSpPr>
      <dsp:spPr>
        <a:xfrm rot="5400000">
          <a:off x="851471" y="2780023"/>
          <a:ext cx="1460500" cy="1270635"/>
        </a:xfrm>
        <a:prstGeom prst="hexagon">
          <a:avLst>
            <a:gd name="adj" fmla="val 25000"/>
            <a:gd name="vf" fmla="val 115470"/>
          </a:avLst>
        </a:prstGeom>
        <a:solidFill>
          <a:srgbClr val="00FF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4410" y="2912686"/>
        <a:ext cx="874621" cy="100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A7341-FA87-47FD-BAC4-E92262D31B0D}">
      <dsp:nvSpPr>
        <dsp:cNvPr id="0" name=""/>
        <dsp:cNvSpPr/>
      </dsp:nvSpPr>
      <dsp:spPr>
        <a:xfrm>
          <a:off x="-56287" y="12683"/>
          <a:ext cx="6248400" cy="93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3B7F5-E3E5-4714-BECC-2FD6ED67D5E2}">
      <dsp:nvSpPr>
        <dsp:cNvPr id="0" name=""/>
        <dsp:cNvSpPr/>
      </dsp:nvSpPr>
      <dsp:spPr>
        <a:xfrm>
          <a:off x="227603" y="223842"/>
          <a:ext cx="516165" cy="5161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E81A7-0724-48CC-8E68-3AF2B4C4BCB3}">
      <dsp:nvSpPr>
        <dsp:cNvPr id="0" name=""/>
        <dsp:cNvSpPr/>
      </dsp:nvSpPr>
      <dsp:spPr>
        <a:xfrm>
          <a:off x="1027659" y="12683"/>
          <a:ext cx="5162332" cy="93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23" tIns="99323" rIns="99323" bIns="993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Employee Portal</a:t>
          </a:r>
        </a:p>
      </dsp:txBody>
      <dsp:txXfrm>
        <a:off x="1027659" y="12683"/>
        <a:ext cx="5162332" cy="938482"/>
      </dsp:txXfrm>
    </dsp:sp>
    <dsp:sp modelId="{36B510B5-2409-4886-8356-FD1FF90E4CA8}">
      <dsp:nvSpPr>
        <dsp:cNvPr id="0" name=""/>
        <dsp:cNvSpPr/>
      </dsp:nvSpPr>
      <dsp:spPr>
        <a:xfrm>
          <a:off x="-56287" y="1185786"/>
          <a:ext cx="6248400" cy="93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56AF5-AF99-4222-977C-B9CDA65F00E0}">
      <dsp:nvSpPr>
        <dsp:cNvPr id="0" name=""/>
        <dsp:cNvSpPr/>
      </dsp:nvSpPr>
      <dsp:spPr>
        <a:xfrm>
          <a:off x="227603" y="1396945"/>
          <a:ext cx="516165" cy="5161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F46AA-1056-4980-ADBE-713A09454115}">
      <dsp:nvSpPr>
        <dsp:cNvPr id="0" name=""/>
        <dsp:cNvSpPr/>
      </dsp:nvSpPr>
      <dsp:spPr>
        <a:xfrm>
          <a:off x="1027659" y="1185786"/>
          <a:ext cx="5162332" cy="93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23" tIns="99323" rIns="99323" bIns="993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New Items to Inventory</a:t>
          </a:r>
        </a:p>
      </dsp:txBody>
      <dsp:txXfrm>
        <a:off x="1027659" y="1185786"/>
        <a:ext cx="5162332" cy="938482"/>
      </dsp:txXfrm>
    </dsp:sp>
    <dsp:sp modelId="{43C5E3F5-0945-4702-97CF-532B48AF4F4B}">
      <dsp:nvSpPr>
        <dsp:cNvPr id="0" name=""/>
        <dsp:cNvSpPr/>
      </dsp:nvSpPr>
      <dsp:spPr>
        <a:xfrm>
          <a:off x="-56287" y="2358890"/>
          <a:ext cx="6248400" cy="93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CC141-5CC3-49E1-AB93-58B52E74B42D}">
      <dsp:nvSpPr>
        <dsp:cNvPr id="0" name=""/>
        <dsp:cNvSpPr/>
      </dsp:nvSpPr>
      <dsp:spPr>
        <a:xfrm>
          <a:off x="227603" y="2570048"/>
          <a:ext cx="516165" cy="5161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607B7-2897-4AF8-90B6-639DAB42C891}">
      <dsp:nvSpPr>
        <dsp:cNvPr id="0" name=""/>
        <dsp:cNvSpPr/>
      </dsp:nvSpPr>
      <dsp:spPr>
        <a:xfrm>
          <a:off x="1027659" y="2358890"/>
          <a:ext cx="5162332" cy="93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23" tIns="99323" rIns="99323" bIns="993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Essential Business Reports</a:t>
          </a:r>
        </a:p>
      </dsp:txBody>
      <dsp:txXfrm>
        <a:off x="1027659" y="2358890"/>
        <a:ext cx="5162332" cy="938482"/>
      </dsp:txXfrm>
    </dsp:sp>
    <dsp:sp modelId="{9E9C0C8F-0B7A-4619-B056-637F05DA1E43}">
      <dsp:nvSpPr>
        <dsp:cNvPr id="0" name=""/>
        <dsp:cNvSpPr/>
      </dsp:nvSpPr>
      <dsp:spPr>
        <a:xfrm>
          <a:off x="-56287" y="3531993"/>
          <a:ext cx="6248400" cy="93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5F071-B219-46F4-9156-2D1B87D4FC21}">
      <dsp:nvSpPr>
        <dsp:cNvPr id="0" name=""/>
        <dsp:cNvSpPr/>
      </dsp:nvSpPr>
      <dsp:spPr>
        <a:xfrm>
          <a:off x="227603" y="3743152"/>
          <a:ext cx="516165" cy="5161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7E0BA-BF12-4242-B34C-0916CC89488C}">
      <dsp:nvSpPr>
        <dsp:cNvPr id="0" name=""/>
        <dsp:cNvSpPr/>
      </dsp:nvSpPr>
      <dsp:spPr>
        <a:xfrm>
          <a:off x="1027659" y="3531993"/>
          <a:ext cx="2811780" cy="93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23" tIns="99323" rIns="99323" bIns="993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ETL </a:t>
          </a:r>
        </a:p>
      </dsp:txBody>
      <dsp:txXfrm>
        <a:off x="1027659" y="3531993"/>
        <a:ext cx="2811780" cy="938482"/>
      </dsp:txXfrm>
    </dsp:sp>
    <dsp:sp modelId="{85E3EE60-6EDA-4D7B-9A5D-3635972DA4CA}">
      <dsp:nvSpPr>
        <dsp:cNvPr id="0" name=""/>
        <dsp:cNvSpPr/>
      </dsp:nvSpPr>
      <dsp:spPr>
        <a:xfrm>
          <a:off x="3724744" y="3531993"/>
          <a:ext cx="2579942" cy="93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23" tIns="99323" rIns="99323" bIns="993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724744" y="3531993"/>
        <a:ext cx="2579942" cy="938482"/>
      </dsp:txXfrm>
    </dsp:sp>
    <dsp:sp modelId="{3430831B-7CFF-4417-9BE4-B2D15FE4FAF1}">
      <dsp:nvSpPr>
        <dsp:cNvPr id="0" name=""/>
        <dsp:cNvSpPr/>
      </dsp:nvSpPr>
      <dsp:spPr>
        <a:xfrm>
          <a:off x="-56287" y="4705096"/>
          <a:ext cx="6248400" cy="93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B1DF2-0B2B-4AC4-97FA-8CC227C52EDA}">
      <dsp:nvSpPr>
        <dsp:cNvPr id="0" name=""/>
        <dsp:cNvSpPr/>
      </dsp:nvSpPr>
      <dsp:spPr>
        <a:xfrm>
          <a:off x="227603" y="4916255"/>
          <a:ext cx="516165" cy="5161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A5EE6-CF05-4A7D-970B-3E916C63E00E}">
      <dsp:nvSpPr>
        <dsp:cNvPr id="0" name=""/>
        <dsp:cNvSpPr/>
      </dsp:nvSpPr>
      <dsp:spPr>
        <a:xfrm>
          <a:off x="1086045" y="4879686"/>
          <a:ext cx="5162332" cy="644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87" tIns="82387" rIns="82387" bIns="8238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Dashboard dynamically updates on load</a:t>
          </a:r>
        </a:p>
      </dsp:txBody>
      <dsp:txXfrm>
        <a:off x="1086045" y="4879686"/>
        <a:ext cx="5162332" cy="644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6A45-B343-3347-9C02-FFA9E6833477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418F-508B-C447-BFDF-9AD2C0D3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registering</a:t>
            </a:r>
          </a:p>
          <a:p>
            <a:r>
              <a:rPr lang="en-US" dirty="0"/>
              <a:t>Log In to that account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418F-508B-C447-BFDF-9AD2C0D34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4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index</a:t>
            </a:r>
          </a:p>
          <a:p>
            <a:r>
              <a:rPr lang="en-US" dirty="0"/>
              <a:t>Show items for sale (scroll)</a:t>
            </a:r>
          </a:p>
          <a:p>
            <a:r>
              <a:rPr lang="en-US" dirty="0"/>
              <a:t>Click a few items to show item details – Dynamic DOM</a:t>
            </a:r>
          </a:p>
          <a:p>
            <a:r>
              <a:rPr lang="en-US" dirty="0"/>
              <a:t>Add to cart even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418F-508B-C447-BFDF-9AD2C0D34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shopping cart and check out - 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418F-508B-C447-BFDF-9AD2C0D344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in as employee</a:t>
            </a:r>
          </a:p>
          <a:p>
            <a:r>
              <a:rPr lang="en-US" dirty="0"/>
              <a:t>Dashboard / ETL – Louella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OLTP -&gt; OLAP auto-populate at purchase purchase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418F-508B-C447-BFDF-9AD2C0D344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2362-1769-0A45-9B0F-8C50FFEAE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BA8E1-2E81-0945-B4AB-A5EF63E7F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FDB0-64BE-6941-9F84-674C6619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9A48-BA50-3349-B51A-EB3171F2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FF17-2474-C940-9367-A7026B95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F5F3-5D57-EF48-9D75-8C2BECDF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9BE8D-9EB9-6D43-9031-740FC278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D2A82-9004-804D-9BC4-AB813154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ED638-434C-0342-8291-DECB5BBB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CA03C-42D9-9B4A-BC06-B1BA48F3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A012-002D-C244-9EFB-4CC582C33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04DFD-B4D0-7C4E-A17C-4C5F95633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0FE58-019B-7B4F-92A3-A969C742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C89C-0C54-944E-8A8F-FD8E3B54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6642-77EB-7848-9413-700D0165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DC6B-CE84-A34C-9E0A-B5C0177F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6791-C85E-7049-842D-08054940F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BE25-3C21-864A-8417-6AF21CE2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01037-D3A1-D445-A8C4-91604EDD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799A-D322-3548-BDCC-E524769F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C2FB-0D99-DC41-8600-CA21E743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8736-F2DB-9641-8B5C-4315BBA07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5E3E-B0C9-7840-865D-24849882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887D-B1F2-BA4F-98F3-9AB8B94D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06977-40E5-1E4A-ACB5-57A1416B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5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8B0D-64A2-6D4B-9948-E4A4B48B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EFB7-16BB-0B46-BECA-FDBE2A70D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5FA30-95D4-7D47-B566-528C84C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6003F-3135-174D-887F-24BF5C2D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FCF16-0FFF-0346-A7F4-5A6CB5EA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E5A2-5E3A-E24D-B732-5C5AE62A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0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DAE4-E273-CA4F-A666-A9D5DE6E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676C7-5428-2543-BCCE-E1C50AC32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8E016-A3E4-5E43-A2E8-2A42A60B9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BEE3F-EA28-B744-A44D-5ACC1C81B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0C20E-0660-A843-8B60-BDE4876C9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52576-54DE-9E47-9042-C863341C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3385E-3FE9-D449-9D1E-5ABD55CD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BD966-4B82-5E4B-861D-2BA1A86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A01-708D-4D49-9DD7-CB1E6AC9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85B39-1B4A-7A40-9E07-520F0C9D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9EE96-230B-6549-8B04-271EB94A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20A02-5F4A-DC42-BC3B-E46BEBD2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1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BC157-8160-9F4B-B538-9A8727D1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1EA46-3D5F-B447-87D8-F9C78CF8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9F073-5EF9-C940-B1ED-2582FE1A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1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4E88-3316-344A-B7C1-DFD17725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9C00-4F22-EA4E-B3F1-2014494EC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3C2AD-B0C0-5541-89C0-9417AAD6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8DDCB-690D-374C-9B11-86352EB3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14CCD-0FF5-3345-BB98-1AE88E40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A0D80-BE3D-244D-BFD0-1AFB7CF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2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4942-B817-3D49-8B68-BBDACBFA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84A21-281B-AF4A-97E9-B035501CD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3A93A-6E62-CE45-A31F-352155FF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7CDC4-AAB6-8248-B382-54E050A8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5AE2-7F15-B44D-BFB0-EFEFCE6D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1DBE6-C8B7-2443-BD15-B1E78732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1A971-81F2-3142-B4F9-2D719A43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BEC8-1E8E-A846-879A-84543930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E975-6A72-6941-BC07-130968D72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D83-F6B7-7E40-BA5A-76C96C6D033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F489-88FA-5941-B009-045CA4A55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5747-494F-5F46-80D1-D895FEE40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3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DF4E2-6474-2D49-BA53-CF764454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567843"/>
            <a:ext cx="3712224" cy="371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Escape Room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Retail Application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70A0F-6CE1-6340-B619-0B2FC67F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9382" y="2096162"/>
            <a:ext cx="3894161" cy="26578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2101 Java w/ETL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Louella Estillero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Ben Simon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Dan Felleman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1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499B1-591D-074B-ADE8-BAD57EA8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/>
              <a:t>ETL Testing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6021-4D14-2143-93B9-1936D59D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Talend </a:t>
            </a:r>
          </a:p>
          <a:p>
            <a:r>
              <a:rPr lang="en-US" sz="3200" dirty="0">
                <a:solidFill>
                  <a:schemeClr val="bg1"/>
                </a:solidFill>
              </a:rPr>
              <a:t>OLTP -&gt; OLAP</a:t>
            </a:r>
          </a:p>
          <a:p>
            <a:r>
              <a:rPr lang="en-US" sz="3200" dirty="0">
                <a:solidFill>
                  <a:schemeClr val="bg1"/>
                </a:solidFill>
              </a:rPr>
              <a:t>DB -&gt; DB</a:t>
            </a:r>
          </a:p>
        </p:txBody>
      </p:sp>
    </p:spTree>
    <p:extLst>
      <p:ext uri="{BB962C8B-B14F-4D97-AF65-F5344CB8AC3E}">
        <p14:creationId xmlns:p14="http://schemas.microsoft.com/office/powerpoint/2010/main" val="418251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39836-963E-2F48-8FF2-8EC97A79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/>
              <a:t>Excape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AC8DED-742A-4931-A3D1-23DB633A5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67107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890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23D8-8DC7-5241-A144-8F1DA710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Technology Stack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AAE0516-2C96-4E4E-A6AD-789103A6A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712212"/>
              </p:ext>
            </p:extLst>
          </p:nvPr>
        </p:nvGraphicFramePr>
        <p:xfrm>
          <a:off x="838200" y="1761457"/>
          <a:ext cx="5257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175FED-F97C-9B46-A446-98D5F8505CC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00F63-24B9-6648-B015-7CB9AB4695FF}"/>
              </a:ext>
            </a:extLst>
          </p:cNvPr>
          <p:cNvSpPr txBox="1"/>
          <p:nvPr/>
        </p:nvSpPr>
        <p:spPr>
          <a:xfrm>
            <a:off x="6715796" y="2347770"/>
            <a:ext cx="38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HTML, CSS, JavaScript, Bootstrap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EE828-1181-264D-BC23-7A6E9DC4794B}"/>
              </a:ext>
            </a:extLst>
          </p:cNvPr>
          <p:cNvSpPr txBox="1"/>
          <p:nvPr/>
        </p:nvSpPr>
        <p:spPr>
          <a:xfrm>
            <a:off x="6715796" y="3678128"/>
            <a:ext cx="401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Spring Boot, Spring Data, Spring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PostgreSQL, </a:t>
            </a:r>
            <a:r>
              <a:rPr lang="en-US" dirty="0" err="1">
                <a:solidFill>
                  <a:schemeClr val="bg1"/>
                </a:solidFill>
              </a:rPr>
              <a:t>DBeaver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E034F-9467-B540-9E5E-556512517B4F}"/>
              </a:ext>
            </a:extLst>
          </p:cNvPr>
          <p:cNvSpPr txBox="1"/>
          <p:nvPr/>
        </p:nvSpPr>
        <p:spPr>
          <a:xfrm>
            <a:off x="6715796" y="4981541"/>
            <a:ext cx="388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Spring Boot Testing, Mockito, Junit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Selenium, Cucumber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Talend</a:t>
            </a:r>
          </a:p>
        </p:txBody>
      </p:sp>
    </p:spTree>
    <p:extLst>
      <p:ext uri="{BB962C8B-B14F-4D97-AF65-F5344CB8AC3E}">
        <p14:creationId xmlns:p14="http://schemas.microsoft.com/office/powerpoint/2010/main" val="25392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74ED9-D9B2-734D-9E47-62EBDB67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06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B7E64B-2CAC-4D4C-9797-DCE984C4F6CE}"/>
              </a:ext>
            </a:extLst>
          </p:cNvPr>
          <p:cNvSpPr txBox="1">
            <a:spLocks/>
          </p:cNvSpPr>
          <p:nvPr/>
        </p:nvSpPr>
        <p:spPr>
          <a:xfrm>
            <a:off x="8006085" y="1470990"/>
            <a:ext cx="3689091" cy="3777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3AC3-08A0-7040-93A3-847A25178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New users can create a new account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AJAX Call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C04A38-D3E7-F94E-935C-946E9C14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730" y="3482223"/>
            <a:ext cx="4749800" cy="1325563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F7EDB0-2F96-7B46-9BF4-8B9059EADF66}"/>
              </a:ext>
            </a:extLst>
          </p:cNvPr>
          <p:cNvSpPr txBox="1">
            <a:spLocks/>
          </p:cNvSpPr>
          <p:nvPr/>
        </p:nvSpPr>
        <p:spPr>
          <a:xfrm>
            <a:off x="2587583" y="4807786"/>
            <a:ext cx="4749800" cy="1623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Users can log 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Employee login brings user to Employee Portal</a:t>
            </a:r>
          </a:p>
        </p:txBody>
      </p:sp>
    </p:spTree>
    <p:extLst>
      <p:ext uri="{BB962C8B-B14F-4D97-AF65-F5344CB8AC3E}">
        <p14:creationId xmlns:p14="http://schemas.microsoft.com/office/powerpoint/2010/main" val="398008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5722-266D-C14F-BE26-0FAEC5BB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Item navigation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DC72-D1EC-4543-9E2C-EE08A0FF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Main Shop page with Featured Items</a:t>
            </a:r>
          </a:p>
          <a:p>
            <a:r>
              <a:rPr lang="en-US" sz="1800"/>
              <a:t>Products divided into categories</a:t>
            </a:r>
          </a:p>
          <a:p>
            <a:r>
              <a:rPr lang="en-US" sz="1800"/>
              <a:t>Item Detail Pages</a:t>
            </a:r>
          </a:p>
          <a:p>
            <a:r>
              <a:rPr lang="en-US" sz="1800"/>
              <a:t>Search Function</a:t>
            </a:r>
          </a:p>
          <a:p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earch">
            <a:extLst>
              <a:ext uri="{FF2B5EF4-FFF2-40B4-BE49-F238E27FC236}">
                <a16:creationId xmlns:a16="http://schemas.microsoft.com/office/drawing/2014/main" id="{DDE55500-4502-4CD9-8A51-5995E152A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38ED-A694-D249-ABCF-696AAFCA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Shopping Cart &amp; Checkout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FAB1-075A-D64C-9308-7B9590904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Add Items to Shopping Cart</a:t>
            </a:r>
          </a:p>
          <a:p>
            <a:r>
              <a:rPr lang="en-US" sz="1800"/>
              <a:t>Items stored in Browser Storage</a:t>
            </a:r>
          </a:p>
          <a:p>
            <a:r>
              <a:rPr lang="en-US" sz="1800"/>
              <a:t>View Items in Shopping Cart</a:t>
            </a:r>
          </a:p>
          <a:p>
            <a:r>
              <a:rPr lang="en-US" sz="1800"/>
              <a:t>Checkout Confirmation</a:t>
            </a:r>
          </a:p>
          <a:p>
            <a:r>
              <a:rPr lang="en-US" sz="1800"/>
              <a:t>Empty Cart</a:t>
            </a:r>
          </a:p>
          <a:p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DE32A558-E2F8-4047-91E6-D0AC8E9C7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33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802FC-B974-6945-BD8E-260DEE3F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Dashboard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3AA7D2-5815-46CB-9243-59BB34892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31866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004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8E4E-1F59-7443-8C83-50BE29F0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FDA5-2800-9E45-8DA6-E177E898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Unit testing Junit w/Spring Boot Test and Mockito</a:t>
            </a:r>
          </a:p>
          <a:p>
            <a:pPr lvl="1"/>
            <a:r>
              <a:rPr lang="en-US" sz="1800"/>
              <a:t>Services</a:t>
            </a:r>
          </a:p>
          <a:p>
            <a:pPr lvl="1"/>
            <a:r>
              <a:rPr lang="en-US" sz="1800"/>
              <a:t>Controllers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70ACB8-87DC-5B47-B6A6-16473C43F2C7}"/>
              </a:ext>
            </a:extLst>
          </p:cNvPr>
          <p:cNvSpPr txBox="1">
            <a:spLocks/>
          </p:cNvSpPr>
          <p:nvPr/>
        </p:nvSpPr>
        <p:spPr>
          <a:xfrm>
            <a:off x="2109980" y="3623146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UI Testing Selenium/Cucumber</a:t>
            </a:r>
          </a:p>
          <a:p>
            <a:pPr lvl="1"/>
            <a:r>
              <a:rPr lang="en-US" sz="2000" dirty="0"/>
              <a:t>Navigation Bar</a:t>
            </a:r>
          </a:p>
          <a:p>
            <a:pPr lvl="1"/>
            <a:r>
              <a:rPr lang="en-US" sz="2000" dirty="0"/>
              <a:t>Log In</a:t>
            </a:r>
          </a:p>
          <a:p>
            <a:pPr lvl="1"/>
            <a:r>
              <a:rPr lang="en-US" sz="2000" dirty="0"/>
              <a:t>Item Details</a:t>
            </a:r>
          </a:p>
          <a:p>
            <a:pPr lvl="1"/>
            <a:r>
              <a:rPr lang="en-US" sz="2000" dirty="0"/>
              <a:t>Add Item to Shopping Cart</a:t>
            </a:r>
          </a:p>
          <a:p>
            <a:pPr lvl="1"/>
            <a:r>
              <a:rPr lang="en-US" sz="2000" dirty="0"/>
              <a:t>Checkout</a:t>
            </a:r>
          </a:p>
          <a:p>
            <a:endParaRPr lang="en-US" sz="2000" dirty="0"/>
          </a:p>
        </p:txBody>
      </p:sp>
      <p:pic>
        <p:nvPicPr>
          <p:cNvPr id="8" name="Graphic 7" descr="Checkbox Checked outline">
            <a:extLst>
              <a:ext uri="{FF2B5EF4-FFF2-40B4-BE49-F238E27FC236}">
                <a16:creationId xmlns:a16="http://schemas.microsoft.com/office/drawing/2014/main" id="{9F4A8C95-DDC8-C84F-9E49-9B86AFB14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0561" y="467888"/>
            <a:ext cx="3622259" cy="36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5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259</Words>
  <Application>Microsoft Macintosh PowerPoint</Application>
  <PresentationFormat>Widescreen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Escape Room Retail Application</vt:lpstr>
      <vt:lpstr>Excape</vt:lpstr>
      <vt:lpstr>Technology Stack</vt:lpstr>
      <vt:lpstr>Features</vt:lpstr>
      <vt:lpstr>Login</vt:lpstr>
      <vt:lpstr>Item navigation </vt:lpstr>
      <vt:lpstr>Shopping Cart &amp; Checkout</vt:lpstr>
      <vt:lpstr>Dashboard </vt:lpstr>
      <vt:lpstr>Testing</vt:lpstr>
      <vt:lpstr>ETL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Daniel Felleman</dc:creator>
  <cp:lastModifiedBy>Daniel Felleman</cp:lastModifiedBy>
  <cp:revision>13</cp:revision>
  <dcterms:created xsi:type="dcterms:W3CDTF">2021-02-19T21:29:02Z</dcterms:created>
  <dcterms:modified xsi:type="dcterms:W3CDTF">2021-02-20T22:14:42Z</dcterms:modified>
</cp:coreProperties>
</file>