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EFDBE-E316-4257-A658-A9173436A33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211314C-F8EE-40AD-831A-29B7B7C62EFB}">
      <dgm:prSet/>
      <dgm:spPr/>
      <dgm:t>
        <a:bodyPr/>
        <a:lstStyle/>
        <a:p>
          <a:r>
            <a:rPr lang="en-US"/>
            <a:t>Client</a:t>
          </a:r>
        </a:p>
      </dgm:t>
    </dgm:pt>
    <dgm:pt modelId="{2553A29F-6491-4319-9DEB-52283E5F85AE}" type="parTrans" cxnId="{3A7B0972-F08D-4D23-8D46-337A71A00376}">
      <dgm:prSet/>
      <dgm:spPr/>
      <dgm:t>
        <a:bodyPr/>
        <a:lstStyle/>
        <a:p>
          <a:endParaRPr lang="en-US"/>
        </a:p>
      </dgm:t>
    </dgm:pt>
    <dgm:pt modelId="{D4A04411-6FBE-4147-92BF-0C8E94ACC307}" type="sibTrans" cxnId="{3A7B0972-F08D-4D23-8D46-337A71A00376}">
      <dgm:prSet/>
      <dgm:spPr/>
      <dgm:t>
        <a:bodyPr/>
        <a:lstStyle/>
        <a:p>
          <a:endParaRPr lang="en-US"/>
        </a:p>
      </dgm:t>
    </dgm:pt>
    <dgm:pt modelId="{288FF0D0-1EA4-4582-B673-F6CFDBDFD74C}">
      <dgm:prSet/>
      <dgm:spPr/>
      <dgm:t>
        <a:bodyPr/>
        <a:lstStyle/>
        <a:p>
          <a:r>
            <a:rPr lang="en-US"/>
            <a:t>Server</a:t>
          </a:r>
        </a:p>
      </dgm:t>
    </dgm:pt>
    <dgm:pt modelId="{266948FF-C16B-4EE3-BEEE-98B0C0E682DA}" type="parTrans" cxnId="{922976DB-AEE9-4A08-9B10-6884818B6308}">
      <dgm:prSet/>
      <dgm:spPr/>
      <dgm:t>
        <a:bodyPr/>
        <a:lstStyle/>
        <a:p>
          <a:endParaRPr lang="en-US"/>
        </a:p>
      </dgm:t>
    </dgm:pt>
    <dgm:pt modelId="{E927EF5F-2C39-4279-B3E9-45F0DCCB3CEB}" type="sibTrans" cxnId="{922976DB-AEE9-4A08-9B10-6884818B6308}">
      <dgm:prSet/>
      <dgm:spPr/>
      <dgm:t>
        <a:bodyPr/>
        <a:lstStyle/>
        <a:p>
          <a:endParaRPr lang="en-US"/>
        </a:p>
      </dgm:t>
    </dgm:pt>
    <dgm:pt modelId="{37BA4FE6-BA70-4775-B6B5-5532002A2441}">
      <dgm:prSet/>
      <dgm:spPr/>
      <dgm:t>
        <a:bodyPr/>
        <a:lstStyle/>
        <a:p>
          <a:r>
            <a:rPr lang="en-US"/>
            <a:t>Testing</a:t>
          </a:r>
        </a:p>
      </dgm:t>
    </dgm:pt>
    <dgm:pt modelId="{8D8C00DE-CD41-4A1D-AF4A-5C0BE8E076AA}" type="parTrans" cxnId="{7C077CB8-D523-408B-916A-403D5490F64A}">
      <dgm:prSet/>
      <dgm:spPr/>
      <dgm:t>
        <a:bodyPr/>
        <a:lstStyle/>
        <a:p>
          <a:endParaRPr lang="en-US"/>
        </a:p>
      </dgm:t>
    </dgm:pt>
    <dgm:pt modelId="{F8453013-4D3D-492B-8787-B2B6491621EA}" type="sibTrans" cxnId="{7C077CB8-D523-408B-916A-403D5490F64A}">
      <dgm:prSet/>
      <dgm:spPr/>
      <dgm:t>
        <a:bodyPr/>
        <a:lstStyle/>
        <a:p>
          <a:endParaRPr lang="en-US"/>
        </a:p>
      </dgm:t>
    </dgm:pt>
    <dgm:pt modelId="{8D960C89-296B-FD4D-B22F-B0E403E3ACFA}" type="pres">
      <dgm:prSet presAssocID="{127EFDBE-E316-4257-A658-A9173436A33E}" presName="linear" presStyleCnt="0">
        <dgm:presLayoutVars>
          <dgm:animLvl val="lvl"/>
          <dgm:resizeHandles val="exact"/>
        </dgm:presLayoutVars>
      </dgm:prSet>
      <dgm:spPr/>
    </dgm:pt>
    <dgm:pt modelId="{04A66130-E83A-AD4A-8153-052D63B5A4AC}" type="pres">
      <dgm:prSet presAssocID="{5211314C-F8EE-40AD-831A-29B7B7C62E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EA01A1-531F-BF45-A02A-3992129C4438}" type="pres">
      <dgm:prSet presAssocID="{D4A04411-6FBE-4147-92BF-0C8E94ACC307}" presName="spacer" presStyleCnt="0"/>
      <dgm:spPr/>
    </dgm:pt>
    <dgm:pt modelId="{15FE5712-AA99-B34B-A728-371263156700}" type="pres">
      <dgm:prSet presAssocID="{288FF0D0-1EA4-4582-B673-F6CFDBDFD7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4EA274-467E-084F-836A-BFAAC3B8A3E2}" type="pres">
      <dgm:prSet presAssocID="{E927EF5F-2C39-4279-B3E9-45F0DCCB3CEB}" presName="spacer" presStyleCnt="0"/>
      <dgm:spPr/>
    </dgm:pt>
    <dgm:pt modelId="{25623F05-7371-1848-92FA-184B629B7F4E}" type="pres">
      <dgm:prSet presAssocID="{37BA4FE6-BA70-4775-B6B5-5532002A244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0960D24-00E3-B647-827D-4DF2E15F63D1}" type="presOf" srcId="{37BA4FE6-BA70-4775-B6B5-5532002A2441}" destId="{25623F05-7371-1848-92FA-184B629B7F4E}" srcOrd="0" destOrd="0" presId="urn:microsoft.com/office/officeart/2005/8/layout/vList2"/>
    <dgm:cxn modelId="{CD4A5629-5DD2-F34A-A780-4FD1F43521B4}" type="presOf" srcId="{288FF0D0-1EA4-4582-B673-F6CFDBDFD74C}" destId="{15FE5712-AA99-B34B-A728-371263156700}" srcOrd="0" destOrd="0" presId="urn:microsoft.com/office/officeart/2005/8/layout/vList2"/>
    <dgm:cxn modelId="{2A06894C-2F6E-774F-A6B9-A63C825E2C44}" type="presOf" srcId="{5211314C-F8EE-40AD-831A-29B7B7C62EFB}" destId="{04A66130-E83A-AD4A-8153-052D63B5A4AC}" srcOrd="0" destOrd="0" presId="urn:microsoft.com/office/officeart/2005/8/layout/vList2"/>
    <dgm:cxn modelId="{3A7B0972-F08D-4D23-8D46-337A71A00376}" srcId="{127EFDBE-E316-4257-A658-A9173436A33E}" destId="{5211314C-F8EE-40AD-831A-29B7B7C62EFB}" srcOrd="0" destOrd="0" parTransId="{2553A29F-6491-4319-9DEB-52283E5F85AE}" sibTransId="{D4A04411-6FBE-4147-92BF-0C8E94ACC307}"/>
    <dgm:cxn modelId="{0226E482-30D2-EF41-919D-448F5CC546ED}" type="presOf" srcId="{127EFDBE-E316-4257-A658-A9173436A33E}" destId="{8D960C89-296B-FD4D-B22F-B0E403E3ACFA}" srcOrd="0" destOrd="0" presId="urn:microsoft.com/office/officeart/2005/8/layout/vList2"/>
    <dgm:cxn modelId="{7C077CB8-D523-408B-916A-403D5490F64A}" srcId="{127EFDBE-E316-4257-A658-A9173436A33E}" destId="{37BA4FE6-BA70-4775-B6B5-5532002A2441}" srcOrd="2" destOrd="0" parTransId="{8D8C00DE-CD41-4A1D-AF4A-5C0BE8E076AA}" sibTransId="{F8453013-4D3D-492B-8787-B2B6491621EA}"/>
    <dgm:cxn modelId="{922976DB-AEE9-4A08-9B10-6884818B6308}" srcId="{127EFDBE-E316-4257-A658-A9173436A33E}" destId="{288FF0D0-1EA4-4582-B673-F6CFDBDFD74C}" srcOrd="1" destOrd="0" parTransId="{266948FF-C16B-4EE3-BEEE-98B0C0E682DA}" sibTransId="{E927EF5F-2C39-4279-B3E9-45F0DCCB3CEB}"/>
    <dgm:cxn modelId="{1451B094-3AB0-DC4A-B915-430CF5F15681}" type="presParOf" srcId="{8D960C89-296B-FD4D-B22F-B0E403E3ACFA}" destId="{04A66130-E83A-AD4A-8153-052D63B5A4AC}" srcOrd="0" destOrd="0" presId="urn:microsoft.com/office/officeart/2005/8/layout/vList2"/>
    <dgm:cxn modelId="{657EE93E-9311-0A4A-A407-92AB98D11085}" type="presParOf" srcId="{8D960C89-296B-FD4D-B22F-B0E403E3ACFA}" destId="{CDEA01A1-531F-BF45-A02A-3992129C4438}" srcOrd="1" destOrd="0" presId="urn:microsoft.com/office/officeart/2005/8/layout/vList2"/>
    <dgm:cxn modelId="{09F945BB-D980-594C-A608-3B6D9170E7FC}" type="presParOf" srcId="{8D960C89-296B-FD4D-B22F-B0E403E3ACFA}" destId="{15FE5712-AA99-B34B-A728-371263156700}" srcOrd="2" destOrd="0" presId="urn:microsoft.com/office/officeart/2005/8/layout/vList2"/>
    <dgm:cxn modelId="{17771416-3C96-4C45-B54F-EE280B6E46B3}" type="presParOf" srcId="{8D960C89-296B-FD4D-B22F-B0E403E3ACFA}" destId="{CA4EA274-467E-084F-836A-BFAAC3B8A3E2}" srcOrd="3" destOrd="0" presId="urn:microsoft.com/office/officeart/2005/8/layout/vList2"/>
    <dgm:cxn modelId="{E9395FF6-670A-E44E-B4CF-5C2ACFCA5A6F}" type="presParOf" srcId="{8D960C89-296B-FD4D-B22F-B0E403E3ACFA}" destId="{25623F05-7371-1848-92FA-184B629B7F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66130-E83A-AD4A-8153-052D63B5A4AC}">
      <dsp:nvSpPr>
        <dsp:cNvPr id="0" name=""/>
        <dsp:cNvSpPr/>
      </dsp:nvSpPr>
      <dsp:spPr>
        <a:xfrm>
          <a:off x="0" y="677068"/>
          <a:ext cx="6367912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Client</a:t>
          </a:r>
        </a:p>
      </dsp:txBody>
      <dsp:txXfrm>
        <a:off x="76105" y="753173"/>
        <a:ext cx="6215702" cy="1406815"/>
      </dsp:txXfrm>
    </dsp:sp>
    <dsp:sp modelId="{15FE5712-AA99-B34B-A728-371263156700}">
      <dsp:nvSpPr>
        <dsp:cNvPr id="0" name=""/>
        <dsp:cNvSpPr/>
      </dsp:nvSpPr>
      <dsp:spPr>
        <a:xfrm>
          <a:off x="0" y="2423294"/>
          <a:ext cx="6367912" cy="15590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Server</a:t>
          </a:r>
        </a:p>
      </dsp:txBody>
      <dsp:txXfrm>
        <a:off x="76105" y="2499399"/>
        <a:ext cx="6215702" cy="1406815"/>
      </dsp:txXfrm>
    </dsp:sp>
    <dsp:sp modelId="{25623F05-7371-1848-92FA-184B629B7F4E}">
      <dsp:nvSpPr>
        <dsp:cNvPr id="0" name=""/>
        <dsp:cNvSpPr/>
      </dsp:nvSpPr>
      <dsp:spPr>
        <a:xfrm>
          <a:off x="0" y="4169519"/>
          <a:ext cx="6367912" cy="15590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Testing</a:t>
          </a:r>
        </a:p>
      </dsp:txBody>
      <dsp:txXfrm>
        <a:off x="76105" y="4245624"/>
        <a:ext cx="6215702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DD71-60A2-814B-8B45-688B6C17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655D8-6062-3F40-8500-79B9BF25B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50349-2E41-E243-9008-ACE0AE8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2EBE-78A7-D945-8987-8D1E455A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736E-6CAA-C04B-8D14-F48A78C7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4C1B-1C8E-B24A-B82C-F7304378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35F77-6601-4747-BFE0-64EA4BED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07DB-DCA8-0245-8331-1672A2F5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C905-89BB-1641-AFDB-816F0B50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6616-D8F2-B640-9D41-AC30B762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9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89236-A8AF-764F-B504-D0E5020E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1E6E8-F3AD-D245-8F80-B227D457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6305-61AC-6741-8A3F-9199C4A0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A298-4458-2D48-9658-A6EF7CAC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49BD-3C40-F24C-8BE2-F52DB646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0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235B-0C6B-4F49-B005-F883A24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B125-089E-1449-8E6A-BCCD485F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F0E4-F36F-1745-B5A4-1B7C7A6B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6B03-0013-5946-91E9-6AEEDCEA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34C2-B08D-4740-B484-6430F96B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2043-3460-D34C-963B-77BF0733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B25E-6727-3F40-A974-ED9297FD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D059-2362-E246-8FB0-5718251D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67AA-6F88-2D48-B2B1-9CA311C6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92C4-54AE-184E-B0A6-1EC9BB2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36F6-742E-D347-AC23-2FF77FD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4700-2E26-3249-8F5E-34DB83A0C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1549-A8C3-3147-9F07-AD38221E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C07FD-9227-B44C-BE75-16C7BC55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DDEC9-991E-FD4D-9FC4-4D63DF37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D057-57AB-4B4E-8172-D4EE08E2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086F-F36E-8444-89C8-7E586C0F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359DC-B14E-5548-80A5-D4602F30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F88B-7C6F-DE44-9865-F9B53170C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94C66-AEA9-4C42-9606-87919DF8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7EC9-E6CB-9546-BF90-DAF1B9F4D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CD42B-722C-A240-B18A-3B5575F6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8B1D3-762E-AF4A-B8B3-350481CB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0670B-2BFE-8F4D-B682-B6FE39CB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E108-29F7-4447-8130-F606EA8F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A0257-E8CB-3641-ABDC-4FD405C1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5438E-64DD-1847-91A5-DEEEDAF7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2E1E8-B82E-904D-A075-A31B0847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1AAFB-6935-6348-A353-95847F7C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086A5-4737-F145-BEEB-BA68C319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258F9-9246-5445-BA17-FD92BF1C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60A-78E1-2E4D-BD63-539AA3D7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E8EA-881D-DD4F-B72F-DA08AE34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D39E3-BBE5-EC42-A128-FD7093E37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C155-5910-CB40-B486-BBC423A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00ECE-EB6C-9440-9BE9-46707CE6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DA9D-1854-E04F-96A5-3ED164A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000B-E290-3540-B131-84C20F9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7536-8E09-E34B-8ED7-E38A2ED06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D61-94F9-8E43-89F3-61A6F642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B9EB-47DD-6343-A4BD-9294657A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A26B-0ED2-E64A-A829-03C44174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66B2D-3B8E-DA42-94E0-B1D9EEB9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02D8A-1D04-1C47-B153-6906F261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D7528-3E59-C44F-B5B0-CA016461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A8B-4AA2-0042-88D4-8CB758AE8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6D83-F6B7-7E40-BA5A-76C96C6D033C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9698-EE80-5940-90DE-704FDB850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1DEC-D0D2-9E41-A7EB-D910722C6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B61D-DED0-1B4E-A0B5-F02B9B298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3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B07-9F22-3C4C-A650-D487D75B4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A1609-EB9E-EE40-BD48-2427EF274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9836-963E-2F48-8FF2-8EC97A79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B31A-5908-694B-999C-CD91A964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retail store that sells Puzzles, Locks, and more </a:t>
            </a:r>
            <a:r>
              <a:rPr lang="en-US" dirty="0" err="1"/>
              <a:t>itemso</a:t>
            </a:r>
            <a:r>
              <a:rPr lang="en-US" dirty="0"/>
              <a:t> Room Escape builders across the United States.</a:t>
            </a:r>
          </a:p>
          <a:p>
            <a:endParaRPr lang="en-US" dirty="0"/>
          </a:p>
          <a:p>
            <a:r>
              <a:rPr lang="en-US" dirty="0"/>
              <a:t>Intro to Project – functionality and features</a:t>
            </a:r>
          </a:p>
        </p:txBody>
      </p:sp>
    </p:spTree>
    <p:extLst>
      <p:ext uri="{BB962C8B-B14F-4D97-AF65-F5344CB8AC3E}">
        <p14:creationId xmlns:p14="http://schemas.microsoft.com/office/powerpoint/2010/main" val="37578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CBE28-5057-0947-B3D9-9A575246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Technology Stack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49039-1071-4EA5-8A40-3C57C1886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00451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55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284F-8294-C346-A0AA-39A0FA83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C1EE-171F-0440-A36D-DA412C63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registering</a:t>
            </a:r>
          </a:p>
          <a:p>
            <a:r>
              <a:rPr lang="en-US" dirty="0"/>
              <a:t>Log In to that account</a:t>
            </a:r>
          </a:p>
          <a:p>
            <a:r>
              <a:rPr lang="en-US" dirty="0"/>
              <a:t>At index</a:t>
            </a:r>
          </a:p>
          <a:p>
            <a:pPr lvl="1"/>
            <a:r>
              <a:rPr lang="en-US" dirty="0"/>
              <a:t>Show items for sale (scroll)</a:t>
            </a:r>
          </a:p>
          <a:p>
            <a:pPr lvl="1"/>
            <a:r>
              <a:rPr lang="en-US" dirty="0"/>
              <a:t>Click a few items to show item details – Dynamic DOM</a:t>
            </a:r>
          </a:p>
          <a:p>
            <a:pPr lvl="2"/>
            <a:r>
              <a:rPr lang="en-US" dirty="0"/>
              <a:t>Add to cart even</a:t>
            </a:r>
          </a:p>
          <a:p>
            <a:r>
              <a:rPr lang="en-US" dirty="0"/>
              <a:t>Demo shopping cart and check out - Ben</a:t>
            </a:r>
          </a:p>
          <a:p>
            <a:r>
              <a:rPr lang="en-US" dirty="0"/>
              <a:t>Log in as employee</a:t>
            </a:r>
          </a:p>
          <a:p>
            <a:r>
              <a:rPr lang="en-US" dirty="0"/>
              <a:t>Dashboard / ETL - Louella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39C6-EA3F-2F42-8613-42C7B8EA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49800" cy="1325563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3AC3-08A0-7040-93A3-847A25178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explanation</a:t>
            </a:r>
          </a:p>
          <a:p>
            <a:endParaRPr lang="en-US" dirty="0"/>
          </a:p>
          <a:p>
            <a:r>
              <a:rPr lang="en-US" dirty="0"/>
              <a:t>Demo login and register</a:t>
            </a:r>
          </a:p>
          <a:p>
            <a:r>
              <a:rPr lang="en-US" dirty="0"/>
              <a:t>Demo item detail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B7E64B-2CAC-4D4C-9797-DCE984C4F6CE}"/>
              </a:ext>
            </a:extLst>
          </p:cNvPr>
          <p:cNvSpPr txBox="1">
            <a:spLocks/>
          </p:cNvSpPr>
          <p:nvPr/>
        </p:nvSpPr>
        <p:spPr>
          <a:xfrm>
            <a:off x="6096000" y="348192"/>
            <a:ext cx="4749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98008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5722-266D-C14F-BE26-0FAEC5B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navigation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DC72-D1EC-4543-9E2C-EE08A0FF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the </a:t>
            </a:r>
            <a:r>
              <a:rPr lang="en-US"/>
              <a:t>search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8ED-A694-D249-ABCF-696AAFCA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 (&amp; Checkout?)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FAB1-075A-D64C-9308-7B9590904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02FC-B974-6945-BD8E-260DEE3F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8076-CA6F-004F-B968-979EF947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we add items to inventory</a:t>
            </a:r>
          </a:p>
          <a:p>
            <a:endParaRPr lang="en-US" dirty="0"/>
          </a:p>
          <a:p>
            <a:r>
              <a:rPr lang="en-US" dirty="0"/>
              <a:t>ETL – populate OLTP -&gt; OLAP during purchase</a:t>
            </a:r>
          </a:p>
          <a:p>
            <a:r>
              <a:rPr lang="en-US" dirty="0"/>
              <a:t>Dashboard pulls from OLAP and displays beautifully on the page</a:t>
            </a:r>
          </a:p>
        </p:txBody>
      </p:sp>
    </p:spTree>
    <p:extLst>
      <p:ext uri="{BB962C8B-B14F-4D97-AF65-F5344CB8AC3E}">
        <p14:creationId xmlns:p14="http://schemas.microsoft.com/office/powerpoint/2010/main" val="317004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E4E-1F59-7443-8C83-50BE29F0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FDA5-2800-9E45-8DA6-E177E898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Junit w/Spring Boot Test and Mockito</a:t>
            </a:r>
          </a:p>
          <a:p>
            <a:r>
              <a:rPr lang="en-US" dirty="0"/>
              <a:t>UI Testing Selenium/Cucumber</a:t>
            </a:r>
          </a:p>
        </p:txBody>
      </p:sp>
    </p:spTree>
    <p:extLst>
      <p:ext uri="{BB962C8B-B14F-4D97-AF65-F5344CB8AC3E}">
        <p14:creationId xmlns:p14="http://schemas.microsoft.com/office/powerpoint/2010/main" val="428457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151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</vt:lpstr>
      <vt:lpstr>Excape</vt:lpstr>
      <vt:lpstr>Technology Stack </vt:lpstr>
      <vt:lpstr>PowerPoint Presentation</vt:lpstr>
      <vt:lpstr>Login</vt:lpstr>
      <vt:lpstr>Item navigation </vt:lpstr>
      <vt:lpstr>Shopping Cart (&amp; Checkout?)</vt:lpstr>
      <vt:lpstr>Dashboard 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Daniel Felleman</dc:creator>
  <cp:lastModifiedBy>Daniel Felleman</cp:lastModifiedBy>
  <cp:revision>3</cp:revision>
  <dcterms:created xsi:type="dcterms:W3CDTF">2021-02-19T21:29:02Z</dcterms:created>
  <dcterms:modified xsi:type="dcterms:W3CDTF">2021-02-19T21:55:02Z</dcterms:modified>
</cp:coreProperties>
</file>