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834A1-6C33-4792-870D-75356C48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6B5B2-1EC3-41A9-ADE7-38F8F3C0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A98BC-CEBE-43C7-AE2B-02D46D21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FCBE5-36AE-42CE-9E49-DD904333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FA248-38CA-42A7-8680-D5C83101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5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59533-0755-4D3D-9D37-9F93F177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139DC2-F0FE-4549-88BF-499C4BC5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04CBD-58B5-44DE-81C2-061BA7F7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96816-EACF-4AE8-92FD-F14E52D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FCE5E-EA00-46A1-9CE3-620D43F0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94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DD1A4-C988-462E-83B0-73D6879E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3DE49E-778A-4995-B105-0D18026C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7177B-4065-4166-B2F9-A54BC48D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E4F21-3533-4C23-B297-665971CC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44E77-7926-4706-BD08-067A0106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4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1A110-3A37-423C-863F-BFA53164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4D629-06A7-4795-A5CA-9AC17405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37C9D-DA53-462C-81A8-84DC01E3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0731F-6AC7-45AF-9377-0B1957E4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ED2AE-E091-45D2-B092-B59632DC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91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134D-0525-4130-BB2B-EBF0426F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A9D418-FB5E-47DB-9663-2B929FA7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F3251-1E82-4865-A1AC-CDDDB54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BF1EB-B779-4F90-A716-643779B1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7DFB8-258F-46AE-B3DF-1ED5D3C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6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0651-FD09-4A8E-ABC2-9415E072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96BDD-154B-41DE-A021-4F538368F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49D32-A301-498C-B2C2-B85025EE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ACA485-F16C-4131-A507-C1DDC135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B4E2A-225F-485E-8445-FE71DBF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D7DE52-0C74-40A3-8DC5-CCAC0A55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532FB-49F5-4A08-808E-E241CFFC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5F6FA-2ADE-419E-BEBD-42B3AD87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B5F16-F04A-4399-897F-0487BB90F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B02081-D3F4-4094-89F2-9FF9E6EF5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12D2E7-AF5F-4F96-B1F3-30544C7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9D9857-A8C1-42FB-9F51-11E029D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A1E65E-22E2-4BB6-B7D3-EDFDED21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CC1A1-713A-4D6F-A022-CD4F966F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23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02FC-069D-4DBE-884B-96949625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CC41D5-B5B6-4A39-A90A-141081FF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78B10-0318-4842-A36E-685A3F44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DDED7-3368-4CCC-AB13-3C130BA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3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EFA685-7ACB-4BEF-B14E-8CEE82A3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933804-DB60-4C2C-8801-1CBD35E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17DFB0-0D00-457F-A5FA-4D24DDC2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6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9E121-1AEF-4169-AAA6-FB837F9F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37D20-7985-43F2-9503-6B64C528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E8E2E-8A60-4586-91FA-11B91EFF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C2AC6-81F6-4125-A7A9-50CC3B0B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9C8F9-5074-4B5F-92E8-4F5F36E7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0E3C7-394A-4D36-9E59-37AEC76A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98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52E1-A8E4-4C67-9F5B-868B27D2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29D2F3-E245-4359-8844-2BBF07F1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496FB0-C480-4B1E-BB1B-CFB27BFB1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601B2-C4DD-47E5-824D-356A9D14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564F9-A2C4-4E20-B028-16F683F1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13FAE-9E92-46BA-839D-22D0FD7E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BFD927-78A5-46C4-9E1C-CB26E983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B39A2B-4E8F-4117-B53D-E43FAF08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18047-51CA-4C70-9032-08A264EEB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67FA-9591-4639-866E-E536108EDD5B}" type="datetimeFigureOut">
              <a:rPr lang="es-ES" smtClean="0"/>
              <a:t>23/04/2018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4B0E5-9961-436D-AED2-6379C7C8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26F20-3B64-4662-A8AF-933C8BF1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B933-8A0C-4E48-A8F3-73B710EDCB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45E1-88CD-4554-8462-143383337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934E1-178D-4B8F-AD11-852514403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4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DAC238-D308-48B2-AB11-3EA69587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76" y="0"/>
            <a:ext cx="9273048" cy="685800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E017CD9-33F2-413A-B062-1C0A5B144F1D}"/>
              </a:ext>
            </a:extLst>
          </p:cNvPr>
          <p:cNvCxnSpPr>
            <a:cxnSpLocks/>
          </p:cNvCxnSpPr>
          <p:nvPr/>
        </p:nvCxnSpPr>
        <p:spPr>
          <a:xfrm flipH="1">
            <a:off x="7181456" y="5770485"/>
            <a:ext cx="1048144" cy="727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DB0184E-9A7F-4873-BD9C-E878C9CD7A55}"/>
              </a:ext>
            </a:extLst>
          </p:cNvPr>
          <p:cNvCxnSpPr>
            <a:cxnSpLocks/>
          </p:cNvCxnSpPr>
          <p:nvPr/>
        </p:nvCxnSpPr>
        <p:spPr>
          <a:xfrm flipH="1" flipV="1">
            <a:off x="7314170" y="5910308"/>
            <a:ext cx="782715" cy="5119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3F14FFE4-B1F4-4D98-84BC-E7647E2A5C31}"/>
              </a:ext>
            </a:extLst>
          </p:cNvPr>
          <p:cNvSpPr/>
          <p:nvPr/>
        </p:nvSpPr>
        <p:spPr>
          <a:xfrm>
            <a:off x="9934112" y="1731146"/>
            <a:ext cx="1180730" cy="4705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fecha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837522C-0087-4D55-ABFC-0D0D521BF6BC}"/>
              </a:ext>
            </a:extLst>
          </p:cNvPr>
          <p:cNvSpPr/>
          <p:nvPr/>
        </p:nvSpPr>
        <p:spPr>
          <a:xfrm>
            <a:off x="10450496" y="2718047"/>
            <a:ext cx="1383438" cy="4705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Dato </a:t>
            </a:r>
          </a:p>
          <a:p>
            <a:pPr algn="ctr"/>
            <a:endParaRPr lang="es-ES" sz="105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C387749-A47F-4F84-B00B-276BB646BDFD}"/>
              </a:ext>
            </a:extLst>
          </p:cNvPr>
          <p:cNvCxnSpPr>
            <a:stCxn id="11" idx="3"/>
          </p:cNvCxnSpPr>
          <p:nvPr/>
        </p:nvCxnSpPr>
        <p:spPr>
          <a:xfrm flipH="1">
            <a:off x="9667783" y="2132757"/>
            <a:ext cx="439243" cy="681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DA75B8-AED7-4AA8-B6C9-994040063D9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934112" y="3119658"/>
            <a:ext cx="718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C2C743E-6B4A-4049-91DF-012F2FB40263}"/>
              </a:ext>
            </a:extLst>
          </p:cNvPr>
          <p:cNvSpPr/>
          <p:nvPr/>
        </p:nvSpPr>
        <p:spPr>
          <a:xfrm>
            <a:off x="10173810" y="4367814"/>
            <a:ext cx="1411549" cy="541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Pulsaciones *discontinuo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34787B3-99B4-41B4-AA06-9AF81F0EB5B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551794" y="3119658"/>
            <a:ext cx="622016" cy="1518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1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14460</TotalTime>
  <Words>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ROMERO GARCIA</dc:creator>
  <cp:lastModifiedBy>MIGUEL ROMERO GARCIA</cp:lastModifiedBy>
  <cp:revision>4</cp:revision>
  <dcterms:created xsi:type="dcterms:W3CDTF">2018-04-23T16:51:26Z</dcterms:created>
  <dcterms:modified xsi:type="dcterms:W3CDTF">2018-05-03T17:51:45Z</dcterms:modified>
</cp:coreProperties>
</file>