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003DA5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62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Concurrency Platforms</a:t>
            </a:r>
            <a:br>
              <a:rPr lang="en-US" dirty="0" smtClean="0"/>
            </a:br>
            <a:r>
              <a:rPr lang="en-US" dirty="0" err="1" smtClean="0"/>
              <a:t>OpenMP</a:t>
            </a:r>
            <a:r>
              <a:rPr lang="en-US" dirty="0" smtClean="0"/>
              <a:t> and </a:t>
            </a:r>
            <a:r>
              <a:rPr lang="en-US" dirty="0" err="1" smtClean="0"/>
              <a:t>Cilk</a:t>
            </a:r>
            <a:r>
              <a:rPr lang="en-US" dirty="0" smtClean="0"/>
              <a:t> Plus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David Ferry</a:t>
            </a:r>
            <a:br>
              <a:rPr lang="en-US" sz="1800" dirty="0" smtClean="0"/>
            </a:br>
            <a:r>
              <a:rPr lang="en-US" sz="1800" dirty="0" smtClean="0"/>
              <a:t>CSCI 3500 – Operating Systems</a:t>
            </a:r>
          </a:p>
          <a:p>
            <a:r>
              <a:rPr lang="en-US" sz="1800" dirty="0" smtClean="0"/>
              <a:t>Saint Louis University</a:t>
            </a:r>
            <a:br>
              <a:rPr lang="en-US" sz="1800" dirty="0" smtClean="0"/>
            </a:br>
            <a:r>
              <a:rPr lang="en-US" sz="1800" dirty="0" smtClean="0"/>
              <a:t>St. Louis, MO 63103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can </a:t>
            </a:r>
            <a:r>
              <a:rPr lang="en-US" dirty="0" err="1" smtClean="0"/>
              <a:t>pthreads</a:t>
            </a:r>
            <a:r>
              <a:rPr lang="en-US" dirty="0" smtClean="0"/>
              <a:t> be improved?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Parallel programs repeat the same code over and over again:</a:t>
            </a:r>
            <a:endParaRPr lang="en-US" sz="2400" dirty="0"/>
          </a:p>
          <a:p>
            <a:r>
              <a:rPr lang="en-US" sz="2400" dirty="0" smtClean="0"/>
              <a:t>Thread creation</a:t>
            </a:r>
          </a:p>
          <a:p>
            <a:r>
              <a:rPr lang="en-US" sz="2400" dirty="0" smtClean="0"/>
              <a:t>Passing arguments</a:t>
            </a:r>
          </a:p>
          <a:p>
            <a:r>
              <a:rPr lang="en-US" sz="2400" dirty="0" smtClean="0"/>
              <a:t>Dividing work between threads</a:t>
            </a:r>
            <a:endParaRPr lang="en-US" sz="2400" dirty="0" smtClean="0"/>
          </a:p>
          <a:p>
            <a:r>
              <a:rPr lang="en-US" sz="2400" dirty="0" smtClean="0"/>
              <a:t>Thread synchronization and joining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It’d be nice if we didn’t have to jump through all these hoops…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6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else can it be improved?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Pthreads</a:t>
            </a:r>
            <a:r>
              <a:rPr lang="en-US" sz="2400" dirty="0" smtClean="0"/>
              <a:t> explicitly links the </a:t>
            </a:r>
            <a:r>
              <a:rPr lang="en-US" sz="2400" i="1" dirty="0" smtClean="0"/>
              <a:t>identification</a:t>
            </a:r>
            <a:r>
              <a:rPr lang="en-US" sz="2400" dirty="0"/>
              <a:t> </a:t>
            </a:r>
            <a:r>
              <a:rPr lang="en-US" sz="2400" i="1" dirty="0" smtClean="0"/>
              <a:t>of possible parallelism </a:t>
            </a:r>
            <a:r>
              <a:rPr lang="en-US" sz="2400" dirty="0" smtClean="0"/>
              <a:t>and the </a:t>
            </a:r>
            <a:r>
              <a:rPr lang="en-US" sz="2400" i="1" dirty="0" smtClean="0"/>
              <a:t>instantiation of parallelism.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 err="1" smtClean="0"/>
              <a:t>pthread_create</a:t>
            </a:r>
            <a:r>
              <a:rPr lang="en-US" sz="2400" dirty="0" smtClean="0"/>
              <a:t>() both creates a new thread and tells it where to execute.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However, usually the choice of </a:t>
            </a:r>
            <a:r>
              <a:rPr lang="en-US" sz="2400" i="1" dirty="0" smtClean="0"/>
              <a:t>what to execute in parallel</a:t>
            </a:r>
            <a:r>
              <a:rPr lang="en-US" sz="2400" dirty="0" smtClean="0"/>
              <a:t> is entirely separate from the question of </a:t>
            </a:r>
            <a:r>
              <a:rPr lang="en-US" sz="2400" i="1" dirty="0" smtClean="0"/>
              <a:t>how and where to execute threads</a:t>
            </a:r>
            <a:r>
              <a:rPr lang="en-US" sz="2400" dirty="0" smtClean="0"/>
              <a:t> to achieve good performance.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0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The programmer should only identify opportunities for parallelism, and the system should implement it efficiently.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 variety of systems: </a:t>
            </a:r>
            <a:r>
              <a:rPr lang="en-US" sz="2400" dirty="0" err="1" smtClean="0"/>
              <a:t>OpenMP</a:t>
            </a:r>
            <a:r>
              <a:rPr lang="en-US" sz="2400" dirty="0" smtClean="0"/>
              <a:t>, </a:t>
            </a:r>
            <a:r>
              <a:rPr lang="en-US" sz="2400" dirty="0" err="1" smtClean="0"/>
              <a:t>Cilk</a:t>
            </a:r>
            <a:r>
              <a:rPr lang="en-US" sz="2400" dirty="0" smtClean="0"/>
              <a:t> Plus, Open MPI…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OpenMP</a:t>
            </a:r>
            <a:r>
              <a:rPr lang="en-US" sz="2400" dirty="0" smtClean="0"/>
              <a:t> is a specification by a committee of industrial and academic practitioners designed for practical parallel computing. Many implementations exist.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Cilk</a:t>
            </a:r>
            <a:r>
              <a:rPr lang="en-US" sz="2400" dirty="0" smtClean="0"/>
              <a:t> Plus is the latest generation of an MIT project called </a:t>
            </a:r>
            <a:r>
              <a:rPr lang="en-US" sz="2400" dirty="0" err="1" smtClean="0"/>
              <a:t>Cilk</a:t>
            </a:r>
            <a:r>
              <a:rPr lang="en-US" sz="2400" dirty="0" smtClean="0"/>
              <a:t>. This is a specific implementation designed around having strong theoretical performance guarantees.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1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Made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for(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100; </a:t>
            </a:r>
            <a:r>
              <a:rPr lang="en-US" dirty="0" err="1" smtClean="0"/>
              <a:t>i</a:t>
            </a:r>
            <a:r>
              <a:rPr lang="en-US" dirty="0" smtClean="0"/>
              <a:t>++ ){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some_big_computation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Becomes: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#pragma </a:t>
            </a:r>
            <a:r>
              <a:rPr lang="en-US" dirty="0" err="1" smtClean="0">
                <a:solidFill>
                  <a:srgbClr val="FF0000"/>
                </a:solidFill>
              </a:rPr>
              <a:t>omp</a:t>
            </a:r>
            <a:r>
              <a:rPr lang="en-US" dirty="0" smtClean="0">
                <a:solidFill>
                  <a:srgbClr val="FF0000"/>
                </a:solidFill>
              </a:rPr>
              <a:t> parallel for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for(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 ){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some_big_computation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cilk_for</a:t>
            </a:r>
            <a:r>
              <a:rPr lang="en-US" dirty="0"/>
              <a:t>(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 ){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some_big_computation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7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232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Concurrency Platforms OpenMP and Cilk Plus</vt:lpstr>
      <vt:lpstr>How can pthreads be improved?</vt:lpstr>
      <vt:lpstr>How else can it be improved?</vt:lpstr>
      <vt:lpstr>Concurrency Platforms</vt:lpstr>
      <vt:lpstr>Parallelism Made Easy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59</cp:revision>
  <dcterms:created xsi:type="dcterms:W3CDTF">2016-01-21T02:03:40Z</dcterms:created>
  <dcterms:modified xsi:type="dcterms:W3CDTF">2019-02-28T09:17:46Z</dcterms:modified>
</cp:coreProperties>
</file>