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618E-C377-DB6B-4281-702A74BA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16537-CF13-91FB-1651-162FA780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AB4DC-62CD-6B3B-CFD4-53A44B1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A72A-F5B1-3A7C-60AA-AA304EFD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7A24-C48B-B9D7-77FF-AE7CB1F5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3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0129-F1EB-18C9-5D63-0B804CFD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637C-5151-F551-2789-75CD7EA0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2E62-B12D-E37C-199F-3EC5227C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59969-6C23-9938-77AD-871FF24A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EA9D-09BE-8B74-3D34-708B64EF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D55FE-AFE8-ADCE-9499-56483BED5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E0BC-F644-E2DB-A8B6-0E5EC00B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D7CF5-1C2E-95CC-53EE-171690DF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1AA5C-AECB-3342-79A3-3D91692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8977-4207-7B3F-3964-A801C59A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5E3-BB06-55B9-B502-3BD3A63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21DC-3724-33E0-6726-59C5268A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A53A-8EF9-D10E-F10B-7F59AF89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B8A1-A009-9FB8-9A19-D8DDBBBE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F3D9-3181-E272-5F44-CCC3D7BF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5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5E5-2CA4-86AA-20ED-A549598B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7B21-50C6-E6DC-63AD-F1352669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9F1C-846A-528A-BF6E-1CC89BDB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5F23-D9BB-3817-D63D-3B31C019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2D62-F3B8-3073-9396-3040202C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9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539B-34BF-AB79-9D57-65137FC4E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31B2-C6EA-768B-4C1B-7CFBBB31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20394-978E-7259-0585-0D72E440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F0E3-1D5D-8E87-7366-018BA475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A749-26E9-5FF4-371E-56F14BB2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EC63-3F71-7BF4-F0F0-54E8E532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A816-4662-6FE2-3F14-6CE44F37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5BD-CAFE-912A-691F-54D38F6F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8AE4A-6F78-A5F6-EC2C-68CFDB1CE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1D0CF-4557-53F2-F5A6-668495D46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75F3A-DC54-AF72-E56A-D040E2AF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41B1-23A1-36D4-CB59-0C00821D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0BD5C-9DBE-0EFB-AD21-F41FF833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544C1-FB5E-2BE5-7868-5A28EBC0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9428-8127-4989-1DC4-6CBD1BE5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FB00D-48DE-12C4-6079-144B7B95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EB342-5C77-3301-010A-3079E148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76574-6CE3-345D-BF82-64E64320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36C0C-783F-7037-26BE-10264487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DBA6B-B0C9-E82B-D121-30E41FB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59571-15BA-1182-7AE1-D26A6FC0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DCA6-DFA3-1E40-44EA-39879389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2A7F-C968-95A9-7E81-DBA8AB466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8007A-F8D1-311A-AEF6-995D246CD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5978E-7418-5767-E049-3014C612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8D94-88B1-0A4F-AD4A-A0A93886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D19E-982D-16B8-B007-E7CB3B8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3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0BF5-1565-2F08-D84D-10602BE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26673-8944-714C-7786-FB07A07E3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B6A6-64B2-5E29-C38A-3F0547F6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DFD22-125E-EACB-0248-EDD2B035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5F7-1602-39A1-6177-BFF4B79C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186A1-A265-35D6-7CF2-C3AEEB18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DFBFD-883C-366A-87BA-FFC04062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BF1B7-E404-1014-5E15-42E32671E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970D-5D73-C62D-944C-91826C22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522D8-96C2-4EBF-9EC3-B81987281BD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0CD22-5D05-C45A-4B91-53C29B6E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A5B0-A070-2445-29B0-E9A07B365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ED378-E4B9-42FF-99D2-BEF1778D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F674-2BA6-49BC-2671-2FF111B4D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CH 1 Discussion Groups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537FD-A9AF-3532-D878-F26C1134B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10AE-4046-1335-5F54-240CEA38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344"/>
            <a:ext cx="10515600" cy="4865631"/>
          </a:xfrm>
        </p:spPr>
        <p:txBody>
          <a:bodyPr numCol="3"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Visarla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Sahana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Rolnicki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Tanner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Das,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Aritra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Patil, Neel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Hall, Evan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Williams,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Cherrice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DeLargy, Carter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Kearns, Jackson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Fogarty, Carter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Cummins, Roark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Supersad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Xavier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Schraut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Ellie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Morgado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Omar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Lin,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Hongxu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Khan, Yusuf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Whatley-Blaine, Hannah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Pedapudi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Abigail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Lin,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Hongyu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 Lin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Niedziela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Sara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Favazza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Jack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Masinovic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Ajdin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ahoma" panose="020B060403050404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Spore, Owen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5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Office Theme</vt:lpstr>
      <vt:lpstr>Book CH 1 Discussion 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Ferry</dc:creator>
  <cp:lastModifiedBy>David Ferry</cp:lastModifiedBy>
  <cp:revision>1</cp:revision>
  <dcterms:created xsi:type="dcterms:W3CDTF">2024-08-28T13:51:30Z</dcterms:created>
  <dcterms:modified xsi:type="dcterms:W3CDTF">2024-08-28T13:53:28Z</dcterms:modified>
</cp:coreProperties>
</file>