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2" r:id="rId5"/>
    <p:sldId id="266" r:id="rId6"/>
    <p:sldId id="265" r:id="rId7"/>
    <p:sldId id="263" r:id="rId8"/>
    <p:sldId id="261" r:id="rId9"/>
    <p:sldId id="264" r:id="rId10"/>
    <p:sldId id="267" r:id="rId11"/>
    <p:sldId id="268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Inter-Process Communication:</a:t>
            </a:r>
            <a:br>
              <a:rPr lang="en-US" dirty="0" smtClean="0"/>
            </a:br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Race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char* buffer;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void </a:t>
            </a:r>
            <a:r>
              <a:rPr lang="en-US" dirty="0" err="1" smtClean="0">
                <a:latin typeface="Consolas"/>
                <a:cs typeface="Consolas"/>
              </a:rPr>
              <a:t>sig_handler</a:t>
            </a:r>
            <a:r>
              <a:rPr lang="en-US" dirty="0" smtClean="0">
                <a:latin typeface="Consolas"/>
                <a:cs typeface="Consolas"/>
              </a:rPr>
              <a:t>(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signum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buffer = “Handler called\n”;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write( buffer 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, char* 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[] 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buffer = “Main called\n”;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write( buffer );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Subtle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void swap( </a:t>
            </a:r>
            <a:r>
              <a:rPr lang="en-US" dirty="0" err="1" smtClean="0"/>
              <a:t>int</a:t>
            </a:r>
            <a:r>
              <a:rPr lang="en-US" dirty="0" smtClean="0"/>
              <a:t> *a, </a:t>
            </a:r>
            <a:r>
              <a:rPr lang="en-US" dirty="0" err="1" smtClean="0"/>
              <a:t>int</a:t>
            </a:r>
            <a:r>
              <a:rPr lang="en-US" dirty="0" smtClean="0"/>
              <a:t> *b){</a:t>
            </a:r>
          </a:p>
          <a:p>
            <a:pPr marL="0" indent="0">
              <a:buNone/>
            </a:pPr>
            <a:r>
              <a:rPr lang="en-US" dirty="0" smtClean="0"/>
              <a:t>	temp = &amp;a;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&amp;a = &amp;b;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&amp;b = temp;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race can happen if this function is called from a signal handler and </a:t>
            </a:r>
            <a:r>
              <a:rPr lang="en-US" smtClean="0"/>
              <a:t>from elsewhere?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8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Class generally did well</a:t>
            </a:r>
          </a:p>
          <a:p>
            <a:r>
              <a:rPr lang="en-US" dirty="0" smtClean="0"/>
              <a:t>Two automatic bonus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points </a:t>
            </a:r>
            <a:r>
              <a:rPr lang="en-US" dirty="0" smtClean="0"/>
              <a:t>given for Q.</a:t>
            </a:r>
            <a:r>
              <a:rPr lang="en-US" dirty="0" smtClean="0"/>
              <a:t>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0200" y="1417637"/>
            <a:ext cx="3733800" cy="4678363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Score distribution: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101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100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97, 97, 97, 97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96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95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94, 94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92, 92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89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78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68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54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57800" y="1447800"/>
            <a:ext cx="0" cy="441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4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Asynchronous notifications:</a:t>
            </a:r>
          </a:p>
          <a:p>
            <a:r>
              <a:rPr lang="en-US" dirty="0" smtClean="0"/>
              <a:t>Generated </a:t>
            </a:r>
            <a:r>
              <a:rPr lang="en-US" dirty="0" smtClean="0"/>
              <a:t>by hardware or requested by another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Delivered to a specific process</a:t>
            </a:r>
            <a:endParaRPr lang="en-US" dirty="0" smtClean="0"/>
          </a:p>
          <a:p>
            <a:r>
              <a:rPr lang="en-US" dirty="0" smtClean="0"/>
              <a:t>Processes </a:t>
            </a:r>
            <a:r>
              <a:rPr lang="en-US" dirty="0" smtClean="0"/>
              <a:t>receive</a:t>
            </a:r>
            <a:r>
              <a:rPr lang="en-US" i="1" dirty="0" smtClean="0"/>
              <a:t> </a:t>
            </a:r>
            <a:r>
              <a:rPr lang="en-US" dirty="0" smtClean="0"/>
              <a:t>signals </a:t>
            </a:r>
            <a:r>
              <a:rPr lang="en-US" dirty="0" smtClean="0"/>
              <a:t>and respond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Allows for event based programming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Conceptually is very similar to hardware interrupts and exceptions, but for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SIGINT – keyboard interrupt (CTRL+C)</a:t>
            </a:r>
          </a:p>
          <a:p>
            <a:r>
              <a:rPr lang="en-US" dirty="0" smtClean="0"/>
              <a:t>SIGTERM – terminate program</a:t>
            </a:r>
          </a:p>
          <a:p>
            <a:r>
              <a:rPr lang="en-US" dirty="0" smtClean="0"/>
              <a:t>SIGKILL – kill program immediately</a:t>
            </a:r>
          </a:p>
          <a:p>
            <a:r>
              <a:rPr lang="en-US" dirty="0" smtClean="0"/>
              <a:t>SIGSEV – segmentation fault</a:t>
            </a:r>
          </a:p>
          <a:p>
            <a:r>
              <a:rPr lang="en-US" dirty="0" smtClean="0"/>
              <a:t>SIGUSR1 &amp; SIGUSR2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Allows for the delivery of a </a:t>
            </a:r>
            <a:r>
              <a:rPr lang="en-US" b="1" dirty="0" smtClean="0"/>
              <a:t>notifications</a:t>
            </a:r>
            <a:r>
              <a:rPr lang="en-US" dirty="0" smtClean="0"/>
              <a:t>, but not for delivery of </a:t>
            </a:r>
            <a:r>
              <a:rPr lang="en-US" b="1" dirty="0" smtClean="0"/>
              <a:t>data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(E.g. segmentation faults simply crash)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Receipt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type of signal, a process can handle signal </a:t>
            </a:r>
            <a:r>
              <a:rPr lang="en-US" i="1" dirty="0" smtClean="0"/>
              <a:t>delivery</a:t>
            </a:r>
            <a:r>
              <a:rPr lang="en-US" dirty="0" smtClean="0"/>
              <a:t> </a:t>
            </a:r>
            <a:r>
              <a:rPr lang="en-US" dirty="0" smtClean="0"/>
              <a:t>by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Ignoring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Terminating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Invoking a </a:t>
            </a:r>
            <a:r>
              <a:rPr lang="en-US" sz="2600" i="1" dirty="0" smtClean="0"/>
              <a:t>signal handler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Additionally, a process may </a:t>
            </a:r>
            <a:r>
              <a:rPr lang="en-US" i="1" dirty="0" smtClean="0"/>
              <a:t>block</a:t>
            </a:r>
            <a:r>
              <a:rPr lang="en-US" dirty="0" smtClean="0"/>
              <a:t> delivery of certain signals. </a:t>
            </a:r>
            <a:r>
              <a:rPr lang="en-US" dirty="0" smtClean="0"/>
              <a:t>Undelivered signals are said to be </a:t>
            </a:r>
            <a:r>
              <a:rPr lang="en-US" i="1" dirty="0" smtClean="0"/>
              <a:t>pending.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#include &lt;</a:t>
            </a:r>
            <a:r>
              <a:rPr lang="en-US" dirty="0" err="1" smtClean="0">
                <a:latin typeface="Consolas"/>
                <a:cs typeface="Consolas"/>
              </a:rPr>
              <a:t>signal.h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void sigusr1_handler(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signum</a:t>
            </a:r>
            <a:r>
              <a:rPr lang="en-US" dirty="0" smtClean="0">
                <a:latin typeface="Consolas"/>
                <a:cs typeface="Consolas"/>
              </a:rPr>
              <a:t> 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//Handle signal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main(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argc</a:t>
            </a:r>
            <a:r>
              <a:rPr lang="en-US" dirty="0" smtClean="0">
                <a:latin typeface="Consolas"/>
                <a:cs typeface="Consolas"/>
              </a:rPr>
              <a:t>, char* </a:t>
            </a:r>
            <a:r>
              <a:rPr lang="en-US" dirty="0" err="1" smtClean="0">
                <a:latin typeface="Consolas"/>
                <a:cs typeface="Consolas"/>
              </a:rPr>
              <a:t>argv</a:t>
            </a:r>
            <a:r>
              <a:rPr lang="en-US" dirty="0" smtClean="0">
                <a:latin typeface="Consolas"/>
                <a:cs typeface="Consolas"/>
              </a:rPr>
              <a:t>[]){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//Normal program flow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7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Process 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Executes code</a:t>
            </a:r>
            <a:br>
              <a:rPr lang="en-US" dirty="0" smtClean="0"/>
            </a:br>
            <a:r>
              <a:rPr lang="en-US" dirty="0" smtClean="0"/>
              <a:t>Event happens</a:t>
            </a:r>
          </a:p>
          <a:p>
            <a:pPr marL="0" indent="0">
              <a:buNone/>
            </a:pPr>
            <a:r>
              <a:rPr lang="en-US" dirty="0" smtClean="0"/>
              <a:t>kill(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, SIGUSR1);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context switch</a:t>
            </a:r>
          </a:p>
          <a:p>
            <a:pPr marL="0" indent="0">
              <a:buNone/>
            </a:pPr>
            <a:r>
              <a:rPr lang="en-US" dirty="0" smtClean="0"/>
              <a:t>Kernel sends signal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ontext switch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13716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Process </a:t>
            </a:r>
            <a:r>
              <a:rPr lang="en-US" dirty="0" smtClean="0">
                <a:solidFill>
                  <a:srgbClr val="0000FF"/>
                </a:solidFill>
              </a:rPr>
              <a:t>B</a:t>
            </a:r>
            <a:r>
              <a:rPr lang="en-US" dirty="0" smtClean="0"/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context switch</a:t>
            </a:r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context switch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sigusr1_handler();</a:t>
            </a:r>
          </a:p>
        </p:txBody>
      </p:sp>
    </p:spTree>
    <p:extLst>
      <p:ext uri="{BB962C8B-B14F-4D97-AF65-F5344CB8AC3E}">
        <p14:creationId xmlns:p14="http://schemas.microsoft.com/office/powerpoint/2010/main" val="175415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Default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All signals have a default action. E.g.:</a:t>
            </a:r>
          </a:p>
          <a:p>
            <a:r>
              <a:rPr lang="en-US" dirty="0" smtClean="0"/>
              <a:t>SIGTERM – terminate program</a:t>
            </a:r>
          </a:p>
          <a:p>
            <a:r>
              <a:rPr lang="en-US" dirty="0" smtClean="0"/>
              <a:t>SIGCHLD – ignore signal</a:t>
            </a:r>
          </a:p>
          <a:p>
            <a:pPr marL="0" indent="0">
              <a:buNone/>
            </a:pPr>
            <a:r>
              <a:rPr lang="en-US" dirty="0" smtClean="0"/>
              <a:t>See </a:t>
            </a:r>
            <a:r>
              <a:rPr lang="en-US" dirty="0" smtClean="0">
                <a:latin typeface="Consolas"/>
                <a:cs typeface="Consolas"/>
              </a:rPr>
              <a:t>man 7 signal</a:t>
            </a:r>
            <a:r>
              <a:rPr lang="en-US" dirty="0" smtClean="0"/>
              <a:t> for details…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Special signals that cannot be caught or blocked:</a:t>
            </a:r>
          </a:p>
          <a:p>
            <a:r>
              <a:rPr lang="en-US" dirty="0" smtClean="0"/>
              <a:t>SIGKILL (force quit vs. orderly shutdown)</a:t>
            </a:r>
          </a:p>
          <a:p>
            <a:r>
              <a:rPr lang="en-US" dirty="0" smtClean="0"/>
              <a:t>SIGSTOP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6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as Hardware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 hardware event triggers an interrupt or exception </a:t>
            </a:r>
            <a:r>
              <a:rPr lang="en-US" dirty="0" smtClean="0"/>
              <a:t>handler that raises a signal, e.g.:</a:t>
            </a:r>
            <a:endParaRPr lang="en-US" dirty="0" smtClean="0"/>
          </a:p>
          <a:p>
            <a:r>
              <a:rPr lang="en-US" dirty="0" smtClean="0"/>
              <a:t>Divide by zero (SIGFPE)</a:t>
            </a:r>
          </a:p>
          <a:p>
            <a:r>
              <a:rPr lang="en-US" dirty="0" smtClean="0"/>
              <a:t>Segmentation fault (SIGSEV)</a:t>
            </a:r>
          </a:p>
          <a:p>
            <a:pPr marL="0" indent="0">
              <a:buNone/>
            </a:pPr>
            <a:r>
              <a:rPr lang="en-US" dirty="0" smtClean="0"/>
              <a:t>These are synchronous with program flow!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Signals allow </a:t>
            </a:r>
            <a:r>
              <a:rPr lang="en-US" dirty="0" err="1" smtClean="0"/>
              <a:t>userspace</a:t>
            </a:r>
            <a:r>
              <a:rPr lang="en-US" dirty="0" smtClean="0"/>
              <a:t> programs to respond to and correct hardware-level faults.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Compare to how page faults are handled entirely within the kernel.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Handler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signal handler may be called </a:t>
            </a:r>
            <a:r>
              <a:rPr lang="en-US" i="1" dirty="0" smtClean="0"/>
              <a:t>at any point</a:t>
            </a:r>
            <a:r>
              <a:rPr lang="en-US" dirty="0" smtClean="0"/>
              <a:t> of execution!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a concurrent programming problem even in single threaded programs!</a:t>
            </a:r>
          </a:p>
          <a:p>
            <a:r>
              <a:rPr lang="en-US" dirty="0" smtClean="0"/>
              <a:t>Deadlock</a:t>
            </a:r>
          </a:p>
          <a:p>
            <a:r>
              <a:rPr lang="en-US" dirty="0" smtClean="0"/>
              <a:t>Races</a:t>
            </a:r>
          </a:p>
          <a:p>
            <a:r>
              <a:rPr lang="en-US" dirty="0" smtClean="0"/>
              <a:t>Many of the same risks/strategies of interrupt handlers apply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12539</TotalTime>
  <Words>464</Words>
  <Application>Microsoft Macintosh PowerPoint</Application>
  <PresentationFormat>On-screen Show (4:3)</PresentationFormat>
  <Paragraphs>141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Inter-Process Communication: Signals</vt:lpstr>
      <vt:lpstr>Signals</vt:lpstr>
      <vt:lpstr>Common Signals</vt:lpstr>
      <vt:lpstr>Signal Receipt</vt:lpstr>
      <vt:lpstr>Signal Handler Example</vt:lpstr>
      <vt:lpstr>Signal Example</vt:lpstr>
      <vt:lpstr>Signal Default Behaviors</vt:lpstr>
      <vt:lpstr>Signals as Hardware Events</vt:lpstr>
      <vt:lpstr>Signal Handler Concurrency</vt:lpstr>
      <vt:lpstr>Concurrency Race Example</vt:lpstr>
      <vt:lpstr>More Subtle Race</vt:lpstr>
      <vt:lpstr>Midterm Exam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59</cp:revision>
  <dcterms:created xsi:type="dcterms:W3CDTF">2016-01-21T02:03:40Z</dcterms:created>
  <dcterms:modified xsi:type="dcterms:W3CDTF">2016-03-24T05:10:13Z</dcterms:modified>
</cp:coreProperties>
</file>