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 derived from slides</a:t>
            </a:r>
          </a:p>
          <a:p>
            <a:r>
              <a:rPr lang="en-US" dirty="0" smtClean="0"/>
              <a:t>Split between comprehension and analysis</a:t>
            </a:r>
          </a:p>
          <a:p>
            <a:r>
              <a:rPr lang="en-US" dirty="0" smtClean="0"/>
              <a:t>Studios useful for analysis &amp; concepts</a:t>
            </a:r>
          </a:p>
          <a:p>
            <a:r>
              <a:rPr lang="en-US" dirty="0" smtClean="0"/>
              <a:t>9 questions</a:t>
            </a:r>
          </a:p>
          <a:p>
            <a:r>
              <a:rPr lang="en-US" dirty="0" smtClean="0"/>
              <a:t>81 minutes</a:t>
            </a:r>
          </a:p>
          <a:p>
            <a:r>
              <a:rPr lang="en-US" dirty="0"/>
              <a:t>9</a:t>
            </a:r>
            <a:r>
              <a:rPr lang="en-US" dirty="0" smtClean="0"/>
              <a:t> minutes per question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Does not cover “details” slides (i.e. boot process and program execution)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smtClean="0"/>
              <a:t>Kernel execution:</a:t>
            </a:r>
          </a:p>
          <a:p>
            <a:pPr lvl="1"/>
            <a:r>
              <a:rPr lang="en-US" dirty="0" smtClean="0"/>
              <a:t>System calls</a:t>
            </a:r>
          </a:p>
          <a:p>
            <a:pPr lvl="1"/>
            <a:r>
              <a:rPr lang="en-US" dirty="0" smtClean="0"/>
              <a:t>Interrupt handlers</a:t>
            </a:r>
          </a:p>
          <a:p>
            <a:pPr lvl="1"/>
            <a:r>
              <a:rPr lang="en-US" dirty="0" smtClean="0"/>
              <a:t>Kernel threads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Kernel Programming:</a:t>
            </a:r>
          </a:p>
          <a:p>
            <a:pPr lvl="1"/>
            <a:r>
              <a:rPr lang="en-US" dirty="0" smtClean="0"/>
              <a:t>Kernel modules</a:t>
            </a:r>
          </a:p>
          <a:p>
            <a:pPr lvl="1"/>
            <a:r>
              <a:rPr lang="en-US" dirty="0" smtClean="0"/>
              <a:t>Core kernel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Timing:</a:t>
            </a:r>
          </a:p>
          <a:p>
            <a:pPr lvl="1"/>
            <a:r>
              <a:rPr lang="en-US" dirty="0" smtClean="0"/>
              <a:t>Time sources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Timer granularity</a:t>
            </a:r>
          </a:p>
          <a:p>
            <a:pPr lvl="1"/>
            <a:r>
              <a:rPr lang="en-US" dirty="0" smtClean="0"/>
              <a:t>Benchmarking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Tracing:</a:t>
            </a:r>
          </a:p>
          <a:p>
            <a:pPr lvl="1"/>
            <a:r>
              <a:rPr lang="en-US" dirty="0" smtClean="0"/>
              <a:t>Kernel tracing</a:t>
            </a:r>
          </a:p>
          <a:p>
            <a:pPr lvl="1"/>
            <a:r>
              <a:rPr lang="en-US" dirty="0" smtClean="0"/>
              <a:t>System call tracing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676400"/>
            <a:ext cx="0" cy="419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6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smtClean="0"/>
              <a:t>Processes: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address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Scheduling:</a:t>
            </a:r>
          </a:p>
          <a:p>
            <a:pPr lvl="1"/>
            <a:r>
              <a:rPr lang="en-US" dirty="0" smtClean="0"/>
              <a:t>O(1) Scheduler</a:t>
            </a:r>
          </a:p>
          <a:p>
            <a:pPr lvl="1"/>
            <a:r>
              <a:rPr lang="en-US" dirty="0" smtClean="0"/>
              <a:t>CFS Scheduler</a:t>
            </a:r>
          </a:p>
          <a:p>
            <a:pPr lvl="1"/>
            <a:r>
              <a:rPr lang="en-US" dirty="0" smtClean="0"/>
              <a:t>Real-Time Scheduler</a:t>
            </a:r>
          </a:p>
          <a:p>
            <a:pPr lvl="1"/>
            <a:r>
              <a:rPr lang="en-US" dirty="0" smtClean="0"/>
              <a:t>Scheduler tensions</a:t>
            </a:r>
          </a:p>
          <a:p>
            <a:pPr marL="0" indent="0">
              <a:buNone/>
            </a:pPr>
            <a:r>
              <a:rPr lang="en-US" dirty="0" smtClean="0"/>
              <a:t> Kernel Synch:</a:t>
            </a:r>
          </a:p>
          <a:p>
            <a:pPr lvl="1"/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Spinlocks</a:t>
            </a:r>
          </a:p>
          <a:p>
            <a:pPr lvl="1"/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Race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76400"/>
            <a:ext cx="0" cy="419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0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Imagine you are implementing a new OS feature that communicates with user space. User programs request an action from the kernel, and the kernel returns some data. Consider two options for the interface: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Give two advantages of implementing a new system call</a:t>
            </a:r>
            <a:br>
              <a:rPr lang="en-US" sz="2000" dirty="0" smtClean="0"/>
            </a:br>
            <a:r>
              <a:rPr lang="en-US" sz="2000" dirty="0" smtClean="0"/>
              <a:t>(4 points):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Give two advantages of using a kernel module that reads and writes files (4 points):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Verdana"/>
                <a:cs typeface="Verdana"/>
              </a:rPr>
              <a:t>If you decide to use a kernel module. What must end users do in order to use your future software patches (2 points)?</a:t>
            </a: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/>
              <a:t>You have a </a:t>
            </a:r>
            <a:r>
              <a:rPr lang="en-US" sz="2000" i="1" dirty="0" smtClean="0"/>
              <a:t>periodic</a:t>
            </a:r>
            <a:r>
              <a:rPr lang="en-US" sz="2000" dirty="0"/>
              <a:t> </a:t>
            </a:r>
            <a:r>
              <a:rPr lang="en-US" sz="2000" dirty="0" smtClean="0"/>
              <a:t>system where the scheduler is invoked every 1ms to reschedule tasks, and your system has five tasks, which will consume 3ms, 3ms, 4ms, 5ms, and 7ms of processor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Suppose your system schedules tasks in FIFO order, what is the longest a task might wait before being scheduled</a:t>
            </a:r>
            <a:br>
              <a:rPr lang="en-US" sz="2000" dirty="0" smtClean="0"/>
            </a:br>
            <a:r>
              <a:rPr lang="en-US" sz="2000" dirty="0" smtClean="0"/>
              <a:t>(4 points)?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Suppose your system schedules tasks in round-robin order, what is the longest a task might wait before being scheduled (4 points)?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Rank the round-robin and FIFO schedulers as as either “HIGH” or “LOW” for each of: response time, overhead, fairness (6 points).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Suppose you’re writing a new feature with a shared data structure. For each of the situations below, say whether to use a </a:t>
            </a:r>
            <a:r>
              <a:rPr lang="en-US" sz="2000" dirty="0" err="1" smtClean="0"/>
              <a:t>mutex</a:t>
            </a:r>
            <a:r>
              <a:rPr lang="en-US" sz="2000" dirty="0" smtClean="0"/>
              <a:t> or a spinlock and argue why (3 points each):</a:t>
            </a:r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1800" dirty="0" smtClean="0"/>
              <a:t>A large data structure that takes a long time to process.</a:t>
            </a:r>
            <a:endParaRPr lang="en-US" sz="1800" dirty="0"/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After your lock, accessing the structure requires taking a separate </a:t>
            </a:r>
            <a:r>
              <a:rPr lang="en-US" sz="1800" dirty="0" err="1" smtClean="0"/>
              <a:t>mutex</a:t>
            </a:r>
            <a:r>
              <a:rPr lang="en-US" sz="1800" dirty="0" smtClean="0"/>
              <a:t> lock.</a:t>
            </a: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The data structure will be accessed from interrupt context.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Why should you disable interrupts when accessing a spinlock that is also used by interrupt handlers (3 points)?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388</Words>
  <Application>Microsoft Macintosh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Midterm Review</vt:lpstr>
      <vt:lpstr>Exam Scope</vt:lpstr>
      <vt:lpstr>Course Concepts</vt:lpstr>
      <vt:lpstr>Course Concepts</vt:lpstr>
      <vt:lpstr>Example Question #1</vt:lpstr>
      <vt:lpstr>Example Question #2</vt:lpstr>
      <vt:lpstr>Example Question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46</cp:revision>
  <dcterms:created xsi:type="dcterms:W3CDTF">2016-01-21T02:03:40Z</dcterms:created>
  <dcterms:modified xsi:type="dcterms:W3CDTF">2016-03-08T19:06:20Z</dcterms:modified>
</cp:coreProperties>
</file>