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Questions derived from slides</a:t>
            </a:r>
          </a:p>
          <a:p>
            <a:r>
              <a:rPr lang="en-US" dirty="0" smtClean="0"/>
              <a:t>Split between comprehension and analysis</a:t>
            </a:r>
          </a:p>
          <a:p>
            <a:r>
              <a:rPr lang="en-US" dirty="0" smtClean="0"/>
              <a:t>Studios useful for analysis &amp; concepts</a:t>
            </a:r>
          </a:p>
          <a:p>
            <a:r>
              <a:rPr lang="en-US" dirty="0" smtClean="0"/>
              <a:t>8 questions</a:t>
            </a:r>
          </a:p>
          <a:p>
            <a:r>
              <a:rPr lang="en-US" dirty="0" smtClean="0"/>
              <a:t>80 minutes</a:t>
            </a:r>
          </a:p>
          <a:p>
            <a:r>
              <a:rPr lang="en-US" dirty="0" smtClean="0"/>
              <a:t>10 minutes per question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Does not cover “details” slides (i.e. device drivers)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99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Concepts Pre-Midterm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Kernel execution:</a:t>
            </a:r>
          </a:p>
          <a:p>
            <a:pPr lvl="1"/>
            <a:r>
              <a:rPr lang="en-US" dirty="0" smtClean="0"/>
              <a:t>System calls</a:t>
            </a:r>
          </a:p>
          <a:p>
            <a:pPr lvl="1"/>
            <a:r>
              <a:rPr lang="en-US" dirty="0" smtClean="0"/>
              <a:t>Interrupt handlers</a:t>
            </a:r>
          </a:p>
          <a:p>
            <a:pPr lvl="1"/>
            <a:r>
              <a:rPr lang="en-US" dirty="0" smtClean="0"/>
              <a:t>Kernel threads</a:t>
            </a:r>
          </a:p>
          <a:p>
            <a:pPr lvl="1"/>
            <a:r>
              <a:rPr lang="en-US" dirty="0" smtClean="0"/>
              <a:t>Kernel modules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Processes: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address space</a:t>
            </a:r>
          </a:p>
          <a:p>
            <a:pPr marL="0" indent="0">
              <a:buNone/>
            </a:pPr>
            <a:r>
              <a:rPr lang="en-US" dirty="0" smtClean="0"/>
              <a:t>Scheduling:</a:t>
            </a:r>
          </a:p>
          <a:p>
            <a:pPr lvl="1"/>
            <a:r>
              <a:rPr lang="en-US" dirty="0" smtClean="0"/>
              <a:t>CFS Scheduler</a:t>
            </a:r>
          </a:p>
          <a:p>
            <a:pPr lvl="1"/>
            <a:r>
              <a:rPr lang="en-US" dirty="0" smtClean="0"/>
              <a:t>Real-Time Scheduler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676400"/>
            <a:ext cx="0" cy="419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0236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Signals:</a:t>
            </a:r>
          </a:p>
          <a:p>
            <a:pPr marL="400050" lvl="1" indent="0"/>
            <a:r>
              <a:rPr lang="en-US" dirty="0" smtClean="0"/>
              <a:t>Generation &amp; delivery</a:t>
            </a:r>
          </a:p>
          <a:p>
            <a:pPr marL="400050" lvl="1" indent="0"/>
            <a:r>
              <a:rPr lang="en-US" dirty="0" smtClean="0"/>
              <a:t>Similarity to interrupt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Pipes/FIFOs:</a:t>
            </a:r>
          </a:p>
          <a:p>
            <a:pPr marL="400050" lvl="1" indent="0"/>
            <a:r>
              <a:rPr lang="en-US" dirty="0" smtClean="0"/>
              <a:t>Anonymous &amp; named</a:t>
            </a:r>
          </a:p>
          <a:p>
            <a:pPr marL="400050" lvl="1" indent="0"/>
            <a:r>
              <a:rPr lang="en-US" dirty="0" smtClean="0"/>
              <a:t>Atomicity</a:t>
            </a:r>
          </a:p>
          <a:p>
            <a:pPr marL="400050" lvl="1" indent="0"/>
            <a:r>
              <a:rPr lang="en-US" dirty="0" smtClean="0"/>
              <a:t>Capacity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Sockets:</a:t>
            </a:r>
          </a:p>
          <a:p>
            <a:pPr marL="400050" lvl="1" indent="0"/>
            <a:r>
              <a:rPr lang="en-US" dirty="0" smtClean="0"/>
              <a:t>Communication endpoint abstraction</a:t>
            </a:r>
          </a:p>
          <a:p>
            <a:pPr marL="400050" lvl="1" indent="0"/>
            <a:r>
              <a:rPr lang="en-US" dirty="0" smtClean="0"/>
              <a:t>Bind, listen, accept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Shared memory:</a:t>
            </a:r>
          </a:p>
          <a:p>
            <a:pPr marL="400050" lvl="1" indent="0"/>
            <a:r>
              <a:rPr lang="en-US" dirty="0" smtClean="0"/>
              <a:t>Does not use kernel</a:t>
            </a:r>
          </a:p>
          <a:p>
            <a:pPr marL="400050" lvl="1" indent="0"/>
            <a:r>
              <a:rPr lang="en-US" dirty="0" smtClean="0"/>
              <a:t>Same physical memory</a:t>
            </a:r>
          </a:p>
          <a:p>
            <a:pPr marL="400050" lvl="1" indent="0"/>
            <a:r>
              <a:rPr lang="en-US" dirty="0" smtClean="0"/>
              <a:t>How to impose order?</a:t>
            </a:r>
          </a:p>
          <a:p>
            <a:pPr marL="400050" lvl="1" indent="0"/>
            <a:endParaRPr lang="en-US" dirty="0" smtClean="0"/>
          </a:p>
          <a:p>
            <a:pPr marL="400050" lvl="1" indent="0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676400"/>
            <a:ext cx="0" cy="419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023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Imagine you are writing two programs that communicate small quantities of data: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neither process is a direct descendent of each other, is the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pipe()</a:t>
            </a:r>
            <a:r>
              <a:rPr lang="en-US" sz="2000" dirty="0" smtClean="0"/>
              <a:t> system call or the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mkfifo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/>
              <a:t> system call more appropriate? Why? (4 points)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Give one advantage and one disadvantage of using a shared memory region. (4 points)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Verdana"/>
                <a:cs typeface="Verdana"/>
              </a:rPr>
              <a:t>Suppose you initially write your programs with FIFOs, but then want to switch to sockets. What aspect of these interfaces minimizes the amount of re-writing you need to do? (2 points)</a:t>
            </a: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7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Recall that some functions are unsafe to be used inside a signal handler. Explain why the function below is unsafe to be used in a main program as well as a signal handler: (2 pts)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swap(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*a,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*b){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temp = &amp;a;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&amp;a = &amp;b;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&amp;b = temp;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Suppose you really need to call the above function as a result of a signal and cannot modify it. Give two approaches for doing so. (8 pts)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Suppose you have one producer process passing work to multiple consumer processes through a single FIFO. The consumers try to read the FIFO continuously.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is the maximum size of each unit of work, in bytes, on a typical system? Why? (4 pts)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Give an example of what might go wrong if the unit of work exceeds your limit given above. (2 pts)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Propose a FIFO-based communications scheme for a single-producer, multiple-consumers scenario that supports individual units of work that is greater than this limit. (6 pts)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736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440</Words>
  <Application>Microsoft Office PowerPoint</Application>
  <PresentationFormat>On-screen Show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Final Review</vt:lpstr>
      <vt:lpstr>Exam Scope</vt:lpstr>
      <vt:lpstr>Major Concepts Pre-Midterm</vt:lpstr>
      <vt:lpstr>Exam Concepts</vt:lpstr>
      <vt:lpstr>Example Question #1</vt:lpstr>
      <vt:lpstr>Example Question #2</vt:lpstr>
      <vt:lpstr>Example Question #3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david_n_laura</cp:lastModifiedBy>
  <cp:revision>60</cp:revision>
  <dcterms:created xsi:type="dcterms:W3CDTF">2016-01-21T02:03:40Z</dcterms:created>
  <dcterms:modified xsi:type="dcterms:W3CDTF">2016-04-21T05:34:57Z</dcterms:modified>
</cp:coreProperties>
</file>