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Boot Process on the</a:t>
            </a:r>
            <a:br>
              <a:rPr lang="en-US" dirty="0" smtClean="0"/>
            </a:br>
            <a:r>
              <a:rPr lang="en-US" dirty="0" smtClean="0"/>
              <a:t>Raspberry Pi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2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Broadcom BCM2836 system-on-a-chip (</a:t>
            </a:r>
            <a:r>
              <a:rPr lang="en-US" dirty="0" err="1" smtClean="0"/>
              <a:t>SoC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VideoCore</a:t>
            </a:r>
            <a:r>
              <a:rPr lang="en-US" dirty="0" smtClean="0"/>
              <a:t> IV GPU</a:t>
            </a:r>
          </a:p>
          <a:p>
            <a:pPr lvl="1"/>
            <a:r>
              <a:rPr lang="en-US" dirty="0" smtClean="0"/>
              <a:t>Cortex-A7 CPU</a:t>
            </a:r>
          </a:p>
          <a:p>
            <a:pPr lvl="1"/>
            <a:r>
              <a:rPr lang="en-US" dirty="0" smtClean="0"/>
              <a:t>1GB RAM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At power on:</a:t>
            </a:r>
          </a:p>
          <a:p>
            <a:pPr lvl="1"/>
            <a:r>
              <a:rPr lang="en-US" dirty="0" smtClean="0"/>
              <a:t>GPU enabled</a:t>
            </a:r>
          </a:p>
          <a:p>
            <a:pPr lvl="1"/>
            <a:r>
              <a:rPr lang="en-US" dirty="0" smtClean="0"/>
              <a:t>CPU disabled</a:t>
            </a:r>
          </a:p>
          <a:p>
            <a:pPr lvl="1"/>
            <a:r>
              <a:rPr lang="en-US" dirty="0" smtClean="0"/>
              <a:t>RAM disabled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disabled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boot loader</a:t>
            </a:r>
            <a:r>
              <a:rPr lang="en-US" sz="2400" dirty="0" smtClean="0"/>
              <a:t> enables hardware: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At power on:</a:t>
            </a:r>
          </a:p>
          <a:p>
            <a:pPr lvl="1"/>
            <a:r>
              <a:rPr lang="en-US" sz="2000" dirty="0" smtClean="0"/>
              <a:t>GPU loads and executes proprietary first stage from ROM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	First stage:</a:t>
            </a:r>
          </a:p>
          <a:p>
            <a:pPr lvl="1"/>
            <a:r>
              <a:rPr lang="en-US" sz="2000" dirty="0" smtClean="0"/>
              <a:t>GPU loads and executes </a:t>
            </a:r>
            <a:r>
              <a:rPr lang="en-US" sz="2000" i="1" dirty="0" smtClean="0"/>
              <a:t>/boot/bootcode.bin</a:t>
            </a:r>
            <a:r>
              <a:rPr lang="en-US" sz="2000" dirty="0" smtClean="0"/>
              <a:t> on SD card</a:t>
            </a:r>
          </a:p>
          <a:p>
            <a:pPr lvl="1"/>
            <a:r>
              <a:rPr lang="en-US" sz="2000" dirty="0" smtClean="0"/>
              <a:t>Loads into L2 Cache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Second stage (bootcode.bin):</a:t>
            </a:r>
          </a:p>
          <a:p>
            <a:pPr lvl="1"/>
            <a:r>
              <a:rPr lang="en-US" sz="2000" dirty="0" smtClean="0"/>
              <a:t>GPU loads and executes /boot/start.elf</a:t>
            </a:r>
          </a:p>
          <a:p>
            <a:pPr lvl="1"/>
            <a:r>
              <a:rPr lang="en-US" sz="2000" dirty="0" smtClean="0"/>
              <a:t>Enables and loads into RAM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Third stage (start.elf):</a:t>
            </a:r>
          </a:p>
          <a:p>
            <a:pPr lvl="1"/>
            <a:r>
              <a:rPr lang="en-US" sz="2100" dirty="0" smtClean="0"/>
              <a:t>GPU loads kernel7.img into RAM</a:t>
            </a:r>
          </a:p>
          <a:p>
            <a:pPr lvl="1"/>
            <a:r>
              <a:rPr lang="en-US" sz="2100" dirty="0" smtClean="0"/>
              <a:t>Reads configuration files</a:t>
            </a:r>
          </a:p>
          <a:p>
            <a:pPr lvl="1"/>
            <a:r>
              <a:rPr lang="en-US" sz="2100" dirty="0" smtClean="0"/>
              <a:t>Activates CPU 0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Boot 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GPU Loaders (bootcode.bin and start.elf) are proprietary:</a:t>
            </a:r>
          </a:p>
          <a:p>
            <a:r>
              <a:rPr lang="en-US" sz="2400" dirty="0" smtClean="0"/>
              <a:t>Source code is unavailable</a:t>
            </a:r>
          </a:p>
          <a:p>
            <a:r>
              <a:rPr lang="en-US" sz="2400" dirty="0" smtClean="0"/>
              <a:t>Compilers are unavailable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Low-level actions:</a:t>
            </a:r>
          </a:p>
          <a:p>
            <a:pPr lvl="1"/>
            <a:r>
              <a:rPr lang="en-US" sz="2000" dirty="0" smtClean="0"/>
              <a:t>Enables low-level SD card access</a:t>
            </a:r>
          </a:p>
          <a:p>
            <a:pPr lvl="1"/>
            <a:r>
              <a:rPr lang="en-US" sz="2000" dirty="0" smtClean="0"/>
              <a:t>Enables memory </a:t>
            </a:r>
          </a:p>
          <a:p>
            <a:pPr lvl="1"/>
            <a:r>
              <a:rPr lang="en-US" sz="2000" dirty="0" smtClean="0"/>
              <a:t>Sets up kernel arguments and loads kernel image</a:t>
            </a:r>
          </a:p>
          <a:p>
            <a:pPr lvl="1"/>
            <a:r>
              <a:rPr lang="en-US" sz="2000" dirty="0" smtClean="0"/>
              <a:t>Configures and enables CPU 0 to start executing kernel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State After GPU Boot 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Physical memory map: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2209800"/>
            <a:ext cx="5079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arguments (ATAGS) usually loaded at 0x100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Available 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Where the kernel is located in physical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Misc. low level info (display, terminal, etc.)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Kernel command line arguments</a:t>
            </a:r>
          </a:p>
          <a:p>
            <a:endParaRPr lang="en-US" dirty="0" smtClean="0"/>
          </a:p>
          <a:p>
            <a:r>
              <a:rPr lang="en-US" dirty="0" smtClean="0"/>
              <a:t>To start kernel: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CPU in supervisor mode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Interrupts disabled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MMU and address translation must be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Data cache must be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Register r1 holds machine type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Register r2 holds address of kernel arguments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Jump to starting address of kernel (usually 0x8000)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66800" y="2743200"/>
            <a:ext cx="1905000" cy="2209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usually</a:t>
            </a:r>
            <a:br>
              <a:rPr lang="en-US" dirty="0" smtClean="0"/>
            </a:br>
            <a:r>
              <a:rPr lang="en-US" dirty="0" smtClean="0"/>
              <a:t>loaded at</a:t>
            </a:r>
            <a:br>
              <a:rPr lang="en-US" dirty="0" smtClean="0"/>
            </a:br>
            <a:r>
              <a:rPr lang="en-US" dirty="0" smtClean="0"/>
              <a:t>0x8000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286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32KB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6800" y="4953000"/>
            <a:ext cx="1905000" cy="1219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Space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What happens after the boot loader jumps to 0x8000?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At compile time, the kernel was arranged so that instructions at 0x8000 will start the kernel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/arch/arm/kernel/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head.S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>is _the_ entry point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Actions:</a:t>
            </a:r>
          </a:p>
          <a:p>
            <a:pPr lvl="1"/>
            <a:r>
              <a:rPr lang="en-US" sz="2000" dirty="0" smtClean="0"/>
              <a:t>Queries processor features</a:t>
            </a:r>
          </a:p>
          <a:p>
            <a:pPr lvl="1"/>
            <a:r>
              <a:rPr lang="en-US" sz="2000" dirty="0" smtClean="0"/>
              <a:t>Manually builds initial page tables</a:t>
            </a:r>
          </a:p>
          <a:p>
            <a:pPr lvl="1"/>
            <a:r>
              <a:rPr lang="en-US" sz="2000" dirty="0" smtClean="0"/>
              <a:t>Sets up and turns on memory management unit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Entry Point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Control moves to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/arch/arm/kernel/head-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common.S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+mn-lt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/>
              <a:t>Function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mmap_switched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Saves important pointers in registers</a:t>
            </a:r>
          </a:p>
          <a:p>
            <a:pPr lvl="1"/>
            <a:r>
              <a:rPr lang="en-US" sz="2000" dirty="0" smtClean="0"/>
              <a:t>Manages transition from physical to virtual </a:t>
            </a:r>
            <a:r>
              <a:rPr lang="en-US" sz="2000" dirty="0" smtClean="0"/>
              <a:t>memory</a:t>
            </a:r>
          </a:p>
          <a:p>
            <a:pPr lvl="1"/>
            <a:r>
              <a:rPr lang="en-US" sz="2000" dirty="0" smtClean="0"/>
              <a:t>Jumps to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start_kernel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start_kernel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RAM is enabled</a:t>
            </a:r>
          </a:p>
          <a:p>
            <a:pPr lvl="1"/>
            <a:r>
              <a:rPr lang="en-US" dirty="0" smtClean="0"/>
              <a:t>CPU 0 is enabled and executing kernel</a:t>
            </a:r>
          </a:p>
          <a:p>
            <a:pPr lvl="1"/>
            <a:r>
              <a:rPr lang="en-US" dirty="0" smtClean="0"/>
              <a:t>Page table has been constructed</a:t>
            </a:r>
          </a:p>
          <a:p>
            <a:pPr lvl="1"/>
            <a:r>
              <a:rPr lang="en-US" dirty="0" smtClean="0"/>
              <a:t>Memory management unit is active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No kernel execution stack</a:t>
            </a:r>
          </a:p>
          <a:p>
            <a:pPr lvl="1"/>
            <a:r>
              <a:rPr lang="en-US" dirty="0" smtClean="0"/>
              <a:t>No other services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start_kernel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start_kernel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in </a:t>
            </a:r>
            <a:r>
              <a:rPr lang="en-US" i="1" dirty="0" smtClean="0"/>
              <a:t>/</a:t>
            </a:r>
            <a:r>
              <a:rPr lang="en-US" i="1" dirty="0" smtClean="0"/>
              <a:t>init/</a:t>
            </a:r>
            <a:r>
              <a:rPr lang="en-US" i="1" dirty="0" err="1" smtClean="0"/>
              <a:t>main.c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Initializes kernel lock protectors</a:t>
            </a:r>
          </a:p>
          <a:p>
            <a:pPr lvl="1"/>
            <a:r>
              <a:rPr lang="en-US" dirty="0" smtClean="0"/>
              <a:t>Sets up stack protectors at top and bottom of kernel stack memory region</a:t>
            </a:r>
          </a:p>
          <a:p>
            <a:pPr lvl="1"/>
            <a:r>
              <a:rPr lang="en-US" dirty="0" smtClean="0"/>
              <a:t>Sets up timing and scheduling kernel subsystems before enabling interrupts</a:t>
            </a:r>
          </a:p>
          <a:p>
            <a:pPr lvl="1"/>
            <a:r>
              <a:rPr lang="en-US" dirty="0" smtClean="0"/>
              <a:t>Enables interrupts</a:t>
            </a:r>
          </a:p>
          <a:p>
            <a:pPr lvl="1"/>
            <a:r>
              <a:rPr lang="en-US" dirty="0" smtClean="0"/>
              <a:t>Sets up other subsystems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kthreadd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smtClean="0"/>
              <a:t>Starts other CPUs in system</a:t>
            </a:r>
          </a:p>
          <a:p>
            <a:pPr lvl="1"/>
            <a:r>
              <a:rPr lang="en-US" dirty="0" smtClean="0"/>
              <a:t>Goes into CPU idle/scheduler loop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456</Words>
  <Application>Microsoft Office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Linux Boot Process on the Raspberry Pi 2</vt:lpstr>
      <vt:lpstr>Raspberry Pi 2 Hardware</vt:lpstr>
      <vt:lpstr>Bootstrap Process</vt:lpstr>
      <vt:lpstr>GPU Boot Loaders</vt:lpstr>
      <vt:lpstr>System State After GPU Boot Loaders</vt:lpstr>
      <vt:lpstr>Kernel Entry Point</vt:lpstr>
      <vt:lpstr>Kernel Entry Point - Continued</vt:lpstr>
      <vt:lpstr>Transition to start_kernel()</vt:lpstr>
      <vt:lpstr>start_kernel()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david_n_laura</cp:lastModifiedBy>
  <cp:revision>67</cp:revision>
  <dcterms:created xsi:type="dcterms:W3CDTF">2016-01-21T02:03:40Z</dcterms:created>
  <dcterms:modified xsi:type="dcterms:W3CDTF">2016-03-01T19:01:11Z</dcterms:modified>
</cp:coreProperties>
</file>