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0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Sources and Timing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legacy 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>
                <a:latin typeface="Verdana"/>
                <a:cs typeface="Verdana"/>
              </a:rPr>
              <a:t>Legacy timers could only expire each tick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Latency problems: with 10ms tick a timeout might be delivered 9.9ms late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Resolution problems: with a 10ms tick all we know was that timeout was 0-9.9ms ago</a:t>
            </a:r>
          </a:p>
          <a:p>
            <a:pPr marL="0" indent="0">
              <a:buNone/>
            </a:pPr>
            <a:endParaRPr lang="en-US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lang="en-US" sz="2600" dirty="0" smtClean="0">
                <a:latin typeface="Verdana"/>
                <a:cs typeface="Verdana"/>
              </a:rPr>
              <a:t>Legacy timer wheel implementation problems: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Bad worst case expiration running time (</a:t>
            </a:r>
            <a:r>
              <a:rPr lang="en-US" sz="2000" i="1" dirty="0" smtClean="0">
                <a:latin typeface="Verdana"/>
                <a:cs typeface="Verdana"/>
              </a:rPr>
              <a:t>O</a:t>
            </a:r>
            <a:r>
              <a:rPr lang="en-US" sz="2000" i="1" dirty="0">
                <a:latin typeface="Verdana"/>
                <a:cs typeface="Verdana"/>
              </a:rPr>
              <a:t>(N)</a:t>
            </a:r>
            <a:r>
              <a:rPr lang="en-US" sz="2000" dirty="0">
                <a:latin typeface="Verdana"/>
                <a:cs typeface="Verdana"/>
              </a:rPr>
              <a:t>) </a:t>
            </a:r>
            <a:endParaRPr lang="en-US" sz="2000" dirty="0" smtClean="0">
              <a:latin typeface="Verdana"/>
              <a:cs typeface="Verdana"/>
            </a:endParaRP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95-99% of timers never actually expire (e.g. http timeouts, error checking</a:t>
            </a:r>
            <a:r>
              <a:rPr lang="en-US" sz="2000" dirty="0" smtClean="0">
                <a:latin typeface="Verdana"/>
                <a:cs typeface="Verdana"/>
              </a:rPr>
              <a:t>) but still incur overhead</a:t>
            </a:r>
            <a:endParaRPr lang="en-US" sz="2000" dirty="0" smtClean="0">
              <a:latin typeface="Verdana"/>
              <a:cs typeface="Verdana"/>
            </a:endParaRP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Thus, not optimized for “millions of network timers”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hrtimers</a:t>
            </a:r>
            <a:r>
              <a:rPr lang="en-US" dirty="0" smtClean="0"/>
              <a:t>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kernel now provides a high resolution timing subsystem: </a:t>
            </a:r>
            <a:r>
              <a:rPr lang="en-US" dirty="0" err="1" smtClean="0">
                <a:latin typeface="Courier New"/>
                <a:cs typeface="Courier New"/>
              </a:rPr>
              <a:t>hrtimers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Verdana"/>
                <a:cs typeface="Verdana"/>
              </a:rPr>
              <a:t>Not bound to jiffies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Can use multiple time sources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High resolution (nanosecond representation)</a:t>
            </a:r>
          </a:p>
          <a:p>
            <a:pPr marL="0" indent="0">
              <a:buNone/>
            </a:pPr>
            <a:endParaRPr lang="en-US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Implementation: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Per-CPU timer list stored as a sorted red-black tree for fast expiration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Separate list for fast removal (no tree walking)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Expiration handled by </a:t>
            </a:r>
            <a:r>
              <a:rPr lang="en-US" dirty="0" smtClean="0">
                <a:latin typeface="Verdana"/>
                <a:cs typeface="Verdana"/>
              </a:rPr>
              <a:t>dedicated interrupts</a:t>
            </a:r>
            <a:endParaRPr lang="en-US" dirty="0" smtClean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Q: Why does the kernel create an </a:t>
            </a:r>
            <a:r>
              <a:rPr lang="en-US" dirty="0" err="1" smtClean="0">
                <a:latin typeface="Courier"/>
                <a:cs typeface="Courier"/>
              </a:rPr>
              <a:t>init</a:t>
            </a:r>
            <a:r>
              <a:rPr lang="en-US" dirty="0" smtClean="0">
                <a:latin typeface="Verdana"/>
                <a:cs typeface="Verdana"/>
              </a:rPr>
              <a:t> thread at boot instead of using the original execution context? </a:t>
            </a:r>
            <a:r>
              <a:rPr lang="en-US" i="1" dirty="0" smtClean="0">
                <a:latin typeface="Verdana"/>
                <a:cs typeface="Verdana"/>
              </a:rPr>
              <a:t>– Robert</a:t>
            </a:r>
            <a:endParaRPr lang="en-US" dirty="0">
              <a:latin typeface="Verdana"/>
              <a:cs typeface="Verdana"/>
            </a:endParaRPr>
          </a:p>
          <a:p>
            <a:pPr marL="0" indent="0">
              <a:buNone/>
            </a:pPr>
            <a:endParaRPr lang="en-US" dirty="0" smtClean="0">
              <a:latin typeface="Verdana"/>
              <a:cs typeface="Verdana"/>
            </a:endParaRPr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A: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start_kernel</a:t>
            </a:r>
            <a:r>
              <a:rPr lang="en-US" dirty="0" smtClean="0">
                <a:latin typeface="Verdana"/>
                <a:cs typeface="Verdana"/>
              </a:rPr>
              <a:t> execution context in </a:t>
            </a:r>
            <a:r>
              <a:rPr lang="en-US" dirty="0" err="1" smtClean="0">
                <a:latin typeface="Verdana"/>
                <a:cs typeface="Verdana"/>
              </a:rPr>
              <a:t>main.c</a:t>
            </a:r>
            <a:r>
              <a:rPr lang="en-US" dirty="0" smtClean="0">
                <a:latin typeface="Verdana"/>
                <a:cs typeface="Verdana"/>
              </a:rPr>
              <a:t> eventually becomes the main processor idle loop, a.k.a. the </a:t>
            </a:r>
            <a:r>
              <a:rPr lang="en-US" i="1" dirty="0" smtClean="0">
                <a:latin typeface="Verdana"/>
                <a:cs typeface="Verdana"/>
              </a:rPr>
              <a:t>swapper</a:t>
            </a:r>
            <a:r>
              <a:rPr lang="en-US" dirty="0" smtClean="0">
                <a:latin typeface="Verdana"/>
                <a:cs typeface="Verdana"/>
              </a:rPr>
              <a:t> or </a:t>
            </a:r>
            <a:r>
              <a:rPr lang="en-US" i="1" dirty="0" err="1" smtClean="0">
                <a:latin typeface="Verdana"/>
                <a:cs typeface="Verdana"/>
              </a:rPr>
              <a:t>sched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dirty="0" smtClean="0">
                <a:latin typeface="Verdana"/>
                <a:cs typeface="Verdana"/>
              </a:rPr>
              <a:t>process.</a:t>
            </a:r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(Follow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start_kernel</a:t>
            </a:r>
            <a:r>
              <a:rPr lang="en-US" dirty="0" smtClean="0">
                <a:latin typeface="Verdana"/>
                <a:cs typeface="Verdana"/>
              </a:rPr>
              <a:t> function through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cpu_idle_loop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latin typeface="Verdana"/>
                <a:cs typeface="Verdana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Verdana"/>
                <a:cs typeface="Verdana"/>
              </a:rPr>
              <a:t>Q: Do we really need to issue </a:t>
            </a:r>
            <a:r>
              <a:rPr lang="en-US" sz="2000" dirty="0" smtClean="0">
                <a:latin typeface="Courier"/>
                <a:cs typeface="Courier"/>
              </a:rPr>
              <a:t>make clean</a:t>
            </a:r>
            <a:r>
              <a:rPr lang="en-US" sz="2000" dirty="0" smtClean="0">
                <a:latin typeface="Verdana"/>
                <a:cs typeface="Verdana"/>
              </a:rPr>
              <a:t> when rebuilding the kernel? </a:t>
            </a:r>
            <a:r>
              <a:rPr lang="en-US" sz="2000" i="1" dirty="0" smtClean="0">
                <a:latin typeface="Verdana"/>
                <a:cs typeface="Verdana"/>
              </a:rPr>
              <a:t>– John</a:t>
            </a:r>
          </a:p>
          <a:p>
            <a:pPr marL="0" indent="0">
              <a:buNone/>
            </a:pPr>
            <a:r>
              <a:rPr lang="en-US" sz="2000" dirty="0" smtClean="0">
                <a:latin typeface="Verdana"/>
                <a:cs typeface="Verdana"/>
              </a:rPr>
              <a:t>A: Not always, but probably…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4640" y="4191000"/>
            <a:ext cx="16764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</a:rPr>
              <a:t>oo.c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rminator 8"/>
          <p:cNvSpPr/>
          <p:nvPr/>
        </p:nvSpPr>
        <p:spPr>
          <a:xfrm>
            <a:off x="2849640" y="2667000"/>
            <a:ext cx="3276600" cy="129540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unistd.h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#define NR_SYSCALLS 388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392440" y="3429000"/>
            <a:ext cx="4572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5800" y="5257800"/>
            <a:ext cx="22098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foo.o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NR_SYSCALLS = 388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6" idx="2"/>
            <a:endCxn id="19" idx="0"/>
          </p:cNvCxnSpPr>
          <p:nvPr/>
        </p:nvCxnSpPr>
        <p:spPr>
          <a:xfrm>
            <a:off x="1782840" y="4724400"/>
            <a:ext cx="786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2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Verdana"/>
                <a:cs typeface="Verdana"/>
              </a:rPr>
              <a:t>Q: Do we really need to issue </a:t>
            </a:r>
            <a:r>
              <a:rPr lang="en-US" sz="2000" dirty="0" smtClean="0">
                <a:latin typeface="Courier"/>
                <a:cs typeface="Courier"/>
              </a:rPr>
              <a:t>make clean</a:t>
            </a:r>
            <a:r>
              <a:rPr lang="en-US" sz="2000" dirty="0" smtClean="0">
                <a:latin typeface="Verdana"/>
                <a:cs typeface="Verdana"/>
              </a:rPr>
              <a:t> when rebuilding the kernel? </a:t>
            </a:r>
            <a:r>
              <a:rPr lang="en-US" sz="2000" i="1" dirty="0" smtClean="0">
                <a:latin typeface="Verdana"/>
                <a:cs typeface="Verdana"/>
              </a:rPr>
              <a:t>– John</a:t>
            </a:r>
          </a:p>
          <a:p>
            <a:pPr marL="0" indent="0">
              <a:buNone/>
            </a:pPr>
            <a:r>
              <a:rPr lang="en-US" sz="2000" dirty="0" smtClean="0">
                <a:latin typeface="Verdana"/>
                <a:cs typeface="Verdana"/>
              </a:rPr>
              <a:t>A: Not always, but probably…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4640" y="4191000"/>
            <a:ext cx="16764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</a:rPr>
              <a:t>oo.c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1040" y="4114800"/>
            <a:ext cx="1676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bar.c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rminator 8"/>
          <p:cNvSpPr/>
          <p:nvPr/>
        </p:nvSpPr>
        <p:spPr>
          <a:xfrm>
            <a:off x="2849640" y="2667000"/>
            <a:ext cx="3276600" cy="129540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unistd.h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#define NR_SYSCALLS 292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392440" y="3429000"/>
            <a:ext cx="4572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26240" y="3429000"/>
            <a:ext cx="5334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5800" y="5257800"/>
            <a:ext cx="22098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foo.o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NR_SYSCALLS = 388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5257800"/>
            <a:ext cx="2209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bar.o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NR_SYSCALLS = 292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6" idx="2"/>
            <a:endCxn id="19" idx="0"/>
          </p:cNvCxnSpPr>
          <p:nvPr/>
        </p:nvCxnSpPr>
        <p:spPr>
          <a:xfrm>
            <a:off x="1782840" y="4724400"/>
            <a:ext cx="786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21" idx="0"/>
          </p:cNvCxnSpPr>
          <p:nvPr/>
        </p:nvCxnSpPr>
        <p:spPr>
          <a:xfrm>
            <a:off x="7269240" y="4572000"/>
            <a:ext cx="786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meant by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Absolute time since some past event, E.g.:</a:t>
            </a:r>
          </a:p>
          <a:p>
            <a:pPr lvl="1"/>
            <a:r>
              <a:rPr lang="en-US" dirty="0" smtClean="0"/>
              <a:t>Seconds since Unix Epoch</a:t>
            </a:r>
          </a:p>
          <a:p>
            <a:pPr lvl="1"/>
            <a:r>
              <a:rPr lang="en-US" dirty="0" smtClean="0"/>
              <a:t>Seconds since system 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Relative time, E.g.:</a:t>
            </a:r>
          </a:p>
          <a:p>
            <a:pPr lvl="1"/>
            <a:r>
              <a:rPr lang="en-US" dirty="0" smtClean="0"/>
              <a:t>Seconds between two events</a:t>
            </a:r>
          </a:p>
          <a:p>
            <a:pPr lvl="1"/>
            <a:r>
              <a:rPr lang="en-US" dirty="0" smtClean="0"/>
              <a:t>Ten seconds into the future</a:t>
            </a:r>
          </a:p>
          <a:p>
            <a:pPr lvl="1"/>
            <a:r>
              <a:rPr lang="en-US" dirty="0" smtClean="0"/>
              <a:t>Execution time of a program segment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World time, E.g.:</a:t>
            </a:r>
          </a:p>
          <a:p>
            <a:pPr lvl="1"/>
            <a:r>
              <a:rPr lang="en-US" dirty="0" smtClean="0"/>
              <a:t>February 4</a:t>
            </a:r>
            <a:r>
              <a:rPr lang="en-US" baseline="30000" dirty="0" smtClean="0"/>
              <a:t>th</a:t>
            </a:r>
            <a:r>
              <a:rPr lang="en-US" dirty="0" smtClean="0"/>
              <a:t>, 10:37 AM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An OS must approximate time to provide time-based functions for users.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RTC (Real-Time Clock)</a:t>
            </a:r>
          </a:p>
          <a:p>
            <a:pPr lvl="1"/>
            <a:r>
              <a:rPr lang="en-US" sz="1800" dirty="0" smtClean="0"/>
              <a:t>Available on most computers (not on RPI 2)</a:t>
            </a:r>
          </a:p>
          <a:p>
            <a:pPr lvl="1"/>
            <a:r>
              <a:rPr lang="en-US" sz="1800" dirty="0" smtClean="0"/>
              <a:t>Low precision (as low as 0.5 seconds)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Hardware Timers</a:t>
            </a:r>
          </a:p>
          <a:p>
            <a:pPr lvl="1"/>
            <a:r>
              <a:rPr lang="en-US" sz="1800" dirty="0" smtClean="0"/>
              <a:t>Might be used to generate interrupts, might be </a:t>
            </a:r>
            <a:r>
              <a:rPr lang="en-US" sz="1800" dirty="0" err="1" smtClean="0"/>
              <a:t>queryable</a:t>
            </a:r>
            <a:endParaRPr lang="en-US" sz="1800" dirty="0" smtClean="0"/>
          </a:p>
          <a:p>
            <a:pPr lvl="1"/>
            <a:r>
              <a:rPr lang="en-US" sz="1800" dirty="0" smtClean="0"/>
              <a:t>Run at a variety of frequencies</a:t>
            </a:r>
          </a:p>
          <a:p>
            <a:pPr lvl="1"/>
            <a:r>
              <a:rPr lang="en-US" sz="1800" dirty="0" smtClean="0"/>
              <a:t>Programmable Interval Timer (PIT)</a:t>
            </a:r>
          </a:p>
          <a:p>
            <a:pPr lvl="1"/>
            <a:r>
              <a:rPr lang="en-US" sz="1800" dirty="0" smtClean="0"/>
              <a:t>High-Performance Event Timer (HPET)</a:t>
            </a:r>
          </a:p>
          <a:p>
            <a:pPr lvl="1"/>
            <a:r>
              <a:rPr lang="en-US" sz="1800" dirty="0" smtClean="0"/>
              <a:t>Programmable Interrupt Controller (PIC)</a:t>
            </a:r>
          </a:p>
          <a:p>
            <a:pPr lvl="1"/>
            <a:r>
              <a:rPr lang="en-US" sz="1800" dirty="0" smtClean="0"/>
              <a:t>Advanced Programmable Interrupt Controller (APIC)</a:t>
            </a:r>
            <a:endParaRPr lang="en-US" sz="18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Processor Cycles</a:t>
            </a:r>
          </a:p>
          <a:p>
            <a:pPr lvl="1"/>
            <a:r>
              <a:rPr lang="en-US" sz="1800" dirty="0" smtClean="0"/>
              <a:t>Timestamp Counter (TSC) on x86, 64-bit</a:t>
            </a:r>
          </a:p>
          <a:p>
            <a:pPr lvl="1"/>
            <a:r>
              <a:rPr lang="en-US" sz="1800" dirty="0" smtClean="0"/>
              <a:t>Cycle Counter (CCNT) on ARM, 32-bit, 64-cycle divider, not accessible in user mode</a:t>
            </a:r>
          </a:p>
          <a:p>
            <a:pPr lvl="1"/>
            <a:r>
              <a:rPr lang="en-US" sz="1800" dirty="0" smtClean="0"/>
              <a:t>Potentially very high accuracy</a:t>
            </a:r>
          </a:p>
          <a:p>
            <a:pPr lvl="1"/>
            <a:r>
              <a:rPr lang="en-US" sz="1800" dirty="0" smtClean="0"/>
              <a:t>Can generate interrupts on x86 with TSC-deadline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kernel schedule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approaches: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Timer interrupts to regularly provide service e.g.: task scheduling, current time update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timers (</a:t>
            </a:r>
            <a:r>
              <a:rPr lang="en-US" dirty="0" err="1" smtClean="0">
                <a:latin typeface="Courier New"/>
                <a:cs typeface="Courier New"/>
              </a:rPr>
              <a:t>hrtimers</a:t>
            </a:r>
            <a:r>
              <a:rPr lang="en-US" dirty="0" smtClean="0"/>
              <a:t>, legacy timers)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Kernel threads (not time dependent)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 portable OS must use whatever timer hardware is available to support actions #1 and #2.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Timer Interrupt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Historically the OS would run </a:t>
            </a:r>
            <a:r>
              <a:rPr lang="en-US" i="1" dirty="0" smtClean="0"/>
              <a:t>periodically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Fundamental </a:t>
            </a:r>
            <a:r>
              <a:rPr lang="en-US" sz="2000" dirty="0" err="1" smtClean="0"/>
              <a:t>timestep</a:t>
            </a:r>
            <a:r>
              <a:rPr lang="en-US" sz="2000" dirty="0" smtClean="0"/>
              <a:t> is variable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HZ</a:t>
            </a:r>
            <a:r>
              <a:rPr lang="en-US" sz="2000" dirty="0" smtClean="0">
                <a:latin typeface="Verdana"/>
                <a:cs typeface="Verdana"/>
              </a:rPr>
              <a:t> found in</a:t>
            </a:r>
            <a:br>
              <a:rPr lang="en-US" sz="2000" dirty="0" smtClean="0">
                <a:latin typeface="Verdana"/>
                <a:cs typeface="Verdana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/include/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-generic/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param.h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OS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tick_periodic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>
                <a:latin typeface="Verdana"/>
                <a:cs typeface="Verdana"/>
              </a:rPr>
              <a:t> runs each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1/HZ</a:t>
            </a:r>
            <a:r>
              <a:rPr lang="en-US" sz="2000" dirty="0" smtClean="0">
                <a:latin typeface="Courier"/>
                <a:cs typeface="Courier"/>
              </a:rPr>
              <a:t> seconds</a:t>
            </a:r>
            <a:endParaRPr lang="en-US" sz="2000" dirty="0" smtClean="0">
              <a:latin typeface="Verdana"/>
              <a:cs typeface="Verdana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jiffies</a:t>
            </a:r>
            <a:r>
              <a:rPr lang="en-US" sz="2000" dirty="0" smtClean="0">
                <a:latin typeface="Verdana"/>
                <a:cs typeface="Verdana"/>
              </a:rPr>
              <a:t> variable tracks number of ticks since boot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xtime</a:t>
            </a:r>
            <a:r>
              <a:rPr lang="en-US" sz="2000" dirty="0" smtClean="0">
                <a:latin typeface="Verdana"/>
                <a:cs typeface="Verdana"/>
              </a:rPr>
              <a:t> variable tracks wall-clock time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Current time since boot: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jiffies * 1/HZ</a:t>
            </a:r>
            <a:endParaRPr lang="en-US" sz="2000" dirty="0" smtClean="0">
              <a:latin typeface="Verdana"/>
              <a:cs typeface="Verdana"/>
            </a:endParaRP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Current wall time: </a:t>
            </a:r>
            <a:r>
              <a:rPr lang="en-US" sz="2000" dirty="0" err="1" smtClean="0">
                <a:latin typeface="Courier New"/>
                <a:cs typeface="Courier New"/>
              </a:rPr>
              <a:t>boot_time</a:t>
            </a:r>
            <a:r>
              <a:rPr lang="en-US" sz="2000" dirty="0" smtClean="0">
                <a:latin typeface="Courier New"/>
                <a:cs typeface="Courier New"/>
              </a:rPr>
              <a:t> + jiffies * 1/HZ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Timers are checked for expiry each tick</a:t>
            </a:r>
          </a:p>
          <a:p>
            <a:pPr marL="0" indent="0"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As a modern approach: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Excessive power consumption (can’t really idle processors)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Inappropriate for highly virtualized systems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Might be appropriate for real-time systems</a:t>
            </a:r>
          </a:p>
          <a:p>
            <a:pPr lvl="1"/>
            <a:endParaRPr lang="en-US" dirty="0" smtClean="0">
              <a:latin typeface="Verdana"/>
              <a:cs typeface="Verdana"/>
            </a:endParaRP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 smtClean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2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Timer Interrupt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Two fundamental operation modes:</a:t>
            </a:r>
          </a:p>
          <a:p>
            <a:pPr lvl="1"/>
            <a:r>
              <a:rPr lang="en-US" dirty="0" smtClean="0"/>
              <a:t>Periodic   (</a:t>
            </a:r>
            <a:r>
              <a:rPr lang="en-US" dirty="0" smtClean="0">
                <a:latin typeface="Courier New"/>
                <a:cs typeface="Courier New"/>
              </a:rPr>
              <a:t>CLOCK_EVT_MODE_PERIODIC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One-shot (</a:t>
            </a:r>
            <a:r>
              <a:rPr lang="en-US" dirty="0" smtClean="0">
                <a:latin typeface="Courier New"/>
                <a:cs typeface="Courier New"/>
              </a:rPr>
              <a:t>CLOCK_EVT_MODE_ONESHOT</a:t>
            </a:r>
            <a:r>
              <a:rPr lang="en-US" dirty="0" smtClean="0"/>
              <a:t>)</a:t>
            </a:r>
            <a:endParaRPr lang="en-US" sz="1000" dirty="0" smtClean="0"/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One-shot mode (</a:t>
            </a:r>
            <a:r>
              <a:rPr lang="en-US" dirty="0" smtClean="0">
                <a:latin typeface="Courier New"/>
                <a:cs typeface="Courier New"/>
              </a:rPr>
              <a:t>CONFIG_NO_HZ</a:t>
            </a:r>
            <a:r>
              <a:rPr lang="en-US" dirty="0" smtClean="0">
                <a:latin typeface="Verdana"/>
                <a:cs typeface="Verdana"/>
              </a:rPr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timer events are independent (not periodic)</a:t>
            </a:r>
          </a:p>
          <a:p>
            <a:pPr lvl="1"/>
            <a:r>
              <a:rPr lang="en-US" dirty="0" smtClean="0"/>
              <a:t>Next timer event is scheduled for:</a:t>
            </a:r>
          </a:p>
          <a:p>
            <a:pPr lvl="2"/>
            <a:r>
              <a:rPr lang="en-US" dirty="0" smtClean="0"/>
              <a:t>Next </a:t>
            </a:r>
            <a:r>
              <a:rPr lang="en-US" dirty="0" err="1" smtClean="0">
                <a:latin typeface="Courier New"/>
                <a:cs typeface="Courier New"/>
              </a:rPr>
              <a:t>hrtimer</a:t>
            </a:r>
            <a:r>
              <a:rPr lang="en-US" dirty="0" smtClean="0"/>
              <a:t> expiration</a:t>
            </a:r>
          </a:p>
          <a:p>
            <a:pPr lvl="2"/>
            <a:r>
              <a:rPr lang="en-US" dirty="0" smtClean="0"/>
              <a:t>Next </a:t>
            </a:r>
            <a:r>
              <a:rPr lang="en-US" b="1" dirty="0" smtClean="0">
                <a:latin typeface="Courier New"/>
                <a:cs typeface="Courier New"/>
              </a:rPr>
              <a:t>1/HZ</a:t>
            </a:r>
            <a:r>
              <a:rPr lang="en-US" dirty="0" smtClean="0"/>
              <a:t> interval, whichever is sooner</a:t>
            </a:r>
          </a:p>
          <a:p>
            <a:pPr lvl="2"/>
            <a:r>
              <a:rPr lang="en-US" dirty="0" smtClean="0"/>
              <a:t>Not rescheduled if no runnable tasks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iffies</a:t>
            </a:r>
            <a:r>
              <a:rPr lang="en-US" dirty="0" smtClean="0"/>
              <a:t> is maintained as though periodic</a:t>
            </a:r>
          </a:p>
          <a:p>
            <a:pPr lvl="1"/>
            <a:r>
              <a:rPr lang="en-US" dirty="0" smtClean="0"/>
              <a:t>Big power savings in idle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742</Words>
  <Application>Microsoft Macintosh PowerPoint</Application>
  <PresentationFormat>On-screen Show 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Time Sources and Timing</vt:lpstr>
      <vt:lpstr>Questions From Last Time</vt:lpstr>
      <vt:lpstr>Questions From Last Time</vt:lpstr>
      <vt:lpstr>Questions From Last Time</vt:lpstr>
      <vt:lpstr>What is meant by Time?</vt:lpstr>
      <vt:lpstr>Time Sources</vt:lpstr>
      <vt:lpstr>How does the kernel schedule services?</vt:lpstr>
      <vt:lpstr>Basic Timer Interrupt in Linux</vt:lpstr>
      <vt:lpstr>Modern Timer Interrupt in Linux</vt:lpstr>
      <vt:lpstr>Problems with legacy time system</vt:lpstr>
      <vt:lpstr>hrtimers subsystem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72</cp:revision>
  <dcterms:created xsi:type="dcterms:W3CDTF">2016-01-21T02:03:40Z</dcterms:created>
  <dcterms:modified xsi:type="dcterms:W3CDTF">2016-01-28T17:47:03Z</dcterms:modified>
</cp:coreProperties>
</file>