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003DA5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62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Ferry</a:t>
            </a:r>
            <a:br>
              <a:rPr lang="en-US" sz="1800" dirty="0" smtClean="0"/>
            </a:br>
            <a:r>
              <a:rPr lang="en-US" sz="1800" dirty="0" smtClean="0"/>
              <a:t>CSCI 3500 – Operating Systems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Round-Robin – Go through all processes in some arbitrary order, giving each a single quantum of processor time.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CPU time is shared by rapidly switching between processes with context switching: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Each time a context switch occurs the OS scheduler runs picks what process gets to run next.</a:t>
            </a:r>
          </a:p>
          <a:p>
            <a:r>
              <a:rPr lang="en-US" dirty="0" smtClean="0"/>
              <a:t>When picked, a process gets to run for one scheduling quantum, commonly 1ms.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38200" y="2905780"/>
            <a:ext cx="7192589" cy="599420"/>
            <a:chOff x="838200" y="2905780"/>
            <a:chExt cx="7192589" cy="59942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838200" y="3505200"/>
              <a:ext cx="7162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962564" y="2971800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14934" y="29718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67304" y="2971800"/>
              <a:ext cx="1143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19674" y="2971800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72045" y="29718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91245" y="2905780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…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4078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Scheduling Question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000" y="1834551"/>
            <a:ext cx="1295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Blocked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67200" y="1828800"/>
            <a:ext cx="1295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05050" y="4035725"/>
            <a:ext cx="1295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Running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1676400" y="2286000"/>
            <a:ext cx="2590800" cy="575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596246" y="2856780"/>
            <a:ext cx="708804" cy="117894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76650" y="2856780"/>
            <a:ext cx="857250" cy="1339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29000" y="2743200"/>
            <a:ext cx="828675" cy="129252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05275" y="3366713"/>
            <a:ext cx="165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Scheduled onto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processor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3464" y="2880434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br>
              <a:rPr lang="en-US" dirty="0" smtClean="0"/>
            </a:br>
            <a:r>
              <a:rPr lang="en-US" dirty="0" smtClean="0"/>
              <a:t>swaps off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55535" y="4196751"/>
            <a:ext cx="2802114" cy="1569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a collection of</a:t>
            </a:r>
            <a:br>
              <a:rPr lang="en-US" sz="2400" dirty="0" smtClean="0"/>
            </a:br>
            <a:r>
              <a:rPr lang="en-US" sz="2400" dirty="0" smtClean="0"/>
              <a:t>programs that are</a:t>
            </a:r>
            <a:br>
              <a:rPr lang="en-US" sz="2400" dirty="0" smtClean="0"/>
            </a:br>
            <a:r>
              <a:rPr lang="en-US" sz="2400" dirty="0" smtClean="0"/>
              <a:t>ready to run, how do</a:t>
            </a:r>
            <a:br>
              <a:rPr lang="en-US" sz="2400" dirty="0" smtClean="0"/>
            </a:br>
            <a:r>
              <a:rPr lang="en-US" sz="2400" dirty="0" smtClean="0"/>
              <a:t>we pick a winner?</a:t>
            </a:r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Scheduling is an old field with a lot of alternatives. Some possible metrics:</a:t>
            </a:r>
          </a:p>
          <a:p>
            <a:endParaRPr lang="en-US" sz="2400" dirty="0"/>
          </a:p>
          <a:p>
            <a:r>
              <a:rPr lang="en-US" sz="2400" dirty="0" smtClean="0"/>
              <a:t>Resource fairness – ensure all processes get equal 1/N processor time.</a:t>
            </a:r>
          </a:p>
          <a:p>
            <a:r>
              <a:rPr lang="en-US" sz="2400" dirty="0" smtClean="0"/>
              <a:t>Perceived fairness – Perfect resource fairness might not yield desirable performance, so we prioritize some processes. 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Response time – Minimize the amount of time it takes a program to respond to events such as key presses.</a:t>
            </a:r>
          </a:p>
          <a:p>
            <a:r>
              <a:rPr lang="en-US" sz="2400" dirty="0" smtClean="0"/>
              <a:t>Job completion – Maximize the number of processes retired from the system.</a:t>
            </a:r>
          </a:p>
          <a:p>
            <a:r>
              <a:rPr lang="en-US" sz="2400" dirty="0" smtClean="0"/>
              <a:t>No starvation – Make sure that all processes get to run eventually.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0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scheduler is perhaps the most performance-critical piece of code on the planet.</a:t>
            </a:r>
          </a:p>
          <a:p>
            <a:r>
              <a:rPr lang="en-US" sz="2400" dirty="0" smtClean="0"/>
              <a:t>Typically runs 1000 times per second on a desktop machine.</a:t>
            </a:r>
          </a:p>
          <a:p>
            <a:r>
              <a:rPr lang="en-US" sz="2400" dirty="0" smtClean="0"/>
              <a:t>If we have 30 computers in this classroom, that’s running at least 30,000 per second. </a:t>
            </a:r>
          </a:p>
          <a:p>
            <a:r>
              <a:rPr lang="en-US" sz="2400" dirty="0" smtClean="0"/>
              <a:t>The scheduler is entirely overhead- it only serves to manage the system, but is not an end in itself.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0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Program Archetypes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Compute-bound:</a:t>
            </a:r>
          </a:p>
          <a:p>
            <a:r>
              <a:rPr lang="en-US" dirty="0" smtClean="0"/>
              <a:t>Spends most of its time churning through instructions with the processor.</a:t>
            </a:r>
          </a:p>
          <a:p>
            <a:r>
              <a:rPr lang="en-US" dirty="0" smtClean="0"/>
              <a:t>Limited interaction between program and user, or program and other devices.</a:t>
            </a:r>
          </a:p>
          <a:p>
            <a:r>
              <a:rPr lang="en-US" dirty="0" smtClean="0"/>
              <a:t>E.g. simulation, video encoding, video decoding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I/O Bound:</a:t>
            </a:r>
          </a:p>
          <a:p>
            <a:r>
              <a:rPr lang="en-US" dirty="0" smtClean="0"/>
              <a:t>Spends most of its time waiting for user or other device such as hard drive.</a:t>
            </a:r>
          </a:p>
          <a:p>
            <a:r>
              <a:rPr lang="en-US" dirty="0" err="1" smtClean="0"/>
              <a:t>Bursty</a:t>
            </a:r>
            <a:r>
              <a:rPr lang="en-US" dirty="0" smtClean="0"/>
              <a:t> workload behavior.</a:t>
            </a:r>
          </a:p>
          <a:p>
            <a:r>
              <a:rPr lang="en-US" dirty="0" smtClean="0"/>
              <a:t>E.g. text editor, web browser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Batch systems:</a:t>
            </a:r>
          </a:p>
          <a:p>
            <a:r>
              <a:rPr lang="en-US" dirty="0" smtClean="0"/>
              <a:t>Important that they run efficiently, but nobody is waiting</a:t>
            </a:r>
          </a:p>
          <a:p>
            <a:r>
              <a:rPr lang="en-US" dirty="0" smtClean="0"/>
              <a:t>Characterized by large computationally intensive workloads that take hours or days</a:t>
            </a:r>
          </a:p>
          <a:p>
            <a:r>
              <a:rPr lang="en-US" dirty="0" smtClean="0"/>
              <a:t>Tend to be compute-bound tasks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Interactive systems:</a:t>
            </a:r>
          </a:p>
          <a:p>
            <a:r>
              <a:rPr lang="en-US" dirty="0" smtClean="0"/>
              <a:t>Must respond promptly to user input</a:t>
            </a:r>
          </a:p>
          <a:p>
            <a:r>
              <a:rPr lang="en-US" dirty="0" err="1" smtClean="0"/>
              <a:t>Heterogenous</a:t>
            </a:r>
            <a:r>
              <a:rPr lang="en-US" dirty="0" smtClean="0"/>
              <a:t> workloads: text editor, compiler, watch video, play a game, listen to music, maybe all simultaneously…</a:t>
            </a:r>
          </a:p>
          <a:p>
            <a:r>
              <a:rPr lang="en-US" dirty="0" smtClean="0"/>
              <a:t>Mixed I/O bound and compute-bound tasks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FIFO – first in, first out – executes programs in the order they are created in the system. Does not do multiprocessing.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SJF – shortest job first – executes programs in order of shortest to longest. Does not do multiprocessing.</a:t>
            </a:r>
          </a:p>
          <a:p>
            <a:r>
              <a:rPr lang="en-US" dirty="0" smtClean="0"/>
              <a:t>Needs an estimate of process length, but this might be as simple as looking at program name. E.g. “ls” will probably always be quick.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0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533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CPU Scheduling</vt:lpstr>
      <vt:lpstr>Recall Multiprogramming</vt:lpstr>
      <vt:lpstr>The Scheduling Question</vt:lpstr>
      <vt:lpstr>Scheduling Considerations</vt:lpstr>
      <vt:lpstr>Scheduling Considerations</vt:lpstr>
      <vt:lpstr>Implementation Considerations</vt:lpstr>
      <vt:lpstr>Two Program Archetypes</vt:lpstr>
      <vt:lpstr>Types of Systems</vt:lpstr>
      <vt:lpstr>Batch Scheduling Algorithms</vt:lpstr>
      <vt:lpstr>Interactive Scheduling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61</cp:revision>
  <dcterms:created xsi:type="dcterms:W3CDTF">2016-01-21T02:03:40Z</dcterms:created>
  <dcterms:modified xsi:type="dcterms:W3CDTF">2019-02-28T09:43:57Z</dcterms:modified>
</cp:coreProperties>
</file>