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even increment is safe…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Suppose x=0 initially: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Thread 1:				Thread 2: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x++					x++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Becomes: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Thread 1:				Thread 2: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 x to register		load x to register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register		increment register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 reg. to memory		store reg. to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race condition </a:t>
            </a:r>
            <a:r>
              <a:rPr lang="en-US" sz="2400" dirty="0" smtClean="0"/>
              <a:t>occurs whenever the output of a computation changes depending on the timing of execution.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Suppose x=0 initially: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Thread 1		Thread 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u = x			v = 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u = u + 1		v = v * 2</a:t>
            </a:r>
            <a:br>
              <a:rPr lang="en-US" sz="2400" dirty="0" smtClean="0"/>
            </a:br>
            <a:r>
              <a:rPr lang="en-US" sz="2400" dirty="0" smtClean="0"/>
              <a:t>		x = u			x = v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are the possible outcome values for x?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 node*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node* current = HEAD;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 current-&gt;next != NULL 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current = current-&gt;next;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current-&gt;next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-&gt;next = NULL;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90600" y="1532626"/>
            <a:ext cx="7010400" cy="1371600"/>
            <a:chOff x="228600" y="3502325"/>
            <a:chExt cx="7010400" cy="1371600"/>
          </a:xfrm>
        </p:grpSpPr>
        <p:grpSp>
          <p:nvGrpSpPr>
            <p:cNvPr id="10" name="Group 9"/>
            <p:cNvGrpSpPr/>
            <p:nvPr/>
          </p:nvGrpSpPr>
          <p:grpSpPr>
            <a:xfrm>
              <a:off x="1752600" y="3502325"/>
              <a:ext cx="914400" cy="1371600"/>
              <a:chOff x="1600200" y="3429000"/>
              <a:chExt cx="914400" cy="1371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800600" y="3502325"/>
              <a:ext cx="914400" cy="1371600"/>
              <a:chOff x="1600200" y="3429000"/>
              <a:chExt cx="914400" cy="1371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276600" y="3502325"/>
              <a:ext cx="914400" cy="1371600"/>
              <a:chOff x="1600200" y="3429000"/>
              <a:chExt cx="914400" cy="1371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Arrow Connector 17"/>
            <p:cNvCxnSpPr>
              <a:stCxn id="24" idx="3"/>
              <a:endCxn id="7" idx="1"/>
            </p:cNvCxnSpPr>
            <p:nvPr/>
          </p:nvCxnSpPr>
          <p:spPr>
            <a:xfrm>
              <a:off x="1143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6" idx="1"/>
            </p:cNvCxnSpPr>
            <p:nvPr/>
          </p:nvCxnSpPr>
          <p:spPr>
            <a:xfrm>
              <a:off x="2667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324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NULL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16" idx="3"/>
              <a:endCxn id="13" idx="1"/>
            </p:cNvCxnSpPr>
            <p:nvPr/>
          </p:nvCxnSpPr>
          <p:spPr>
            <a:xfrm>
              <a:off x="4191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3"/>
              <a:endCxn id="23" idx="1"/>
            </p:cNvCxnSpPr>
            <p:nvPr/>
          </p:nvCxnSpPr>
          <p:spPr>
            <a:xfrm>
              <a:off x="5715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5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07" y="215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7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two threads execute push() simultaneously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68" y="35814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407" y="3604403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8149" y="1867098"/>
            <a:ext cx="5300870" cy="1037127"/>
            <a:chOff x="228600" y="3502325"/>
            <a:chExt cx="7010400" cy="137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52600" y="3502325"/>
              <a:ext cx="914400" cy="1371600"/>
              <a:chOff x="1600200" y="3429000"/>
              <a:chExt cx="914400" cy="1371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00600" y="3502325"/>
              <a:ext cx="914400" cy="1371600"/>
              <a:chOff x="1600200" y="3429000"/>
              <a:chExt cx="914400" cy="13716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76600" y="3502325"/>
              <a:ext cx="914400" cy="1371600"/>
              <a:chOff x="1600200" y="3429000"/>
              <a:chExt cx="9144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  <a:endCxn id="25" idx="1"/>
            </p:cNvCxnSpPr>
            <p:nvPr/>
          </p:nvCxnSpPr>
          <p:spPr>
            <a:xfrm>
              <a:off x="1143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5" idx="3"/>
              <a:endCxn id="21" idx="1"/>
            </p:cNvCxnSpPr>
            <p:nvPr/>
          </p:nvCxnSpPr>
          <p:spPr>
            <a:xfrm>
              <a:off x="2667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324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NULL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1" idx="3"/>
              <a:endCxn id="23" idx="1"/>
            </p:cNvCxnSpPr>
            <p:nvPr/>
          </p:nvCxnSpPr>
          <p:spPr>
            <a:xfrm>
              <a:off x="4191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3" idx="3"/>
              <a:endCxn id="16" idx="1"/>
            </p:cNvCxnSpPr>
            <p:nvPr/>
          </p:nvCxnSpPr>
          <p:spPr>
            <a:xfrm>
              <a:off x="5715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47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07" y="215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7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two threads execute push() simultaneously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68" y="35814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407" y="3604403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8149" y="1867098"/>
            <a:ext cx="5300870" cy="1037127"/>
            <a:chOff x="228600" y="3502325"/>
            <a:chExt cx="7010400" cy="137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52600" y="3502325"/>
              <a:ext cx="914400" cy="1371600"/>
              <a:chOff x="1600200" y="3429000"/>
              <a:chExt cx="914400" cy="1371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00600" y="3502325"/>
              <a:ext cx="914400" cy="1371600"/>
              <a:chOff x="1600200" y="3429000"/>
              <a:chExt cx="914400" cy="13716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76600" y="3502325"/>
              <a:ext cx="914400" cy="1371600"/>
              <a:chOff x="1600200" y="3429000"/>
              <a:chExt cx="9144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  <a:endCxn id="25" idx="1"/>
            </p:cNvCxnSpPr>
            <p:nvPr/>
          </p:nvCxnSpPr>
          <p:spPr>
            <a:xfrm>
              <a:off x="1143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5" idx="3"/>
              <a:endCxn id="21" idx="1"/>
            </p:cNvCxnSpPr>
            <p:nvPr/>
          </p:nvCxnSpPr>
          <p:spPr>
            <a:xfrm>
              <a:off x="2667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324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NULL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1" idx="3"/>
              <a:endCxn id="23" idx="1"/>
            </p:cNvCxnSpPr>
            <p:nvPr/>
          </p:nvCxnSpPr>
          <p:spPr>
            <a:xfrm>
              <a:off x="4191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3" idx="3"/>
              <a:endCxn id="16" idx="1"/>
            </p:cNvCxnSpPr>
            <p:nvPr/>
          </p:nvCxnSpPr>
          <p:spPr>
            <a:xfrm>
              <a:off x="5715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912875" y="3379789"/>
            <a:ext cx="1084718" cy="34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current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3455234" y="2904225"/>
            <a:ext cx="610004" cy="47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07" y="215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7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two threads execute push() simultaneously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68" y="35814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407" y="3604403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8149" y="1867098"/>
            <a:ext cx="5300870" cy="1037127"/>
            <a:chOff x="228600" y="3502325"/>
            <a:chExt cx="7010400" cy="137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52600" y="3502325"/>
              <a:ext cx="914400" cy="1371600"/>
              <a:chOff x="1600200" y="3429000"/>
              <a:chExt cx="914400" cy="1371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00600" y="3502325"/>
              <a:ext cx="914400" cy="1371600"/>
              <a:chOff x="1600200" y="3429000"/>
              <a:chExt cx="914400" cy="13716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76600" y="3502325"/>
              <a:ext cx="914400" cy="1371600"/>
              <a:chOff x="1600200" y="3429000"/>
              <a:chExt cx="9144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</a:t>
                </a:r>
                <a:endParaRPr lang="en-US" sz="20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343400"/>
                <a:ext cx="914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Next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  <a:endCxn id="25" idx="1"/>
            </p:cNvCxnSpPr>
            <p:nvPr/>
          </p:nvCxnSpPr>
          <p:spPr>
            <a:xfrm>
              <a:off x="1143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5" idx="3"/>
              <a:endCxn id="21" idx="1"/>
            </p:cNvCxnSpPr>
            <p:nvPr/>
          </p:nvCxnSpPr>
          <p:spPr>
            <a:xfrm>
              <a:off x="2667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324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NULL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4416725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1" idx="3"/>
              <a:endCxn id="23" idx="1"/>
            </p:cNvCxnSpPr>
            <p:nvPr/>
          </p:nvCxnSpPr>
          <p:spPr>
            <a:xfrm>
              <a:off x="4191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3" idx="3"/>
              <a:endCxn id="16" idx="1"/>
            </p:cNvCxnSpPr>
            <p:nvPr/>
          </p:nvCxnSpPr>
          <p:spPr>
            <a:xfrm>
              <a:off x="5715000" y="4645325"/>
              <a:ext cx="6096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2912875" y="3379789"/>
            <a:ext cx="1084718" cy="34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current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3455234" y="2904225"/>
            <a:ext cx="610004" cy="47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72200" y="3496570"/>
            <a:ext cx="1084718" cy="3457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current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4756657" y="2904226"/>
            <a:ext cx="1957902" cy="5923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8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07" y="215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7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two threads execute push() simultaneously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68" y="35814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407" y="3604403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0512" y="1867098"/>
            <a:ext cx="691418" cy="1037127"/>
            <a:chOff x="1600200" y="3429000"/>
            <a:chExt cx="914400" cy="1371600"/>
          </a:xfrm>
        </p:grpSpPr>
        <p:sp>
          <p:nvSpPr>
            <p:cNvPr id="24" name="Rectangle 23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65238" y="1867098"/>
            <a:ext cx="691418" cy="1037127"/>
            <a:chOff x="1600200" y="3429000"/>
            <a:chExt cx="914400" cy="1371600"/>
          </a:xfrm>
        </p:grpSpPr>
        <p:sp>
          <p:nvSpPr>
            <p:cNvPr id="22" name="Rectangle 21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2875" y="1867098"/>
            <a:ext cx="691418" cy="1037127"/>
            <a:chOff x="1600200" y="3429000"/>
            <a:chExt cx="914400" cy="1371600"/>
          </a:xfrm>
        </p:grpSpPr>
        <p:sp>
          <p:nvSpPr>
            <p:cNvPr id="20" name="Rectangle 19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17" idx="3"/>
            <a:endCxn id="25" idx="1"/>
          </p:cNvCxnSpPr>
          <p:nvPr/>
        </p:nvCxnSpPr>
        <p:spPr>
          <a:xfrm>
            <a:off x="1299567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3"/>
            <a:endCxn id="21" idx="1"/>
          </p:cNvCxnSpPr>
          <p:nvPr/>
        </p:nvCxnSpPr>
        <p:spPr>
          <a:xfrm>
            <a:off x="2451930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8149" y="2558516"/>
            <a:ext cx="691418" cy="345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  <a:endCxn id="23" idx="1"/>
          </p:cNvCxnSpPr>
          <p:nvPr/>
        </p:nvCxnSpPr>
        <p:spPr>
          <a:xfrm>
            <a:off x="3604293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3"/>
          </p:cNvCxnSpPr>
          <p:nvPr/>
        </p:nvCxnSpPr>
        <p:spPr>
          <a:xfrm>
            <a:off x="4756656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12875" y="3379789"/>
            <a:ext cx="1084718" cy="34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current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3455234" y="2904225"/>
            <a:ext cx="610004" cy="47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72200" y="3496570"/>
            <a:ext cx="1084718" cy="3457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current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4756657" y="2904226"/>
            <a:ext cx="1957902" cy="5923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17601" y="1867098"/>
            <a:ext cx="691418" cy="691418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217601" y="2558516"/>
            <a:ext cx="691418" cy="345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69964" y="2558516"/>
            <a:ext cx="691418" cy="345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NULL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5909019" y="2731371"/>
            <a:ext cx="4609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07" y="215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7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two threads execute push() simultaneously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068" y="35814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1: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407" y="3604403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2: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node*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current = HEAD;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current-&gt;next != NULL ){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current-&gt;next;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current-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= NULL;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0512" y="1867098"/>
            <a:ext cx="691418" cy="1037127"/>
            <a:chOff x="1600200" y="3429000"/>
            <a:chExt cx="914400" cy="1371600"/>
          </a:xfrm>
        </p:grpSpPr>
        <p:sp>
          <p:nvSpPr>
            <p:cNvPr id="24" name="Rectangle 23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65238" y="1867098"/>
            <a:ext cx="691418" cy="1037127"/>
            <a:chOff x="1600200" y="3429000"/>
            <a:chExt cx="914400" cy="1371600"/>
          </a:xfrm>
        </p:grpSpPr>
        <p:sp>
          <p:nvSpPr>
            <p:cNvPr id="22" name="Rectangle 21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2875" y="1867098"/>
            <a:ext cx="691418" cy="1037127"/>
            <a:chOff x="1600200" y="3429000"/>
            <a:chExt cx="914400" cy="1371600"/>
          </a:xfrm>
        </p:grpSpPr>
        <p:sp>
          <p:nvSpPr>
            <p:cNvPr id="20" name="Rectangle 19"/>
            <p:cNvSpPr/>
            <p:nvPr/>
          </p:nvSpPr>
          <p:spPr>
            <a:xfrm>
              <a:off x="1600200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43434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17" idx="3"/>
            <a:endCxn id="25" idx="1"/>
          </p:cNvCxnSpPr>
          <p:nvPr/>
        </p:nvCxnSpPr>
        <p:spPr>
          <a:xfrm>
            <a:off x="1299567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3"/>
            <a:endCxn id="21" idx="1"/>
          </p:cNvCxnSpPr>
          <p:nvPr/>
        </p:nvCxnSpPr>
        <p:spPr>
          <a:xfrm>
            <a:off x="2451930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8149" y="2558516"/>
            <a:ext cx="691418" cy="345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  <a:endCxn id="23" idx="1"/>
          </p:cNvCxnSpPr>
          <p:nvPr/>
        </p:nvCxnSpPr>
        <p:spPr>
          <a:xfrm>
            <a:off x="3604293" y="2731371"/>
            <a:ext cx="46094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12875" y="3379789"/>
            <a:ext cx="1084718" cy="345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current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3455234" y="2904225"/>
            <a:ext cx="610004" cy="47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72200" y="3496570"/>
            <a:ext cx="1084718" cy="3457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current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4756657" y="2904226"/>
            <a:ext cx="1957902" cy="5923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17601" y="1867098"/>
            <a:ext cx="691418" cy="691418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217601" y="2558516"/>
            <a:ext cx="691418" cy="345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69964" y="2558516"/>
            <a:ext cx="691418" cy="345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NULL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5909019" y="2731371"/>
            <a:ext cx="4609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56918" y="1851088"/>
            <a:ext cx="691418" cy="69141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7256918" y="2542506"/>
            <a:ext cx="691418" cy="3457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Next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09281" y="2542506"/>
            <a:ext cx="691418" cy="3457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NULL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7948336" y="2715361"/>
            <a:ext cx="46094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386504" y="2931216"/>
            <a:ext cx="2870413" cy="650184"/>
          </a:xfrm>
          <a:custGeom>
            <a:avLst/>
            <a:gdLst>
              <a:gd name="connsiteX0" fmla="*/ 0 w 2743200"/>
              <a:gd name="connsiteY0" fmla="*/ 0 h 448574"/>
              <a:gd name="connsiteX1" fmla="*/ 1345721 w 2743200"/>
              <a:gd name="connsiteY1" fmla="*/ 448574 h 448574"/>
              <a:gd name="connsiteX2" fmla="*/ 2743200 w 2743200"/>
              <a:gd name="connsiteY2" fmla="*/ 0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574">
                <a:moveTo>
                  <a:pt x="0" y="0"/>
                </a:moveTo>
                <a:cubicBezTo>
                  <a:pt x="444260" y="224287"/>
                  <a:pt x="888521" y="448574"/>
                  <a:pt x="1345721" y="448574"/>
                </a:cubicBezTo>
                <a:cubicBezTo>
                  <a:pt x="1802921" y="448574"/>
                  <a:pt x="2273060" y="224287"/>
                  <a:pt x="274320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least basic arithmetic is safe, right? What could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Thread </a:t>
            </a:r>
            <a:r>
              <a:rPr lang="en-US" dirty="0"/>
              <a:t>1:				Thread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x++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x++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730</Words>
  <Application>Microsoft Office PowerPoint</Application>
  <PresentationFormat>On-screen Show (4:3)</PresentationFormat>
  <Paragraphs>223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Race Conditions</vt:lpstr>
      <vt:lpstr>Definition</vt:lpstr>
      <vt:lpstr>Linked List push() Example</vt:lpstr>
      <vt:lpstr>push() Race</vt:lpstr>
      <vt:lpstr>push() Race</vt:lpstr>
      <vt:lpstr>push() Race</vt:lpstr>
      <vt:lpstr>push() Race</vt:lpstr>
      <vt:lpstr>push() Race</vt:lpstr>
      <vt:lpstr>PowerPoint Presentation</vt:lpstr>
      <vt:lpstr>Not even increment is safe…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59</cp:revision>
  <dcterms:created xsi:type="dcterms:W3CDTF">2016-01-21T02:03:40Z</dcterms:created>
  <dcterms:modified xsi:type="dcterms:W3CDTF">2019-02-28T07:48:14Z</dcterms:modified>
</cp:coreProperties>
</file>