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David </a:t>
            </a:r>
            <a:r>
              <a:rPr lang="en-US" sz="1800" dirty="0" smtClean="0"/>
              <a:t>Ferry</a:t>
            </a:r>
            <a:br>
              <a:rPr lang="en-US" sz="1800" dirty="0" smtClean="0"/>
            </a:br>
            <a:r>
              <a:rPr lang="en-US" sz="1800" dirty="0" smtClean="0"/>
              <a:t>CSCI 5030 – Principles of Software Development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&amp;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Recall course assessment objectives:</a:t>
            </a:r>
          </a:p>
          <a:p>
            <a:r>
              <a:rPr lang="en-US" sz="1800" dirty="0" smtClean="0"/>
              <a:t>Conduct a software development project as part of a team, using an agile process such as Scrum</a:t>
            </a:r>
          </a:p>
          <a:p>
            <a:r>
              <a:rPr lang="en-US" sz="1800" dirty="0" smtClean="0"/>
              <a:t>Make effective use of a modern version control system</a:t>
            </a:r>
          </a:p>
          <a:p>
            <a:r>
              <a:rPr lang="en-US" sz="1800" dirty="0" smtClean="0"/>
              <a:t>Use principles of software design in the implementation of a medium-to-large scale software project</a:t>
            </a:r>
          </a:p>
          <a:p>
            <a:r>
              <a:rPr lang="en-US" sz="1800" dirty="0" smtClean="0"/>
              <a:t>Conduct effective code reviews and </a:t>
            </a:r>
            <a:r>
              <a:rPr lang="en-US" sz="1800" dirty="0" err="1" smtClean="0"/>
              <a:t>refactor</a:t>
            </a:r>
            <a:r>
              <a:rPr lang="en-US" sz="1800" dirty="0" smtClean="0"/>
              <a:t> existing code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You will be assessed by:</a:t>
            </a:r>
          </a:p>
          <a:p>
            <a:r>
              <a:rPr lang="en-US" sz="1800" dirty="0" smtClean="0"/>
              <a:t>Checking </a:t>
            </a:r>
            <a:r>
              <a:rPr lang="en-US" sz="1800" dirty="0" err="1" smtClean="0"/>
              <a:t>git</a:t>
            </a:r>
            <a:r>
              <a:rPr lang="en-US" sz="1800" dirty="0" smtClean="0"/>
              <a:t> logs</a:t>
            </a:r>
          </a:p>
          <a:p>
            <a:r>
              <a:rPr lang="en-US" sz="1800" dirty="0" smtClean="0"/>
              <a:t>Adherence to methodology</a:t>
            </a:r>
          </a:p>
          <a:p>
            <a:r>
              <a:rPr lang="en-US" sz="1800" dirty="0" smtClean="0"/>
              <a:t>Participation in code reviews (will be discussed later)</a:t>
            </a:r>
          </a:p>
          <a:p>
            <a:r>
              <a:rPr lang="en-US" sz="1800" dirty="0" smtClean="0"/>
              <a:t>Peer evaluations at Alpha, Beta, and Final milestones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Evaluation </a:t>
            </a:r>
            <a:r>
              <a:rPr lang="en-US" sz="1800" i="1" dirty="0" smtClean="0"/>
              <a:t>does not</a:t>
            </a:r>
            <a:r>
              <a:rPr lang="en-US" sz="1800" dirty="0" smtClean="0"/>
              <a:t> rely on completing certain features.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for CSCI 5030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10 minutes of future classes will be a standup meeting</a:t>
            </a:r>
          </a:p>
          <a:p>
            <a:r>
              <a:rPr lang="en-US" sz="2400" dirty="0" smtClean="0"/>
              <a:t>Project owner: me, and “you”</a:t>
            </a:r>
          </a:p>
          <a:p>
            <a:r>
              <a:rPr lang="en-US" sz="2400" dirty="0" smtClean="0"/>
              <a:t>Scrum master: self-selected</a:t>
            </a:r>
          </a:p>
          <a:p>
            <a:r>
              <a:rPr lang="en-US" sz="2400" dirty="0" smtClean="0"/>
              <a:t>Project backlog – manage how you want</a:t>
            </a:r>
          </a:p>
          <a:p>
            <a:r>
              <a:rPr lang="en-US" sz="2400" dirty="0" smtClean="0"/>
              <a:t>Sprint backlog – manage how you want, possibly use </a:t>
            </a:r>
            <a:r>
              <a:rPr lang="en-US" sz="2400" dirty="0" err="1" smtClean="0"/>
              <a:t>Gitlab</a:t>
            </a:r>
            <a:r>
              <a:rPr lang="en-US" sz="2400" dirty="0" smtClean="0"/>
              <a:t> “issues board”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Backlog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Ideal: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 place to put physical board</a:t>
            </a:r>
          </a:p>
          <a:p>
            <a:r>
              <a:rPr lang="en-US" dirty="0" err="1" smtClean="0"/>
              <a:t>Gitlab</a:t>
            </a:r>
            <a:r>
              <a:rPr lang="en-US" dirty="0" smtClean="0"/>
              <a:t> gets the above minus stories organization</a:t>
            </a:r>
          </a:p>
          <a:p>
            <a:r>
              <a:rPr lang="en-US" dirty="0" smtClean="0"/>
              <a:t>Lots of online tools: </a:t>
            </a:r>
            <a:r>
              <a:rPr lang="en-US" dirty="0" err="1" smtClean="0"/>
              <a:t>Trello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Image result for what does a scrum board look lik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47800"/>
            <a:ext cx="3727450" cy="2795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some user stories from project backlog into sprint backlog</a:t>
            </a:r>
          </a:p>
          <a:p>
            <a:pPr lvl="1"/>
            <a:r>
              <a:rPr lang="en-US" dirty="0" smtClean="0"/>
              <a:t>Estimate sizes of stories and team ability</a:t>
            </a:r>
          </a:p>
          <a:p>
            <a:r>
              <a:rPr lang="en-US" dirty="0" smtClean="0"/>
              <a:t>Populate user stories with tasks</a:t>
            </a:r>
          </a:p>
          <a:p>
            <a:r>
              <a:rPr lang="en-US" dirty="0" smtClean="0"/>
              <a:t>Team assigns tasks to itself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numCol="3">
            <a:normAutofit/>
          </a:bodyPr>
          <a:lstStyle/>
          <a:p>
            <a:pPr>
              <a:buNone/>
            </a:pPr>
            <a:r>
              <a:rPr lang="en-US" sz="2400" dirty="0" smtClean="0"/>
              <a:t>Group 1:</a:t>
            </a:r>
          </a:p>
          <a:p>
            <a:pPr>
              <a:buNone/>
            </a:pPr>
            <a:r>
              <a:rPr lang="en-US" sz="2000" dirty="0" smtClean="0"/>
              <a:t>Keenan Berry</a:t>
            </a:r>
          </a:p>
          <a:p>
            <a:pPr>
              <a:buNone/>
            </a:pPr>
            <a:r>
              <a:rPr lang="en-US" sz="2000" dirty="0" smtClean="0"/>
              <a:t>Hayden Clarke</a:t>
            </a:r>
          </a:p>
          <a:p>
            <a:pPr>
              <a:buNone/>
            </a:pPr>
            <a:r>
              <a:rPr lang="en-US" sz="2000" dirty="0" smtClean="0"/>
              <a:t>Patrick Cuba</a:t>
            </a:r>
          </a:p>
          <a:p>
            <a:pPr>
              <a:buNone/>
            </a:pPr>
            <a:r>
              <a:rPr lang="en-US" sz="2000" dirty="0" err="1" smtClean="0"/>
              <a:t>Aman</a:t>
            </a:r>
            <a:r>
              <a:rPr lang="en-US" sz="2000" dirty="0" smtClean="0"/>
              <a:t> Khalid</a:t>
            </a:r>
          </a:p>
          <a:p>
            <a:pPr>
              <a:buNone/>
            </a:pPr>
            <a:r>
              <a:rPr lang="en-US" sz="2000" dirty="0" err="1" smtClean="0"/>
              <a:t>Bikram</a:t>
            </a:r>
            <a:r>
              <a:rPr lang="en-US" sz="2000" dirty="0" smtClean="0"/>
              <a:t> </a:t>
            </a:r>
            <a:r>
              <a:rPr lang="en-US" sz="2000" dirty="0" err="1" smtClean="0"/>
              <a:t>Pokhrel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Scott Lambert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Group 2:</a:t>
            </a:r>
          </a:p>
          <a:p>
            <a:pPr>
              <a:buNone/>
            </a:pPr>
            <a:r>
              <a:rPr lang="en-US" sz="2000" dirty="0" err="1" smtClean="0"/>
              <a:t>Ren</a:t>
            </a:r>
            <a:r>
              <a:rPr lang="en-US" sz="2000" dirty="0" smtClean="0"/>
              <a:t> Chao</a:t>
            </a:r>
          </a:p>
          <a:p>
            <a:pPr>
              <a:buNone/>
            </a:pPr>
            <a:r>
              <a:rPr lang="en-US" sz="2000" dirty="0" smtClean="0"/>
              <a:t>Eric </a:t>
            </a:r>
            <a:r>
              <a:rPr lang="en-US" sz="2000" dirty="0" err="1" smtClean="0"/>
              <a:t>Husa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Alex </a:t>
            </a:r>
            <a:r>
              <a:rPr lang="en-US" sz="2000" dirty="0" err="1" smtClean="0"/>
              <a:t>Ipatov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Rashmi</a:t>
            </a:r>
            <a:r>
              <a:rPr lang="en-US" sz="2000" dirty="0" smtClean="0"/>
              <a:t> </a:t>
            </a:r>
            <a:r>
              <a:rPr lang="en-US" sz="2000" dirty="0" err="1" smtClean="0"/>
              <a:t>Kamath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Maria </a:t>
            </a:r>
            <a:r>
              <a:rPr lang="en-US" sz="2000" dirty="0" err="1" smtClean="0"/>
              <a:t>Mushtaq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Rafeeq</a:t>
            </a:r>
            <a:r>
              <a:rPr lang="en-US" sz="2000" dirty="0" smtClean="0"/>
              <a:t> </a:t>
            </a:r>
            <a:r>
              <a:rPr lang="en-US" sz="2000" dirty="0" err="1" smtClean="0"/>
              <a:t>Shodeinde</a:t>
            </a: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Group 3:</a:t>
            </a:r>
          </a:p>
          <a:p>
            <a:pPr>
              <a:buNone/>
            </a:pPr>
            <a:r>
              <a:rPr lang="en-US" sz="2000" dirty="0" err="1" smtClean="0"/>
              <a:t>Rahul</a:t>
            </a:r>
            <a:r>
              <a:rPr lang="en-US" sz="2000" dirty="0" smtClean="0"/>
              <a:t> </a:t>
            </a:r>
            <a:r>
              <a:rPr lang="en-US" sz="2000" dirty="0" err="1" smtClean="0"/>
              <a:t>Chauhan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Qingjie</a:t>
            </a:r>
            <a:r>
              <a:rPr lang="en-US" sz="2000" dirty="0" smtClean="0"/>
              <a:t> Lu</a:t>
            </a:r>
          </a:p>
          <a:p>
            <a:pPr>
              <a:buNone/>
            </a:pPr>
            <a:r>
              <a:rPr lang="en-US" sz="2000" dirty="0" err="1" smtClean="0"/>
              <a:t>Sagar</a:t>
            </a:r>
            <a:r>
              <a:rPr lang="en-US" sz="2000" dirty="0" smtClean="0"/>
              <a:t> </a:t>
            </a:r>
            <a:r>
              <a:rPr lang="en-US" sz="2000" dirty="0" err="1" smtClean="0"/>
              <a:t>Rajashekar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Krithika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Venkatanarasimhan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Paul Wheeler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292</Words>
  <Application>Microsoft Office PowerPoint</Application>
  <PresentationFormat>On-screen Show (4:3)</PresentationFormat>
  <Paragraphs>79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</vt:lpstr>
      <vt:lpstr>Purpose &amp; Evaluation</vt:lpstr>
      <vt:lpstr>Scrum for CSCI 5030</vt:lpstr>
      <vt:lpstr>Backlog Boards</vt:lpstr>
      <vt:lpstr>Sprint Planning</vt:lpstr>
      <vt:lpstr>Group Assignments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49</cp:revision>
  <dcterms:created xsi:type="dcterms:W3CDTF">2016-01-21T02:03:40Z</dcterms:created>
  <dcterms:modified xsi:type="dcterms:W3CDTF">2019-09-10T04:28:04Z</dcterms:modified>
</cp:coreProperties>
</file>