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Kevin </a:t>
            </a:r>
            <a:r>
              <a:rPr lang="en-US" sz="1800" dirty="0" err="1" smtClean="0"/>
              <a:t>Scannell</a:t>
            </a:r>
            <a:r>
              <a:rPr lang="en-US" sz="1800" dirty="0" smtClean="0"/>
              <a:t>, David Ferry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CSCI </a:t>
            </a:r>
            <a:r>
              <a:rPr lang="en-US" sz="1800" dirty="0" smtClean="0"/>
              <a:t>5030 </a:t>
            </a:r>
            <a:r>
              <a:rPr lang="en-US" sz="1800" dirty="0" smtClean="0"/>
              <a:t>– </a:t>
            </a:r>
            <a:r>
              <a:rPr lang="en-US" sz="1800" dirty="0" smtClean="0"/>
              <a:t>Principles of Software Development</a:t>
            </a:r>
            <a:endParaRPr lang="en-US" sz="1800" dirty="0" smtClean="0"/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48</cp:revision>
  <dcterms:created xsi:type="dcterms:W3CDTF">2016-01-21T02:03:40Z</dcterms:created>
  <dcterms:modified xsi:type="dcterms:W3CDTF">2019-09-03T14:03:09Z</dcterms:modified>
</cp:coreProperties>
</file>