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108B-7F53-4ADE-A44F-1719FE0BC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BE294-460E-4027-AA2E-9777E302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0FD3-A808-4A37-A516-813DEE64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1C2E-1B4F-4735-839C-3D95563B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CBBA-E001-4B32-A2D3-56076B96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1449-F595-4A7F-8174-860A5FFB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098E6-4970-4831-BF28-EA8A25540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5406-1532-45AC-95B8-DF761C85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56AE-2E5E-4C9C-A768-76350FDE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DE87-D81A-457B-98D0-3215707A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F4688-0352-4922-B06E-A73AC8A13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39743-317E-4A53-B3C5-73CA5DB47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8AEE-2211-470D-975E-97FE405A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EF98-466B-4E4B-8D98-A518994E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16C3-58ED-409B-BC05-2D08476A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33CA-7A12-4258-9EB3-DFE2C771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D9BF-0A12-4B06-B39C-BA8A2543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A8A0-696D-4AC9-9E18-82BEFE83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20EF-2250-4AD5-8DA8-745E8798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9E22-BBA4-493C-B376-DC1CEFD9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70CE-C98B-4CE2-B35A-46421B68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F515-C011-4F3B-8B0B-6ED1FEBF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8562-54AC-47D6-A3D2-C510EB5F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BF2C-C4CA-4D44-A351-27027788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47E0-A83F-48D2-8787-55737481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8874-569B-4C0D-A57A-29FA3009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6CE2-52D7-4FC7-8303-0E1404247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A0F2A-F649-4C4A-8FD8-EC08183D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DD5C5-67E3-4F1A-936B-7F7FB64C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7F0C-E11A-40BE-AEBD-AA6833A4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E5DE-CD7E-4760-AD6B-A51D442A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59F3-0A48-4D22-B5B0-03E6327F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4600-E59C-41CA-B8E1-6A4C6311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3794B-1D66-41B7-AB95-1DED178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22874-763E-4998-816B-31BB8EFD3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3DD22-C751-40A8-8772-AAA0E0C69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14626-1BD9-4DF6-8CEA-9D4E0769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B7C00-FF1D-4155-9939-0FADF7BB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CB8F-95DA-4201-9A0E-54D2EB4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B8E0-1A5E-4099-B0A3-0F173E38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925C4-99FB-4FFA-BED5-5AA63E6B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FAA9C-81A9-43EE-945C-4585D9F1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6DF78-1F2E-4795-B0E9-AA7C38D8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D393D-3D98-4AD9-9569-83637762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79C7-1165-45C2-B7CC-75FEF182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514B-0540-44CF-82E6-78F484AF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9DDF-5588-489D-87B3-847EB40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918F-590D-46D2-9AF3-9A12EF0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D89EE-70F7-40EC-BCE3-E6698C66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DF70-9EA1-442D-92E6-558C5586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EC6C4-E14A-41DC-8B1A-BA7CBF0E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7F1A-3AF3-4377-99D6-7029232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AC12-21BB-43CD-B6E6-4D388405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20E1C-1967-4DFE-8FF9-2834DF518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1116-5BC6-40E6-A553-7EA7B8BD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E1A61-0DD9-4D0D-9AA3-1B58B4C7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6467-4A75-45D1-A958-73113A9E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A93F-EE48-45F1-B263-95EBACA6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F088E-E0AA-4237-9DD8-965CB26B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33A8-21BA-4376-B854-A441E6B2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0926-5EFC-4F61-8C4B-F65BEAF5A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90D2-FD3D-4D08-B812-13455FD0593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D735-FEAC-440A-839C-875F479DB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0688-2366-4B3C-8361-6CDA9D6A7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42A67-4987-4518-8FBD-0411B03B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88AC-1887-4CAB-B84F-AC72C7A8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988B-EBAF-4558-89CF-3834F712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/>
              <a:t>Group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Alyssa Bowles</a:t>
            </a:r>
          </a:p>
          <a:p>
            <a:pPr marL="0" indent="0">
              <a:buNone/>
            </a:pPr>
            <a:r>
              <a:rPr lang="en-US" dirty="0" err="1"/>
              <a:t>Princewill</a:t>
            </a:r>
            <a:r>
              <a:rPr lang="en-US" dirty="0"/>
              <a:t> Okorie</a:t>
            </a:r>
          </a:p>
          <a:p>
            <a:pPr marL="0" indent="0">
              <a:buNone/>
            </a:pPr>
            <a:r>
              <a:rPr lang="en-US" dirty="0"/>
              <a:t>Hayden Stephan</a:t>
            </a:r>
          </a:p>
          <a:p>
            <a:pPr marL="0" indent="0">
              <a:buNone/>
            </a:pPr>
            <a:r>
              <a:rPr lang="en-US" dirty="0" err="1"/>
              <a:t>Chien</a:t>
            </a:r>
            <a:r>
              <a:rPr lang="en-US" dirty="0"/>
              <a:t>-Chou Wu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Weiquan</a:t>
            </a:r>
            <a:r>
              <a:rPr lang="en-US" dirty="0"/>
              <a:t> Chen</a:t>
            </a:r>
          </a:p>
          <a:p>
            <a:pPr marL="0" indent="0">
              <a:buNone/>
            </a:pPr>
            <a:r>
              <a:rPr lang="en-US" dirty="0"/>
              <a:t>Tor Jacobsen</a:t>
            </a:r>
          </a:p>
          <a:p>
            <a:pPr marL="0" indent="0">
              <a:buNone/>
            </a:pPr>
            <a:r>
              <a:rPr lang="en-US" dirty="0"/>
              <a:t>Sara </a:t>
            </a:r>
            <a:r>
              <a:rPr lang="en-US" dirty="0" err="1"/>
              <a:t>Mousavinia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Evan McKinnon</a:t>
            </a:r>
          </a:p>
          <a:p>
            <a:pPr marL="0" indent="0">
              <a:buNone/>
            </a:pPr>
            <a:r>
              <a:rPr lang="en-US" dirty="0"/>
              <a:t>Anh Nguyen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Leala</a:t>
            </a:r>
            <a:r>
              <a:rPr lang="en-US" dirty="0"/>
              <a:t> Othman</a:t>
            </a:r>
          </a:p>
          <a:p>
            <a:pPr marL="0" indent="0">
              <a:buNone/>
            </a:pPr>
            <a:r>
              <a:rPr lang="en-US" dirty="0"/>
              <a:t>Caleb Potter</a:t>
            </a:r>
          </a:p>
          <a:p>
            <a:pPr marL="0" indent="0">
              <a:buNone/>
            </a:pPr>
            <a:r>
              <a:rPr lang="en-US" dirty="0"/>
              <a:t>Peter Rhodes</a:t>
            </a:r>
          </a:p>
          <a:p>
            <a:pPr marL="0" indent="0">
              <a:buNone/>
            </a:pPr>
            <a:r>
              <a:rPr lang="en-US" dirty="0" err="1"/>
              <a:t>Peicheng</a:t>
            </a:r>
            <a:r>
              <a:rPr lang="en-US" dirty="0"/>
              <a:t> Gu</a:t>
            </a:r>
          </a:p>
        </p:txBody>
      </p:sp>
    </p:spTree>
    <p:extLst>
      <p:ext uri="{BB962C8B-B14F-4D97-AF65-F5344CB8AC3E}">
        <p14:creationId xmlns:p14="http://schemas.microsoft.com/office/powerpoint/2010/main" val="23350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Assignments</dc:title>
  <dc:creator>David Ferry</dc:creator>
  <cp:lastModifiedBy>David Ferry</cp:lastModifiedBy>
  <cp:revision>1</cp:revision>
  <dcterms:created xsi:type="dcterms:W3CDTF">2020-09-02T18:25:05Z</dcterms:created>
  <dcterms:modified xsi:type="dcterms:W3CDTF">2020-09-02T18:37:09Z</dcterms:modified>
</cp:coreProperties>
</file>