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Recall course assessment objectives:</a:t>
            </a:r>
          </a:p>
          <a:p>
            <a:r>
              <a:rPr lang="en-US" sz="1800" dirty="0"/>
              <a:t>Conduct a software development project as part of a team, using an agile process such as Scrum</a:t>
            </a:r>
          </a:p>
          <a:p>
            <a:r>
              <a:rPr lang="en-US" sz="1800" dirty="0"/>
              <a:t>Make effective use of a modern version control system</a:t>
            </a:r>
          </a:p>
          <a:p>
            <a:r>
              <a:rPr lang="en-US" sz="1800" dirty="0"/>
              <a:t>Use principles of software design in the implementation of a medium-to-large scale software project</a:t>
            </a:r>
          </a:p>
          <a:p>
            <a:r>
              <a:rPr lang="en-US" sz="1800" dirty="0"/>
              <a:t>Conduct effective code reviews and </a:t>
            </a:r>
            <a:r>
              <a:rPr lang="en-US" sz="1800" dirty="0" err="1"/>
              <a:t>refactor</a:t>
            </a:r>
            <a:r>
              <a:rPr lang="en-US" sz="1800" dirty="0"/>
              <a:t> existing code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You will be assessed by:</a:t>
            </a:r>
          </a:p>
          <a:p>
            <a:r>
              <a:rPr lang="en-US" sz="1800" dirty="0"/>
              <a:t>Checking </a:t>
            </a:r>
            <a:r>
              <a:rPr lang="en-US" sz="1800" dirty="0" err="1"/>
              <a:t>git</a:t>
            </a:r>
            <a:r>
              <a:rPr lang="en-US" sz="1800" dirty="0"/>
              <a:t> logs</a:t>
            </a:r>
          </a:p>
          <a:p>
            <a:r>
              <a:rPr lang="en-US" sz="1800" dirty="0"/>
              <a:t>Adherence to methodology</a:t>
            </a:r>
          </a:p>
          <a:p>
            <a:r>
              <a:rPr lang="en-US" sz="1800" dirty="0"/>
              <a:t>Participation in code reviews (will be discussed later)</a:t>
            </a:r>
          </a:p>
          <a:p>
            <a:r>
              <a:rPr lang="en-US" sz="1800" dirty="0"/>
              <a:t>Peer evaluations at Alpha, Beta, and Final milestones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Evaluation </a:t>
            </a:r>
            <a:r>
              <a:rPr lang="en-US" sz="1800" i="1" dirty="0"/>
              <a:t>does not</a:t>
            </a:r>
            <a:r>
              <a:rPr lang="en-US" sz="1800" dirty="0"/>
              <a:t> rely on completing certain features.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for CSCI 5030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can’t do the full scrum experience</a:t>
            </a:r>
          </a:p>
          <a:p>
            <a:pPr lvl="1"/>
            <a:r>
              <a:rPr lang="en-US" sz="2000" dirty="0"/>
              <a:t>We don’t work 40 hour weeks on this class</a:t>
            </a:r>
          </a:p>
          <a:p>
            <a:r>
              <a:rPr lang="en-US" sz="2400" dirty="0"/>
              <a:t>Find two times a week to meet for 15-20 minutes for the “standup” meeting</a:t>
            </a:r>
          </a:p>
          <a:p>
            <a:r>
              <a:rPr lang="en-US" sz="2400" dirty="0"/>
              <a:t>Project owner: me, and “you”</a:t>
            </a:r>
          </a:p>
          <a:p>
            <a:pPr lvl="1"/>
            <a:r>
              <a:rPr lang="en-US" sz="2000" dirty="0"/>
              <a:t>I will develop a set of user stories and features, but you are free to go your own direction as well</a:t>
            </a:r>
          </a:p>
          <a:p>
            <a:r>
              <a:rPr lang="en-US" sz="2400" dirty="0"/>
              <a:t>Scrum master: self-selected</a:t>
            </a:r>
          </a:p>
          <a:p>
            <a:r>
              <a:rPr lang="en-US" sz="2400" dirty="0"/>
              <a:t>Project backlog – manage how you want</a:t>
            </a:r>
          </a:p>
          <a:p>
            <a:r>
              <a:rPr lang="en-US" sz="2400" dirty="0"/>
              <a:t>Sprint backlog – manage how you want, possibly use </a:t>
            </a:r>
            <a:r>
              <a:rPr lang="en-US" sz="2400" dirty="0" err="1"/>
              <a:t>Gitlab</a:t>
            </a:r>
            <a:r>
              <a:rPr lang="en-US" sz="2400" dirty="0"/>
              <a:t> “issues board”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Backlog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Ideal: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No place to put physical board</a:t>
            </a:r>
          </a:p>
          <a:p>
            <a:r>
              <a:rPr lang="en-US" dirty="0" err="1"/>
              <a:t>Gitlab</a:t>
            </a:r>
            <a:r>
              <a:rPr lang="en-US" dirty="0"/>
              <a:t> gets the above minus stories organization</a:t>
            </a:r>
          </a:p>
          <a:p>
            <a:r>
              <a:rPr lang="en-US" dirty="0"/>
              <a:t>Lots of online tools: </a:t>
            </a:r>
            <a:r>
              <a:rPr lang="en-US" dirty="0" err="1"/>
              <a:t>Trello</a:t>
            </a:r>
            <a:r>
              <a:rPr lang="en-US" dirty="0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Image result for what does a scrum board look l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800"/>
            <a:ext cx="3727450" cy="2795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– 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some user stories from project backlog into sprint backlog</a:t>
            </a:r>
          </a:p>
          <a:p>
            <a:pPr lvl="1"/>
            <a:r>
              <a:rPr lang="en-US" dirty="0"/>
              <a:t>Estimate sizes of stories and team ability</a:t>
            </a:r>
          </a:p>
          <a:p>
            <a:r>
              <a:rPr lang="en-US" dirty="0"/>
              <a:t>Populate user stories with tasks</a:t>
            </a:r>
          </a:p>
          <a:p>
            <a:r>
              <a:rPr lang="en-US" dirty="0"/>
              <a:t>Team assigns tasks to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C7AF-0FD4-4A98-853B-CA4218F5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err="1"/>
              <a:t>Assigments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C21D-8A24-4812-B6E2-D3C94CF5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have you fill out a survey tonight</a:t>
            </a:r>
          </a:p>
          <a:p>
            <a:r>
              <a:rPr lang="en-US" dirty="0"/>
              <a:t>We could do slightly larger, or slightly smaller groups (5-6 versus 3-4).</a:t>
            </a:r>
          </a:p>
          <a:p>
            <a:r>
              <a:rPr lang="en-US" dirty="0"/>
              <a:t>Groups will have a mix of ability levels and backgrounds</a:t>
            </a:r>
          </a:p>
          <a:p>
            <a:pPr lvl="1"/>
            <a:r>
              <a:rPr lang="en-US" dirty="0"/>
              <a:t>Both general experience and specific experience in the project technologies</a:t>
            </a:r>
          </a:p>
          <a:p>
            <a:pPr lvl="1"/>
            <a:r>
              <a:rPr lang="en-US" dirty="0"/>
              <a:t>To the best of my ability, each group will have a mix of more experienced and less experienced programmers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0C471-01F8-4D62-B152-9B06ABE4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9884-F085-4320-B651-00C6EC8D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377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Verdana</vt:lpstr>
      <vt:lpstr>Office Theme</vt:lpstr>
      <vt:lpstr>Project</vt:lpstr>
      <vt:lpstr>Purpose &amp; Evaluation</vt:lpstr>
      <vt:lpstr>Scrum for CSCI 5030</vt:lpstr>
      <vt:lpstr>Backlog Boards</vt:lpstr>
      <vt:lpstr>Sprint Planning – Next Time</vt:lpstr>
      <vt:lpstr>Group Assigments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54</cp:revision>
  <dcterms:created xsi:type="dcterms:W3CDTF">2016-01-21T02:03:40Z</dcterms:created>
  <dcterms:modified xsi:type="dcterms:W3CDTF">2020-08-30T16:26:36Z</dcterms:modified>
</cp:coreProperties>
</file>