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58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Pipes and FIFOs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Pipes are a common way to move data between programs, e.g.: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cat filename | </a:t>
            </a:r>
            <a:r>
              <a:rPr lang="en-US" dirty="0" err="1" smtClean="0">
                <a:latin typeface="Consolas"/>
                <a:cs typeface="Consolas"/>
              </a:rPr>
              <a:t>grep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search_string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Linux provides </a:t>
            </a:r>
            <a:r>
              <a:rPr lang="en-US" dirty="0" smtClean="0">
                <a:latin typeface="Consolas"/>
                <a:cs typeface="Consolas"/>
              </a:rPr>
              <a:t>pipe()</a:t>
            </a:r>
            <a:r>
              <a:rPr lang="en-US" dirty="0" smtClean="0"/>
              <a:t> system call that allows inter-process communication</a:t>
            </a:r>
          </a:p>
          <a:p>
            <a:r>
              <a:rPr lang="en-US" dirty="0" smtClean="0"/>
              <a:t>Command above relies on shell “pipelines” which do not necessarily use </a:t>
            </a:r>
            <a:r>
              <a:rPr lang="en-US" dirty="0" smtClean="0">
                <a:latin typeface="Consolas"/>
                <a:cs typeface="Consolas"/>
              </a:rPr>
              <a:t>pipe()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Linux’s Pipes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Linux </a:t>
            </a:r>
            <a:r>
              <a:rPr lang="en-US" dirty="0" smtClean="0">
                <a:latin typeface="Consolas"/>
                <a:cs typeface="Consolas"/>
              </a:rPr>
              <a:t>pipe()</a:t>
            </a:r>
            <a:r>
              <a:rPr lang="en-US" dirty="0" smtClean="0"/>
              <a:t> system call:</a:t>
            </a:r>
          </a:p>
          <a:p>
            <a:r>
              <a:rPr lang="en-US" dirty="0" smtClean="0"/>
              <a:t>Allows </a:t>
            </a:r>
            <a:r>
              <a:rPr lang="en-US" i="1" dirty="0" smtClean="0"/>
              <a:t>anonymous </a:t>
            </a:r>
            <a:r>
              <a:rPr lang="en-US" dirty="0" smtClean="0"/>
              <a:t>(non-</a:t>
            </a:r>
            <a:br>
              <a:rPr lang="en-US" dirty="0" smtClean="0"/>
            </a:br>
            <a:r>
              <a:rPr lang="en-US" dirty="0" smtClean="0"/>
              <a:t>named) communication</a:t>
            </a:r>
          </a:p>
          <a:p>
            <a:r>
              <a:rPr lang="en-US" dirty="0" smtClean="0"/>
              <a:t>Is unidirectional</a:t>
            </a:r>
          </a:p>
          <a:p>
            <a:r>
              <a:rPr lang="en-US" dirty="0" smtClean="0"/>
              <a:t>Produces / consumes</a:t>
            </a:r>
            <a:br>
              <a:rPr lang="en-US" dirty="0" smtClean="0"/>
            </a:br>
            <a:r>
              <a:rPr lang="en-US" dirty="0" smtClean="0"/>
              <a:t>data through file </a:t>
            </a:r>
            <a:r>
              <a:rPr lang="en-US" dirty="0" err="1" smtClean="0"/>
              <a:t>syscalls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write()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read()</a:t>
            </a:r>
            <a:endParaRPr lang="en-US" dirty="0" smtClean="0">
              <a:latin typeface="Verdana"/>
              <a:cs typeface="Verdana"/>
            </a:endParaRPr>
          </a:p>
          <a:p>
            <a:r>
              <a:rPr lang="en-US" dirty="0">
                <a:latin typeface="Verdana"/>
                <a:cs typeface="Verdana"/>
              </a:rPr>
              <a:t>D</a:t>
            </a:r>
            <a:r>
              <a:rPr lang="en-US" dirty="0" smtClean="0">
                <a:latin typeface="Verdana"/>
                <a:cs typeface="Verdana"/>
              </a:rPr>
              <a:t>ata stored in kernel </a:t>
            </a:r>
            <a:br>
              <a:rPr lang="en-US" dirty="0" smtClean="0">
                <a:latin typeface="Verdana"/>
                <a:cs typeface="Verdana"/>
              </a:rPr>
            </a:br>
            <a:r>
              <a:rPr lang="en-US" dirty="0" smtClean="0">
                <a:latin typeface="Verdana"/>
                <a:cs typeface="Verdana"/>
              </a:rPr>
              <a:t>via </a:t>
            </a:r>
            <a:r>
              <a:rPr lang="en-US" i="1" dirty="0" err="1" smtClean="0">
                <a:latin typeface="Verdana"/>
                <a:cs typeface="Verdana"/>
              </a:rPr>
              <a:t>pipefs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filesystem</a:t>
            </a:r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See /</a:t>
            </a:r>
            <a:r>
              <a:rPr lang="en-US" dirty="0" err="1" smtClean="0">
                <a:latin typeface="Verdana"/>
                <a:cs typeface="Verdana"/>
              </a:rPr>
              <a:t>fs</a:t>
            </a:r>
            <a:r>
              <a:rPr lang="en-US" dirty="0" smtClean="0">
                <a:latin typeface="Verdana"/>
                <a:cs typeface="Verdana"/>
              </a:rPr>
              <a:t>/</a:t>
            </a:r>
            <a:r>
              <a:rPr lang="en-US" dirty="0" err="1" smtClean="0">
                <a:latin typeface="Verdana"/>
                <a:cs typeface="Verdana"/>
              </a:rPr>
              <a:t>pipe.c</a:t>
            </a:r>
            <a:r>
              <a:rPr lang="en-US" dirty="0" smtClean="0">
                <a:latin typeface="Verdana"/>
                <a:cs typeface="Verdana"/>
              </a:rPr>
              <a:t> for implementation</a:t>
            </a:r>
          </a:p>
          <a:p>
            <a:pPr marL="0" indent="0">
              <a:buNone/>
            </a:pPr>
            <a:endParaRPr lang="en-US" dirty="0" smtClean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77000" y="1676400"/>
            <a:ext cx="1219200" cy="3505200"/>
            <a:chOff x="5943600" y="2590800"/>
            <a:chExt cx="1219200" cy="3505200"/>
          </a:xfrm>
        </p:grpSpPr>
        <p:sp>
          <p:nvSpPr>
            <p:cNvPr id="15" name="Rectangle 14"/>
            <p:cNvSpPr/>
            <p:nvPr/>
          </p:nvSpPr>
          <p:spPr>
            <a:xfrm>
              <a:off x="5943600" y="2590800"/>
              <a:ext cx="1219200" cy="457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0" y="5638800"/>
              <a:ext cx="1219200" cy="457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3657600"/>
              <a:ext cx="121920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 FD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3600" y="4114800"/>
              <a:ext cx="121920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Pipe Imp.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572000"/>
              <a:ext cx="121920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FD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5" idx="2"/>
              <a:endCxn id="17" idx="0"/>
            </p:cNvCxnSpPr>
            <p:nvPr/>
          </p:nvCxnSpPr>
          <p:spPr>
            <a:xfrm>
              <a:off x="6553200" y="30480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16" idx="0"/>
            </p:cNvCxnSpPr>
            <p:nvPr/>
          </p:nvCxnSpPr>
          <p:spPr>
            <a:xfrm>
              <a:off x="6553200" y="50292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7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Pipe()</a:t>
            </a:r>
            <a:r>
              <a:rPr lang="en-US" dirty="0" smtClean="0"/>
              <a:t>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Pipes are only usable between </a:t>
            </a:r>
            <a:r>
              <a:rPr lang="en-US" i="1" dirty="0" smtClean="0"/>
              <a:t>related</a:t>
            </a:r>
            <a:r>
              <a:rPr lang="en-US" dirty="0" smtClean="0"/>
              <a:t> processes: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Consolas"/>
                <a:cs typeface="Consolas"/>
              </a:rPr>
              <a:t>pipe()</a:t>
            </a:r>
            <a:r>
              <a:rPr lang="en-US" dirty="0" smtClean="0"/>
              <a:t> creates a read</a:t>
            </a:r>
            <a:br>
              <a:rPr lang="en-US" dirty="0" smtClean="0"/>
            </a:br>
            <a:r>
              <a:rPr lang="en-US" dirty="0" smtClean="0"/>
              <a:t>and write descriptor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Process forks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Reader deletes write FD,</a:t>
            </a:r>
            <a:br>
              <a:rPr lang="en-US" dirty="0" smtClean="0"/>
            </a:br>
            <a:r>
              <a:rPr lang="en-US" dirty="0" smtClean="0"/>
              <a:t>writer deletes read FD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Reader reads, </a:t>
            </a:r>
            <a:br>
              <a:rPr lang="en-US" dirty="0" smtClean="0"/>
            </a:br>
            <a:r>
              <a:rPr lang="en-US" dirty="0" smtClean="0"/>
              <a:t>writer writes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4800600"/>
            <a:ext cx="1295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743200"/>
            <a:ext cx="1295400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27432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FD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0400" y="32004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FD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6362700" y="3657600"/>
            <a:ext cx="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10400" y="48006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FD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52578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FD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832" y="3962400"/>
            <a:ext cx="119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fork()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366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FIFOs (Named Pipes)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Variant to pipes:</a:t>
            </a:r>
          </a:p>
          <a:p>
            <a:r>
              <a:rPr lang="en-US" dirty="0" smtClean="0"/>
              <a:t>Handle to FIFO exists as a regular file</a:t>
            </a:r>
          </a:p>
          <a:p>
            <a:r>
              <a:rPr lang="en-US" dirty="0" smtClean="0"/>
              <a:t>Read and written like regular file</a:t>
            </a:r>
          </a:p>
          <a:p>
            <a:r>
              <a:rPr lang="en-US" dirty="0" smtClean="0"/>
              <a:t>Data is stored in kernel (not disk)</a:t>
            </a:r>
          </a:p>
          <a:p>
            <a:r>
              <a:rPr lang="en-US" dirty="0" smtClean="0"/>
              <a:t>Allows non-related processes to communicate</a:t>
            </a:r>
          </a:p>
          <a:p>
            <a:r>
              <a:rPr lang="en-US" dirty="0" smtClean="0"/>
              <a:t>Supports multiple readers &amp; writers</a:t>
            </a:r>
          </a:p>
          <a:p>
            <a:r>
              <a:rPr lang="en-US" dirty="0" smtClean="0"/>
              <a:t>Must be open at both ends before reading or writing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and FIFO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Atomicity:</a:t>
            </a:r>
          </a:p>
          <a:p>
            <a:r>
              <a:rPr lang="en-US" dirty="0" smtClean="0"/>
              <a:t>I/O is atomic for data quantities less than PIPE_BUF</a:t>
            </a:r>
          </a:p>
          <a:p>
            <a:r>
              <a:rPr lang="en-US" dirty="0" smtClean="0"/>
              <a:t>Typical: PIPE_BUF = 4096 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Write capacity:</a:t>
            </a:r>
          </a:p>
          <a:p>
            <a:r>
              <a:rPr lang="en-US" dirty="0" smtClean="0"/>
              <a:t>Typically 64K</a:t>
            </a:r>
          </a:p>
          <a:p>
            <a:r>
              <a:rPr lang="en-US" dirty="0" smtClean="0"/>
              <a:t>Writers block or fail if pipe is full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Polling vs. Blocking:</a:t>
            </a:r>
          </a:p>
          <a:p>
            <a:r>
              <a:rPr lang="en-US" dirty="0" smtClean="0"/>
              <a:t>Readers may block or fail based on flags set during pipe creation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FIFOs vs.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 though FIFOs have a handle in the regular file system, they are not files!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Files backed by a real </a:t>
            </a:r>
            <a:r>
              <a:rPr lang="en-US" dirty="0" err="1" smtClean="0"/>
              <a:t>filesystem</a:t>
            </a:r>
            <a:endParaRPr lang="en-US" dirty="0"/>
          </a:p>
          <a:p>
            <a:r>
              <a:rPr lang="en-US" dirty="0" smtClean="0"/>
              <a:t>FIFOs not backed</a:t>
            </a:r>
          </a:p>
          <a:p>
            <a:r>
              <a:rPr lang="en-US" dirty="0" smtClean="0"/>
              <a:t>Files have no atomicity guarantee</a:t>
            </a:r>
          </a:p>
          <a:p>
            <a:r>
              <a:rPr lang="en-US" dirty="0" smtClean="0"/>
              <a:t>FIFOs must be opened for reading and writing before either may occur</a:t>
            </a:r>
          </a:p>
          <a:p>
            <a:r>
              <a:rPr lang="en-US" dirty="0" smtClean="0"/>
              <a:t>Files have no practical capacity limit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Pipes are useful for implementing many design patterns and idioms: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Producer / Consumer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Client / Server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Active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2819400"/>
            <a:ext cx="1219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2819400"/>
            <a:ext cx="12192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8194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5715000" y="3048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7315200" y="3048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95800" y="4191000"/>
            <a:ext cx="1219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4191000"/>
            <a:ext cx="12192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15000" y="4419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6" idx="1"/>
          </p:cNvCxnSpPr>
          <p:nvPr/>
        </p:nvCxnSpPr>
        <p:spPr>
          <a:xfrm>
            <a:off x="7315200" y="4419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95800" y="3657600"/>
            <a:ext cx="1219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4724400"/>
            <a:ext cx="1219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5715000" y="38862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5715000" y="46482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95800" y="5562600"/>
            <a:ext cx="1219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96200" y="5562600"/>
            <a:ext cx="12192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57912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31" idx="1"/>
          </p:cNvCxnSpPr>
          <p:nvPr/>
        </p:nvCxnSpPr>
        <p:spPr>
          <a:xfrm>
            <a:off x="5715000" y="5791200"/>
            <a:ext cx="381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30" idx="1"/>
          </p:cNvCxnSpPr>
          <p:nvPr/>
        </p:nvCxnSpPr>
        <p:spPr>
          <a:xfrm flipV="1">
            <a:off x="7315200" y="5791200"/>
            <a:ext cx="381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5257800"/>
            <a:ext cx="12192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0" idx="1"/>
            <a:endCxn id="36" idx="3"/>
          </p:cNvCxnSpPr>
          <p:nvPr/>
        </p:nvCxnSpPr>
        <p:spPr>
          <a:xfrm flipH="1" flipV="1">
            <a:off x="7315200" y="54864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1"/>
            <a:endCxn id="29" idx="3"/>
          </p:cNvCxnSpPr>
          <p:nvPr/>
        </p:nvCxnSpPr>
        <p:spPr>
          <a:xfrm flipH="1">
            <a:off x="5715000" y="54864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4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344</Words>
  <Application>Microsoft Macintosh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Linux Pipes and FIFOs</vt:lpstr>
      <vt:lpstr>Pipes</vt:lpstr>
      <vt:lpstr>Linux’s Pipes</vt:lpstr>
      <vt:lpstr>Pipe() Semantics</vt:lpstr>
      <vt:lpstr>FIFOs (Named Pipes)</vt:lpstr>
      <vt:lpstr>Pipe and FIFO Limits</vt:lpstr>
      <vt:lpstr>FIFOs vs. Files</vt:lpstr>
      <vt:lpstr>Pipe Paradigms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58</cp:revision>
  <dcterms:created xsi:type="dcterms:W3CDTF">2016-01-21T02:03:40Z</dcterms:created>
  <dcterms:modified xsi:type="dcterms:W3CDTF">2016-03-28T22:39:34Z</dcterms:modified>
</cp:coreProperties>
</file>