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FF4D"/>
    <a:srgbClr val="003DA5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20" y="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Atomicity, </a:t>
            </a:r>
            <a:r>
              <a:rPr lang="en-US" dirty="0" err="1"/>
              <a:t>Mutex</a:t>
            </a:r>
            <a:r>
              <a:rPr lang="en-US" dirty="0"/>
              <a:t>, and 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David Ferry</a:t>
            </a:r>
            <a:br>
              <a:rPr lang="en-US" sz="1800" dirty="0"/>
            </a:br>
            <a:r>
              <a:rPr lang="en-US" sz="1800" dirty="0"/>
              <a:t>CSCI 2510 – Principles of Computing Systems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0FEA0-8717-F17D-01B3-6B8905BF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Atomic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will see other atomic operations in the studios.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E.g.: __</a:t>
            </a:r>
            <a:r>
              <a:rPr lang="en-US" sz="2400" dirty="0" err="1"/>
              <a:t>sync_fetch_and_add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function synchronously (atomically) loads a value from memory and adds to it.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Thread 1:			Thread 2:</a:t>
            </a:r>
          </a:p>
          <a:p>
            <a:pPr marL="0" indent="0">
              <a:buNone/>
            </a:pPr>
            <a:r>
              <a:rPr lang="en-US" sz="2400" dirty="0"/>
              <a:t>	x++;				x++;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7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Race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Critical sections occur when variables are shared between threads, in particular when shared variables are written to.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lock() and unlock():</a:t>
            </a:r>
          </a:p>
          <a:p>
            <a:r>
              <a:rPr lang="en-US" sz="2400" dirty="0"/>
              <a:t>Can encapsulate any critical section</a:t>
            </a:r>
          </a:p>
          <a:p>
            <a:r>
              <a:rPr lang="en-US" sz="2400" dirty="0"/>
              <a:t>Code/data can be any size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Atomic operations:</a:t>
            </a:r>
          </a:p>
          <a:p>
            <a:r>
              <a:rPr lang="en-US" sz="2400" dirty="0"/>
              <a:t>Usually faster, </a:t>
            </a:r>
            <a:r>
              <a:rPr lang="en-US" sz="2400"/>
              <a:t>if applicable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1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Recall the problem with race conditions: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Suppose x=0 initially:</a:t>
            </a:r>
            <a:br>
              <a:rPr lang="en-US" sz="2400" dirty="0"/>
            </a:br>
            <a:r>
              <a:rPr lang="en-US" sz="2400" dirty="0"/>
              <a:t>		Thread 1		Thread 2</a:t>
            </a:r>
          </a:p>
          <a:p>
            <a:pPr marL="0" indent="0">
              <a:buNone/>
            </a:pPr>
            <a:r>
              <a:rPr lang="en-US" sz="2400" dirty="0"/>
              <a:t>		u = x			v = x</a:t>
            </a:r>
          </a:p>
          <a:p>
            <a:pPr marL="0" indent="0">
              <a:buNone/>
            </a:pPr>
            <a:r>
              <a:rPr lang="en-US" sz="2400" dirty="0"/>
              <a:t>		u = u + 1		v = v * 2</a:t>
            </a:r>
            <a:br>
              <a:rPr lang="en-US" sz="2400" dirty="0"/>
            </a:br>
            <a:r>
              <a:rPr lang="en-US" sz="2400" dirty="0"/>
              <a:t>		x = u			x = v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i="1" dirty="0"/>
              <a:t>critical section</a:t>
            </a:r>
            <a:r>
              <a:rPr lang="en-US" sz="2400" dirty="0"/>
              <a:t> is any piece of code that should not execute simultaneously with another piece of code.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6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Recall the problem with race conditions: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Suppose x=0 initially:</a:t>
            </a:r>
            <a:br>
              <a:rPr lang="en-US" sz="2400" dirty="0"/>
            </a:br>
            <a:r>
              <a:rPr lang="en-US" sz="2400" dirty="0"/>
              <a:t>		Thread 1		Thread 2</a:t>
            </a:r>
          </a:p>
          <a:p>
            <a:pPr marL="0" indent="0">
              <a:buNone/>
            </a:pPr>
            <a:r>
              <a:rPr lang="en-US" sz="2400" dirty="0"/>
              <a:t>		u = x			v = x</a:t>
            </a:r>
          </a:p>
          <a:p>
            <a:pPr marL="0" indent="0">
              <a:buNone/>
            </a:pPr>
            <a:r>
              <a:rPr lang="en-US" sz="2400" dirty="0"/>
              <a:t>		u = u + 1		v = v * 2</a:t>
            </a:r>
            <a:br>
              <a:rPr lang="en-US" sz="2400" dirty="0"/>
            </a:br>
            <a:r>
              <a:rPr lang="en-US" sz="2400" dirty="0"/>
              <a:t>		x = u			x = v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i="1" dirty="0"/>
              <a:t>critical section</a:t>
            </a:r>
            <a:r>
              <a:rPr lang="en-US" sz="2400" dirty="0"/>
              <a:t> is any piece of code that should not execute simultaneously with another piece of code (potentially itself- see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push()</a:t>
            </a:r>
            <a:r>
              <a:rPr lang="en-US" sz="2400" dirty="0"/>
              <a:t> from last time).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93343" y="3272287"/>
            <a:ext cx="1981200" cy="1371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6800" y="3285227"/>
            <a:ext cx="1981200" cy="1371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4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&amp; </a:t>
            </a:r>
            <a:r>
              <a:rPr lang="en-US" dirty="0" err="1"/>
              <a:t>Mutex</a:t>
            </a:r>
            <a:r>
              <a:rPr lang="en-US" dirty="0"/>
              <a:t> (Mutual Exclusion)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 need to prevent simultaneous access to critical sections. Something like: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lock(m);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//Do critical section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unlock(m);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/>
              <a:t>Where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lock(m)</a:t>
            </a:r>
            <a:r>
              <a:rPr lang="en-US" sz="2400" dirty="0"/>
              <a:t>:</a:t>
            </a:r>
          </a:p>
          <a:p>
            <a:r>
              <a:rPr lang="en-US" sz="2400" dirty="0"/>
              <a:t>Proceeds if m is unlocked</a:t>
            </a:r>
          </a:p>
          <a:p>
            <a:r>
              <a:rPr lang="en-US" sz="2400" dirty="0"/>
              <a:t>If not, blocks until m is unlocked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1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lock()</a:t>
            </a:r>
            <a:r>
              <a:rPr lang="en-US" dirty="0">
                <a:cs typeface="Consolas" panose="020B0609020204030204" pitchFamily="49" charset="0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unlock()</a:t>
            </a:r>
            <a:r>
              <a:rPr lang="en-US" dirty="0"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lock() </a:t>
            </a:r>
            <a:r>
              <a:rPr lang="en-US" sz="2400" dirty="0"/>
              <a:t>should block until the </a:t>
            </a:r>
            <a:r>
              <a:rPr lang="en-US" sz="2400" dirty="0" err="1"/>
              <a:t>mutex</a:t>
            </a:r>
            <a:r>
              <a:rPr lang="en-US" sz="2400" dirty="0"/>
              <a:t> variable is unlocked, a naïve implementation: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lock(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):			    unlock(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):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while(1){			    	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0 ){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break;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But wait…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Another race condition!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lock(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) </a:t>
            </a:r>
            <a:r>
              <a:rPr lang="en-US" sz="2400" dirty="0"/>
              <a:t>translates to:</a:t>
            </a:r>
          </a:p>
          <a:p>
            <a:pPr marL="0" indent="0">
              <a:buNone/>
            </a:pP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while(1){		   	  start:	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0 ){  	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load m to register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   	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compare m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break;       	  jump if not zero-&gt;start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}				  store 1 to memory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What if we could simultaneously test and update the value of the </a:t>
            </a:r>
            <a:r>
              <a:rPr lang="en-US" sz="2400" dirty="0" err="1">
                <a:solidFill>
                  <a:srgbClr val="FF0000"/>
                </a:solidFill>
              </a:rPr>
              <a:t>mutex</a:t>
            </a:r>
            <a:r>
              <a:rPr lang="en-US" sz="2400" dirty="0">
                <a:solidFill>
                  <a:srgbClr val="FF0000"/>
                </a:solidFill>
              </a:rPr>
              <a:t> variable?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An </a:t>
            </a:r>
            <a:r>
              <a:rPr lang="en-US" sz="2400" i="1" dirty="0"/>
              <a:t>atomic operation</a:t>
            </a:r>
            <a:r>
              <a:rPr lang="en-US" sz="2400" dirty="0"/>
              <a:t> is one that is indivisible.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From the previous slide, what we want is this: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if ( m == 0 )  //Test the value of m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m = 1;   //Set the value of m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If this were atomic, then it looks as though both statements execute simultaneously.</a:t>
            </a:r>
          </a:p>
          <a:p>
            <a:r>
              <a:rPr lang="en-US" sz="2400" dirty="0"/>
              <a:t>The outside world sees the “before” or “after” but never any intermediate states.</a:t>
            </a:r>
          </a:p>
          <a:p>
            <a:pPr lvl="1"/>
            <a:r>
              <a:rPr lang="en-US" sz="2000" dirty="0"/>
              <a:t>In particular, a second thread can’t come along and read the value of m after it has already been read but before the assignment m=1 takes place.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3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Hardware designers can give us a special </a:t>
            </a:r>
            <a:r>
              <a:rPr lang="en-US" sz="2400" i="1" dirty="0"/>
              <a:t>atomic test and set</a:t>
            </a:r>
            <a:r>
              <a:rPr lang="en-US" sz="2400" dirty="0"/>
              <a:t> </a:t>
            </a:r>
            <a:r>
              <a:rPr lang="en-US" sz="2400" i="1" dirty="0"/>
              <a:t>instruction</a:t>
            </a:r>
            <a:r>
              <a:rPr lang="en-US" sz="2400" dirty="0"/>
              <a:t>. Then: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lock(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while(1){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success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hardware_test_and_set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if( success 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/>
              <a:t>The lock() functions we use probably look something like this, modulo performance optimizations.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5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Unsatisfying?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Do we </a:t>
            </a:r>
            <a:r>
              <a:rPr lang="en-US" sz="2400" i="1" dirty="0"/>
              <a:t>have</a:t>
            </a:r>
            <a:r>
              <a:rPr lang="en-US" sz="2400" dirty="0"/>
              <a:t> to rely on hardware giving us a special “solve everything” instruction?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fact, mutual exclusion can be accomplished only with regular memory loads and stores (i.e. in software). The first such solution, Dekker’s Algorithm, was published by </a:t>
            </a:r>
            <a:r>
              <a:rPr lang="en-US" sz="2400" dirty="0" err="1"/>
              <a:t>Edsger</a:t>
            </a:r>
            <a:r>
              <a:rPr lang="en-US" sz="2400" dirty="0"/>
              <a:t> Dijkstra in 1968. Leslie </a:t>
            </a:r>
            <a:r>
              <a:rPr lang="en-US" sz="2400" dirty="0" err="1"/>
              <a:t>Lamport</a:t>
            </a:r>
            <a:r>
              <a:rPr lang="en-US" sz="2400" dirty="0"/>
              <a:t> published the first general solution called the Bakery Algorithm in 1974. Other solutions exist since then.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Hardware implementations tend to be faster and easier to implement. However, software-only solutions can be useful, such as when portability is important.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7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919</Words>
  <Application>Microsoft Office PowerPoint</Application>
  <PresentationFormat>On-screen Show (4:3)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Georgia</vt:lpstr>
      <vt:lpstr>Verdana</vt:lpstr>
      <vt:lpstr>Office Theme</vt:lpstr>
      <vt:lpstr>Atomicity, Mutex, and Locks</vt:lpstr>
      <vt:lpstr>Critical Sections</vt:lpstr>
      <vt:lpstr>Critical Sections</vt:lpstr>
      <vt:lpstr>Locks &amp; Mutex (Mutual Exclusion)</vt:lpstr>
      <vt:lpstr>Implementing lock() and unlock()?</vt:lpstr>
      <vt:lpstr>But wait…</vt:lpstr>
      <vt:lpstr>Atomic Operations</vt:lpstr>
      <vt:lpstr>Hardware to the Rescue</vt:lpstr>
      <vt:lpstr>Unsatisfying?</vt:lpstr>
      <vt:lpstr>Other Atomic Operations</vt:lpstr>
      <vt:lpstr>Solving Race Conditions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63</cp:revision>
  <dcterms:created xsi:type="dcterms:W3CDTF">2016-01-21T02:03:40Z</dcterms:created>
  <dcterms:modified xsi:type="dcterms:W3CDTF">2023-10-01T22:05:35Z</dcterms:modified>
</cp:coreProperties>
</file>