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473" r:id="rId3"/>
    <p:sldId id="259" r:id="rId4"/>
    <p:sldId id="400" r:id="rId5"/>
    <p:sldId id="474" r:id="rId6"/>
    <p:sldId id="258" r:id="rId7"/>
    <p:sldId id="271" r:id="rId8"/>
    <p:sldId id="475" r:id="rId9"/>
    <p:sldId id="442" r:id="rId10"/>
    <p:sldId id="430" r:id="rId11"/>
    <p:sldId id="482" r:id="rId12"/>
    <p:sldId id="447" r:id="rId13"/>
    <p:sldId id="450" r:id="rId14"/>
    <p:sldId id="260" r:id="rId15"/>
    <p:sldId id="458" r:id="rId16"/>
    <p:sldId id="411" r:id="rId17"/>
    <p:sldId id="465" r:id="rId18"/>
    <p:sldId id="466" r:id="rId19"/>
    <p:sldId id="468" r:id="rId20"/>
    <p:sldId id="470" r:id="rId21"/>
    <p:sldId id="471" r:id="rId22"/>
    <p:sldId id="477" r:id="rId23"/>
  </p:sldIdLst>
  <p:sldSz cx="12192000" cy="6858000"/>
  <p:notesSz cx="6858000" cy="9144000"/>
  <p:embeddedFontLst>
    <p:embeddedFont>
      <p:font typeface="Microsoft YaHei Light" panose="020B0502040204020203" pitchFamily="34" charset="-122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微软雅黑" panose="020B0503020204020204" pitchFamily="34" charset="-122"/>
      <p:regular r:id="rId32"/>
      <p:bold r:id="rId33"/>
    </p:embeddedFont>
    <p:embeddedFont>
      <p:font typeface="微软雅黑 Light" panose="020B0502040204020203" pitchFamily="34" charset="-122"/>
      <p:regular r:id="rId34"/>
    </p:embeddedFont>
  </p:embeddedFontLst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166" userDrawn="1">
          <p15:clr>
            <a:srgbClr val="A4A3A4"/>
          </p15:clr>
        </p15:guide>
        <p15:guide id="8" pos="3976" userDrawn="1">
          <p15:clr>
            <a:srgbClr val="A4A3A4"/>
          </p15:clr>
        </p15:guide>
        <p15:guide id="9" orient="horz" pos="2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9B"/>
    <a:srgbClr val="CD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00" autoAdjust="0"/>
    <p:restoredTop sz="94737" autoAdjust="0"/>
  </p:normalViewPr>
  <p:slideViewPr>
    <p:cSldViewPr showGuides="1">
      <p:cViewPr varScale="1">
        <p:scale>
          <a:sx n="62" d="100"/>
          <a:sy n="62" d="100"/>
        </p:scale>
        <p:origin x="51" y="306"/>
      </p:cViewPr>
      <p:guideLst>
        <p:guide pos="166"/>
        <p:guide pos="3976"/>
        <p:guide orient="horz" pos="2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前三及后一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第一名</c:v>
                </c:pt>
                <c:pt idx="1">
                  <c:v>第二名</c:v>
                </c:pt>
                <c:pt idx="2">
                  <c:v>第三名</c:v>
                </c:pt>
                <c:pt idx="3">
                  <c:v>最后一名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A17F-4FD6-AA08-3371B837CA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第一名</c:v>
                </c:pt>
                <c:pt idx="1">
                  <c:v>第二名</c:v>
                </c:pt>
                <c:pt idx="2">
                  <c:v>第三名</c:v>
                </c:pt>
                <c:pt idx="3">
                  <c:v>最后一名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17F-4FD6-AA08-3371B837CA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第一名</c:v>
                </c:pt>
                <c:pt idx="1">
                  <c:v>第二名</c:v>
                </c:pt>
                <c:pt idx="2">
                  <c:v>第三名</c:v>
                </c:pt>
                <c:pt idx="3">
                  <c:v>最后一名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17F-4FD6-AA08-3371B837C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96265264"/>
        <c:axId val="84498912"/>
        <c:axId val="0"/>
      </c:bar3DChart>
      <c:catAx>
        <c:axId val="89626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498912"/>
        <c:crosses val="autoZero"/>
        <c:auto val="1"/>
        <c:lblAlgn val="ctr"/>
        <c:lblOffset val="100"/>
        <c:noMultiLvlLbl val="0"/>
      </c:catAx>
      <c:valAx>
        <c:axId val="844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626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前三及后一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第一名</c:v>
                </c:pt>
                <c:pt idx="1">
                  <c:v>第二名</c:v>
                </c:pt>
                <c:pt idx="2">
                  <c:v>第三名</c:v>
                </c:pt>
                <c:pt idx="3">
                  <c:v>最后一名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A17F-4FD6-AA08-3371B837CA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第一名</c:v>
                </c:pt>
                <c:pt idx="1">
                  <c:v>第二名</c:v>
                </c:pt>
                <c:pt idx="2">
                  <c:v>第三名</c:v>
                </c:pt>
                <c:pt idx="3">
                  <c:v>最后一名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17F-4FD6-AA08-3371B837CA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第一名</c:v>
                </c:pt>
                <c:pt idx="1">
                  <c:v>第二名</c:v>
                </c:pt>
                <c:pt idx="2">
                  <c:v>第三名</c:v>
                </c:pt>
                <c:pt idx="3">
                  <c:v>最后一名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17F-4FD6-AA08-3371B837C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96265264"/>
        <c:axId val="84498912"/>
        <c:axId val="0"/>
      </c:bar3DChart>
      <c:catAx>
        <c:axId val="89626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498912"/>
        <c:crosses val="autoZero"/>
        <c:auto val="1"/>
        <c:lblAlgn val="ctr"/>
        <c:lblOffset val="100"/>
        <c:noMultiLvlLbl val="0"/>
      </c:catAx>
      <c:valAx>
        <c:axId val="844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626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F0824-6E3F-4B5A-844B-0FE211BFDC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3DC3F-2F2C-4EF1-B55D-B4C31933C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1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2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0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4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0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3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1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3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9CA497C-92E4-B7B4-5C84-7EE297DA3D9D}"/>
              </a:ext>
            </a:extLst>
          </p:cNvPr>
          <p:cNvSpPr/>
          <p:nvPr userDrawn="1"/>
        </p:nvSpPr>
        <p:spPr>
          <a:xfrm flipH="1">
            <a:off x="-21910" y="1910518"/>
            <a:ext cx="12214635" cy="4984549"/>
          </a:xfrm>
          <a:custGeom>
            <a:avLst/>
            <a:gdLst>
              <a:gd name="connsiteX0" fmla="*/ 1813322 w 12192000"/>
              <a:gd name="connsiteY0" fmla="*/ 552 h 4634613"/>
              <a:gd name="connsiteX1" fmla="*/ 2857500 w 12192000"/>
              <a:gd name="connsiteY1" fmla="*/ 157863 h 4634613"/>
              <a:gd name="connsiteX2" fmla="*/ 5848350 w 12192000"/>
              <a:gd name="connsiteY2" fmla="*/ 3148713 h 4634613"/>
              <a:gd name="connsiteX3" fmla="*/ 8496300 w 12192000"/>
              <a:gd name="connsiteY3" fmla="*/ 11675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13322 w 12192000"/>
              <a:gd name="connsiteY0" fmla="*/ 552 h 4634613"/>
              <a:gd name="connsiteX1" fmla="*/ 2857500 w 12192000"/>
              <a:gd name="connsiteY1" fmla="*/ 157863 h 4634613"/>
              <a:gd name="connsiteX2" fmla="*/ 5848350 w 12192000"/>
              <a:gd name="connsiteY2" fmla="*/ 3148713 h 4634613"/>
              <a:gd name="connsiteX3" fmla="*/ 8953500 w 12192000"/>
              <a:gd name="connsiteY3" fmla="*/ 20057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13322 w 12192000"/>
              <a:gd name="connsiteY0" fmla="*/ 552 h 4634613"/>
              <a:gd name="connsiteX1" fmla="*/ 3086100 w 12192000"/>
              <a:gd name="connsiteY1" fmla="*/ 447423 h 4634613"/>
              <a:gd name="connsiteX2" fmla="*/ 5848350 w 12192000"/>
              <a:gd name="connsiteY2" fmla="*/ 3148713 h 4634613"/>
              <a:gd name="connsiteX3" fmla="*/ 8953500 w 12192000"/>
              <a:gd name="connsiteY3" fmla="*/ 20057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13322 w 12192000"/>
              <a:gd name="connsiteY0" fmla="*/ 552 h 4634613"/>
              <a:gd name="connsiteX1" fmla="*/ 3086100 w 12192000"/>
              <a:gd name="connsiteY1" fmla="*/ 447423 h 4634613"/>
              <a:gd name="connsiteX2" fmla="*/ 5848350 w 12192000"/>
              <a:gd name="connsiteY2" fmla="*/ 3148713 h 4634613"/>
              <a:gd name="connsiteX3" fmla="*/ 8953500 w 12192000"/>
              <a:gd name="connsiteY3" fmla="*/ 20057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35958 w 12214636"/>
              <a:gd name="connsiteY0" fmla="*/ 339666 h 4973727"/>
              <a:gd name="connsiteX1" fmla="*/ 3108736 w 12214636"/>
              <a:gd name="connsiteY1" fmla="*/ 786537 h 4973727"/>
              <a:gd name="connsiteX2" fmla="*/ 5870986 w 12214636"/>
              <a:gd name="connsiteY2" fmla="*/ 3487827 h 4973727"/>
              <a:gd name="connsiteX3" fmla="*/ 8976136 w 12214636"/>
              <a:gd name="connsiteY3" fmla="*/ 2344827 h 4973727"/>
              <a:gd name="connsiteX4" fmla="*/ 11605036 w 12214636"/>
              <a:gd name="connsiteY4" fmla="*/ 3297327 h 4973727"/>
              <a:gd name="connsiteX5" fmla="*/ 12165820 w 12214636"/>
              <a:gd name="connsiteY5" fmla="*/ 3359984 h 4973727"/>
              <a:gd name="connsiteX6" fmla="*/ 12214636 w 12214636"/>
              <a:gd name="connsiteY6" fmla="*/ 3354075 h 4973727"/>
              <a:gd name="connsiteX7" fmla="*/ 12214636 w 12214636"/>
              <a:gd name="connsiteY7" fmla="*/ 4973727 h 4973727"/>
              <a:gd name="connsiteX8" fmla="*/ 22636 w 12214636"/>
              <a:gd name="connsiteY8" fmla="*/ 4973727 h 4973727"/>
              <a:gd name="connsiteX9" fmla="*/ 22636 w 12214636"/>
              <a:gd name="connsiteY9" fmla="*/ 549411 h 4973727"/>
              <a:gd name="connsiteX10" fmla="*/ 0 w 12214636"/>
              <a:gd name="connsiteY10" fmla="*/ 22256 h 4973727"/>
              <a:gd name="connsiteX11" fmla="*/ 1835958 w 12214636"/>
              <a:gd name="connsiteY11" fmla="*/ 339666 h 4973727"/>
              <a:gd name="connsiteX0" fmla="*/ 1835958 w 12214636"/>
              <a:gd name="connsiteY0" fmla="*/ 350488 h 4984549"/>
              <a:gd name="connsiteX1" fmla="*/ 3108736 w 12214636"/>
              <a:gd name="connsiteY1" fmla="*/ 797359 h 4984549"/>
              <a:gd name="connsiteX2" fmla="*/ 5870986 w 12214636"/>
              <a:gd name="connsiteY2" fmla="*/ 3498649 h 4984549"/>
              <a:gd name="connsiteX3" fmla="*/ 8976136 w 12214636"/>
              <a:gd name="connsiteY3" fmla="*/ 2355649 h 4984549"/>
              <a:gd name="connsiteX4" fmla="*/ 11605036 w 12214636"/>
              <a:gd name="connsiteY4" fmla="*/ 3308149 h 4984549"/>
              <a:gd name="connsiteX5" fmla="*/ 12165820 w 12214636"/>
              <a:gd name="connsiteY5" fmla="*/ 3370806 h 4984549"/>
              <a:gd name="connsiteX6" fmla="*/ 12214636 w 12214636"/>
              <a:gd name="connsiteY6" fmla="*/ 3364897 h 4984549"/>
              <a:gd name="connsiteX7" fmla="*/ 12214636 w 12214636"/>
              <a:gd name="connsiteY7" fmla="*/ 4984549 h 4984549"/>
              <a:gd name="connsiteX8" fmla="*/ 22636 w 12214636"/>
              <a:gd name="connsiteY8" fmla="*/ 4984549 h 4984549"/>
              <a:gd name="connsiteX9" fmla="*/ 22636 w 12214636"/>
              <a:gd name="connsiteY9" fmla="*/ 560233 h 4984549"/>
              <a:gd name="connsiteX10" fmla="*/ 0 w 12214636"/>
              <a:gd name="connsiteY10" fmla="*/ 33078 h 4984549"/>
              <a:gd name="connsiteX11" fmla="*/ 1835958 w 12214636"/>
              <a:gd name="connsiteY11" fmla="*/ 350488 h 4984549"/>
              <a:gd name="connsiteX0" fmla="*/ 1835958 w 12214636"/>
              <a:gd name="connsiteY0" fmla="*/ 350488 h 4984549"/>
              <a:gd name="connsiteX1" fmla="*/ 3383056 w 12214636"/>
              <a:gd name="connsiteY1" fmla="*/ 1193599 h 4984549"/>
              <a:gd name="connsiteX2" fmla="*/ 5870986 w 12214636"/>
              <a:gd name="connsiteY2" fmla="*/ 3498649 h 4984549"/>
              <a:gd name="connsiteX3" fmla="*/ 8976136 w 12214636"/>
              <a:gd name="connsiteY3" fmla="*/ 2355649 h 4984549"/>
              <a:gd name="connsiteX4" fmla="*/ 11605036 w 12214636"/>
              <a:gd name="connsiteY4" fmla="*/ 3308149 h 4984549"/>
              <a:gd name="connsiteX5" fmla="*/ 12165820 w 12214636"/>
              <a:gd name="connsiteY5" fmla="*/ 3370806 h 4984549"/>
              <a:gd name="connsiteX6" fmla="*/ 12214636 w 12214636"/>
              <a:gd name="connsiteY6" fmla="*/ 3364897 h 4984549"/>
              <a:gd name="connsiteX7" fmla="*/ 12214636 w 12214636"/>
              <a:gd name="connsiteY7" fmla="*/ 4984549 h 4984549"/>
              <a:gd name="connsiteX8" fmla="*/ 22636 w 12214636"/>
              <a:gd name="connsiteY8" fmla="*/ 4984549 h 4984549"/>
              <a:gd name="connsiteX9" fmla="*/ 22636 w 12214636"/>
              <a:gd name="connsiteY9" fmla="*/ 560233 h 4984549"/>
              <a:gd name="connsiteX10" fmla="*/ 0 w 12214636"/>
              <a:gd name="connsiteY10" fmla="*/ 33078 h 4984549"/>
              <a:gd name="connsiteX11" fmla="*/ 1835958 w 12214636"/>
              <a:gd name="connsiteY11" fmla="*/ 350488 h 4984549"/>
              <a:gd name="connsiteX0" fmla="*/ 1835958 w 12214636"/>
              <a:gd name="connsiteY0" fmla="*/ 350488 h 4984549"/>
              <a:gd name="connsiteX1" fmla="*/ 3383056 w 12214636"/>
              <a:gd name="connsiteY1" fmla="*/ 1193599 h 4984549"/>
              <a:gd name="connsiteX2" fmla="*/ 5870986 w 12214636"/>
              <a:gd name="connsiteY2" fmla="*/ 3498649 h 4984549"/>
              <a:gd name="connsiteX3" fmla="*/ 8976136 w 12214636"/>
              <a:gd name="connsiteY3" fmla="*/ 2355649 h 4984549"/>
              <a:gd name="connsiteX4" fmla="*/ 11605036 w 12214636"/>
              <a:gd name="connsiteY4" fmla="*/ 3308149 h 4984549"/>
              <a:gd name="connsiteX5" fmla="*/ 12165820 w 12214636"/>
              <a:gd name="connsiteY5" fmla="*/ 3370806 h 4984549"/>
              <a:gd name="connsiteX6" fmla="*/ 12214636 w 12214636"/>
              <a:gd name="connsiteY6" fmla="*/ 3364897 h 4984549"/>
              <a:gd name="connsiteX7" fmla="*/ 12214636 w 12214636"/>
              <a:gd name="connsiteY7" fmla="*/ 4984549 h 4984549"/>
              <a:gd name="connsiteX8" fmla="*/ 22636 w 12214636"/>
              <a:gd name="connsiteY8" fmla="*/ 4984549 h 4984549"/>
              <a:gd name="connsiteX9" fmla="*/ 22636 w 12214636"/>
              <a:gd name="connsiteY9" fmla="*/ 560233 h 4984549"/>
              <a:gd name="connsiteX10" fmla="*/ 0 w 12214636"/>
              <a:gd name="connsiteY10" fmla="*/ 33078 h 4984549"/>
              <a:gd name="connsiteX11" fmla="*/ 1835958 w 12214636"/>
              <a:gd name="connsiteY11" fmla="*/ 350488 h 498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4636" h="4984549">
                <a:moveTo>
                  <a:pt x="1835958" y="350488"/>
                </a:moveTo>
                <a:cubicBezTo>
                  <a:pt x="2220729" y="355995"/>
                  <a:pt x="3094275" y="948205"/>
                  <a:pt x="3383056" y="1193599"/>
                </a:cubicBezTo>
                <a:cubicBezTo>
                  <a:pt x="4359295" y="2023168"/>
                  <a:pt x="4938806" y="3304974"/>
                  <a:pt x="5870986" y="3498649"/>
                </a:cubicBezTo>
                <a:cubicBezTo>
                  <a:pt x="6803166" y="3692324"/>
                  <a:pt x="8020461" y="2387399"/>
                  <a:pt x="8976136" y="2355649"/>
                </a:cubicBezTo>
                <a:cubicBezTo>
                  <a:pt x="9931811" y="2323899"/>
                  <a:pt x="11073422" y="3138956"/>
                  <a:pt x="11605036" y="3308149"/>
                </a:cubicBezTo>
                <a:cubicBezTo>
                  <a:pt x="12136650" y="3477342"/>
                  <a:pt x="11993775" y="3384548"/>
                  <a:pt x="12165820" y="3370806"/>
                </a:cubicBezTo>
                <a:lnTo>
                  <a:pt x="12214636" y="3364897"/>
                </a:lnTo>
                <a:lnTo>
                  <a:pt x="12214636" y="4984549"/>
                </a:lnTo>
                <a:lnTo>
                  <a:pt x="22636" y="4984549"/>
                </a:lnTo>
                <a:lnTo>
                  <a:pt x="22636" y="560233"/>
                </a:lnTo>
                <a:lnTo>
                  <a:pt x="0" y="33078"/>
                </a:lnTo>
                <a:cubicBezTo>
                  <a:pt x="565323" y="-90765"/>
                  <a:pt x="1258803" y="159348"/>
                  <a:pt x="1835958" y="35048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lvl="0" algn="ctr" hangingPunct="0"/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8D4F4FE-7A49-CDE6-309B-9520A58E1222}"/>
              </a:ext>
            </a:extLst>
          </p:cNvPr>
          <p:cNvSpPr/>
          <p:nvPr userDrawn="1"/>
        </p:nvSpPr>
        <p:spPr>
          <a:xfrm flipH="1">
            <a:off x="-18437" y="1906048"/>
            <a:ext cx="12210436" cy="4951952"/>
          </a:xfrm>
          <a:custGeom>
            <a:avLst/>
            <a:gdLst>
              <a:gd name="connsiteX0" fmla="*/ 0 w 12192000"/>
              <a:gd name="connsiteY0" fmla="*/ 0 h 4951952"/>
              <a:gd name="connsiteX1" fmla="*/ 120660 w 12192000"/>
              <a:gd name="connsiteY1" fmla="*/ 43036 h 4951952"/>
              <a:gd name="connsiteX2" fmla="*/ 247650 w 12192000"/>
              <a:gd name="connsiteY2" fmla="*/ 94202 h 4951952"/>
              <a:gd name="connsiteX3" fmla="*/ 1847850 w 12192000"/>
              <a:gd name="connsiteY3" fmla="*/ 2037302 h 4951952"/>
              <a:gd name="connsiteX4" fmla="*/ 3486150 w 12192000"/>
              <a:gd name="connsiteY4" fmla="*/ 2361152 h 4951952"/>
              <a:gd name="connsiteX5" fmla="*/ 5562601 w 12192000"/>
              <a:gd name="connsiteY5" fmla="*/ 4018502 h 4951952"/>
              <a:gd name="connsiteX6" fmla="*/ 8458200 w 12192000"/>
              <a:gd name="connsiteY6" fmla="*/ 2227802 h 4951952"/>
              <a:gd name="connsiteX7" fmla="*/ 10477500 w 12192000"/>
              <a:gd name="connsiteY7" fmla="*/ 4361402 h 4951952"/>
              <a:gd name="connsiteX8" fmla="*/ 12020550 w 12192000"/>
              <a:gd name="connsiteY8" fmla="*/ 4418552 h 4951952"/>
              <a:gd name="connsiteX9" fmla="*/ 12172485 w 12192000"/>
              <a:gd name="connsiteY9" fmla="*/ 4471051 h 4951952"/>
              <a:gd name="connsiteX10" fmla="*/ 12192000 w 12192000"/>
              <a:gd name="connsiteY10" fmla="*/ 4480417 h 4951952"/>
              <a:gd name="connsiteX11" fmla="*/ 12192000 w 12192000"/>
              <a:gd name="connsiteY11" fmla="*/ 4951952 h 4951952"/>
              <a:gd name="connsiteX12" fmla="*/ 0 w 12192000"/>
              <a:gd name="connsiteY12" fmla="*/ 4951952 h 495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4951952">
                <a:moveTo>
                  <a:pt x="0" y="0"/>
                </a:moveTo>
                <a:lnTo>
                  <a:pt x="120660" y="43036"/>
                </a:lnTo>
                <a:cubicBezTo>
                  <a:pt x="165299" y="59984"/>
                  <a:pt x="207764" y="77137"/>
                  <a:pt x="247650" y="94202"/>
                </a:cubicBezTo>
                <a:cubicBezTo>
                  <a:pt x="885825" y="367252"/>
                  <a:pt x="1308100" y="1659477"/>
                  <a:pt x="1847850" y="2037302"/>
                </a:cubicBezTo>
                <a:cubicBezTo>
                  <a:pt x="2387600" y="2415127"/>
                  <a:pt x="2867025" y="2030952"/>
                  <a:pt x="3486150" y="2361152"/>
                </a:cubicBezTo>
                <a:cubicBezTo>
                  <a:pt x="4105275" y="2691352"/>
                  <a:pt x="4733926" y="4040727"/>
                  <a:pt x="5562601" y="4018502"/>
                </a:cubicBezTo>
                <a:cubicBezTo>
                  <a:pt x="6391275" y="3996277"/>
                  <a:pt x="7639050" y="2170652"/>
                  <a:pt x="8458200" y="2227802"/>
                </a:cubicBezTo>
                <a:cubicBezTo>
                  <a:pt x="9277350" y="2284952"/>
                  <a:pt x="9883775" y="3996277"/>
                  <a:pt x="10477500" y="4361402"/>
                </a:cubicBezTo>
                <a:cubicBezTo>
                  <a:pt x="11071225" y="4726527"/>
                  <a:pt x="11610975" y="4307427"/>
                  <a:pt x="12020550" y="4418552"/>
                </a:cubicBezTo>
                <a:cubicBezTo>
                  <a:pt x="12071747" y="4432443"/>
                  <a:pt x="12122547" y="4450253"/>
                  <a:pt x="12172485" y="4471051"/>
                </a:cubicBezTo>
                <a:lnTo>
                  <a:pt x="12192000" y="4480417"/>
                </a:lnTo>
                <a:lnTo>
                  <a:pt x="12192000" y="4951952"/>
                </a:lnTo>
                <a:lnTo>
                  <a:pt x="0" y="4951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lvl="0" algn="ctr" hangingPunct="0"/>
            <a:endParaRPr lang="zh-CN" altLang="en-US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3AD5DEFD-0C55-5A07-0F91-A02C3DC21233}"/>
              </a:ext>
            </a:extLst>
          </p:cNvPr>
          <p:cNvGrpSpPr/>
          <p:nvPr userDrawn="1"/>
        </p:nvGrpSpPr>
        <p:grpSpPr>
          <a:xfrm>
            <a:off x="61769" y="44623"/>
            <a:ext cx="6034232" cy="5929517"/>
            <a:chOff x="3344560" y="-122572"/>
            <a:chExt cx="5625020" cy="5464391"/>
          </a:xfrm>
        </p:grpSpPr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457AC54E-759C-7040-6BEB-FDEEEA027698}"/>
                </a:ext>
              </a:extLst>
            </p:cNvPr>
            <p:cNvGrpSpPr/>
            <p:nvPr/>
          </p:nvGrpSpPr>
          <p:grpSpPr>
            <a:xfrm>
              <a:off x="3344560" y="3240570"/>
              <a:ext cx="1459677" cy="2100487"/>
              <a:chOff x="3344560" y="3240570"/>
              <a:chExt cx="1459677" cy="2100487"/>
            </a:xfrm>
          </p:grpSpPr>
          <p:grpSp>
            <p:nvGrpSpPr>
              <p:cNvPr id="574" name="组合 573">
                <a:extLst>
                  <a:ext uri="{FF2B5EF4-FFF2-40B4-BE49-F238E27FC236}">
                    <a16:creationId xmlns:a16="http://schemas.microsoft.com/office/drawing/2014/main" id="{F321AD5A-1CFB-6507-95D4-CC46A0FD735E}"/>
                  </a:ext>
                </a:extLst>
              </p:cNvPr>
              <p:cNvGrpSpPr/>
              <p:nvPr/>
            </p:nvGrpSpPr>
            <p:grpSpPr>
              <a:xfrm>
                <a:off x="3368636" y="3240570"/>
                <a:ext cx="1435601" cy="1300406"/>
                <a:chOff x="3368636" y="3240570"/>
                <a:chExt cx="1435601" cy="1300406"/>
              </a:xfrm>
            </p:grpSpPr>
            <p:grpSp>
              <p:nvGrpSpPr>
                <p:cNvPr id="611" name="组合 610">
                  <a:extLst>
                    <a:ext uri="{FF2B5EF4-FFF2-40B4-BE49-F238E27FC236}">
                      <a16:creationId xmlns:a16="http://schemas.microsoft.com/office/drawing/2014/main" id="{060F85DA-ADE3-9C2E-B20B-EDDCDA457219}"/>
                    </a:ext>
                  </a:extLst>
                </p:cNvPr>
                <p:cNvGrpSpPr/>
                <p:nvPr/>
              </p:nvGrpSpPr>
              <p:grpSpPr>
                <a:xfrm>
                  <a:off x="3368636" y="3240570"/>
                  <a:ext cx="1435601" cy="1300406"/>
                  <a:chOff x="3368636" y="3240570"/>
                  <a:chExt cx="1435601" cy="1300406"/>
                </a:xfrm>
              </p:grpSpPr>
              <p:sp>
                <p:nvSpPr>
                  <p:cNvPr id="634" name="任意多边形: 形状 633">
                    <a:extLst>
                      <a:ext uri="{FF2B5EF4-FFF2-40B4-BE49-F238E27FC236}">
                        <a16:creationId xmlns:a16="http://schemas.microsoft.com/office/drawing/2014/main" id="{2434A87F-8CA1-1004-41C0-2E945A428805}"/>
                      </a:ext>
                    </a:extLst>
                  </p:cNvPr>
                  <p:cNvSpPr/>
                  <p:nvPr/>
                </p:nvSpPr>
                <p:spPr>
                  <a:xfrm>
                    <a:off x="3613405" y="3255770"/>
                    <a:ext cx="1170776" cy="1258770"/>
                  </a:xfrm>
                  <a:custGeom>
                    <a:avLst/>
                    <a:gdLst>
                      <a:gd name="connsiteX0" fmla="*/ 766942 w 1170776"/>
                      <a:gd name="connsiteY0" fmla="*/ 1627 h 1258770"/>
                      <a:gd name="connsiteX1" fmla="*/ 964690 w 1170776"/>
                      <a:gd name="connsiteY1" fmla="*/ 267660 h 1258770"/>
                      <a:gd name="connsiteX2" fmla="*/ 1020259 w 1170776"/>
                      <a:gd name="connsiteY2" fmla="*/ 637925 h 1258770"/>
                      <a:gd name="connsiteX3" fmla="*/ 1106946 w 1170776"/>
                      <a:gd name="connsiteY3" fmla="*/ 852248 h 1258770"/>
                      <a:gd name="connsiteX4" fmla="*/ 1169287 w 1170776"/>
                      <a:gd name="connsiteY4" fmla="*/ 1092316 h 1258770"/>
                      <a:gd name="connsiteX5" fmla="*/ 969138 w 1170776"/>
                      <a:gd name="connsiteY5" fmla="*/ 1256794 h 1258770"/>
                      <a:gd name="connsiteX6" fmla="*/ 17 w 1170776"/>
                      <a:gd name="connsiteY6" fmla="*/ 1256794 h 1258770"/>
                      <a:gd name="connsiteX7" fmla="*/ 451235 w 1170776"/>
                      <a:gd name="connsiteY7" fmla="*/ 178754 h 1258770"/>
                      <a:gd name="connsiteX8" fmla="*/ 766942 w 1170776"/>
                      <a:gd name="connsiteY8" fmla="*/ 1627 h 1258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70776" h="1258770">
                        <a:moveTo>
                          <a:pt x="766942" y="1627"/>
                        </a:moveTo>
                        <a:cubicBezTo>
                          <a:pt x="875784" y="-10184"/>
                          <a:pt x="966919" y="38708"/>
                          <a:pt x="964690" y="267660"/>
                        </a:cubicBezTo>
                        <a:cubicBezTo>
                          <a:pt x="962471" y="496603"/>
                          <a:pt x="944688" y="590310"/>
                          <a:pt x="1020259" y="637925"/>
                        </a:cubicBezTo>
                        <a:cubicBezTo>
                          <a:pt x="1095830" y="685541"/>
                          <a:pt x="1124729" y="747777"/>
                          <a:pt x="1106946" y="852248"/>
                        </a:cubicBezTo>
                        <a:cubicBezTo>
                          <a:pt x="1089163" y="956718"/>
                          <a:pt x="1153723" y="952289"/>
                          <a:pt x="1169287" y="1092316"/>
                        </a:cubicBezTo>
                        <a:cubicBezTo>
                          <a:pt x="1184842" y="1232343"/>
                          <a:pt x="1075837" y="1256794"/>
                          <a:pt x="969138" y="1256794"/>
                        </a:cubicBezTo>
                        <a:cubicBezTo>
                          <a:pt x="862439" y="1256794"/>
                          <a:pt x="-4441" y="1261242"/>
                          <a:pt x="17" y="1256794"/>
                        </a:cubicBezTo>
                        <a:cubicBezTo>
                          <a:pt x="4465" y="1252345"/>
                          <a:pt x="451235" y="178754"/>
                          <a:pt x="451235" y="178754"/>
                        </a:cubicBezTo>
                        <a:lnTo>
                          <a:pt x="766942" y="1627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35" name="任意多边形: 形状 634">
                    <a:extLst>
                      <a:ext uri="{FF2B5EF4-FFF2-40B4-BE49-F238E27FC236}">
                        <a16:creationId xmlns:a16="http://schemas.microsoft.com/office/drawing/2014/main" id="{AEFD9500-C763-D43B-D177-1C7B609C2C90}"/>
                      </a:ext>
                    </a:extLst>
                  </p:cNvPr>
                  <p:cNvSpPr/>
                  <p:nvPr/>
                </p:nvSpPr>
                <p:spPr>
                  <a:xfrm>
                    <a:off x="3446490" y="3515620"/>
                    <a:ext cx="482684" cy="730176"/>
                  </a:xfrm>
                  <a:custGeom>
                    <a:avLst/>
                    <a:gdLst>
                      <a:gd name="connsiteX0" fmla="*/ 478971 w 482684"/>
                      <a:gd name="connsiteY0" fmla="*/ 0 h 730176"/>
                      <a:gd name="connsiteX1" fmla="*/ 449387 w 482684"/>
                      <a:gd name="connsiteY1" fmla="*/ 194586 h 730176"/>
                      <a:gd name="connsiteX2" fmla="*/ 346202 w 482684"/>
                      <a:gd name="connsiteY2" fmla="*/ 264481 h 730176"/>
                      <a:gd name="connsiteX3" fmla="*/ 111449 w 482684"/>
                      <a:gd name="connsiteY3" fmla="*/ 348729 h 730176"/>
                      <a:gd name="connsiteX4" fmla="*/ 1464 w 482684"/>
                      <a:gd name="connsiteY4" fmla="*/ 529590 h 730176"/>
                      <a:gd name="connsiteX5" fmla="*/ 69072 w 482684"/>
                      <a:gd name="connsiteY5" fmla="*/ 730177 h 730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2684" h="730176">
                        <a:moveTo>
                          <a:pt x="478971" y="0"/>
                        </a:moveTo>
                        <a:cubicBezTo>
                          <a:pt x="484810" y="66875"/>
                          <a:pt x="488934" y="140351"/>
                          <a:pt x="449387" y="194586"/>
                        </a:cubicBezTo>
                        <a:cubicBezTo>
                          <a:pt x="424555" y="228648"/>
                          <a:pt x="385712" y="249793"/>
                          <a:pt x="346202" y="264481"/>
                        </a:cubicBezTo>
                        <a:cubicBezTo>
                          <a:pt x="267973" y="293561"/>
                          <a:pt x="180858" y="302381"/>
                          <a:pt x="111449" y="348729"/>
                        </a:cubicBezTo>
                        <a:cubicBezTo>
                          <a:pt x="50870" y="389182"/>
                          <a:pt x="9513" y="457190"/>
                          <a:pt x="1464" y="529590"/>
                        </a:cubicBezTo>
                        <a:cubicBezTo>
                          <a:pt x="-6575" y="601990"/>
                          <a:pt x="18847" y="677418"/>
                          <a:pt x="69072" y="730177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36" name="任意多边形: 形状 635">
                    <a:extLst>
                      <a:ext uri="{FF2B5EF4-FFF2-40B4-BE49-F238E27FC236}">
                        <a16:creationId xmlns:a16="http://schemas.microsoft.com/office/drawing/2014/main" id="{BC2726B3-931D-D180-4311-2413B3F61651}"/>
                      </a:ext>
                    </a:extLst>
                  </p:cNvPr>
                  <p:cNvSpPr/>
                  <p:nvPr/>
                </p:nvSpPr>
                <p:spPr>
                  <a:xfrm>
                    <a:off x="4554855" y="3561864"/>
                    <a:ext cx="249382" cy="733548"/>
                  </a:xfrm>
                  <a:custGeom>
                    <a:avLst/>
                    <a:gdLst>
                      <a:gd name="connsiteX0" fmla="*/ 8182 w 249382"/>
                      <a:gd name="connsiteY0" fmla="*/ 0 h 733548"/>
                      <a:gd name="connsiteX1" fmla="*/ 10115 w 249382"/>
                      <a:gd name="connsiteY1" fmla="*/ 194977 h 733548"/>
                      <a:gd name="connsiteX2" fmla="*/ 32966 w 249382"/>
                      <a:gd name="connsiteY2" fmla="*/ 254746 h 733548"/>
                      <a:gd name="connsiteX3" fmla="*/ 118538 w 249382"/>
                      <a:gd name="connsiteY3" fmla="*/ 308658 h 733548"/>
                      <a:gd name="connsiteX4" fmla="*/ 248897 w 249382"/>
                      <a:gd name="connsiteY4" fmla="*/ 457590 h 733548"/>
                      <a:gd name="connsiteX5" fmla="*/ 171021 w 249382"/>
                      <a:gd name="connsiteY5" fmla="*/ 733549 h 733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9382" h="733548">
                        <a:moveTo>
                          <a:pt x="8182" y="0"/>
                        </a:moveTo>
                        <a:cubicBezTo>
                          <a:pt x="-3344" y="64351"/>
                          <a:pt x="-2686" y="130864"/>
                          <a:pt x="10115" y="194977"/>
                        </a:cubicBezTo>
                        <a:cubicBezTo>
                          <a:pt x="14325" y="216075"/>
                          <a:pt x="20116" y="237487"/>
                          <a:pt x="32966" y="254746"/>
                        </a:cubicBezTo>
                        <a:cubicBezTo>
                          <a:pt x="53340" y="282102"/>
                          <a:pt x="87553" y="294389"/>
                          <a:pt x="118538" y="308658"/>
                        </a:cubicBezTo>
                        <a:cubicBezTo>
                          <a:pt x="181394" y="337595"/>
                          <a:pt x="242906" y="388649"/>
                          <a:pt x="248897" y="457590"/>
                        </a:cubicBezTo>
                        <a:cubicBezTo>
                          <a:pt x="257308" y="554450"/>
                          <a:pt x="153428" y="637927"/>
                          <a:pt x="171021" y="733549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37" name="任意多边形: 形状 636">
                    <a:extLst>
                      <a:ext uri="{FF2B5EF4-FFF2-40B4-BE49-F238E27FC236}">
                        <a16:creationId xmlns:a16="http://schemas.microsoft.com/office/drawing/2014/main" id="{8DBF02E2-7A3D-7979-93D3-68A0A51024D6}"/>
                      </a:ext>
                    </a:extLst>
                  </p:cNvPr>
                  <p:cNvSpPr/>
                  <p:nvPr/>
                </p:nvSpPr>
                <p:spPr>
                  <a:xfrm>
                    <a:off x="3368636" y="3240570"/>
                    <a:ext cx="1021975" cy="1300406"/>
                  </a:xfrm>
                  <a:custGeom>
                    <a:avLst/>
                    <a:gdLst>
                      <a:gd name="connsiteX0" fmla="*/ 84366 w 1021975"/>
                      <a:gd name="connsiteY0" fmla="*/ 1300111 h 1300406"/>
                      <a:gd name="connsiteX1" fmla="*/ 61 w 1021975"/>
                      <a:gd name="connsiteY1" fmla="*/ 1146225 h 1300406"/>
                      <a:gd name="connsiteX2" fmla="*/ 119152 w 1021975"/>
                      <a:gd name="connsiteY2" fmla="*/ 969593 h 1300406"/>
                      <a:gd name="connsiteX3" fmla="*/ 184722 w 1021975"/>
                      <a:gd name="connsiteY3" fmla="*/ 726049 h 1300406"/>
                      <a:gd name="connsiteX4" fmla="*/ 524612 w 1021975"/>
                      <a:gd name="connsiteY4" fmla="*/ 526662 h 1300406"/>
                      <a:gd name="connsiteX5" fmla="*/ 547358 w 1021975"/>
                      <a:gd name="connsiteY5" fmla="*/ 127888 h 1300406"/>
                      <a:gd name="connsiteX6" fmla="*/ 1011701 w 1021975"/>
                      <a:gd name="connsiteY6" fmla="*/ 16817 h 1300406"/>
                      <a:gd name="connsiteX7" fmla="*/ 968867 w 1021975"/>
                      <a:gd name="connsiteY7" fmla="*/ 205688 h 1300406"/>
                      <a:gd name="connsiteX8" fmla="*/ 816324 w 1021975"/>
                      <a:gd name="connsiteY8" fmla="*/ 300510 h 1300406"/>
                      <a:gd name="connsiteX9" fmla="*/ 771100 w 1021975"/>
                      <a:gd name="connsiteY9" fmla="*/ 399760 h 1300406"/>
                      <a:gd name="connsiteX10" fmla="*/ 771100 w 1021975"/>
                      <a:gd name="connsiteY10" fmla="*/ 1300406 h 1300406"/>
                      <a:gd name="connsiteX11" fmla="*/ 84366 w 1021975"/>
                      <a:gd name="connsiteY11" fmla="*/ 1300111 h 1300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21975" h="1300406">
                        <a:moveTo>
                          <a:pt x="84366" y="1300111"/>
                        </a:moveTo>
                        <a:cubicBezTo>
                          <a:pt x="84366" y="1300111"/>
                          <a:pt x="-2616" y="1254610"/>
                          <a:pt x="61" y="1146225"/>
                        </a:cubicBezTo>
                        <a:cubicBezTo>
                          <a:pt x="2737" y="1037831"/>
                          <a:pt x="88376" y="1028467"/>
                          <a:pt x="119152" y="969593"/>
                        </a:cubicBezTo>
                        <a:cubicBezTo>
                          <a:pt x="149927" y="910710"/>
                          <a:pt x="118390" y="809478"/>
                          <a:pt x="184722" y="726049"/>
                        </a:cubicBezTo>
                        <a:cubicBezTo>
                          <a:pt x="280581" y="605481"/>
                          <a:pt x="468414" y="661822"/>
                          <a:pt x="524612" y="526662"/>
                        </a:cubicBezTo>
                        <a:cubicBezTo>
                          <a:pt x="580819" y="391512"/>
                          <a:pt x="483073" y="271211"/>
                          <a:pt x="547358" y="127888"/>
                        </a:cubicBezTo>
                        <a:cubicBezTo>
                          <a:pt x="633330" y="-63774"/>
                          <a:pt x="1011701" y="16817"/>
                          <a:pt x="1011701" y="16817"/>
                        </a:cubicBezTo>
                        <a:cubicBezTo>
                          <a:pt x="1011701" y="16817"/>
                          <a:pt x="1053373" y="113191"/>
                          <a:pt x="968867" y="205688"/>
                        </a:cubicBezTo>
                        <a:cubicBezTo>
                          <a:pt x="884362" y="298176"/>
                          <a:pt x="816324" y="300510"/>
                          <a:pt x="816324" y="300510"/>
                        </a:cubicBezTo>
                        <a:cubicBezTo>
                          <a:pt x="816991" y="374290"/>
                          <a:pt x="771100" y="399760"/>
                          <a:pt x="771100" y="399760"/>
                        </a:cubicBezTo>
                        <a:cubicBezTo>
                          <a:pt x="761841" y="406218"/>
                          <a:pt x="771100" y="1300406"/>
                          <a:pt x="771100" y="1300406"/>
                        </a:cubicBezTo>
                        <a:lnTo>
                          <a:pt x="84366" y="1300111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612" name="组合 611">
                  <a:extLst>
                    <a:ext uri="{FF2B5EF4-FFF2-40B4-BE49-F238E27FC236}">
                      <a16:creationId xmlns:a16="http://schemas.microsoft.com/office/drawing/2014/main" id="{FC76C804-D6DE-C28B-A5C4-625B3C643C5A}"/>
                    </a:ext>
                  </a:extLst>
                </p:cNvPr>
                <p:cNvGrpSpPr/>
                <p:nvPr/>
              </p:nvGrpSpPr>
              <p:grpSpPr>
                <a:xfrm>
                  <a:off x="3991737" y="3790768"/>
                  <a:ext cx="308324" cy="269462"/>
                  <a:chOff x="3991737" y="3790768"/>
                  <a:chExt cx="308324" cy="269462"/>
                </a:xfrm>
              </p:grpSpPr>
              <p:sp>
                <p:nvSpPr>
                  <p:cNvPr id="632" name="任意多边形: 形状 631">
                    <a:extLst>
                      <a:ext uri="{FF2B5EF4-FFF2-40B4-BE49-F238E27FC236}">
                        <a16:creationId xmlns:a16="http://schemas.microsoft.com/office/drawing/2014/main" id="{48D36939-C058-48CF-F110-25871148D3D1}"/>
                      </a:ext>
                    </a:extLst>
                  </p:cNvPr>
                  <p:cNvSpPr/>
                  <p:nvPr/>
                </p:nvSpPr>
                <p:spPr>
                  <a:xfrm>
                    <a:off x="3991737" y="3790768"/>
                    <a:ext cx="308324" cy="269462"/>
                  </a:xfrm>
                  <a:custGeom>
                    <a:avLst/>
                    <a:gdLst>
                      <a:gd name="connsiteX0" fmla="*/ 308324 w 308324"/>
                      <a:gd name="connsiteY0" fmla="*/ 131064 h 269462"/>
                      <a:gd name="connsiteX1" fmla="*/ 297942 w 308324"/>
                      <a:gd name="connsiteY1" fmla="*/ 216122 h 269462"/>
                      <a:gd name="connsiteX2" fmla="*/ 291370 w 308324"/>
                      <a:gd name="connsiteY2" fmla="*/ 269462 h 269462"/>
                      <a:gd name="connsiteX3" fmla="*/ 0 w 308324"/>
                      <a:gd name="connsiteY3" fmla="*/ 247650 h 269462"/>
                      <a:gd name="connsiteX4" fmla="*/ 102013 w 308324"/>
                      <a:gd name="connsiteY4" fmla="*/ 0 h 269462"/>
                      <a:gd name="connsiteX5" fmla="*/ 119920 w 308324"/>
                      <a:gd name="connsiteY5" fmla="*/ 11335 h 26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8324" h="269462">
                        <a:moveTo>
                          <a:pt x="308324" y="131064"/>
                        </a:moveTo>
                        <a:lnTo>
                          <a:pt x="297942" y="216122"/>
                        </a:lnTo>
                        <a:lnTo>
                          <a:pt x="291370" y="269462"/>
                        </a:lnTo>
                        <a:lnTo>
                          <a:pt x="0" y="247650"/>
                        </a:lnTo>
                        <a:lnTo>
                          <a:pt x="102013" y="0"/>
                        </a:lnTo>
                        <a:lnTo>
                          <a:pt x="119920" y="11335"/>
                        </a:lnTo>
                        <a:close/>
                      </a:path>
                    </a:pathLst>
                  </a:custGeom>
                  <a:solidFill>
                    <a:srgbClr val="DA8B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33" name="任意多边形: 形状 632">
                    <a:extLst>
                      <a:ext uri="{FF2B5EF4-FFF2-40B4-BE49-F238E27FC236}">
                        <a16:creationId xmlns:a16="http://schemas.microsoft.com/office/drawing/2014/main" id="{6C2EC895-DE34-F815-B332-18BC74D42A8B}"/>
                      </a:ext>
                    </a:extLst>
                  </p:cNvPr>
                  <p:cNvSpPr/>
                  <p:nvPr/>
                </p:nvSpPr>
                <p:spPr>
                  <a:xfrm>
                    <a:off x="4111656" y="3802103"/>
                    <a:ext cx="188404" cy="204787"/>
                  </a:xfrm>
                  <a:custGeom>
                    <a:avLst/>
                    <a:gdLst>
                      <a:gd name="connsiteX0" fmla="*/ 188404 w 188404"/>
                      <a:gd name="connsiteY0" fmla="*/ 119729 h 204787"/>
                      <a:gd name="connsiteX1" fmla="*/ 178022 w 188404"/>
                      <a:gd name="connsiteY1" fmla="*/ 204788 h 204787"/>
                      <a:gd name="connsiteX2" fmla="*/ 104775 w 188404"/>
                      <a:gd name="connsiteY2" fmla="*/ 158687 h 204787"/>
                      <a:gd name="connsiteX3" fmla="*/ 0 w 188404"/>
                      <a:gd name="connsiteY3" fmla="*/ 0 h 204787"/>
                      <a:gd name="connsiteX4" fmla="*/ 188404 w 188404"/>
                      <a:gd name="connsiteY4" fmla="*/ 119729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" h="204787">
                        <a:moveTo>
                          <a:pt x="188404" y="119729"/>
                        </a:moveTo>
                        <a:lnTo>
                          <a:pt x="178022" y="204788"/>
                        </a:lnTo>
                        <a:cubicBezTo>
                          <a:pt x="150971" y="193738"/>
                          <a:pt x="126587" y="177927"/>
                          <a:pt x="104775" y="158687"/>
                        </a:cubicBezTo>
                        <a:cubicBezTo>
                          <a:pt x="58007" y="117538"/>
                          <a:pt x="23146" y="60579"/>
                          <a:pt x="0" y="0"/>
                        </a:cubicBezTo>
                        <a:lnTo>
                          <a:pt x="188404" y="119729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sp>
              <p:nvSpPr>
                <p:cNvPr id="613" name="任意多边形: 形状 612">
                  <a:extLst>
                    <a:ext uri="{FF2B5EF4-FFF2-40B4-BE49-F238E27FC236}">
                      <a16:creationId xmlns:a16="http://schemas.microsoft.com/office/drawing/2014/main" id="{CBE3FED5-7ABF-5D9B-885C-96CF50F28B08}"/>
                    </a:ext>
                  </a:extLst>
                </p:cNvPr>
                <p:cNvSpPr/>
                <p:nvPr/>
              </p:nvSpPr>
              <p:spPr>
                <a:xfrm>
                  <a:off x="3996161" y="3306445"/>
                  <a:ext cx="544677" cy="650944"/>
                </a:xfrm>
                <a:custGeom>
                  <a:avLst/>
                  <a:gdLst>
                    <a:gd name="connsiteX0" fmla="*/ 544672 w 544677"/>
                    <a:gd name="connsiteY0" fmla="*/ 328227 h 650944"/>
                    <a:gd name="connsiteX1" fmla="*/ 536757 w 544677"/>
                    <a:gd name="connsiteY1" fmla="*/ 434450 h 650944"/>
                    <a:gd name="connsiteX2" fmla="*/ 313110 w 544677"/>
                    <a:gd name="connsiteY2" fmla="*/ 650792 h 650944"/>
                    <a:gd name="connsiteX3" fmla="*/ 139441 w 544677"/>
                    <a:gd name="connsiteY3" fmla="*/ 587250 h 650944"/>
                    <a:gd name="connsiteX4" fmla="*/ 27160 w 544677"/>
                    <a:gd name="connsiteY4" fmla="*/ 129984 h 650944"/>
                    <a:gd name="connsiteX5" fmla="*/ 296870 w 544677"/>
                    <a:gd name="connsiteY5" fmla="*/ 4435 h 650944"/>
                    <a:gd name="connsiteX6" fmla="*/ 394349 w 544677"/>
                    <a:gd name="connsiteY6" fmla="*/ 4739 h 650944"/>
                    <a:gd name="connsiteX7" fmla="*/ 536252 w 544677"/>
                    <a:gd name="connsiteY7" fmla="*/ 177285 h 650944"/>
                    <a:gd name="connsiteX8" fmla="*/ 544672 w 544677"/>
                    <a:gd name="connsiteY8" fmla="*/ 328227 h 6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4677" h="650944">
                      <a:moveTo>
                        <a:pt x="544672" y="328227"/>
                      </a:moveTo>
                      <a:cubicBezTo>
                        <a:pt x="544567" y="363184"/>
                        <a:pt x="542510" y="399379"/>
                        <a:pt x="536757" y="434450"/>
                      </a:cubicBezTo>
                      <a:cubicBezTo>
                        <a:pt x="518355" y="546321"/>
                        <a:pt x="462110" y="645658"/>
                        <a:pt x="313110" y="650792"/>
                      </a:cubicBezTo>
                      <a:cubicBezTo>
                        <a:pt x="243501" y="653154"/>
                        <a:pt x="185608" y="627960"/>
                        <a:pt x="139441" y="587250"/>
                      </a:cubicBezTo>
                      <a:cubicBezTo>
                        <a:pt x="4738" y="468693"/>
                        <a:pt x="-31657" y="218204"/>
                        <a:pt x="27160" y="129984"/>
                      </a:cubicBezTo>
                      <a:cubicBezTo>
                        <a:pt x="106132" y="11426"/>
                        <a:pt x="296870" y="4435"/>
                        <a:pt x="296870" y="4435"/>
                      </a:cubicBezTo>
                      <a:cubicBezTo>
                        <a:pt x="331112" y="-1528"/>
                        <a:pt x="364221" y="-1528"/>
                        <a:pt x="394349" y="4739"/>
                      </a:cubicBezTo>
                      <a:cubicBezTo>
                        <a:pt x="470644" y="20475"/>
                        <a:pt x="527918" y="76205"/>
                        <a:pt x="536252" y="177285"/>
                      </a:cubicBezTo>
                      <a:cubicBezTo>
                        <a:pt x="539529" y="216871"/>
                        <a:pt x="544872" y="270849"/>
                        <a:pt x="544672" y="328227"/>
                      </a:cubicBezTo>
                      <a:close/>
                    </a:path>
                  </a:pathLst>
                </a:custGeom>
                <a:solidFill>
                  <a:srgbClr val="DA8B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614" name="组合 613">
                  <a:extLst>
                    <a:ext uri="{FF2B5EF4-FFF2-40B4-BE49-F238E27FC236}">
                      <a16:creationId xmlns:a16="http://schemas.microsoft.com/office/drawing/2014/main" id="{FDFD9F06-1BFE-FE92-8300-AE7394592168}"/>
                    </a:ext>
                  </a:extLst>
                </p:cNvPr>
                <p:cNvGrpSpPr/>
                <p:nvPr/>
              </p:nvGrpSpPr>
              <p:grpSpPr>
                <a:xfrm>
                  <a:off x="3981055" y="3292180"/>
                  <a:ext cx="494452" cy="532030"/>
                  <a:chOff x="3981055" y="3292180"/>
                  <a:chExt cx="494452" cy="532030"/>
                </a:xfrm>
              </p:grpSpPr>
              <p:sp>
                <p:nvSpPr>
                  <p:cNvPr id="627" name="任意多边形: 形状 626">
                    <a:extLst>
                      <a:ext uri="{FF2B5EF4-FFF2-40B4-BE49-F238E27FC236}">
                        <a16:creationId xmlns:a16="http://schemas.microsoft.com/office/drawing/2014/main" id="{A166AF63-ADC5-36CF-B9CB-FA41F3190CB7}"/>
                      </a:ext>
                    </a:extLst>
                  </p:cNvPr>
                  <p:cNvSpPr/>
                  <p:nvPr/>
                </p:nvSpPr>
                <p:spPr>
                  <a:xfrm>
                    <a:off x="3981055" y="3292180"/>
                    <a:ext cx="494452" cy="532030"/>
                  </a:xfrm>
                  <a:custGeom>
                    <a:avLst/>
                    <a:gdLst>
                      <a:gd name="connsiteX0" fmla="*/ 423181 w 494452"/>
                      <a:gd name="connsiteY0" fmla="*/ 171519 h 532030"/>
                      <a:gd name="connsiteX1" fmla="*/ 203897 w 494452"/>
                      <a:gd name="connsiteY1" fmla="*/ 248919 h 532030"/>
                      <a:gd name="connsiteX2" fmla="*/ 147909 w 494452"/>
                      <a:gd name="connsiteY2" fmla="*/ 322928 h 532030"/>
                      <a:gd name="connsiteX3" fmla="*/ 89892 w 494452"/>
                      <a:gd name="connsiteY3" fmla="*/ 532031 h 532030"/>
                      <a:gd name="connsiteX4" fmla="*/ 23188 w 494452"/>
                      <a:gd name="connsiteY4" fmla="*/ 131066 h 532030"/>
                      <a:gd name="connsiteX5" fmla="*/ 494418 w 494452"/>
                      <a:gd name="connsiteY5" fmla="*/ 22300 h 532030"/>
                      <a:gd name="connsiteX6" fmla="*/ 423181 w 494452"/>
                      <a:gd name="connsiteY6" fmla="*/ 171519 h 532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4452" h="532030">
                        <a:moveTo>
                          <a:pt x="423181" y="171519"/>
                        </a:moveTo>
                        <a:cubicBezTo>
                          <a:pt x="338656" y="263959"/>
                          <a:pt x="203897" y="248919"/>
                          <a:pt x="203897" y="248919"/>
                        </a:cubicBezTo>
                        <a:cubicBezTo>
                          <a:pt x="204620" y="322642"/>
                          <a:pt x="147909" y="322928"/>
                          <a:pt x="147909" y="322928"/>
                        </a:cubicBezTo>
                        <a:cubicBezTo>
                          <a:pt x="144718" y="325186"/>
                          <a:pt x="89892" y="532031"/>
                          <a:pt x="89892" y="532031"/>
                        </a:cubicBezTo>
                        <a:cubicBezTo>
                          <a:pt x="-24837" y="432066"/>
                          <a:pt x="-8330" y="192321"/>
                          <a:pt x="23188" y="131066"/>
                        </a:cubicBezTo>
                        <a:cubicBezTo>
                          <a:pt x="107437" y="-32669"/>
                          <a:pt x="374080" y="-8513"/>
                          <a:pt x="494418" y="22300"/>
                        </a:cubicBezTo>
                        <a:cubicBezTo>
                          <a:pt x="495552" y="58495"/>
                          <a:pt x="467910" y="122570"/>
                          <a:pt x="423181" y="171519"/>
                        </a:cubicBez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28" name="任意多边形: 形状 627">
                    <a:extLst>
                      <a:ext uri="{FF2B5EF4-FFF2-40B4-BE49-F238E27FC236}">
                        <a16:creationId xmlns:a16="http://schemas.microsoft.com/office/drawing/2014/main" id="{AF892D3C-DF6E-2783-E718-5AD2D804B699}"/>
                      </a:ext>
                    </a:extLst>
                  </p:cNvPr>
                  <p:cNvSpPr/>
                  <p:nvPr/>
                </p:nvSpPr>
                <p:spPr>
                  <a:xfrm>
                    <a:off x="4233548" y="3323796"/>
                    <a:ext cx="231510" cy="235697"/>
                  </a:xfrm>
                  <a:custGeom>
                    <a:avLst/>
                    <a:gdLst>
                      <a:gd name="connsiteX0" fmla="*/ 226857 w 231510"/>
                      <a:gd name="connsiteY0" fmla="*/ 0 h 235697"/>
                      <a:gd name="connsiteX1" fmla="*/ 216922 w 231510"/>
                      <a:gd name="connsiteY1" fmla="*/ 132740 h 235697"/>
                      <a:gd name="connsiteX2" fmla="*/ 126225 w 231510"/>
                      <a:gd name="connsiteY2" fmla="*/ 227209 h 235697"/>
                      <a:gd name="connsiteX3" fmla="*/ 0 w 231510"/>
                      <a:gd name="connsiteY3" fmla="*/ 206140 h 235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510" h="235697">
                        <a:moveTo>
                          <a:pt x="226857" y="0"/>
                        </a:moveTo>
                        <a:cubicBezTo>
                          <a:pt x="234763" y="44234"/>
                          <a:pt x="233315" y="90897"/>
                          <a:pt x="216922" y="132740"/>
                        </a:cubicBezTo>
                        <a:cubicBezTo>
                          <a:pt x="200539" y="174584"/>
                          <a:pt x="168173" y="211103"/>
                          <a:pt x="126225" y="227209"/>
                        </a:cubicBezTo>
                        <a:cubicBezTo>
                          <a:pt x="84277" y="243316"/>
                          <a:pt x="33033" y="236610"/>
                          <a:pt x="0" y="206140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629" name="组合 628">
                    <a:extLst>
                      <a:ext uri="{FF2B5EF4-FFF2-40B4-BE49-F238E27FC236}">
                        <a16:creationId xmlns:a16="http://schemas.microsoft.com/office/drawing/2014/main" id="{A0C927BB-5640-FFA1-7ABC-B1BCEAE00974}"/>
                      </a:ext>
                    </a:extLst>
                  </p:cNvPr>
                  <p:cNvGrpSpPr/>
                  <p:nvPr/>
                </p:nvGrpSpPr>
                <p:grpSpPr>
                  <a:xfrm>
                    <a:off x="4125067" y="3431600"/>
                    <a:ext cx="59912" cy="109480"/>
                    <a:chOff x="4125067" y="3431600"/>
                    <a:chExt cx="59912" cy="109480"/>
                  </a:xfrm>
                </p:grpSpPr>
                <p:sp>
                  <p:nvSpPr>
                    <p:cNvPr id="630" name="任意多边形: 形状 629">
                      <a:extLst>
                        <a:ext uri="{FF2B5EF4-FFF2-40B4-BE49-F238E27FC236}">
                          <a16:creationId xmlns:a16="http://schemas.microsoft.com/office/drawing/2014/main" id="{1A368E2A-E78D-080C-DC7D-4BACE3BCD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5067" y="3481168"/>
                      <a:ext cx="59912" cy="59912"/>
                    </a:xfrm>
                    <a:custGeom>
                      <a:avLst/>
                      <a:gdLst>
                        <a:gd name="connsiteX0" fmla="*/ 59912 w 59912"/>
                        <a:gd name="connsiteY0" fmla="*/ 59912 h 59912"/>
                        <a:gd name="connsiteX1" fmla="*/ 0 w 59912"/>
                        <a:gd name="connsiteY1" fmla="*/ 0 h 59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9912" h="59912">
                          <a:moveTo>
                            <a:pt x="59912" y="5991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631" name="任意多边形: 形状 630">
                      <a:extLst>
                        <a:ext uri="{FF2B5EF4-FFF2-40B4-BE49-F238E27FC236}">
                          <a16:creationId xmlns:a16="http://schemas.microsoft.com/office/drawing/2014/main" id="{99EA85A0-FD92-162D-5B40-4F7CF5D4A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7358" y="3431600"/>
                      <a:ext cx="17621" cy="109480"/>
                    </a:xfrm>
                    <a:custGeom>
                      <a:avLst/>
                      <a:gdLst>
                        <a:gd name="connsiteX0" fmla="*/ 17621 w 17621"/>
                        <a:gd name="connsiteY0" fmla="*/ 109480 h 109480"/>
                        <a:gd name="connsiteX1" fmla="*/ 0 w 17621"/>
                        <a:gd name="connsiteY1" fmla="*/ 0 h 109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621" h="109480">
                          <a:moveTo>
                            <a:pt x="17621" y="10948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15" name="组合 614">
                  <a:extLst>
                    <a:ext uri="{FF2B5EF4-FFF2-40B4-BE49-F238E27FC236}">
                      <a16:creationId xmlns:a16="http://schemas.microsoft.com/office/drawing/2014/main" id="{9DE31037-0D20-BAF6-0E91-ED9BBBC649E2}"/>
                    </a:ext>
                  </a:extLst>
                </p:cNvPr>
                <p:cNvGrpSpPr/>
                <p:nvPr/>
              </p:nvGrpSpPr>
              <p:grpSpPr>
                <a:xfrm>
                  <a:off x="4165083" y="3511112"/>
                  <a:ext cx="375750" cy="256166"/>
                  <a:chOff x="4165083" y="3511112"/>
                  <a:chExt cx="375750" cy="256166"/>
                </a:xfrm>
              </p:grpSpPr>
              <p:grpSp>
                <p:nvGrpSpPr>
                  <p:cNvPr id="616" name="组合 615">
                    <a:extLst>
                      <a:ext uri="{FF2B5EF4-FFF2-40B4-BE49-F238E27FC236}">
                        <a16:creationId xmlns:a16="http://schemas.microsoft.com/office/drawing/2014/main" id="{871483FF-B411-32EC-1593-A62911187C3F}"/>
                      </a:ext>
                    </a:extLst>
                  </p:cNvPr>
                  <p:cNvGrpSpPr/>
                  <p:nvPr/>
                </p:nvGrpSpPr>
                <p:grpSpPr>
                  <a:xfrm>
                    <a:off x="4316826" y="3554239"/>
                    <a:ext cx="177444" cy="60876"/>
                    <a:chOff x="4316826" y="3554239"/>
                    <a:chExt cx="177444" cy="60876"/>
                  </a:xfrm>
                  <a:solidFill>
                    <a:srgbClr val="231F20"/>
                  </a:solidFill>
                </p:grpSpPr>
                <p:sp>
                  <p:nvSpPr>
                    <p:cNvPr id="625" name="任意多边形: 形状 624">
                      <a:extLst>
                        <a:ext uri="{FF2B5EF4-FFF2-40B4-BE49-F238E27FC236}">
                          <a16:creationId xmlns:a16="http://schemas.microsoft.com/office/drawing/2014/main" id="{1ADAFCF9-1B56-2EDD-A24F-4598BE592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0894" y="3554239"/>
                      <a:ext cx="23376" cy="57528"/>
                    </a:xfrm>
                    <a:custGeom>
                      <a:avLst/>
                      <a:gdLst>
                        <a:gd name="connsiteX0" fmla="*/ 464 w 23376"/>
                        <a:gd name="connsiteY0" fmla="*/ 12130 h 57528"/>
                        <a:gd name="connsiteX1" fmla="*/ 3207 w 23376"/>
                        <a:gd name="connsiteY1" fmla="*/ 21512 h 57528"/>
                        <a:gd name="connsiteX2" fmla="*/ 3960 w 23376"/>
                        <a:gd name="connsiteY2" fmla="*/ 25636 h 57528"/>
                        <a:gd name="connsiteX3" fmla="*/ 3902 w 23376"/>
                        <a:gd name="connsiteY3" fmla="*/ 25179 h 57528"/>
                        <a:gd name="connsiteX4" fmla="*/ 4055 w 23376"/>
                        <a:gd name="connsiteY4" fmla="*/ 26569 h 57528"/>
                        <a:gd name="connsiteX5" fmla="*/ 4236 w 23376"/>
                        <a:gd name="connsiteY5" fmla="*/ 28656 h 57528"/>
                        <a:gd name="connsiteX6" fmla="*/ 4264 w 23376"/>
                        <a:gd name="connsiteY6" fmla="*/ 37733 h 57528"/>
                        <a:gd name="connsiteX7" fmla="*/ 4064 w 23376"/>
                        <a:gd name="connsiteY7" fmla="*/ 40171 h 57528"/>
                        <a:gd name="connsiteX8" fmla="*/ 3950 w 23376"/>
                        <a:gd name="connsiteY8" fmla="*/ 41210 h 57528"/>
                        <a:gd name="connsiteX9" fmla="*/ 4017 w 23376"/>
                        <a:gd name="connsiteY9" fmla="*/ 40752 h 57528"/>
                        <a:gd name="connsiteX10" fmla="*/ 3131 w 23376"/>
                        <a:gd name="connsiteY10" fmla="*/ 45562 h 57528"/>
                        <a:gd name="connsiteX11" fmla="*/ 9779 w 23376"/>
                        <a:gd name="connsiteY11" fmla="*/ 57278 h 57528"/>
                        <a:gd name="connsiteX12" fmla="*/ 21495 w 23376"/>
                        <a:gd name="connsiteY12" fmla="*/ 50630 h 57528"/>
                        <a:gd name="connsiteX13" fmla="*/ 18828 w 23376"/>
                        <a:gd name="connsiteY13" fmla="*/ 7062 h 57528"/>
                        <a:gd name="connsiteX14" fmla="*/ 7112 w 23376"/>
                        <a:gd name="connsiteY14" fmla="*/ 414 h 57528"/>
                        <a:gd name="connsiteX15" fmla="*/ 464 w 23376"/>
                        <a:gd name="connsiteY15" fmla="*/ 12130 h 57528"/>
                        <a:gd name="connsiteX16" fmla="*/ 464 w 23376"/>
                        <a:gd name="connsiteY16" fmla="*/ 12130 h 575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3376" h="57528">
                          <a:moveTo>
                            <a:pt x="464" y="12130"/>
                          </a:moveTo>
                          <a:cubicBezTo>
                            <a:pt x="1588" y="15197"/>
                            <a:pt x="2521" y="18321"/>
                            <a:pt x="3207" y="21512"/>
                          </a:cubicBezTo>
                          <a:cubicBezTo>
                            <a:pt x="3502" y="22883"/>
                            <a:pt x="3731" y="24255"/>
                            <a:pt x="3960" y="25636"/>
                          </a:cubicBezTo>
                          <a:cubicBezTo>
                            <a:pt x="4112" y="26712"/>
                            <a:pt x="4093" y="26560"/>
                            <a:pt x="3902" y="25179"/>
                          </a:cubicBezTo>
                          <a:cubicBezTo>
                            <a:pt x="3960" y="25646"/>
                            <a:pt x="4007" y="26103"/>
                            <a:pt x="4055" y="26569"/>
                          </a:cubicBezTo>
                          <a:cubicBezTo>
                            <a:pt x="4121" y="27265"/>
                            <a:pt x="4188" y="27960"/>
                            <a:pt x="4236" y="28656"/>
                          </a:cubicBezTo>
                          <a:cubicBezTo>
                            <a:pt x="4445" y="31675"/>
                            <a:pt x="4455" y="34713"/>
                            <a:pt x="4264" y="37733"/>
                          </a:cubicBezTo>
                          <a:cubicBezTo>
                            <a:pt x="4217" y="38543"/>
                            <a:pt x="4150" y="39362"/>
                            <a:pt x="4064" y="40171"/>
                          </a:cubicBezTo>
                          <a:cubicBezTo>
                            <a:pt x="4036" y="40514"/>
                            <a:pt x="3998" y="40867"/>
                            <a:pt x="3950" y="41210"/>
                          </a:cubicBezTo>
                          <a:cubicBezTo>
                            <a:pt x="3817" y="42286"/>
                            <a:pt x="3836" y="42133"/>
                            <a:pt x="4017" y="40752"/>
                          </a:cubicBezTo>
                          <a:cubicBezTo>
                            <a:pt x="3426" y="42114"/>
                            <a:pt x="3445" y="44105"/>
                            <a:pt x="3131" y="45562"/>
                          </a:cubicBezTo>
                          <a:cubicBezTo>
                            <a:pt x="2074" y="50420"/>
                            <a:pt x="4579" y="56097"/>
                            <a:pt x="9779" y="57278"/>
                          </a:cubicBezTo>
                          <a:cubicBezTo>
                            <a:pt x="14580" y="58374"/>
                            <a:pt x="20371" y="55830"/>
                            <a:pt x="21495" y="50630"/>
                          </a:cubicBezTo>
                          <a:cubicBezTo>
                            <a:pt x="24619" y="36199"/>
                            <a:pt x="23933" y="20969"/>
                            <a:pt x="18828" y="7062"/>
                          </a:cubicBezTo>
                          <a:cubicBezTo>
                            <a:pt x="17114" y="2395"/>
                            <a:pt x="12294" y="-1263"/>
                            <a:pt x="7112" y="414"/>
                          </a:cubicBezTo>
                          <a:cubicBezTo>
                            <a:pt x="2540" y="1900"/>
                            <a:pt x="-1374" y="7129"/>
                            <a:pt x="464" y="12130"/>
                          </a:cubicBezTo>
                          <a:lnTo>
                            <a:pt x="464" y="12130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626" name="任意多边形: 形状 625">
                      <a:extLst>
                        <a:ext uri="{FF2B5EF4-FFF2-40B4-BE49-F238E27FC236}">
                          <a16:creationId xmlns:a16="http://schemas.microsoft.com/office/drawing/2014/main" id="{2C180EC1-3065-1804-88F9-498F7EA27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6826" y="3562442"/>
                      <a:ext cx="24147" cy="52674"/>
                    </a:xfrm>
                    <a:custGeom>
                      <a:avLst/>
                      <a:gdLst>
                        <a:gd name="connsiteX0" fmla="*/ 456 w 24147"/>
                        <a:gd name="connsiteY0" fmla="*/ 12062 h 52674"/>
                        <a:gd name="connsiteX1" fmla="*/ 4733 w 24147"/>
                        <a:gd name="connsiteY1" fmla="*/ 29540 h 52674"/>
                        <a:gd name="connsiteX2" fmla="*/ 4390 w 24147"/>
                        <a:gd name="connsiteY2" fmla="*/ 27007 h 52674"/>
                        <a:gd name="connsiteX3" fmla="*/ 4933 w 24147"/>
                        <a:gd name="connsiteY3" fmla="*/ 43142 h 52674"/>
                        <a:gd name="connsiteX4" fmla="*/ 14458 w 24147"/>
                        <a:gd name="connsiteY4" fmla="*/ 52667 h 52674"/>
                        <a:gd name="connsiteX5" fmla="*/ 23983 w 24147"/>
                        <a:gd name="connsiteY5" fmla="*/ 43142 h 52674"/>
                        <a:gd name="connsiteX6" fmla="*/ 18830 w 24147"/>
                        <a:gd name="connsiteY6" fmla="*/ 7004 h 52674"/>
                        <a:gd name="connsiteX7" fmla="*/ 14448 w 24147"/>
                        <a:gd name="connsiteY7" fmla="*/ 1308 h 52674"/>
                        <a:gd name="connsiteX8" fmla="*/ 7114 w 24147"/>
                        <a:gd name="connsiteY8" fmla="*/ 346 h 52674"/>
                        <a:gd name="connsiteX9" fmla="*/ 456 w 24147"/>
                        <a:gd name="connsiteY9" fmla="*/ 12062 h 52674"/>
                        <a:gd name="connsiteX10" fmla="*/ 456 w 24147"/>
                        <a:gd name="connsiteY10" fmla="*/ 12062 h 526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4147" h="52674">
                          <a:moveTo>
                            <a:pt x="456" y="12062"/>
                          </a:moveTo>
                          <a:cubicBezTo>
                            <a:pt x="2494" y="17729"/>
                            <a:pt x="3923" y="23577"/>
                            <a:pt x="4733" y="29540"/>
                          </a:cubicBezTo>
                          <a:cubicBezTo>
                            <a:pt x="4618" y="28693"/>
                            <a:pt x="4504" y="27854"/>
                            <a:pt x="4390" y="27007"/>
                          </a:cubicBezTo>
                          <a:cubicBezTo>
                            <a:pt x="5075" y="32360"/>
                            <a:pt x="5256" y="37751"/>
                            <a:pt x="4933" y="43142"/>
                          </a:cubicBezTo>
                          <a:cubicBezTo>
                            <a:pt x="4628" y="48124"/>
                            <a:pt x="9533" y="52886"/>
                            <a:pt x="14458" y="52667"/>
                          </a:cubicBezTo>
                          <a:cubicBezTo>
                            <a:pt x="19877" y="52419"/>
                            <a:pt x="23659" y="48476"/>
                            <a:pt x="23983" y="43142"/>
                          </a:cubicBezTo>
                          <a:cubicBezTo>
                            <a:pt x="24726" y="30969"/>
                            <a:pt x="22954" y="18472"/>
                            <a:pt x="18830" y="7004"/>
                          </a:cubicBezTo>
                          <a:cubicBezTo>
                            <a:pt x="17982" y="4632"/>
                            <a:pt x="16687" y="2613"/>
                            <a:pt x="14448" y="1308"/>
                          </a:cubicBezTo>
                          <a:cubicBezTo>
                            <a:pt x="12410" y="118"/>
                            <a:pt x="9400" y="-397"/>
                            <a:pt x="7114" y="346"/>
                          </a:cubicBezTo>
                          <a:cubicBezTo>
                            <a:pt x="2504" y="1832"/>
                            <a:pt x="-1354" y="7042"/>
                            <a:pt x="456" y="12062"/>
                          </a:cubicBezTo>
                          <a:lnTo>
                            <a:pt x="456" y="12062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grpSp>
                <p:nvGrpSpPr>
                  <p:cNvPr id="617" name="组合 616">
                    <a:extLst>
                      <a:ext uri="{FF2B5EF4-FFF2-40B4-BE49-F238E27FC236}">
                        <a16:creationId xmlns:a16="http://schemas.microsoft.com/office/drawing/2014/main" id="{EFBAA119-12F2-8200-33C5-2A914CEBC61D}"/>
                      </a:ext>
                    </a:extLst>
                  </p:cNvPr>
                  <p:cNvGrpSpPr/>
                  <p:nvPr/>
                </p:nvGrpSpPr>
                <p:grpSpPr>
                  <a:xfrm>
                    <a:off x="4270984" y="3511112"/>
                    <a:ext cx="239236" cy="40481"/>
                    <a:chOff x="4270984" y="3511112"/>
                    <a:chExt cx="239236" cy="40481"/>
                  </a:xfrm>
                  <a:solidFill>
                    <a:srgbClr val="231F20"/>
                  </a:solidFill>
                </p:grpSpPr>
                <p:sp>
                  <p:nvSpPr>
                    <p:cNvPr id="623" name="任意多边形: 形状 622">
                      <a:extLst>
                        <a:ext uri="{FF2B5EF4-FFF2-40B4-BE49-F238E27FC236}">
                          <a16:creationId xmlns:a16="http://schemas.microsoft.com/office/drawing/2014/main" id="{9C0F355C-2049-D8CD-887B-A8F3779883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0984" y="3516174"/>
                      <a:ext cx="43267" cy="35419"/>
                    </a:xfrm>
                    <a:custGeom>
                      <a:avLst/>
                      <a:gdLst>
                        <a:gd name="connsiteX0" fmla="*/ 8788 w 43267"/>
                        <a:gd name="connsiteY0" fmla="*/ 33098 h 35419"/>
                        <a:gd name="connsiteX1" fmla="*/ 21361 w 43267"/>
                        <a:gd name="connsiteY1" fmla="*/ 17372 h 35419"/>
                        <a:gd name="connsiteX2" fmla="*/ 30143 w 43267"/>
                        <a:gd name="connsiteY2" fmla="*/ 12171 h 35419"/>
                        <a:gd name="connsiteX3" fmla="*/ 32029 w 43267"/>
                        <a:gd name="connsiteY3" fmla="*/ 11399 h 35419"/>
                        <a:gd name="connsiteX4" fmla="*/ 34410 w 43267"/>
                        <a:gd name="connsiteY4" fmla="*/ 10590 h 35419"/>
                        <a:gd name="connsiteX5" fmla="*/ 39792 w 43267"/>
                        <a:gd name="connsiteY5" fmla="*/ 9285 h 35419"/>
                        <a:gd name="connsiteX6" fmla="*/ 43116 w 43267"/>
                        <a:gd name="connsiteY6" fmla="*/ 3427 h 35419"/>
                        <a:gd name="connsiteX7" fmla="*/ 37258 w 43267"/>
                        <a:gd name="connsiteY7" fmla="*/ 103 h 35419"/>
                        <a:gd name="connsiteX8" fmla="*/ 568 w 43267"/>
                        <a:gd name="connsiteY8" fmla="*/ 28297 h 35419"/>
                        <a:gd name="connsiteX9" fmla="*/ 2273 w 43267"/>
                        <a:gd name="connsiteY9" fmla="*/ 34812 h 35419"/>
                        <a:gd name="connsiteX10" fmla="*/ 8788 w 43267"/>
                        <a:gd name="connsiteY10" fmla="*/ 33098 h 35419"/>
                        <a:gd name="connsiteX11" fmla="*/ 8788 w 43267"/>
                        <a:gd name="connsiteY11" fmla="*/ 33098 h 35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3267" h="35419">
                          <a:moveTo>
                            <a:pt x="8788" y="33098"/>
                          </a:moveTo>
                          <a:cubicBezTo>
                            <a:pt x="11807" y="26697"/>
                            <a:pt x="15951" y="21515"/>
                            <a:pt x="21361" y="17372"/>
                          </a:cubicBezTo>
                          <a:cubicBezTo>
                            <a:pt x="23733" y="15552"/>
                            <a:pt x="27105" y="13552"/>
                            <a:pt x="30143" y="12171"/>
                          </a:cubicBezTo>
                          <a:cubicBezTo>
                            <a:pt x="30838" y="11857"/>
                            <a:pt x="31000" y="11781"/>
                            <a:pt x="32029" y="11399"/>
                          </a:cubicBezTo>
                          <a:cubicBezTo>
                            <a:pt x="32820" y="11104"/>
                            <a:pt x="33610" y="10838"/>
                            <a:pt x="34410" y="10590"/>
                          </a:cubicBezTo>
                          <a:cubicBezTo>
                            <a:pt x="36172" y="10037"/>
                            <a:pt x="37973" y="9618"/>
                            <a:pt x="39792" y="9285"/>
                          </a:cubicBezTo>
                          <a:cubicBezTo>
                            <a:pt x="42326" y="8818"/>
                            <a:pt x="43754" y="5751"/>
                            <a:pt x="43116" y="3427"/>
                          </a:cubicBezTo>
                          <a:cubicBezTo>
                            <a:pt x="42383" y="760"/>
                            <a:pt x="39801" y="-364"/>
                            <a:pt x="37258" y="103"/>
                          </a:cubicBezTo>
                          <a:cubicBezTo>
                            <a:pt x="21542" y="2970"/>
                            <a:pt x="7388" y="13847"/>
                            <a:pt x="568" y="28297"/>
                          </a:cubicBezTo>
                          <a:cubicBezTo>
                            <a:pt x="-527" y="30621"/>
                            <a:pt x="-80" y="33431"/>
                            <a:pt x="2273" y="34812"/>
                          </a:cubicBezTo>
                          <a:cubicBezTo>
                            <a:pt x="4349" y="36012"/>
                            <a:pt x="7683" y="35431"/>
                            <a:pt x="8788" y="33098"/>
                          </a:cubicBezTo>
                          <a:lnTo>
                            <a:pt x="8788" y="33098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624" name="任意多边形: 形状 623">
                      <a:extLst>
                        <a:ext uri="{FF2B5EF4-FFF2-40B4-BE49-F238E27FC236}">
                          <a16:creationId xmlns:a16="http://schemas.microsoft.com/office/drawing/2014/main" id="{B7ADF5B8-969C-DA33-3538-728015BD6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0592" y="3511112"/>
                      <a:ext cx="39628" cy="18174"/>
                    </a:xfrm>
                    <a:custGeom>
                      <a:avLst/>
                      <a:gdLst>
                        <a:gd name="connsiteX0" fmla="*/ 4766 w 39628"/>
                        <a:gd name="connsiteY0" fmla="*/ 9518 h 18174"/>
                        <a:gd name="connsiteX1" fmla="*/ 32503 w 39628"/>
                        <a:gd name="connsiteY1" fmla="*/ 17528 h 18174"/>
                        <a:gd name="connsiteX2" fmla="*/ 39018 w 39628"/>
                        <a:gd name="connsiteY2" fmla="*/ 15824 h 18174"/>
                        <a:gd name="connsiteX3" fmla="*/ 37313 w 39628"/>
                        <a:gd name="connsiteY3" fmla="*/ 9308 h 18174"/>
                        <a:gd name="connsiteX4" fmla="*/ 4766 w 39628"/>
                        <a:gd name="connsiteY4" fmla="*/ 2 h 18174"/>
                        <a:gd name="connsiteX5" fmla="*/ 4 w 39628"/>
                        <a:gd name="connsiteY5" fmla="*/ 4765 h 18174"/>
                        <a:gd name="connsiteX6" fmla="*/ 4766 w 39628"/>
                        <a:gd name="connsiteY6" fmla="*/ 9518 h 18174"/>
                        <a:gd name="connsiteX7" fmla="*/ 4766 w 39628"/>
                        <a:gd name="connsiteY7" fmla="*/ 9518 h 18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9628" h="18174">
                          <a:moveTo>
                            <a:pt x="4766" y="9518"/>
                          </a:moveTo>
                          <a:cubicBezTo>
                            <a:pt x="14644" y="9432"/>
                            <a:pt x="24026" y="12118"/>
                            <a:pt x="32503" y="17528"/>
                          </a:cubicBezTo>
                          <a:cubicBezTo>
                            <a:pt x="34608" y="18871"/>
                            <a:pt x="37847" y="18033"/>
                            <a:pt x="39018" y="15824"/>
                          </a:cubicBezTo>
                          <a:cubicBezTo>
                            <a:pt x="40266" y="13461"/>
                            <a:pt x="39552" y="10737"/>
                            <a:pt x="37313" y="9308"/>
                          </a:cubicBezTo>
                          <a:cubicBezTo>
                            <a:pt x="27655" y="3136"/>
                            <a:pt x="16225" y="-102"/>
                            <a:pt x="4766" y="2"/>
                          </a:cubicBezTo>
                          <a:cubicBezTo>
                            <a:pt x="2271" y="21"/>
                            <a:pt x="-110" y="2174"/>
                            <a:pt x="4" y="4765"/>
                          </a:cubicBezTo>
                          <a:cubicBezTo>
                            <a:pt x="118" y="7318"/>
                            <a:pt x="2099" y="9546"/>
                            <a:pt x="4766" y="9518"/>
                          </a:cubicBezTo>
                          <a:lnTo>
                            <a:pt x="4766" y="9518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sp>
                <p:nvSpPr>
                  <p:cNvPr id="618" name="任意多边形: 形状 617">
                    <a:extLst>
                      <a:ext uri="{FF2B5EF4-FFF2-40B4-BE49-F238E27FC236}">
                        <a16:creationId xmlns:a16="http://schemas.microsoft.com/office/drawing/2014/main" id="{8138B100-EB45-57AD-7B36-03752449893D}"/>
                      </a:ext>
                    </a:extLst>
                  </p:cNvPr>
                  <p:cNvSpPr/>
                  <p:nvPr/>
                </p:nvSpPr>
                <p:spPr>
                  <a:xfrm>
                    <a:off x="4165083" y="3628633"/>
                    <a:ext cx="166368" cy="123075"/>
                  </a:xfrm>
                  <a:custGeom>
                    <a:avLst/>
                    <a:gdLst>
                      <a:gd name="connsiteX0" fmla="*/ 165991 w 166368"/>
                      <a:gd name="connsiteY0" fmla="*/ 77973 h 123075"/>
                      <a:gd name="connsiteX1" fmla="*/ 76971 w 166368"/>
                      <a:gd name="connsiteY1" fmla="*/ 121873 h 123075"/>
                      <a:gd name="connsiteX2" fmla="*/ 361 w 166368"/>
                      <a:gd name="connsiteY2" fmla="*/ 58761 h 123075"/>
                      <a:gd name="connsiteX3" fmla="*/ 91020 w 166368"/>
                      <a:gd name="connsiteY3" fmla="*/ 687 h 123075"/>
                      <a:gd name="connsiteX4" fmla="*/ 165991 w 166368"/>
                      <a:gd name="connsiteY4" fmla="*/ 77973 h 123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368" h="123075">
                        <a:moveTo>
                          <a:pt x="165991" y="77973"/>
                        </a:moveTo>
                        <a:cubicBezTo>
                          <a:pt x="161658" y="115349"/>
                          <a:pt x="122710" y="127179"/>
                          <a:pt x="76971" y="121873"/>
                        </a:cubicBezTo>
                        <a:cubicBezTo>
                          <a:pt x="31232" y="116568"/>
                          <a:pt x="-3973" y="96137"/>
                          <a:pt x="361" y="58761"/>
                        </a:cubicBezTo>
                        <a:cubicBezTo>
                          <a:pt x="4695" y="21385"/>
                          <a:pt x="45291" y="-4619"/>
                          <a:pt x="91020" y="687"/>
                        </a:cubicBezTo>
                        <a:cubicBezTo>
                          <a:pt x="136769" y="5992"/>
                          <a:pt x="170325" y="40597"/>
                          <a:pt x="165991" y="77973"/>
                        </a:cubicBezTo>
                        <a:close/>
                      </a:path>
                    </a:pathLst>
                  </a:custGeom>
                  <a:solidFill>
                    <a:srgbClr val="E8786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19" name="任意多边形: 形状 618">
                    <a:extLst>
                      <a:ext uri="{FF2B5EF4-FFF2-40B4-BE49-F238E27FC236}">
                        <a16:creationId xmlns:a16="http://schemas.microsoft.com/office/drawing/2014/main" id="{0EDA1AE5-B155-180F-37BD-DC16DE3DF523}"/>
                      </a:ext>
                    </a:extLst>
                  </p:cNvPr>
                  <p:cNvSpPr/>
                  <p:nvPr/>
                </p:nvSpPr>
                <p:spPr>
                  <a:xfrm>
                    <a:off x="4495128" y="3634673"/>
                    <a:ext cx="45706" cy="106222"/>
                  </a:xfrm>
                  <a:custGeom>
                    <a:avLst/>
                    <a:gdLst>
                      <a:gd name="connsiteX0" fmla="*/ 45706 w 45706"/>
                      <a:gd name="connsiteY0" fmla="*/ 0 h 106222"/>
                      <a:gd name="connsiteX1" fmla="*/ 37791 w 45706"/>
                      <a:gd name="connsiteY1" fmla="*/ 106223 h 106222"/>
                      <a:gd name="connsiteX2" fmla="*/ 367 w 45706"/>
                      <a:gd name="connsiteY2" fmla="*/ 52750 h 106222"/>
                      <a:gd name="connsiteX3" fmla="*/ 45706 w 45706"/>
                      <a:gd name="connsiteY3" fmla="*/ 0 h 10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06" h="106222">
                        <a:moveTo>
                          <a:pt x="45706" y="0"/>
                        </a:moveTo>
                        <a:cubicBezTo>
                          <a:pt x="45601" y="34957"/>
                          <a:pt x="43544" y="71152"/>
                          <a:pt x="37791" y="106223"/>
                        </a:cubicBezTo>
                        <a:cubicBezTo>
                          <a:pt x="12912" y="95936"/>
                          <a:pt x="-2624" y="78353"/>
                          <a:pt x="367" y="52750"/>
                        </a:cubicBezTo>
                        <a:cubicBezTo>
                          <a:pt x="3129" y="28585"/>
                          <a:pt x="21027" y="9154"/>
                          <a:pt x="45706" y="0"/>
                        </a:cubicBezTo>
                        <a:close/>
                      </a:path>
                    </a:pathLst>
                  </a:custGeom>
                  <a:solidFill>
                    <a:srgbClr val="E8786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620" name="组合 619">
                    <a:extLst>
                      <a:ext uri="{FF2B5EF4-FFF2-40B4-BE49-F238E27FC236}">
                        <a16:creationId xmlns:a16="http://schemas.microsoft.com/office/drawing/2014/main" id="{309D5BC9-7B97-5CF8-7951-8B0F633A088E}"/>
                      </a:ext>
                    </a:extLst>
                  </p:cNvPr>
                  <p:cNvGrpSpPr/>
                  <p:nvPr/>
                </p:nvGrpSpPr>
                <p:grpSpPr>
                  <a:xfrm>
                    <a:off x="4352162" y="3545852"/>
                    <a:ext cx="91571" cy="221426"/>
                    <a:chOff x="4352162" y="3545852"/>
                    <a:chExt cx="91571" cy="221426"/>
                  </a:xfrm>
                  <a:noFill/>
                </p:grpSpPr>
                <p:sp>
                  <p:nvSpPr>
                    <p:cNvPr id="621" name="任意多边形: 形状 620">
                      <a:extLst>
                        <a:ext uri="{FF2B5EF4-FFF2-40B4-BE49-F238E27FC236}">
                          <a16:creationId xmlns:a16="http://schemas.microsoft.com/office/drawing/2014/main" id="{4093126B-A985-D838-0BD5-26C2E2ED0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3436" y="3545852"/>
                      <a:ext cx="40298" cy="183518"/>
                    </a:xfrm>
                    <a:custGeom>
                      <a:avLst/>
                      <a:gdLst>
                        <a:gd name="connsiteX0" fmla="*/ 15707 w 40298"/>
                        <a:gd name="connsiteY0" fmla="*/ 0 h 183518"/>
                        <a:gd name="connsiteX1" fmla="*/ 40253 w 40298"/>
                        <a:gd name="connsiteY1" fmla="*/ 96564 h 183518"/>
                        <a:gd name="connsiteX2" fmla="*/ 0 w 40298"/>
                        <a:gd name="connsiteY2" fmla="*/ 183518 h 1835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298" h="183518">
                          <a:moveTo>
                            <a:pt x="15707" y="0"/>
                          </a:moveTo>
                          <a:cubicBezTo>
                            <a:pt x="28327" y="30994"/>
                            <a:pt x="41167" y="63113"/>
                            <a:pt x="40253" y="96564"/>
                          </a:cubicBezTo>
                          <a:cubicBezTo>
                            <a:pt x="39357" y="129387"/>
                            <a:pt x="24441" y="161601"/>
                            <a:pt x="0" y="183518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622" name="任意多边形: 形状 621">
                      <a:extLst>
                        <a:ext uri="{FF2B5EF4-FFF2-40B4-BE49-F238E27FC236}">
                          <a16:creationId xmlns:a16="http://schemas.microsoft.com/office/drawing/2014/main" id="{0F82ABEF-F387-081E-C389-261F770BC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2162" y="3739886"/>
                      <a:ext cx="58007" cy="27392"/>
                    </a:xfrm>
                    <a:custGeom>
                      <a:avLst/>
                      <a:gdLst>
                        <a:gd name="connsiteX0" fmla="*/ 0 w 58007"/>
                        <a:gd name="connsiteY0" fmla="*/ 0 h 27392"/>
                        <a:gd name="connsiteX1" fmla="*/ 23374 w 58007"/>
                        <a:gd name="connsiteY1" fmla="*/ 23869 h 27392"/>
                        <a:gd name="connsiteX2" fmla="*/ 58007 w 58007"/>
                        <a:gd name="connsiteY2" fmla="*/ 27308 h 273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8007" h="27392">
                          <a:moveTo>
                            <a:pt x="0" y="0"/>
                          </a:moveTo>
                          <a:cubicBezTo>
                            <a:pt x="2229" y="11449"/>
                            <a:pt x="12344" y="20069"/>
                            <a:pt x="23374" y="23869"/>
                          </a:cubicBezTo>
                          <a:cubicBezTo>
                            <a:pt x="34404" y="27670"/>
                            <a:pt x="46349" y="27508"/>
                            <a:pt x="58007" y="27308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75" name="组合 574">
                <a:extLst>
                  <a:ext uri="{FF2B5EF4-FFF2-40B4-BE49-F238E27FC236}">
                    <a16:creationId xmlns:a16="http://schemas.microsoft.com/office/drawing/2014/main" id="{9EE195DD-D900-E050-BA3C-D20F6D928B62}"/>
                  </a:ext>
                </a:extLst>
              </p:cNvPr>
              <p:cNvGrpSpPr/>
              <p:nvPr/>
            </p:nvGrpSpPr>
            <p:grpSpPr>
              <a:xfrm>
                <a:off x="3344560" y="4024502"/>
                <a:ext cx="1416986" cy="1316555"/>
                <a:chOff x="3344560" y="4024502"/>
                <a:chExt cx="1416986" cy="1316555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BEAB81A7-55A4-9CA5-7A8C-8ACCDD9C5926}"/>
                    </a:ext>
                  </a:extLst>
                </p:cNvPr>
                <p:cNvGrpSpPr/>
                <p:nvPr/>
              </p:nvGrpSpPr>
              <p:grpSpPr>
                <a:xfrm>
                  <a:off x="4286440" y="4066898"/>
                  <a:ext cx="475106" cy="1274159"/>
                  <a:chOff x="4286440" y="4066898"/>
                  <a:chExt cx="475106" cy="1274159"/>
                </a:xfrm>
              </p:grpSpPr>
              <p:sp>
                <p:nvSpPr>
                  <p:cNvPr id="609" name="任意多边形: 形状 608">
                    <a:extLst>
                      <a:ext uri="{FF2B5EF4-FFF2-40B4-BE49-F238E27FC236}">
                        <a16:creationId xmlns:a16="http://schemas.microsoft.com/office/drawing/2014/main" id="{EDBCDD77-8218-D4B4-46BB-96124D94960A}"/>
                      </a:ext>
                    </a:extLst>
                  </p:cNvPr>
                  <p:cNvSpPr/>
                  <p:nvPr/>
                </p:nvSpPr>
                <p:spPr>
                  <a:xfrm>
                    <a:off x="4286440" y="4066898"/>
                    <a:ext cx="475106" cy="1274159"/>
                  </a:xfrm>
                  <a:custGeom>
                    <a:avLst/>
                    <a:gdLst>
                      <a:gd name="connsiteX0" fmla="*/ 475107 w 475106"/>
                      <a:gd name="connsiteY0" fmla="*/ 1274159 h 1274159"/>
                      <a:gd name="connsiteX1" fmla="*/ 0 w 475106"/>
                      <a:gd name="connsiteY1" fmla="*/ 1274159 h 1274159"/>
                      <a:gd name="connsiteX2" fmla="*/ 81153 w 475106"/>
                      <a:gd name="connsiteY2" fmla="*/ 660940 h 1274159"/>
                      <a:gd name="connsiteX3" fmla="*/ 168592 w 475106"/>
                      <a:gd name="connsiteY3" fmla="*/ 0 h 1274159"/>
                      <a:gd name="connsiteX4" fmla="*/ 398145 w 475106"/>
                      <a:gd name="connsiteY4" fmla="*/ 644176 h 1274159"/>
                      <a:gd name="connsiteX5" fmla="*/ 399669 w 475106"/>
                      <a:gd name="connsiteY5" fmla="*/ 660940 h 1274159"/>
                      <a:gd name="connsiteX6" fmla="*/ 475107 w 475106"/>
                      <a:gd name="connsiteY6" fmla="*/ 1274159 h 1274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5106" h="1274159">
                        <a:moveTo>
                          <a:pt x="475107" y="1274159"/>
                        </a:moveTo>
                        <a:lnTo>
                          <a:pt x="0" y="1274159"/>
                        </a:lnTo>
                        <a:lnTo>
                          <a:pt x="81153" y="660940"/>
                        </a:lnTo>
                        <a:lnTo>
                          <a:pt x="168592" y="0"/>
                        </a:lnTo>
                        <a:cubicBezTo>
                          <a:pt x="270986" y="11716"/>
                          <a:pt x="361379" y="239268"/>
                          <a:pt x="398145" y="644176"/>
                        </a:cubicBezTo>
                        <a:cubicBezTo>
                          <a:pt x="398621" y="649796"/>
                          <a:pt x="399193" y="655415"/>
                          <a:pt x="399669" y="660940"/>
                        </a:cubicBezTo>
                        <a:cubicBezTo>
                          <a:pt x="436150" y="1055275"/>
                          <a:pt x="475107" y="1274159"/>
                          <a:pt x="475107" y="127415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10" name="任意多边形: 形状 609">
                    <a:extLst>
                      <a:ext uri="{FF2B5EF4-FFF2-40B4-BE49-F238E27FC236}">
                        <a16:creationId xmlns:a16="http://schemas.microsoft.com/office/drawing/2014/main" id="{99A13695-04E8-6ED3-3DEC-7D9F703E048A}"/>
                      </a:ext>
                    </a:extLst>
                  </p:cNvPr>
                  <p:cNvSpPr/>
                  <p:nvPr/>
                </p:nvSpPr>
                <p:spPr>
                  <a:xfrm>
                    <a:off x="4286440" y="4727838"/>
                    <a:ext cx="475106" cy="613219"/>
                  </a:xfrm>
                  <a:custGeom>
                    <a:avLst/>
                    <a:gdLst>
                      <a:gd name="connsiteX0" fmla="*/ 475107 w 475106"/>
                      <a:gd name="connsiteY0" fmla="*/ 613220 h 613219"/>
                      <a:gd name="connsiteX1" fmla="*/ 0 w 475106"/>
                      <a:gd name="connsiteY1" fmla="*/ 613220 h 613219"/>
                      <a:gd name="connsiteX2" fmla="*/ 81153 w 475106"/>
                      <a:gd name="connsiteY2" fmla="*/ 0 h 613219"/>
                      <a:gd name="connsiteX3" fmla="*/ 399669 w 475106"/>
                      <a:gd name="connsiteY3" fmla="*/ 0 h 613219"/>
                      <a:gd name="connsiteX4" fmla="*/ 475107 w 475106"/>
                      <a:gd name="connsiteY4" fmla="*/ 613220 h 613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5106" h="613219">
                        <a:moveTo>
                          <a:pt x="475107" y="613220"/>
                        </a:moveTo>
                        <a:lnTo>
                          <a:pt x="0" y="613220"/>
                        </a:lnTo>
                        <a:lnTo>
                          <a:pt x="81153" y="0"/>
                        </a:lnTo>
                        <a:lnTo>
                          <a:pt x="399669" y="0"/>
                        </a:lnTo>
                        <a:cubicBezTo>
                          <a:pt x="436150" y="394335"/>
                          <a:pt x="475107" y="613220"/>
                          <a:pt x="475107" y="61322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588" name="组合 587">
                  <a:extLst>
                    <a:ext uri="{FF2B5EF4-FFF2-40B4-BE49-F238E27FC236}">
                      <a16:creationId xmlns:a16="http://schemas.microsoft.com/office/drawing/2014/main" id="{2239A29D-293A-2D12-EB0A-6AAB8A3F1203}"/>
                    </a:ext>
                  </a:extLst>
                </p:cNvPr>
                <p:cNvGrpSpPr/>
                <p:nvPr/>
              </p:nvGrpSpPr>
              <p:grpSpPr>
                <a:xfrm>
                  <a:off x="3525602" y="4024502"/>
                  <a:ext cx="929430" cy="1312707"/>
                  <a:chOff x="3525602" y="4024502"/>
                  <a:chExt cx="929430" cy="1312707"/>
                </a:xfrm>
              </p:grpSpPr>
              <p:sp>
                <p:nvSpPr>
                  <p:cNvPr id="606" name="任意多边形: 形状 605">
                    <a:extLst>
                      <a:ext uri="{FF2B5EF4-FFF2-40B4-BE49-F238E27FC236}">
                        <a16:creationId xmlns:a16="http://schemas.microsoft.com/office/drawing/2014/main" id="{8ACF702F-D3AC-D1B6-D629-56A9BBC296D4}"/>
                      </a:ext>
                    </a:extLst>
                  </p:cNvPr>
                  <p:cNvSpPr/>
                  <p:nvPr/>
                </p:nvSpPr>
                <p:spPr>
                  <a:xfrm>
                    <a:off x="3525602" y="4024502"/>
                    <a:ext cx="929430" cy="1312707"/>
                  </a:xfrm>
                  <a:custGeom>
                    <a:avLst/>
                    <a:gdLst>
                      <a:gd name="connsiteX0" fmla="*/ 211979 w 929430"/>
                      <a:gd name="connsiteY0" fmla="*/ 0 h 1312707"/>
                      <a:gd name="connsiteX1" fmla="*/ 929431 w 929430"/>
                      <a:gd name="connsiteY1" fmla="*/ 42386 h 1312707"/>
                      <a:gd name="connsiteX2" fmla="*/ 922906 w 929430"/>
                      <a:gd name="connsiteY2" fmla="*/ 394592 h 1312707"/>
                      <a:gd name="connsiteX3" fmla="*/ 890292 w 929430"/>
                      <a:gd name="connsiteY3" fmla="*/ 1312707 h 1312707"/>
                      <a:gd name="connsiteX4" fmla="*/ 0 w 929430"/>
                      <a:gd name="connsiteY4" fmla="*/ 1312707 h 131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9430" h="1312707">
                        <a:moveTo>
                          <a:pt x="211979" y="0"/>
                        </a:moveTo>
                        <a:lnTo>
                          <a:pt x="929431" y="42386"/>
                        </a:lnTo>
                        <a:lnTo>
                          <a:pt x="922906" y="394592"/>
                        </a:lnTo>
                        <a:lnTo>
                          <a:pt x="890292" y="1312707"/>
                        </a:lnTo>
                        <a:lnTo>
                          <a:pt x="0" y="13127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07" name="任意多边形: 形状 606">
                    <a:extLst>
                      <a:ext uri="{FF2B5EF4-FFF2-40B4-BE49-F238E27FC236}">
                        <a16:creationId xmlns:a16="http://schemas.microsoft.com/office/drawing/2014/main" id="{EA3B0779-F4CA-AF49-3873-6F0EE921667A}"/>
                      </a:ext>
                    </a:extLst>
                  </p:cNvPr>
                  <p:cNvSpPr/>
                  <p:nvPr/>
                </p:nvSpPr>
                <p:spPr>
                  <a:xfrm>
                    <a:off x="3907545" y="4034542"/>
                    <a:ext cx="434987" cy="244793"/>
                  </a:xfrm>
                  <a:custGeom>
                    <a:avLst/>
                    <a:gdLst>
                      <a:gd name="connsiteX0" fmla="*/ 0 w 434987"/>
                      <a:gd name="connsiteY0" fmla="*/ 0 h 244793"/>
                      <a:gd name="connsiteX1" fmla="*/ 280406 w 434987"/>
                      <a:gd name="connsiteY1" fmla="*/ 242916 h 244793"/>
                      <a:gd name="connsiteX2" fmla="*/ 434988 w 434987"/>
                      <a:gd name="connsiteY2" fmla="*/ 25708 h 244793"/>
                      <a:gd name="connsiteX3" fmla="*/ 0 w 434987"/>
                      <a:gd name="connsiteY3" fmla="*/ 0 h 2447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4987" h="244793">
                        <a:moveTo>
                          <a:pt x="0" y="0"/>
                        </a:moveTo>
                        <a:cubicBezTo>
                          <a:pt x="0" y="0"/>
                          <a:pt x="152657" y="269757"/>
                          <a:pt x="280406" y="242916"/>
                        </a:cubicBezTo>
                        <a:cubicBezTo>
                          <a:pt x="408156" y="216065"/>
                          <a:pt x="434988" y="25708"/>
                          <a:pt x="434988" y="2570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8B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608" name="任意多边形: 形状 607">
                    <a:extLst>
                      <a:ext uri="{FF2B5EF4-FFF2-40B4-BE49-F238E27FC236}">
                        <a16:creationId xmlns:a16="http://schemas.microsoft.com/office/drawing/2014/main" id="{3058B687-7689-3514-4CC7-C7732134D86C}"/>
                      </a:ext>
                    </a:extLst>
                  </p:cNvPr>
                  <p:cNvSpPr/>
                  <p:nvPr/>
                </p:nvSpPr>
                <p:spPr>
                  <a:xfrm>
                    <a:off x="4415894" y="4419095"/>
                    <a:ext cx="32613" cy="918114"/>
                  </a:xfrm>
                  <a:custGeom>
                    <a:avLst/>
                    <a:gdLst>
                      <a:gd name="connsiteX0" fmla="*/ 32614 w 32613"/>
                      <a:gd name="connsiteY0" fmla="*/ 0 h 918114"/>
                      <a:gd name="connsiteX1" fmla="*/ 0 w 32613"/>
                      <a:gd name="connsiteY1" fmla="*/ 918115 h 918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613" h="918114">
                        <a:moveTo>
                          <a:pt x="32614" y="0"/>
                        </a:moveTo>
                        <a:lnTo>
                          <a:pt x="0" y="918115"/>
                        </a:lnTo>
                      </a:path>
                    </a:pathLst>
                  </a:custGeom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589" name="组合 588">
                  <a:extLst>
                    <a:ext uri="{FF2B5EF4-FFF2-40B4-BE49-F238E27FC236}">
                      <a16:creationId xmlns:a16="http://schemas.microsoft.com/office/drawing/2014/main" id="{54452370-5449-F279-64EA-795CE3091F50}"/>
                    </a:ext>
                  </a:extLst>
                </p:cNvPr>
                <p:cNvGrpSpPr/>
                <p:nvPr/>
              </p:nvGrpSpPr>
              <p:grpSpPr>
                <a:xfrm>
                  <a:off x="3344560" y="4024512"/>
                  <a:ext cx="1227658" cy="1316525"/>
                  <a:chOff x="3344560" y="4024512"/>
                  <a:chExt cx="1227658" cy="1316525"/>
                </a:xfrm>
              </p:grpSpPr>
              <p:grpSp>
                <p:nvGrpSpPr>
                  <p:cNvPr id="590" name="组合 589">
                    <a:extLst>
                      <a:ext uri="{FF2B5EF4-FFF2-40B4-BE49-F238E27FC236}">
                        <a16:creationId xmlns:a16="http://schemas.microsoft.com/office/drawing/2014/main" id="{4E1FB97D-E70A-53F2-DC15-9F5C7FBBF439}"/>
                      </a:ext>
                    </a:extLst>
                  </p:cNvPr>
                  <p:cNvGrpSpPr/>
                  <p:nvPr/>
                </p:nvGrpSpPr>
                <p:grpSpPr>
                  <a:xfrm>
                    <a:off x="4047972" y="4471025"/>
                    <a:ext cx="524246" cy="617039"/>
                    <a:chOff x="4047972" y="4471025"/>
                    <a:chExt cx="524246" cy="617039"/>
                  </a:xfrm>
                </p:grpSpPr>
                <p:grpSp>
                  <p:nvGrpSpPr>
                    <p:cNvPr id="598" name="组合 597">
                      <a:extLst>
                        <a:ext uri="{FF2B5EF4-FFF2-40B4-BE49-F238E27FC236}">
                          <a16:creationId xmlns:a16="http://schemas.microsoft.com/office/drawing/2014/main" id="{E4D5F61B-05D2-14D6-CADA-0DCBEA5DC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9517" y="4471025"/>
                      <a:ext cx="352701" cy="558060"/>
                      <a:chOff x="4219517" y="4471025"/>
                      <a:chExt cx="352701" cy="558060"/>
                    </a:xfrm>
                  </p:grpSpPr>
                  <p:sp>
                    <p:nvSpPr>
                      <p:cNvPr id="604" name="任意多边形: 形状 603">
                        <a:extLst>
                          <a:ext uri="{FF2B5EF4-FFF2-40B4-BE49-F238E27FC236}">
                            <a16:creationId xmlns:a16="http://schemas.microsoft.com/office/drawing/2014/main" id="{1137A8B3-9A81-7DA0-74C3-93F0214AE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3025" y="4493456"/>
                        <a:ext cx="305695" cy="535628"/>
                      </a:xfrm>
                      <a:custGeom>
                        <a:avLst/>
                        <a:gdLst>
                          <a:gd name="connsiteX0" fmla="*/ 273053 w 305695"/>
                          <a:gd name="connsiteY0" fmla="*/ 535629 h 535628"/>
                          <a:gd name="connsiteX1" fmla="*/ 32642 w 305695"/>
                          <a:gd name="connsiteY1" fmla="*/ 535629 h 535628"/>
                          <a:gd name="connsiteX2" fmla="*/ 0 w 305695"/>
                          <a:gd name="connsiteY2" fmla="*/ 0 h 535628"/>
                          <a:gd name="connsiteX3" fmla="*/ 305695 w 305695"/>
                          <a:gd name="connsiteY3" fmla="*/ 0 h 5356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5695" h="535628">
                            <a:moveTo>
                              <a:pt x="273053" y="535629"/>
                            </a:moveTo>
                            <a:lnTo>
                              <a:pt x="32642" y="535629"/>
                            </a:lnTo>
                            <a:lnTo>
                              <a:pt x="0" y="0"/>
                            </a:lnTo>
                            <a:lnTo>
                              <a:pt x="305695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605" name="任意多边形: 形状 604">
                        <a:extLst>
                          <a:ext uri="{FF2B5EF4-FFF2-40B4-BE49-F238E27FC236}">
                            <a16:creationId xmlns:a16="http://schemas.microsoft.com/office/drawing/2014/main" id="{64B3A62E-A273-6665-11ED-8EE19CEA1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9517" y="4471025"/>
                        <a:ext cx="352701" cy="63427"/>
                      </a:xfrm>
                      <a:custGeom>
                        <a:avLst/>
                        <a:gdLst>
                          <a:gd name="connsiteX0" fmla="*/ 10287 w 352701"/>
                          <a:gd name="connsiteY0" fmla="*/ 0 h 63427"/>
                          <a:gd name="connsiteX1" fmla="*/ 0 w 352701"/>
                          <a:gd name="connsiteY1" fmla="*/ 63427 h 63427"/>
                          <a:gd name="connsiteX2" fmla="*/ 352701 w 352701"/>
                          <a:gd name="connsiteY2" fmla="*/ 63427 h 63427"/>
                          <a:gd name="connsiteX3" fmla="*/ 342424 w 352701"/>
                          <a:gd name="connsiteY3" fmla="*/ 0 h 6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52701" h="63427">
                            <a:moveTo>
                              <a:pt x="10287" y="0"/>
                            </a:moveTo>
                            <a:lnTo>
                              <a:pt x="0" y="63427"/>
                            </a:lnTo>
                            <a:lnTo>
                              <a:pt x="352701" y="63427"/>
                            </a:lnTo>
                            <a:lnTo>
                              <a:pt x="342424" y="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599" name="组合 598">
                      <a:extLst>
                        <a:ext uri="{FF2B5EF4-FFF2-40B4-BE49-F238E27FC236}">
                          <a16:creationId xmlns:a16="http://schemas.microsoft.com/office/drawing/2014/main" id="{695DE230-B99F-26EB-FE80-CFF0F482C7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7972" y="4677727"/>
                      <a:ext cx="489346" cy="410336"/>
                      <a:chOff x="4047972" y="4677727"/>
                      <a:chExt cx="489346" cy="410336"/>
                    </a:xfrm>
                  </p:grpSpPr>
                  <p:sp>
                    <p:nvSpPr>
                      <p:cNvPr id="600" name="任意多边形: 形状 599">
                        <a:extLst>
                          <a:ext uri="{FF2B5EF4-FFF2-40B4-BE49-F238E27FC236}">
                            <a16:creationId xmlns:a16="http://schemas.microsoft.com/office/drawing/2014/main" id="{DCF46D75-DB3D-0E41-2546-64D3E74A0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47972" y="4677727"/>
                        <a:ext cx="489346" cy="410336"/>
                      </a:xfrm>
                      <a:custGeom>
                        <a:avLst/>
                        <a:gdLst>
                          <a:gd name="connsiteX0" fmla="*/ 0 w 489346"/>
                          <a:gd name="connsiteY0" fmla="*/ 96917 h 410336"/>
                          <a:gd name="connsiteX1" fmla="*/ 206283 w 489346"/>
                          <a:gd name="connsiteY1" fmla="*/ 0 h 410336"/>
                          <a:gd name="connsiteX2" fmla="*/ 209350 w 489346"/>
                          <a:gd name="connsiteY2" fmla="*/ 50387 h 410336"/>
                          <a:gd name="connsiteX3" fmla="*/ 489347 w 489346"/>
                          <a:gd name="connsiteY3" fmla="*/ 2819 h 410336"/>
                          <a:gd name="connsiteX4" fmla="*/ 450933 w 489346"/>
                          <a:gd name="connsiteY4" fmla="*/ 96917 h 410336"/>
                          <a:gd name="connsiteX5" fmla="*/ 342614 w 489346"/>
                          <a:gd name="connsiteY5" fmla="*/ 288465 h 410336"/>
                          <a:gd name="connsiteX6" fmla="*/ 81325 w 489346"/>
                          <a:gd name="connsiteY6" fmla="*/ 410337 h 410336"/>
                          <a:gd name="connsiteX7" fmla="*/ 0 w 489346"/>
                          <a:gd name="connsiteY7" fmla="*/ 96917 h 4103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489346" h="410336">
                            <a:moveTo>
                              <a:pt x="0" y="96917"/>
                            </a:moveTo>
                            <a:lnTo>
                              <a:pt x="206283" y="0"/>
                            </a:lnTo>
                            <a:lnTo>
                              <a:pt x="209350" y="50387"/>
                            </a:lnTo>
                            <a:cubicBezTo>
                              <a:pt x="209350" y="50387"/>
                              <a:pt x="365589" y="65665"/>
                              <a:pt x="489347" y="2819"/>
                            </a:cubicBezTo>
                            <a:cubicBezTo>
                              <a:pt x="489347" y="2819"/>
                              <a:pt x="481308" y="57245"/>
                              <a:pt x="450933" y="96917"/>
                            </a:cubicBezTo>
                            <a:cubicBezTo>
                              <a:pt x="450933" y="96917"/>
                              <a:pt x="420748" y="240421"/>
                              <a:pt x="342614" y="288465"/>
                            </a:cubicBezTo>
                            <a:cubicBezTo>
                              <a:pt x="264481" y="336518"/>
                              <a:pt x="81325" y="410337"/>
                              <a:pt x="81325" y="410337"/>
                            </a:cubicBezTo>
                            <a:lnTo>
                              <a:pt x="0" y="96917"/>
                            </a:lnTo>
                            <a:close/>
                          </a:path>
                        </a:pathLst>
                      </a:custGeom>
                      <a:solidFill>
                        <a:srgbClr val="DA8B7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grpSp>
                    <p:nvGrpSpPr>
                      <p:cNvPr id="601" name="组合 600">
                        <a:extLst>
                          <a:ext uri="{FF2B5EF4-FFF2-40B4-BE49-F238E27FC236}">
                            <a16:creationId xmlns:a16="http://schemas.microsoft.com/office/drawing/2014/main" id="{624A0AEA-E8CA-80C1-61B3-F3FA4554D0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09386" y="4763509"/>
                        <a:ext cx="191166" cy="200377"/>
                        <a:chOff x="4309386" y="4763509"/>
                        <a:chExt cx="191166" cy="200377"/>
                      </a:xfrm>
                      <a:noFill/>
                    </p:grpSpPr>
                    <p:sp>
                      <p:nvSpPr>
                        <p:cNvPr id="602" name="任意多边形: 形状 601">
                          <a:extLst>
                            <a:ext uri="{FF2B5EF4-FFF2-40B4-BE49-F238E27FC236}">
                              <a16:creationId xmlns:a16="http://schemas.microsoft.com/office/drawing/2014/main" id="{043512DA-8A6F-9FCB-6998-8CFC12D05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33817" y="4763509"/>
                          <a:ext cx="166735" cy="98817"/>
                        </a:xfrm>
                        <a:custGeom>
                          <a:avLst/>
                          <a:gdLst>
                            <a:gd name="connsiteX0" fmla="*/ 166735 w 166735"/>
                            <a:gd name="connsiteY0" fmla="*/ 0 h 98817"/>
                            <a:gd name="connsiteX1" fmla="*/ 38319 w 166735"/>
                            <a:gd name="connsiteY1" fmla="*/ 90373 h 98817"/>
                            <a:gd name="connsiteX2" fmla="*/ 0 w 166735"/>
                            <a:gd name="connsiteY2" fmla="*/ 98736 h 988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66735" h="98817">
                              <a:moveTo>
                                <a:pt x="166735" y="0"/>
                              </a:moveTo>
                              <a:cubicBezTo>
                                <a:pt x="131778" y="39605"/>
                                <a:pt x="87401" y="70838"/>
                                <a:pt x="38319" y="90373"/>
                              </a:cubicBezTo>
                              <a:cubicBezTo>
                                <a:pt x="26070" y="95250"/>
                                <a:pt x="13164" y="99460"/>
                                <a:pt x="0" y="98736"/>
                              </a:cubicBezTo>
                            </a:path>
                          </a:pathLst>
                        </a:custGeom>
                        <a:noFill/>
                        <a:ln w="9525" cap="rnd">
                          <a:solidFill>
                            <a:srgbClr val="231F20"/>
                          </a:solidFill>
                          <a:prstDash val="solid"/>
                          <a:miter/>
                        </a:ln>
                      </p:spPr>
                      <p:txBody>
                        <a:bodyPr wrap="square" rtlCol="0" anchor="ctr" anchorCtr="0">
                          <a:noAutofit/>
                        </a:bodyPr>
                        <a:lstStyle/>
                        <a:p>
                          <a:pPr hangingPunct="0"/>
                          <a:endParaRPr lang="zh-CN" altLang="en-US"/>
                        </a:p>
                      </p:txBody>
                    </p:sp>
                    <p:sp>
                      <p:nvSpPr>
                        <p:cNvPr id="603" name="任意多边形: 形状 602">
                          <a:extLst>
                            <a:ext uri="{FF2B5EF4-FFF2-40B4-BE49-F238E27FC236}">
                              <a16:creationId xmlns:a16="http://schemas.microsoft.com/office/drawing/2014/main" id="{6AB54EC2-3F39-1DE6-461C-86B4A1EBD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9386" y="4848853"/>
                          <a:ext cx="162286" cy="115033"/>
                        </a:xfrm>
                        <a:custGeom>
                          <a:avLst/>
                          <a:gdLst>
                            <a:gd name="connsiteX0" fmla="*/ 162287 w 162286"/>
                            <a:gd name="connsiteY0" fmla="*/ 0 h 115033"/>
                            <a:gd name="connsiteX1" fmla="*/ 0 w 162286"/>
                            <a:gd name="connsiteY1" fmla="*/ 115033 h 1150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62286" h="115033">
                              <a:moveTo>
                                <a:pt x="162287" y="0"/>
                              </a:moveTo>
                              <a:cubicBezTo>
                                <a:pt x="124339" y="56140"/>
                                <a:pt x="65541" y="97822"/>
                                <a:pt x="0" y="115033"/>
                              </a:cubicBezTo>
                            </a:path>
                          </a:pathLst>
                        </a:custGeom>
                        <a:noFill/>
                        <a:ln w="9525" cap="rnd">
                          <a:solidFill>
                            <a:srgbClr val="231F20"/>
                          </a:solidFill>
                          <a:prstDash val="solid"/>
                          <a:miter/>
                        </a:ln>
                      </p:spPr>
                      <p:txBody>
                        <a:bodyPr wrap="square" rtlCol="0" anchor="ctr" anchorCtr="0">
                          <a:noAutofit/>
                        </a:bodyPr>
                        <a:lstStyle/>
                        <a:p>
                          <a:pPr hangingPunct="0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591" name="组合 590">
                    <a:extLst>
                      <a:ext uri="{FF2B5EF4-FFF2-40B4-BE49-F238E27FC236}">
                        <a16:creationId xmlns:a16="http://schemas.microsoft.com/office/drawing/2014/main" id="{4FCFEFFF-2E54-1551-6305-29E6FCC5E982}"/>
                      </a:ext>
                    </a:extLst>
                  </p:cNvPr>
                  <p:cNvGrpSpPr/>
                  <p:nvPr/>
                </p:nvGrpSpPr>
                <p:grpSpPr>
                  <a:xfrm>
                    <a:off x="3344560" y="4024512"/>
                    <a:ext cx="797195" cy="1316525"/>
                    <a:chOff x="3344560" y="4024512"/>
                    <a:chExt cx="797195" cy="1316525"/>
                  </a:xfrm>
                </p:grpSpPr>
                <p:sp>
                  <p:nvSpPr>
                    <p:cNvPr id="592" name="任意多边形: 形状 591">
                      <a:extLst>
                        <a:ext uri="{FF2B5EF4-FFF2-40B4-BE49-F238E27FC236}">
                          <a16:creationId xmlns:a16="http://schemas.microsoft.com/office/drawing/2014/main" id="{06B89CAF-4008-596F-2941-788B7B939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560" y="4024512"/>
                      <a:ext cx="797195" cy="1316525"/>
                    </a:xfrm>
                    <a:custGeom>
                      <a:avLst/>
                      <a:gdLst>
                        <a:gd name="connsiteX0" fmla="*/ 797195 w 797195"/>
                        <a:gd name="connsiteY0" fmla="*/ 1111568 h 1316525"/>
                        <a:gd name="connsiteX1" fmla="*/ 181023 w 797195"/>
                        <a:gd name="connsiteY1" fmla="*/ 1312736 h 1316525"/>
                        <a:gd name="connsiteX2" fmla="*/ 50054 w 797195"/>
                        <a:gd name="connsiteY2" fmla="*/ 703326 h 1316525"/>
                        <a:gd name="connsiteX3" fmla="*/ 105204 w 797195"/>
                        <a:gd name="connsiteY3" fmla="*/ 455676 h 1316525"/>
                        <a:gd name="connsiteX4" fmla="*/ 393049 w 797195"/>
                        <a:gd name="connsiteY4" fmla="*/ 0 h 1316525"/>
                        <a:gd name="connsiteX5" fmla="*/ 453247 w 797195"/>
                        <a:gd name="connsiteY5" fmla="*/ 425482 h 1316525"/>
                        <a:gd name="connsiteX6" fmla="*/ 400574 w 797195"/>
                        <a:gd name="connsiteY6" fmla="*/ 703326 h 1316525"/>
                        <a:gd name="connsiteX7" fmla="*/ 366284 w 797195"/>
                        <a:gd name="connsiteY7" fmla="*/ 884015 h 1316525"/>
                        <a:gd name="connsiteX8" fmla="*/ 703374 w 797195"/>
                        <a:gd name="connsiteY8" fmla="*/ 750094 h 1316525"/>
                        <a:gd name="connsiteX9" fmla="*/ 797195 w 797195"/>
                        <a:gd name="connsiteY9" fmla="*/ 1111568 h 1316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97195" h="1316525">
                          <a:moveTo>
                            <a:pt x="797195" y="1111568"/>
                          </a:moveTo>
                          <a:cubicBezTo>
                            <a:pt x="797195" y="1111568"/>
                            <a:pt x="476679" y="1349121"/>
                            <a:pt x="181023" y="1312736"/>
                          </a:cubicBezTo>
                          <a:cubicBezTo>
                            <a:pt x="-52530" y="1283875"/>
                            <a:pt x="-16621" y="1010126"/>
                            <a:pt x="50054" y="703326"/>
                          </a:cubicBezTo>
                          <a:cubicBezTo>
                            <a:pt x="67771" y="621792"/>
                            <a:pt x="87678" y="537877"/>
                            <a:pt x="105204" y="455676"/>
                          </a:cubicBezTo>
                          <a:cubicBezTo>
                            <a:pt x="188929" y="64103"/>
                            <a:pt x="279226" y="3905"/>
                            <a:pt x="393049" y="0"/>
                          </a:cubicBezTo>
                          <a:lnTo>
                            <a:pt x="453247" y="425482"/>
                          </a:lnTo>
                          <a:lnTo>
                            <a:pt x="400574" y="703326"/>
                          </a:lnTo>
                          <a:lnTo>
                            <a:pt x="366284" y="884015"/>
                          </a:lnTo>
                          <a:lnTo>
                            <a:pt x="703374" y="750094"/>
                          </a:lnTo>
                          <a:lnTo>
                            <a:pt x="797195" y="111156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93" name="任意多边形: 形状 592">
                      <a:extLst>
                        <a:ext uri="{FF2B5EF4-FFF2-40B4-BE49-F238E27FC236}">
                          <a16:creationId xmlns:a16="http://schemas.microsoft.com/office/drawing/2014/main" id="{6C0696B5-6323-C7E8-3BE1-6FBE5FE59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560" y="4727838"/>
                      <a:ext cx="797195" cy="613200"/>
                    </a:xfrm>
                    <a:custGeom>
                      <a:avLst/>
                      <a:gdLst>
                        <a:gd name="connsiteX0" fmla="*/ 797195 w 797195"/>
                        <a:gd name="connsiteY0" fmla="*/ 408242 h 613200"/>
                        <a:gd name="connsiteX1" fmla="*/ 181023 w 797195"/>
                        <a:gd name="connsiteY1" fmla="*/ 609410 h 613200"/>
                        <a:gd name="connsiteX2" fmla="*/ 50054 w 797195"/>
                        <a:gd name="connsiteY2" fmla="*/ 0 h 613200"/>
                        <a:gd name="connsiteX3" fmla="*/ 400574 w 797195"/>
                        <a:gd name="connsiteY3" fmla="*/ 0 h 613200"/>
                        <a:gd name="connsiteX4" fmla="*/ 366284 w 797195"/>
                        <a:gd name="connsiteY4" fmla="*/ 180689 h 613200"/>
                        <a:gd name="connsiteX5" fmla="*/ 703374 w 797195"/>
                        <a:gd name="connsiteY5" fmla="*/ 46768 h 613200"/>
                        <a:gd name="connsiteX6" fmla="*/ 797195 w 797195"/>
                        <a:gd name="connsiteY6" fmla="*/ 408242 h 613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97195" h="613200">
                          <a:moveTo>
                            <a:pt x="797195" y="408242"/>
                          </a:moveTo>
                          <a:cubicBezTo>
                            <a:pt x="797195" y="408242"/>
                            <a:pt x="476679" y="645795"/>
                            <a:pt x="181023" y="609410"/>
                          </a:cubicBezTo>
                          <a:cubicBezTo>
                            <a:pt x="-52530" y="580549"/>
                            <a:pt x="-16621" y="306800"/>
                            <a:pt x="50054" y="0"/>
                          </a:cubicBezTo>
                          <a:lnTo>
                            <a:pt x="400574" y="0"/>
                          </a:lnTo>
                          <a:lnTo>
                            <a:pt x="366284" y="180689"/>
                          </a:lnTo>
                          <a:lnTo>
                            <a:pt x="703374" y="46768"/>
                          </a:lnTo>
                          <a:lnTo>
                            <a:pt x="797195" y="40824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 dirty="0"/>
                    </a:p>
                  </p:txBody>
                </p:sp>
                <p:grpSp>
                  <p:nvGrpSpPr>
                    <p:cNvPr id="594" name="组合 593">
                      <a:extLst>
                        <a:ext uri="{FF2B5EF4-FFF2-40B4-BE49-F238E27FC236}">
                          <a16:creationId xmlns:a16="http://schemas.microsoft.com/office/drawing/2014/main" id="{85838F0A-15BD-502C-98CF-58ACD6B64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2219" y="4448041"/>
                      <a:ext cx="303666" cy="527742"/>
                      <a:chOff x="3582219" y="4448041"/>
                      <a:chExt cx="303666" cy="527742"/>
                    </a:xfrm>
                    <a:noFill/>
                  </p:grpSpPr>
                  <p:sp>
                    <p:nvSpPr>
                      <p:cNvPr id="595" name="任意多边形: 形状 594">
                        <a:extLst>
                          <a:ext uri="{FF2B5EF4-FFF2-40B4-BE49-F238E27FC236}">
                            <a16:creationId xmlns:a16="http://schemas.microsoft.com/office/drawing/2014/main" id="{4C591E44-80DC-1CFE-2DFA-7E0DC87E03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2219" y="4875530"/>
                        <a:ext cx="128597" cy="100253"/>
                      </a:xfrm>
                      <a:custGeom>
                        <a:avLst/>
                        <a:gdLst>
                          <a:gd name="connsiteX0" fmla="*/ 31185 w 128597"/>
                          <a:gd name="connsiteY0" fmla="*/ 100253 h 100253"/>
                          <a:gd name="connsiteX1" fmla="*/ 128597 w 128597"/>
                          <a:gd name="connsiteY1" fmla="*/ 32959 h 100253"/>
                          <a:gd name="connsiteX2" fmla="*/ 0 w 128597"/>
                          <a:gd name="connsiteY2" fmla="*/ 7356 h 1002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8597" h="100253">
                            <a:moveTo>
                              <a:pt x="31185" y="100253"/>
                            </a:moveTo>
                            <a:cubicBezTo>
                              <a:pt x="31185" y="100253"/>
                              <a:pt x="38757" y="50133"/>
                              <a:pt x="128597" y="32959"/>
                            </a:cubicBezTo>
                            <a:cubicBezTo>
                              <a:pt x="128597" y="32959"/>
                              <a:pt x="84401" y="-18733"/>
                              <a:pt x="0" y="7356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96" name="任意多边形: 形状 595">
                        <a:extLst>
                          <a:ext uri="{FF2B5EF4-FFF2-40B4-BE49-F238E27FC236}">
                            <a16:creationId xmlns:a16="http://schemas.microsoft.com/office/drawing/2014/main" id="{9729ACEB-7891-24DC-47B9-18A3C762C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9139" y="4448041"/>
                        <a:ext cx="106746" cy="120967"/>
                      </a:xfrm>
                      <a:custGeom>
                        <a:avLst/>
                        <a:gdLst>
                          <a:gd name="connsiteX0" fmla="*/ 0 w 106746"/>
                          <a:gd name="connsiteY0" fmla="*/ 120968 h 120967"/>
                          <a:gd name="connsiteX1" fmla="*/ 106747 w 106746"/>
                          <a:gd name="connsiteY1" fmla="*/ 0 h 120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6746" h="120967">
                            <a:moveTo>
                              <a:pt x="0" y="120968"/>
                            </a:moveTo>
                            <a:cubicBezTo>
                              <a:pt x="45091" y="90602"/>
                              <a:pt x="82220" y="48520"/>
                              <a:pt x="106747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97" name="任意多边形: 形状 596">
                        <a:extLst>
                          <a:ext uri="{FF2B5EF4-FFF2-40B4-BE49-F238E27FC236}">
                            <a16:creationId xmlns:a16="http://schemas.microsoft.com/office/drawing/2014/main" id="{BF65DF0C-28E6-4A25-D803-CEDA5621E1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0844" y="4449994"/>
                        <a:ext cx="121672" cy="458533"/>
                      </a:xfrm>
                      <a:custGeom>
                        <a:avLst/>
                        <a:gdLst>
                          <a:gd name="connsiteX0" fmla="*/ 86963 w 121672"/>
                          <a:gd name="connsiteY0" fmla="*/ 0 h 458533"/>
                          <a:gd name="connsiteX1" fmla="*/ 0 w 121672"/>
                          <a:gd name="connsiteY1" fmla="*/ 458533 h 458533"/>
                          <a:gd name="connsiteX2" fmla="*/ 121672 w 121672"/>
                          <a:gd name="connsiteY2" fmla="*/ 410194 h 4585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672" h="458533">
                            <a:moveTo>
                              <a:pt x="86963" y="0"/>
                            </a:moveTo>
                            <a:lnTo>
                              <a:pt x="0" y="458533"/>
                            </a:lnTo>
                            <a:lnTo>
                              <a:pt x="121672" y="410194"/>
                            </a:ln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FD6E82E5-136B-F487-291A-D383C109FCD0}"/>
                  </a:ext>
                </a:extLst>
              </p:cNvPr>
              <p:cNvGrpSpPr/>
              <p:nvPr/>
            </p:nvGrpSpPr>
            <p:grpSpPr>
              <a:xfrm>
                <a:off x="3907545" y="3569992"/>
                <a:ext cx="265872" cy="525665"/>
                <a:chOff x="3907545" y="3569992"/>
                <a:chExt cx="265872" cy="525665"/>
              </a:xfrm>
            </p:grpSpPr>
            <p:grpSp>
              <p:nvGrpSpPr>
                <p:cNvPr id="577" name="组合 576">
                  <a:extLst>
                    <a:ext uri="{FF2B5EF4-FFF2-40B4-BE49-F238E27FC236}">
                      <a16:creationId xmlns:a16="http://schemas.microsoft.com/office/drawing/2014/main" id="{B4BFD29C-124A-D6A5-FC1D-6038D539B10E}"/>
                    </a:ext>
                  </a:extLst>
                </p:cNvPr>
                <p:cNvGrpSpPr/>
                <p:nvPr/>
              </p:nvGrpSpPr>
              <p:grpSpPr>
                <a:xfrm>
                  <a:off x="3907545" y="3761460"/>
                  <a:ext cx="265872" cy="334197"/>
                  <a:chOff x="3907545" y="3761460"/>
                  <a:chExt cx="265872" cy="334197"/>
                </a:xfrm>
              </p:grpSpPr>
              <p:sp>
                <p:nvSpPr>
                  <p:cNvPr id="585" name="任意多边形: 形状 584">
                    <a:extLst>
                      <a:ext uri="{FF2B5EF4-FFF2-40B4-BE49-F238E27FC236}">
                        <a16:creationId xmlns:a16="http://schemas.microsoft.com/office/drawing/2014/main" id="{DCB101EB-C720-BB9F-A8D7-AEFA374DBED1}"/>
                      </a:ext>
                    </a:extLst>
                  </p:cNvPr>
                  <p:cNvSpPr/>
                  <p:nvPr/>
                </p:nvSpPr>
                <p:spPr>
                  <a:xfrm>
                    <a:off x="3907545" y="3761460"/>
                    <a:ext cx="233435" cy="320310"/>
                  </a:xfrm>
                  <a:custGeom>
                    <a:avLst/>
                    <a:gdLst>
                      <a:gd name="connsiteX0" fmla="*/ 211884 w 233435"/>
                      <a:gd name="connsiteY0" fmla="*/ 26956 h 320310"/>
                      <a:gd name="connsiteX1" fmla="*/ 211884 w 233435"/>
                      <a:gd name="connsiteY1" fmla="*/ 285779 h 320310"/>
                      <a:gd name="connsiteX2" fmla="*/ 0 w 233435"/>
                      <a:gd name="connsiteY2" fmla="*/ 273082 h 320310"/>
                      <a:gd name="connsiteX3" fmla="*/ 140427 w 233435"/>
                      <a:gd name="connsiteY3" fmla="*/ 0 h 320310"/>
                      <a:gd name="connsiteX4" fmla="*/ 211884 w 233435"/>
                      <a:gd name="connsiteY4" fmla="*/ 26956 h 320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3435" h="320310">
                        <a:moveTo>
                          <a:pt x="211884" y="26956"/>
                        </a:moveTo>
                        <a:cubicBezTo>
                          <a:pt x="211884" y="26956"/>
                          <a:pt x="260375" y="201254"/>
                          <a:pt x="211884" y="285779"/>
                        </a:cubicBezTo>
                        <a:cubicBezTo>
                          <a:pt x="163392" y="370294"/>
                          <a:pt x="0" y="273082"/>
                          <a:pt x="0" y="273082"/>
                        </a:cubicBezTo>
                        <a:lnTo>
                          <a:pt x="140427" y="0"/>
                        </a:lnTo>
                        <a:lnTo>
                          <a:pt x="211884" y="26956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86" name="任意多边形: 形状 585">
                    <a:extLst>
                      <a:ext uri="{FF2B5EF4-FFF2-40B4-BE49-F238E27FC236}">
                        <a16:creationId xmlns:a16="http://schemas.microsoft.com/office/drawing/2014/main" id="{7F018F4E-C111-578F-8FED-95F200B082BB}"/>
                      </a:ext>
                    </a:extLst>
                  </p:cNvPr>
                  <p:cNvSpPr/>
                  <p:nvPr/>
                </p:nvSpPr>
                <p:spPr>
                  <a:xfrm>
                    <a:off x="4018302" y="3786444"/>
                    <a:ext cx="155115" cy="309213"/>
                  </a:xfrm>
                  <a:custGeom>
                    <a:avLst/>
                    <a:gdLst>
                      <a:gd name="connsiteX0" fmla="*/ 73695 w 155115"/>
                      <a:gd name="connsiteY0" fmla="*/ 0 h 309213"/>
                      <a:gd name="connsiteX1" fmla="*/ 155095 w 155115"/>
                      <a:gd name="connsiteY1" fmla="*/ 201596 h 309213"/>
                      <a:gd name="connsiteX2" fmla="*/ 124235 w 155115"/>
                      <a:gd name="connsiteY2" fmla="*/ 291227 h 309213"/>
                      <a:gd name="connsiteX3" fmla="*/ 60884 w 155115"/>
                      <a:gd name="connsiteY3" fmla="*/ 308477 h 309213"/>
                      <a:gd name="connsiteX4" fmla="*/ 0 w 155115"/>
                      <a:gd name="connsiteY4" fmla="*/ 281035 h 309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115" h="309213">
                        <a:moveTo>
                          <a:pt x="73695" y="0"/>
                        </a:moveTo>
                        <a:cubicBezTo>
                          <a:pt x="124463" y="54054"/>
                          <a:pt x="154095" y="127445"/>
                          <a:pt x="155095" y="201596"/>
                        </a:cubicBezTo>
                        <a:cubicBezTo>
                          <a:pt x="155534" y="234248"/>
                          <a:pt x="149028" y="269977"/>
                          <a:pt x="124235" y="291227"/>
                        </a:cubicBezTo>
                        <a:cubicBezTo>
                          <a:pt x="107128" y="305895"/>
                          <a:pt x="83239" y="311344"/>
                          <a:pt x="60884" y="308477"/>
                        </a:cubicBezTo>
                        <a:cubicBezTo>
                          <a:pt x="38529" y="305610"/>
                          <a:pt x="17659" y="295037"/>
                          <a:pt x="0" y="281035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578" name="组合 577">
                  <a:extLst>
                    <a:ext uri="{FF2B5EF4-FFF2-40B4-BE49-F238E27FC236}">
                      <a16:creationId xmlns:a16="http://schemas.microsoft.com/office/drawing/2014/main" id="{A24A8E19-F1BC-CB46-B023-CAABD4F61AA6}"/>
                    </a:ext>
                  </a:extLst>
                </p:cNvPr>
                <p:cNvGrpSpPr/>
                <p:nvPr/>
              </p:nvGrpSpPr>
              <p:grpSpPr>
                <a:xfrm>
                  <a:off x="3985334" y="3569992"/>
                  <a:ext cx="171232" cy="285184"/>
                  <a:chOff x="3985334" y="3569992"/>
                  <a:chExt cx="171232" cy="285184"/>
                </a:xfrm>
              </p:grpSpPr>
              <p:grpSp>
                <p:nvGrpSpPr>
                  <p:cNvPr id="579" name="组合 578">
                    <a:extLst>
                      <a:ext uri="{FF2B5EF4-FFF2-40B4-BE49-F238E27FC236}">
                        <a16:creationId xmlns:a16="http://schemas.microsoft.com/office/drawing/2014/main" id="{316BA1BD-113F-7739-B0B1-45D1ADCFECC7}"/>
                      </a:ext>
                    </a:extLst>
                  </p:cNvPr>
                  <p:cNvGrpSpPr/>
                  <p:nvPr/>
                </p:nvGrpSpPr>
                <p:grpSpPr>
                  <a:xfrm>
                    <a:off x="3985334" y="3569992"/>
                    <a:ext cx="171232" cy="220775"/>
                    <a:chOff x="3985334" y="3569992"/>
                    <a:chExt cx="171232" cy="220775"/>
                  </a:xfrm>
                </p:grpSpPr>
                <p:sp>
                  <p:nvSpPr>
                    <p:cNvPr id="581" name="任意多边形: 形状 580">
                      <a:extLst>
                        <a:ext uri="{FF2B5EF4-FFF2-40B4-BE49-F238E27FC236}">
                          <a16:creationId xmlns:a16="http://schemas.microsoft.com/office/drawing/2014/main" id="{9C61B6DD-A3D3-8E79-922C-FD13002EF0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5334" y="3569992"/>
                      <a:ext cx="171232" cy="220775"/>
                    </a:xfrm>
                    <a:custGeom>
                      <a:avLst/>
                      <a:gdLst>
                        <a:gd name="connsiteX0" fmla="*/ 171233 w 171232"/>
                        <a:gd name="connsiteY0" fmla="*/ 166808 h 220775"/>
                        <a:gd name="connsiteX1" fmla="*/ 134104 w 171232"/>
                        <a:gd name="connsiteY1" fmla="*/ 218424 h 220775"/>
                        <a:gd name="connsiteX2" fmla="*/ 21576 w 171232"/>
                        <a:gd name="connsiteY2" fmla="*/ 17303 h 220775"/>
                        <a:gd name="connsiteX3" fmla="*/ 143639 w 171232"/>
                        <a:gd name="connsiteY3" fmla="*/ 45116 h 220775"/>
                        <a:gd name="connsiteX4" fmla="*/ 171233 w 171232"/>
                        <a:gd name="connsiteY4" fmla="*/ 166808 h 220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232" h="220775">
                          <a:moveTo>
                            <a:pt x="171233" y="166808"/>
                          </a:moveTo>
                          <a:cubicBezTo>
                            <a:pt x="165756" y="190858"/>
                            <a:pt x="149954" y="214833"/>
                            <a:pt x="134104" y="218424"/>
                          </a:cubicBezTo>
                          <a:cubicBezTo>
                            <a:pt x="25796" y="242960"/>
                            <a:pt x="-35050" y="68605"/>
                            <a:pt x="21576" y="17303"/>
                          </a:cubicBezTo>
                          <a:cubicBezTo>
                            <a:pt x="78202" y="-33998"/>
                            <a:pt x="143639" y="45116"/>
                            <a:pt x="143639" y="45116"/>
                          </a:cubicBezTo>
                          <a:lnTo>
                            <a:pt x="171233" y="166808"/>
                          </a:lnTo>
                          <a:close/>
                        </a:path>
                      </a:pathLst>
                    </a:custGeom>
                    <a:solidFill>
                      <a:srgbClr val="DA8B7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582" name="组合 581">
                      <a:extLst>
                        <a:ext uri="{FF2B5EF4-FFF2-40B4-BE49-F238E27FC236}">
                          <a16:creationId xmlns:a16="http://schemas.microsoft.com/office/drawing/2014/main" id="{8FF6974F-D175-D836-F8FA-7FDA0171DD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2580" y="3603265"/>
                      <a:ext cx="103299" cy="153285"/>
                      <a:chOff x="4032580" y="3603265"/>
                      <a:chExt cx="103299" cy="153285"/>
                    </a:xfrm>
                    <a:solidFill>
                      <a:srgbClr val="231F20"/>
                    </a:solidFill>
                  </p:grpSpPr>
                  <p:sp>
                    <p:nvSpPr>
                      <p:cNvPr id="583" name="任意多边形: 形状 582">
                        <a:extLst>
                          <a:ext uri="{FF2B5EF4-FFF2-40B4-BE49-F238E27FC236}">
                            <a16:creationId xmlns:a16="http://schemas.microsoft.com/office/drawing/2014/main" id="{91273B14-06D9-031C-BAA7-A826F646D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2580" y="3603265"/>
                        <a:ext cx="103299" cy="105689"/>
                      </a:xfrm>
                      <a:custGeom>
                        <a:avLst/>
                        <a:gdLst>
                          <a:gd name="connsiteX0" fmla="*/ 4601 w 103299"/>
                          <a:gd name="connsiteY0" fmla="*/ 9529 h 105689"/>
                          <a:gd name="connsiteX1" fmla="*/ 93783 w 103299"/>
                          <a:gd name="connsiteY1" fmla="*/ 102474 h 105689"/>
                          <a:gd name="connsiteX2" fmla="*/ 102965 w 103299"/>
                          <a:gd name="connsiteY2" fmla="*/ 99940 h 105689"/>
                          <a:gd name="connsiteX3" fmla="*/ 66561 w 103299"/>
                          <a:gd name="connsiteY3" fmla="*/ 30284 h 105689"/>
                          <a:gd name="connsiteX4" fmla="*/ 4601 w 103299"/>
                          <a:gd name="connsiteY4" fmla="*/ 14 h 105689"/>
                          <a:gd name="connsiteX5" fmla="*/ 4601 w 103299"/>
                          <a:gd name="connsiteY5" fmla="*/ 9529 h 105689"/>
                          <a:gd name="connsiteX6" fmla="*/ 4601 w 103299"/>
                          <a:gd name="connsiteY6" fmla="*/ 9529 h 1056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3299" h="105689">
                            <a:moveTo>
                              <a:pt x="4601" y="9529"/>
                            </a:moveTo>
                            <a:cubicBezTo>
                              <a:pt x="55388" y="8482"/>
                              <a:pt x="78705" y="62822"/>
                              <a:pt x="93783" y="102474"/>
                            </a:cubicBezTo>
                            <a:cubicBezTo>
                              <a:pt x="95945" y="108151"/>
                              <a:pt x="105156" y="105684"/>
                              <a:pt x="102965" y="99940"/>
                            </a:cubicBezTo>
                            <a:cubicBezTo>
                              <a:pt x="93650" y="75452"/>
                              <a:pt x="84030" y="50287"/>
                              <a:pt x="66561" y="30284"/>
                            </a:cubicBezTo>
                            <a:cubicBezTo>
                              <a:pt x="51016" y="12482"/>
                              <a:pt x="28718" y="-482"/>
                              <a:pt x="4601" y="14"/>
                            </a:cubicBezTo>
                            <a:cubicBezTo>
                              <a:pt x="-1524" y="128"/>
                              <a:pt x="-1543" y="9653"/>
                              <a:pt x="4601" y="9529"/>
                            </a:cubicBezTo>
                            <a:lnTo>
                              <a:pt x="4601" y="9529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84" name="任意多边形: 形状 583">
                        <a:extLst>
                          <a:ext uri="{FF2B5EF4-FFF2-40B4-BE49-F238E27FC236}">
                            <a16:creationId xmlns:a16="http://schemas.microsoft.com/office/drawing/2014/main" id="{28CCA302-DC7C-145A-B8CC-3644D355A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7038" y="3653489"/>
                        <a:ext cx="37319" cy="103061"/>
                      </a:xfrm>
                      <a:custGeom>
                        <a:avLst/>
                        <a:gdLst>
                          <a:gd name="connsiteX0" fmla="*/ 30189 w 37319"/>
                          <a:gd name="connsiteY0" fmla="*/ 662 h 103061"/>
                          <a:gd name="connsiteX1" fmla="*/ 24 w 37319"/>
                          <a:gd name="connsiteY1" fmla="*/ 50383 h 103061"/>
                          <a:gd name="connsiteX2" fmla="*/ 28732 w 37319"/>
                          <a:gd name="connsiteY2" fmla="*/ 102332 h 103061"/>
                          <a:gd name="connsiteX3" fmla="*/ 33542 w 37319"/>
                          <a:gd name="connsiteY3" fmla="*/ 94112 h 103061"/>
                          <a:gd name="connsiteX4" fmla="*/ 9549 w 37319"/>
                          <a:gd name="connsiteY4" fmla="*/ 50383 h 103061"/>
                          <a:gd name="connsiteX5" fmla="*/ 35000 w 37319"/>
                          <a:gd name="connsiteY5" fmla="*/ 8883 h 103061"/>
                          <a:gd name="connsiteX6" fmla="*/ 30189 w 37319"/>
                          <a:gd name="connsiteY6" fmla="*/ 662 h 103061"/>
                          <a:gd name="connsiteX7" fmla="*/ 30189 w 37319"/>
                          <a:gd name="connsiteY7" fmla="*/ 662 h 1030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7319" h="103061">
                            <a:moveTo>
                              <a:pt x="30189" y="662"/>
                            </a:moveTo>
                            <a:cubicBezTo>
                              <a:pt x="12463" y="10759"/>
                              <a:pt x="624" y="29914"/>
                              <a:pt x="24" y="50383"/>
                            </a:cubicBezTo>
                            <a:cubicBezTo>
                              <a:pt x="-595" y="71347"/>
                              <a:pt x="10987" y="91474"/>
                              <a:pt x="28732" y="102332"/>
                            </a:cubicBezTo>
                            <a:cubicBezTo>
                              <a:pt x="33971" y="105542"/>
                              <a:pt x="38762" y="97303"/>
                              <a:pt x="33542" y="94112"/>
                            </a:cubicBezTo>
                            <a:cubicBezTo>
                              <a:pt x="18578" y="84949"/>
                              <a:pt x="9034" y="68023"/>
                              <a:pt x="9549" y="50383"/>
                            </a:cubicBezTo>
                            <a:cubicBezTo>
                              <a:pt x="10054" y="33228"/>
                              <a:pt x="20207" y="17312"/>
                              <a:pt x="35000" y="8883"/>
                            </a:cubicBezTo>
                            <a:cubicBezTo>
                              <a:pt x="40324" y="5854"/>
                              <a:pt x="35533" y="-2376"/>
                              <a:pt x="30189" y="662"/>
                            </a:cubicBezTo>
                            <a:lnTo>
                              <a:pt x="30189" y="662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580" name="任意多边形: 形状 579">
                    <a:extLst>
                      <a:ext uri="{FF2B5EF4-FFF2-40B4-BE49-F238E27FC236}">
                        <a16:creationId xmlns:a16="http://schemas.microsoft.com/office/drawing/2014/main" id="{A1336623-EF5C-BB0A-28B7-2BA82D9ABB71}"/>
                      </a:ext>
                    </a:extLst>
                  </p:cNvPr>
                  <p:cNvSpPr/>
                  <p:nvPr/>
                </p:nvSpPr>
                <p:spPr>
                  <a:xfrm>
                    <a:off x="4046429" y="3767280"/>
                    <a:ext cx="87896" cy="87896"/>
                  </a:xfrm>
                  <a:custGeom>
                    <a:avLst/>
                    <a:gdLst>
                      <a:gd name="connsiteX0" fmla="*/ 87897 w 87896"/>
                      <a:gd name="connsiteY0" fmla="*/ 43948 h 87896"/>
                      <a:gd name="connsiteX1" fmla="*/ 43948 w 87896"/>
                      <a:gd name="connsiteY1" fmla="*/ 0 h 87896"/>
                      <a:gd name="connsiteX2" fmla="*/ 0 w 87896"/>
                      <a:gd name="connsiteY2" fmla="*/ 43948 h 87896"/>
                      <a:gd name="connsiteX3" fmla="*/ 43948 w 87896"/>
                      <a:gd name="connsiteY3" fmla="*/ 87897 h 87896"/>
                      <a:gd name="connsiteX4" fmla="*/ 87897 w 87896"/>
                      <a:gd name="connsiteY4" fmla="*/ 43948 h 87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896" h="87896">
                        <a:moveTo>
                          <a:pt x="87897" y="43948"/>
                        </a:moveTo>
                        <a:cubicBezTo>
                          <a:pt x="87897" y="19678"/>
                          <a:pt x="68218" y="0"/>
                          <a:pt x="43948" y="0"/>
                        </a:cubicBezTo>
                        <a:cubicBezTo>
                          <a:pt x="19679" y="0"/>
                          <a:pt x="0" y="19678"/>
                          <a:pt x="0" y="43948"/>
                        </a:cubicBezTo>
                        <a:cubicBezTo>
                          <a:pt x="0" y="68218"/>
                          <a:pt x="19679" y="87897"/>
                          <a:pt x="43948" y="87897"/>
                        </a:cubicBezTo>
                        <a:cubicBezTo>
                          <a:pt x="68218" y="87897"/>
                          <a:pt x="87897" y="68218"/>
                          <a:pt x="87897" y="43948"/>
                        </a:cubicBezTo>
                        <a:close/>
                      </a:path>
                    </a:pathLst>
                  </a:custGeom>
                  <a:solidFill>
                    <a:srgbClr val="FFCE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03A7CD17-9ED4-E834-48B9-39933BBE9C6C}"/>
                </a:ext>
              </a:extLst>
            </p:cNvPr>
            <p:cNvGrpSpPr/>
            <p:nvPr/>
          </p:nvGrpSpPr>
          <p:grpSpPr>
            <a:xfrm>
              <a:off x="7014676" y="3091609"/>
              <a:ext cx="1595936" cy="2249163"/>
              <a:chOff x="7014676" y="3091609"/>
              <a:chExt cx="1595936" cy="2249163"/>
            </a:xfrm>
          </p:grpSpPr>
          <p:grpSp>
            <p:nvGrpSpPr>
              <p:cNvPr id="519" name="组合 518">
                <a:extLst>
                  <a:ext uri="{FF2B5EF4-FFF2-40B4-BE49-F238E27FC236}">
                    <a16:creationId xmlns:a16="http://schemas.microsoft.com/office/drawing/2014/main" id="{42A07B2E-8813-95FA-651E-C46A9D67989C}"/>
                  </a:ext>
                </a:extLst>
              </p:cNvPr>
              <p:cNvGrpSpPr/>
              <p:nvPr/>
            </p:nvGrpSpPr>
            <p:grpSpPr>
              <a:xfrm>
                <a:off x="7014676" y="4019667"/>
                <a:ext cx="1595936" cy="1321104"/>
                <a:chOff x="7014676" y="4019667"/>
                <a:chExt cx="1595936" cy="1321104"/>
              </a:xfrm>
            </p:grpSpPr>
            <p:sp>
              <p:nvSpPr>
                <p:cNvPr id="550" name="任意多边形: 形状 549">
                  <a:extLst>
                    <a:ext uri="{FF2B5EF4-FFF2-40B4-BE49-F238E27FC236}">
                      <a16:creationId xmlns:a16="http://schemas.microsoft.com/office/drawing/2014/main" id="{9D63B2DC-EC97-9B2A-B96D-76CA806B2FD5}"/>
                    </a:ext>
                  </a:extLst>
                </p:cNvPr>
                <p:cNvSpPr/>
                <p:nvPr/>
              </p:nvSpPr>
              <p:spPr>
                <a:xfrm>
                  <a:off x="7014676" y="4019667"/>
                  <a:ext cx="684371" cy="1319885"/>
                </a:xfrm>
                <a:custGeom>
                  <a:avLst/>
                  <a:gdLst>
                    <a:gd name="connsiteX0" fmla="*/ 684371 w 684371"/>
                    <a:gd name="connsiteY0" fmla="*/ 140 h 1319885"/>
                    <a:gd name="connsiteX1" fmla="*/ 348939 w 684371"/>
                    <a:gd name="connsiteY1" fmla="*/ 447624 h 1319885"/>
                    <a:gd name="connsiteX2" fmla="*/ 0 w 684371"/>
                    <a:gd name="connsiteY2" fmla="*/ 1317828 h 1319885"/>
                    <a:gd name="connsiteX3" fmla="*/ 458934 w 684371"/>
                    <a:gd name="connsiteY3" fmla="*/ 1319886 h 1319885"/>
                    <a:gd name="connsiteX4" fmla="*/ 684371 w 684371"/>
                    <a:gd name="connsiteY4" fmla="*/ 140 h 131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371" h="1319885">
                      <a:moveTo>
                        <a:pt x="684371" y="140"/>
                      </a:moveTo>
                      <a:cubicBezTo>
                        <a:pt x="523637" y="-6185"/>
                        <a:pt x="441570" y="203032"/>
                        <a:pt x="348939" y="447624"/>
                      </a:cubicBezTo>
                      <a:cubicBezTo>
                        <a:pt x="256308" y="692217"/>
                        <a:pt x="0" y="1317828"/>
                        <a:pt x="0" y="1317828"/>
                      </a:cubicBezTo>
                      <a:lnTo>
                        <a:pt x="458934" y="1319886"/>
                      </a:lnTo>
                      <a:lnTo>
                        <a:pt x="684371" y="1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551" name="组合 550">
                  <a:extLst>
                    <a:ext uri="{FF2B5EF4-FFF2-40B4-BE49-F238E27FC236}">
                      <a16:creationId xmlns:a16="http://schemas.microsoft.com/office/drawing/2014/main" id="{E44BE1CD-928E-1A09-7D9F-388077DC4BBC}"/>
                    </a:ext>
                  </a:extLst>
                </p:cNvPr>
                <p:cNvGrpSpPr/>
                <p:nvPr/>
              </p:nvGrpSpPr>
              <p:grpSpPr>
                <a:xfrm>
                  <a:off x="7395343" y="4019797"/>
                  <a:ext cx="992619" cy="1320974"/>
                  <a:chOff x="7395343" y="4019797"/>
                  <a:chExt cx="992619" cy="1320974"/>
                </a:xfrm>
              </p:grpSpPr>
              <p:grpSp>
                <p:nvGrpSpPr>
                  <p:cNvPr id="565" name="组合 564">
                    <a:extLst>
                      <a:ext uri="{FF2B5EF4-FFF2-40B4-BE49-F238E27FC236}">
                        <a16:creationId xmlns:a16="http://schemas.microsoft.com/office/drawing/2014/main" id="{EF8A652F-7F6F-E09E-138C-DEF380B95195}"/>
                      </a:ext>
                    </a:extLst>
                  </p:cNvPr>
                  <p:cNvGrpSpPr/>
                  <p:nvPr/>
                </p:nvGrpSpPr>
                <p:grpSpPr>
                  <a:xfrm>
                    <a:off x="7395343" y="4019797"/>
                    <a:ext cx="992619" cy="1320536"/>
                    <a:chOff x="7395343" y="4019797"/>
                    <a:chExt cx="992619" cy="1320536"/>
                  </a:xfrm>
                </p:grpSpPr>
                <p:sp>
                  <p:nvSpPr>
                    <p:cNvPr id="572" name="任意多边形: 形状 571">
                      <a:extLst>
                        <a:ext uri="{FF2B5EF4-FFF2-40B4-BE49-F238E27FC236}">
                          <a16:creationId xmlns:a16="http://schemas.microsoft.com/office/drawing/2014/main" id="{75E4F9BF-D87A-5C04-CC9A-5BBEE8A1D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5343" y="4019807"/>
                      <a:ext cx="992609" cy="1320526"/>
                    </a:xfrm>
                    <a:custGeom>
                      <a:avLst/>
                      <a:gdLst>
                        <a:gd name="connsiteX0" fmla="*/ 303705 w 992609"/>
                        <a:gd name="connsiteY0" fmla="*/ 0 h 1320526"/>
                        <a:gd name="connsiteX1" fmla="*/ 992610 w 992609"/>
                        <a:gd name="connsiteY1" fmla="*/ 58064 h 1320526"/>
                        <a:gd name="connsiteX2" fmla="*/ 937765 w 992609"/>
                        <a:gd name="connsiteY2" fmla="*/ 1320527 h 1320526"/>
                        <a:gd name="connsiteX3" fmla="*/ 0 w 992609"/>
                        <a:gd name="connsiteY3" fmla="*/ 1319470 h 1320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92609" h="1320526">
                          <a:moveTo>
                            <a:pt x="303705" y="0"/>
                          </a:moveTo>
                          <a:lnTo>
                            <a:pt x="992610" y="58064"/>
                          </a:lnTo>
                          <a:lnTo>
                            <a:pt x="937765" y="1320527"/>
                          </a:lnTo>
                          <a:lnTo>
                            <a:pt x="0" y="1319470"/>
                          </a:lnTo>
                          <a:close/>
                        </a:path>
                      </a:pathLst>
                    </a:custGeom>
                    <a:solidFill>
                      <a:srgbClr val="FFA69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73" name="任意多边形: 形状 572">
                      <a:extLst>
                        <a:ext uri="{FF2B5EF4-FFF2-40B4-BE49-F238E27FC236}">
                          <a16:creationId xmlns:a16="http://schemas.microsoft.com/office/drawing/2014/main" id="{85BB1B15-80A9-6B52-FF6B-EB639AA92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5352" y="4019797"/>
                      <a:ext cx="992609" cy="1320536"/>
                    </a:xfrm>
                    <a:custGeom>
                      <a:avLst/>
                      <a:gdLst>
                        <a:gd name="connsiteX0" fmla="*/ 429168 w 992609"/>
                        <a:gd name="connsiteY0" fmla="*/ 10582 h 1320536"/>
                        <a:gd name="connsiteX1" fmla="*/ 521227 w 992609"/>
                        <a:gd name="connsiteY1" fmla="*/ 209588 h 1320536"/>
                        <a:gd name="connsiteX2" fmla="*/ 811301 w 992609"/>
                        <a:gd name="connsiteY2" fmla="*/ 42796 h 1320536"/>
                        <a:gd name="connsiteX3" fmla="*/ 992610 w 992609"/>
                        <a:gd name="connsiteY3" fmla="*/ 58074 h 1320536"/>
                        <a:gd name="connsiteX4" fmla="*/ 937765 w 992609"/>
                        <a:gd name="connsiteY4" fmla="*/ 1320537 h 1320536"/>
                        <a:gd name="connsiteX5" fmla="*/ 0 w 992609"/>
                        <a:gd name="connsiteY5" fmla="*/ 1319470 h 1320536"/>
                        <a:gd name="connsiteX6" fmla="*/ 303695 w 992609"/>
                        <a:gd name="connsiteY6" fmla="*/ 0 h 1320536"/>
                        <a:gd name="connsiteX7" fmla="*/ 429168 w 992609"/>
                        <a:gd name="connsiteY7" fmla="*/ 10582 h 13205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92609" h="1320536">
                          <a:moveTo>
                            <a:pt x="429168" y="10582"/>
                          </a:moveTo>
                          <a:cubicBezTo>
                            <a:pt x="429168" y="10582"/>
                            <a:pt x="374333" y="200625"/>
                            <a:pt x="521227" y="209588"/>
                          </a:cubicBezTo>
                          <a:cubicBezTo>
                            <a:pt x="668122" y="218542"/>
                            <a:pt x="811301" y="42796"/>
                            <a:pt x="811301" y="42796"/>
                          </a:cubicBezTo>
                          <a:lnTo>
                            <a:pt x="992610" y="58074"/>
                          </a:lnTo>
                          <a:lnTo>
                            <a:pt x="937765" y="1320537"/>
                          </a:lnTo>
                          <a:lnTo>
                            <a:pt x="0" y="1319470"/>
                          </a:lnTo>
                          <a:lnTo>
                            <a:pt x="303695" y="0"/>
                          </a:lnTo>
                          <a:lnTo>
                            <a:pt x="429168" y="1058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sp>
                <p:nvSpPr>
                  <p:cNvPr id="566" name="任意多边形: 形状 565">
                    <a:extLst>
                      <a:ext uri="{FF2B5EF4-FFF2-40B4-BE49-F238E27FC236}">
                        <a16:creationId xmlns:a16="http://schemas.microsoft.com/office/drawing/2014/main" id="{B4A8D9FB-3A8F-B16A-5644-7FB8E8E318C1}"/>
                      </a:ext>
                    </a:extLst>
                  </p:cNvPr>
                  <p:cNvSpPr/>
                  <p:nvPr/>
                </p:nvSpPr>
                <p:spPr>
                  <a:xfrm>
                    <a:off x="8026412" y="4062593"/>
                    <a:ext cx="361540" cy="1278178"/>
                  </a:xfrm>
                  <a:custGeom>
                    <a:avLst/>
                    <a:gdLst>
                      <a:gd name="connsiteX0" fmla="*/ 180241 w 361540"/>
                      <a:gd name="connsiteY0" fmla="*/ 0 h 1278178"/>
                      <a:gd name="connsiteX1" fmla="*/ 0 w 361540"/>
                      <a:gd name="connsiteY1" fmla="*/ 1278179 h 1278178"/>
                      <a:gd name="connsiteX2" fmla="*/ 361540 w 361540"/>
                      <a:gd name="connsiteY2" fmla="*/ 1278179 h 1278178"/>
                      <a:gd name="connsiteX3" fmla="*/ 361540 w 361540"/>
                      <a:gd name="connsiteY3" fmla="*/ 15278 h 1278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1540" h="1278178">
                        <a:moveTo>
                          <a:pt x="180241" y="0"/>
                        </a:moveTo>
                        <a:lnTo>
                          <a:pt x="0" y="1278179"/>
                        </a:lnTo>
                        <a:lnTo>
                          <a:pt x="361540" y="1278179"/>
                        </a:lnTo>
                        <a:lnTo>
                          <a:pt x="361540" y="152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567" name="组合 566">
                    <a:extLst>
                      <a:ext uri="{FF2B5EF4-FFF2-40B4-BE49-F238E27FC236}">
                        <a16:creationId xmlns:a16="http://schemas.microsoft.com/office/drawing/2014/main" id="{A8F0153E-7F7E-2362-E5F7-1E1C6E1756FB}"/>
                      </a:ext>
                    </a:extLst>
                  </p:cNvPr>
                  <p:cNvGrpSpPr/>
                  <p:nvPr/>
                </p:nvGrpSpPr>
                <p:grpSpPr>
                  <a:xfrm>
                    <a:off x="7395343" y="4019807"/>
                    <a:ext cx="409679" cy="1320488"/>
                    <a:chOff x="7395343" y="4019807"/>
                    <a:chExt cx="409679" cy="1320488"/>
                  </a:xfrm>
                </p:grpSpPr>
                <p:sp>
                  <p:nvSpPr>
                    <p:cNvPr id="568" name="任意多边形: 形状 567">
                      <a:extLst>
                        <a:ext uri="{FF2B5EF4-FFF2-40B4-BE49-F238E27FC236}">
                          <a16:creationId xmlns:a16="http://schemas.microsoft.com/office/drawing/2014/main" id="{D513C668-D2FD-F315-5F1E-6560B8B2E6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5343" y="4019807"/>
                      <a:ext cx="409679" cy="1320488"/>
                    </a:xfrm>
                    <a:custGeom>
                      <a:avLst/>
                      <a:gdLst>
                        <a:gd name="connsiteX0" fmla="*/ 409680 w 409679"/>
                        <a:gd name="connsiteY0" fmla="*/ 8934 h 1320488"/>
                        <a:gd name="connsiteX1" fmla="*/ 347082 w 409679"/>
                        <a:gd name="connsiteY1" fmla="*/ 1320489 h 1320488"/>
                        <a:gd name="connsiteX2" fmla="*/ 0 w 409679"/>
                        <a:gd name="connsiteY2" fmla="*/ 1319470 h 1320488"/>
                        <a:gd name="connsiteX3" fmla="*/ 163830 w 409679"/>
                        <a:gd name="connsiteY3" fmla="*/ 413756 h 1320488"/>
                        <a:gd name="connsiteX4" fmla="*/ 303705 w 409679"/>
                        <a:gd name="connsiteY4" fmla="*/ 0 h 13204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9679" h="1320488">
                          <a:moveTo>
                            <a:pt x="409680" y="8934"/>
                          </a:moveTo>
                          <a:lnTo>
                            <a:pt x="347082" y="1320489"/>
                          </a:lnTo>
                          <a:lnTo>
                            <a:pt x="0" y="1319470"/>
                          </a:lnTo>
                          <a:lnTo>
                            <a:pt x="163830" y="413756"/>
                          </a:lnTo>
                          <a:lnTo>
                            <a:pt x="303705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569" name="组合 568">
                      <a:extLst>
                        <a:ext uri="{FF2B5EF4-FFF2-40B4-BE49-F238E27FC236}">
                          <a16:creationId xmlns:a16="http://schemas.microsoft.com/office/drawing/2014/main" id="{62DEABCA-3E0F-9676-15B7-81441456FF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95343" y="4403017"/>
                      <a:ext cx="159543" cy="936536"/>
                      <a:chOff x="7395343" y="4403017"/>
                      <a:chExt cx="159543" cy="936536"/>
                    </a:xfrm>
                    <a:noFill/>
                  </p:grpSpPr>
                  <p:sp>
                    <p:nvSpPr>
                      <p:cNvPr id="570" name="任意多边形: 形状 569">
                        <a:extLst>
                          <a:ext uri="{FF2B5EF4-FFF2-40B4-BE49-F238E27FC236}">
                            <a16:creationId xmlns:a16="http://schemas.microsoft.com/office/drawing/2014/main" id="{8B4E7544-0436-84DC-7021-90DE4E45B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5343" y="4429610"/>
                        <a:ext cx="159543" cy="909942"/>
                      </a:xfrm>
                      <a:custGeom>
                        <a:avLst/>
                        <a:gdLst>
                          <a:gd name="connsiteX0" fmla="*/ 159544 w 159543"/>
                          <a:gd name="connsiteY0" fmla="*/ 0 h 909942"/>
                          <a:gd name="connsiteX1" fmla="*/ 0 w 159543"/>
                          <a:gd name="connsiteY1" fmla="*/ 909942 h 9099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59543" h="909942">
                            <a:moveTo>
                              <a:pt x="159544" y="0"/>
                            </a:moveTo>
                            <a:lnTo>
                              <a:pt x="0" y="909942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71" name="任意多边形: 形状 570">
                        <a:extLst>
                          <a:ext uri="{FF2B5EF4-FFF2-40B4-BE49-F238E27FC236}">
                            <a16:creationId xmlns:a16="http://schemas.microsoft.com/office/drawing/2014/main" id="{54B2D294-A40D-C76C-265D-332DDB0C0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1126" y="4403017"/>
                        <a:ext cx="43510" cy="142008"/>
                      </a:xfrm>
                      <a:custGeom>
                        <a:avLst/>
                        <a:gdLst>
                          <a:gd name="connsiteX0" fmla="*/ 43510 w 43510"/>
                          <a:gd name="connsiteY0" fmla="*/ 142008 h 142008"/>
                          <a:gd name="connsiteX1" fmla="*/ 0 w 43510"/>
                          <a:gd name="connsiteY1" fmla="*/ 0 h 1420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3510" h="142008">
                            <a:moveTo>
                              <a:pt x="43510" y="142008"/>
                            </a:moveTo>
                            <a:cubicBezTo>
                              <a:pt x="43510" y="142008"/>
                              <a:pt x="0" y="66932"/>
                              <a:pt x="0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52" name="组合 551">
                  <a:extLst>
                    <a:ext uri="{FF2B5EF4-FFF2-40B4-BE49-F238E27FC236}">
                      <a16:creationId xmlns:a16="http://schemas.microsoft.com/office/drawing/2014/main" id="{2F8514FF-B908-8B27-B0D8-4FFB5FC4989F}"/>
                    </a:ext>
                  </a:extLst>
                </p:cNvPr>
                <p:cNvGrpSpPr/>
                <p:nvPr/>
              </p:nvGrpSpPr>
              <p:grpSpPr>
                <a:xfrm>
                  <a:off x="7196432" y="4077871"/>
                  <a:ext cx="1414180" cy="1262737"/>
                  <a:chOff x="7196432" y="4077871"/>
                  <a:chExt cx="1414180" cy="1262737"/>
                </a:xfrm>
              </p:grpSpPr>
              <p:grpSp>
                <p:nvGrpSpPr>
                  <p:cNvPr id="553" name="组合 552">
                    <a:extLst>
                      <a:ext uri="{FF2B5EF4-FFF2-40B4-BE49-F238E27FC236}">
                        <a16:creationId xmlns:a16="http://schemas.microsoft.com/office/drawing/2014/main" id="{BB0D4DAF-F13E-B314-649E-8B5549023254}"/>
                      </a:ext>
                    </a:extLst>
                  </p:cNvPr>
                  <p:cNvGrpSpPr/>
                  <p:nvPr/>
                </p:nvGrpSpPr>
                <p:grpSpPr>
                  <a:xfrm>
                    <a:off x="7594625" y="4077871"/>
                    <a:ext cx="1015987" cy="1262737"/>
                    <a:chOff x="7594625" y="4077871"/>
                    <a:chExt cx="1015987" cy="1262737"/>
                  </a:xfrm>
                </p:grpSpPr>
                <p:sp>
                  <p:nvSpPr>
                    <p:cNvPr id="560" name="任意多边形: 形状 559">
                      <a:extLst>
                        <a:ext uri="{FF2B5EF4-FFF2-40B4-BE49-F238E27FC236}">
                          <a16:creationId xmlns:a16="http://schemas.microsoft.com/office/drawing/2014/main" id="{75947498-68D9-A47C-A61A-CAC6F40A4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4625" y="4077871"/>
                      <a:ext cx="1015987" cy="1262737"/>
                    </a:xfrm>
                    <a:custGeom>
                      <a:avLst/>
                      <a:gdLst>
                        <a:gd name="connsiteX0" fmla="*/ 793328 w 1015987"/>
                        <a:gd name="connsiteY0" fmla="*/ 0 h 1262737"/>
                        <a:gd name="connsiteX1" fmla="*/ 1002678 w 1015987"/>
                        <a:gd name="connsiteY1" fmla="*/ 515750 h 1262737"/>
                        <a:gd name="connsiteX2" fmla="*/ 820988 w 1015987"/>
                        <a:gd name="connsiteY2" fmla="*/ 1262158 h 1262737"/>
                        <a:gd name="connsiteX3" fmla="*/ 13268 w 1015987"/>
                        <a:gd name="connsiteY3" fmla="*/ 1262158 h 1262737"/>
                        <a:gd name="connsiteX4" fmla="*/ 0 w 1015987"/>
                        <a:gd name="connsiteY4" fmla="*/ 984209 h 1262737"/>
                        <a:gd name="connsiteX5" fmla="*/ 630860 w 1015987"/>
                        <a:gd name="connsiteY5" fmla="*/ 916820 h 1262737"/>
                        <a:gd name="connsiteX6" fmla="*/ 686238 w 1015987"/>
                        <a:gd name="connsiteY6" fmla="*/ 325136 h 1262737"/>
                        <a:gd name="connsiteX7" fmla="*/ 793328 w 1015987"/>
                        <a:gd name="connsiteY7" fmla="*/ 0 h 12627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15987" h="1262737">
                          <a:moveTo>
                            <a:pt x="793328" y="0"/>
                          </a:moveTo>
                          <a:cubicBezTo>
                            <a:pt x="920392" y="10421"/>
                            <a:pt x="1002678" y="79362"/>
                            <a:pt x="1002678" y="515750"/>
                          </a:cubicBezTo>
                          <a:cubicBezTo>
                            <a:pt x="1002678" y="952138"/>
                            <a:pt x="1089213" y="1260863"/>
                            <a:pt x="820988" y="1262158"/>
                          </a:cubicBezTo>
                          <a:cubicBezTo>
                            <a:pt x="552765" y="1263463"/>
                            <a:pt x="13268" y="1262158"/>
                            <a:pt x="13268" y="1262158"/>
                          </a:cubicBezTo>
                          <a:lnTo>
                            <a:pt x="0" y="984209"/>
                          </a:lnTo>
                          <a:lnTo>
                            <a:pt x="630860" y="916820"/>
                          </a:lnTo>
                          <a:lnTo>
                            <a:pt x="686238" y="325136"/>
                          </a:lnTo>
                          <a:lnTo>
                            <a:pt x="793328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561" name="组合 560">
                      <a:extLst>
                        <a:ext uri="{FF2B5EF4-FFF2-40B4-BE49-F238E27FC236}">
                          <a16:creationId xmlns:a16="http://schemas.microsoft.com/office/drawing/2014/main" id="{AAAF788A-B6DC-0595-6522-8F46CEB2E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94634" y="4392310"/>
                      <a:ext cx="771906" cy="669778"/>
                      <a:chOff x="7594634" y="4392310"/>
                      <a:chExt cx="771906" cy="669778"/>
                    </a:xfrm>
                    <a:noFill/>
                  </p:grpSpPr>
                  <p:sp>
                    <p:nvSpPr>
                      <p:cNvPr id="562" name="任意多边形: 形状 561">
                        <a:extLst>
                          <a:ext uri="{FF2B5EF4-FFF2-40B4-BE49-F238E27FC236}">
                            <a16:creationId xmlns:a16="http://schemas.microsoft.com/office/drawing/2014/main" id="{91761F1C-5502-B7F2-B4A4-7AC8BE71DD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25494" y="4403016"/>
                        <a:ext cx="55387" cy="591683"/>
                      </a:xfrm>
                      <a:custGeom>
                        <a:avLst/>
                        <a:gdLst>
                          <a:gd name="connsiteX0" fmla="*/ 55388 w 55387"/>
                          <a:gd name="connsiteY0" fmla="*/ 0 h 591683"/>
                          <a:gd name="connsiteX1" fmla="*/ 0 w 55387"/>
                          <a:gd name="connsiteY1" fmla="*/ 591683 h 5916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387" h="591683">
                            <a:moveTo>
                              <a:pt x="55388" y="0"/>
                            </a:moveTo>
                            <a:lnTo>
                              <a:pt x="0" y="591683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63" name="任意多边形: 形状 562">
                        <a:extLst>
                          <a:ext uri="{FF2B5EF4-FFF2-40B4-BE49-F238E27FC236}">
                            <a16:creationId xmlns:a16="http://schemas.microsoft.com/office/drawing/2014/main" id="{C259215B-43A1-7FF1-BD66-24A5FEA33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94634" y="4994700"/>
                        <a:ext cx="771906" cy="67389"/>
                      </a:xfrm>
                      <a:custGeom>
                        <a:avLst/>
                        <a:gdLst>
                          <a:gd name="connsiteX0" fmla="*/ 0 w 771906"/>
                          <a:gd name="connsiteY0" fmla="*/ 67389 h 67389"/>
                          <a:gd name="connsiteX1" fmla="*/ 630859 w 771906"/>
                          <a:gd name="connsiteY1" fmla="*/ 0 h 67389"/>
                          <a:gd name="connsiteX2" fmla="*/ 771906 w 771906"/>
                          <a:gd name="connsiteY2" fmla="*/ 33690 h 673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71906" h="67389">
                            <a:moveTo>
                              <a:pt x="0" y="67389"/>
                            </a:moveTo>
                            <a:lnTo>
                              <a:pt x="630859" y="0"/>
                            </a:lnTo>
                            <a:cubicBezTo>
                              <a:pt x="630859" y="0"/>
                              <a:pt x="702307" y="495"/>
                              <a:pt x="771906" y="3369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64" name="任意多边形: 形状 563">
                        <a:extLst>
                          <a:ext uri="{FF2B5EF4-FFF2-40B4-BE49-F238E27FC236}">
                            <a16:creationId xmlns:a16="http://schemas.microsoft.com/office/drawing/2014/main" id="{A0987D0C-89AC-66A7-4A8A-B64653C80C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06707" y="4392310"/>
                        <a:ext cx="60877" cy="152714"/>
                      </a:xfrm>
                      <a:custGeom>
                        <a:avLst/>
                        <a:gdLst>
                          <a:gd name="connsiteX0" fmla="*/ 60878 w 60877"/>
                          <a:gd name="connsiteY0" fmla="*/ 152714 h 152714"/>
                          <a:gd name="connsiteX1" fmla="*/ 480 w 60877"/>
                          <a:gd name="connsiteY1" fmla="*/ 0 h 1527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0877" h="152714">
                            <a:moveTo>
                              <a:pt x="60878" y="152714"/>
                            </a:moveTo>
                            <a:cubicBezTo>
                              <a:pt x="60878" y="152714"/>
                              <a:pt x="-6293" y="85668"/>
                              <a:pt x="480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54" name="组合 553">
                    <a:extLst>
                      <a:ext uri="{FF2B5EF4-FFF2-40B4-BE49-F238E27FC236}">
                        <a16:creationId xmlns:a16="http://schemas.microsoft.com/office/drawing/2014/main" id="{3C1E5801-B919-23F8-26B9-BAB279F8F9F2}"/>
                      </a:ext>
                    </a:extLst>
                  </p:cNvPr>
                  <p:cNvGrpSpPr/>
                  <p:nvPr/>
                </p:nvGrpSpPr>
                <p:grpSpPr>
                  <a:xfrm>
                    <a:off x="7196432" y="5095684"/>
                    <a:ext cx="411470" cy="244354"/>
                    <a:chOff x="7196432" y="5095684"/>
                    <a:chExt cx="411470" cy="244354"/>
                  </a:xfrm>
                </p:grpSpPr>
                <p:sp>
                  <p:nvSpPr>
                    <p:cNvPr id="555" name="任意多边形: 形状 554">
                      <a:extLst>
                        <a:ext uri="{FF2B5EF4-FFF2-40B4-BE49-F238E27FC236}">
                          <a16:creationId xmlns:a16="http://schemas.microsoft.com/office/drawing/2014/main" id="{C8C81299-DB5E-FB0D-D24C-5A1690553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6432" y="5095684"/>
                      <a:ext cx="411470" cy="244354"/>
                    </a:xfrm>
                    <a:custGeom>
                      <a:avLst/>
                      <a:gdLst>
                        <a:gd name="connsiteX0" fmla="*/ 399802 w 411470"/>
                        <a:gd name="connsiteY0" fmla="*/ 0 h 244354"/>
                        <a:gd name="connsiteX1" fmla="*/ 162363 w 411470"/>
                        <a:gd name="connsiteY1" fmla="*/ 82953 h 244354"/>
                        <a:gd name="connsiteX2" fmla="*/ 0 w 411470"/>
                        <a:gd name="connsiteY2" fmla="*/ 242878 h 244354"/>
                        <a:gd name="connsiteX3" fmla="*/ 411471 w 411470"/>
                        <a:gd name="connsiteY3" fmla="*/ 244354 h 244354"/>
                        <a:gd name="connsiteX4" fmla="*/ 399802 w 411470"/>
                        <a:gd name="connsiteY4" fmla="*/ 0 h 244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1470" h="244354">
                          <a:moveTo>
                            <a:pt x="399802" y="0"/>
                          </a:moveTo>
                          <a:cubicBezTo>
                            <a:pt x="399802" y="0"/>
                            <a:pt x="229610" y="20126"/>
                            <a:pt x="162363" y="82953"/>
                          </a:cubicBezTo>
                          <a:cubicBezTo>
                            <a:pt x="52587" y="185528"/>
                            <a:pt x="0" y="242878"/>
                            <a:pt x="0" y="242878"/>
                          </a:cubicBezTo>
                          <a:lnTo>
                            <a:pt x="411471" y="244354"/>
                          </a:lnTo>
                          <a:lnTo>
                            <a:pt x="399802" y="0"/>
                          </a:lnTo>
                          <a:close/>
                        </a:path>
                      </a:pathLst>
                    </a:custGeom>
                    <a:solidFill>
                      <a:srgbClr val="FFA69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556" name="组合 555">
                      <a:extLst>
                        <a:ext uri="{FF2B5EF4-FFF2-40B4-BE49-F238E27FC236}">
                          <a16:creationId xmlns:a16="http://schemas.microsoft.com/office/drawing/2014/main" id="{F324D8F4-C125-221C-1ACD-14A333B7AD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028" y="5168826"/>
                      <a:ext cx="256536" cy="171211"/>
                      <a:chOff x="7238028" y="5168826"/>
                      <a:chExt cx="256536" cy="171211"/>
                    </a:xfrm>
                    <a:noFill/>
                  </p:grpSpPr>
                  <p:sp>
                    <p:nvSpPr>
                      <p:cNvPr id="557" name="任意多边形: 形状 556">
                        <a:extLst>
                          <a:ext uri="{FF2B5EF4-FFF2-40B4-BE49-F238E27FC236}">
                            <a16:creationId xmlns:a16="http://schemas.microsoft.com/office/drawing/2014/main" id="{F285DD30-B5E1-FF5C-05AE-05145A656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0017" y="5285070"/>
                        <a:ext cx="124548" cy="54968"/>
                      </a:xfrm>
                      <a:custGeom>
                        <a:avLst/>
                        <a:gdLst>
                          <a:gd name="connsiteX0" fmla="*/ 2962 w 124548"/>
                          <a:gd name="connsiteY0" fmla="*/ 54969 h 54968"/>
                          <a:gd name="connsiteX1" fmla="*/ 124548 w 124548"/>
                          <a:gd name="connsiteY1" fmla="*/ 0 h 54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4548" h="54968">
                            <a:moveTo>
                              <a:pt x="2962" y="54969"/>
                            </a:moveTo>
                            <a:cubicBezTo>
                              <a:pt x="-14412" y="36081"/>
                              <a:pt x="47053" y="13363"/>
                              <a:pt x="124548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58" name="任意多边形: 形状 557">
                        <a:extLst>
                          <a:ext uri="{FF2B5EF4-FFF2-40B4-BE49-F238E27FC236}">
                            <a16:creationId xmlns:a16="http://schemas.microsoft.com/office/drawing/2014/main" id="{7E216AD0-626E-8AF1-0516-875D677A7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90047" y="5218861"/>
                        <a:ext cx="203813" cy="119654"/>
                      </a:xfrm>
                      <a:custGeom>
                        <a:avLst/>
                        <a:gdLst>
                          <a:gd name="connsiteX0" fmla="*/ 5436 w 203813"/>
                          <a:gd name="connsiteY0" fmla="*/ 119653 h 119654"/>
                          <a:gd name="connsiteX1" fmla="*/ 142244 w 203813"/>
                          <a:gd name="connsiteY1" fmla="*/ 23451 h 119654"/>
                          <a:gd name="connsiteX2" fmla="*/ 203813 w 203813"/>
                          <a:gd name="connsiteY2" fmla="*/ 0 h 119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03813" h="119654">
                            <a:moveTo>
                              <a:pt x="5436" y="119653"/>
                            </a:moveTo>
                            <a:cubicBezTo>
                              <a:pt x="-21272" y="119958"/>
                              <a:pt x="54585" y="56855"/>
                              <a:pt x="142244" y="23451"/>
                            </a:cubicBezTo>
                            <a:cubicBezTo>
                              <a:pt x="169590" y="13030"/>
                              <a:pt x="189440" y="5467"/>
                              <a:pt x="203813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59" name="任意多边形: 形状 558">
                        <a:extLst>
                          <a:ext uri="{FF2B5EF4-FFF2-40B4-BE49-F238E27FC236}">
                            <a16:creationId xmlns:a16="http://schemas.microsoft.com/office/drawing/2014/main" id="{54C0D6E8-8A3D-AA8B-E55C-0BBA4F778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8028" y="5168826"/>
                        <a:ext cx="255831" cy="168668"/>
                      </a:xfrm>
                      <a:custGeom>
                        <a:avLst/>
                        <a:gdLst>
                          <a:gd name="connsiteX0" fmla="*/ 0 w 255831"/>
                          <a:gd name="connsiteY0" fmla="*/ 168669 h 168668"/>
                          <a:gd name="connsiteX1" fmla="*/ 169688 w 255831"/>
                          <a:gd name="connsiteY1" fmla="*/ 30728 h 168668"/>
                          <a:gd name="connsiteX2" fmla="*/ 255832 w 255831"/>
                          <a:gd name="connsiteY2" fmla="*/ 0 h 1686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5831" h="168668">
                            <a:moveTo>
                              <a:pt x="0" y="168669"/>
                            </a:moveTo>
                            <a:cubicBezTo>
                              <a:pt x="13363" y="130940"/>
                              <a:pt x="101546" y="60122"/>
                              <a:pt x="169688" y="30728"/>
                            </a:cubicBezTo>
                            <a:cubicBezTo>
                              <a:pt x="237830" y="1334"/>
                              <a:pt x="255832" y="0"/>
                              <a:pt x="255832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520" name="组合 519">
                <a:extLst>
                  <a:ext uri="{FF2B5EF4-FFF2-40B4-BE49-F238E27FC236}">
                    <a16:creationId xmlns:a16="http://schemas.microsoft.com/office/drawing/2014/main" id="{1141705C-0B0C-F620-6386-071E4CC82161}"/>
                  </a:ext>
                </a:extLst>
              </p:cNvPr>
              <p:cNvGrpSpPr/>
              <p:nvPr/>
            </p:nvGrpSpPr>
            <p:grpSpPr>
              <a:xfrm>
                <a:off x="7576808" y="3091609"/>
                <a:ext cx="852034" cy="986243"/>
                <a:chOff x="7576808" y="3091609"/>
                <a:chExt cx="852034" cy="986243"/>
              </a:xfrm>
            </p:grpSpPr>
            <p:sp>
              <p:nvSpPr>
                <p:cNvPr id="521" name="任意多边形: 形状 520">
                  <a:extLst>
                    <a:ext uri="{FF2B5EF4-FFF2-40B4-BE49-F238E27FC236}">
                      <a16:creationId xmlns:a16="http://schemas.microsoft.com/office/drawing/2014/main" id="{CCCA25E1-0AAD-87FC-9192-DB253B1F4E8E}"/>
                    </a:ext>
                  </a:extLst>
                </p:cNvPr>
                <p:cNvSpPr/>
                <p:nvPr/>
              </p:nvSpPr>
              <p:spPr>
                <a:xfrm>
                  <a:off x="7607782" y="3385576"/>
                  <a:ext cx="147920" cy="206700"/>
                </a:xfrm>
                <a:custGeom>
                  <a:avLst/>
                  <a:gdLst>
                    <a:gd name="connsiteX0" fmla="*/ 147920 w 147920"/>
                    <a:gd name="connsiteY0" fmla="*/ 8752 h 206700"/>
                    <a:gd name="connsiteX1" fmla="*/ 806 w 147920"/>
                    <a:gd name="connsiteY1" fmla="*/ 76694 h 206700"/>
                    <a:gd name="connsiteX2" fmla="*/ 147920 w 147920"/>
                    <a:gd name="connsiteY2" fmla="*/ 206701 h 206700"/>
                    <a:gd name="connsiteX3" fmla="*/ 147920 w 147920"/>
                    <a:gd name="connsiteY3" fmla="*/ 8752 h 20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920" h="206700">
                      <a:moveTo>
                        <a:pt x="147920" y="8752"/>
                      </a:moveTo>
                      <a:cubicBezTo>
                        <a:pt x="147920" y="8752"/>
                        <a:pt x="14313" y="-35949"/>
                        <a:pt x="806" y="76694"/>
                      </a:cubicBezTo>
                      <a:cubicBezTo>
                        <a:pt x="-12700" y="189337"/>
                        <a:pt x="147920" y="206701"/>
                        <a:pt x="147920" y="206701"/>
                      </a:cubicBezTo>
                      <a:lnTo>
                        <a:pt x="147920" y="8752"/>
                      </a:lnTo>
                      <a:close/>
                    </a:path>
                  </a:pathLst>
                </a:custGeom>
                <a:solidFill>
                  <a:srgbClr val="DD452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522" name="组合 521">
                  <a:extLst>
                    <a:ext uri="{FF2B5EF4-FFF2-40B4-BE49-F238E27FC236}">
                      <a16:creationId xmlns:a16="http://schemas.microsoft.com/office/drawing/2014/main" id="{A4B8702D-10BF-D6EF-FE7D-50F1AC3DE9D2}"/>
                    </a:ext>
                  </a:extLst>
                </p:cNvPr>
                <p:cNvGrpSpPr/>
                <p:nvPr/>
              </p:nvGrpSpPr>
              <p:grpSpPr>
                <a:xfrm>
                  <a:off x="7865649" y="3756669"/>
                  <a:ext cx="296799" cy="321183"/>
                  <a:chOff x="7865649" y="3756669"/>
                  <a:chExt cx="296799" cy="321183"/>
                </a:xfrm>
              </p:grpSpPr>
              <p:sp>
                <p:nvSpPr>
                  <p:cNvPr id="548" name="任意多边形: 形状 547">
                    <a:extLst>
                      <a:ext uri="{FF2B5EF4-FFF2-40B4-BE49-F238E27FC236}">
                        <a16:creationId xmlns:a16="http://schemas.microsoft.com/office/drawing/2014/main" id="{51C6E589-2034-3D42-7A32-1AE83A0D75BE}"/>
                      </a:ext>
                    </a:extLst>
                  </p:cNvPr>
                  <p:cNvSpPr/>
                  <p:nvPr/>
                </p:nvSpPr>
                <p:spPr>
                  <a:xfrm>
                    <a:off x="7865649" y="3756669"/>
                    <a:ext cx="296799" cy="321183"/>
                  </a:xfrm>
                  <a:custGeom>
                    <a:avLst/>
                    <a:gdLst>
                      <a:gd name="connsiteX0" fmla="*/ 296799 w 296799"/>
                      <a:gd name="connsiteY0" fmla="*/ 321183 h 321183"/>
                      <a:gd name="connsiteX1" fmla="*/ 14764 w 296799"/>
                      <a:gd name="connsiteY1" fmla="*/ 321183 h 321183"/>
                      <a:gd name="connsiteX2" fmla="*/ 8954 w 296799"/>
                      <a:gd name="connsiteY2" fmla="*/ 256889 h 321183"/>
                      <a:gd name="connsiteX3" fmla="*/ 0 w 296799"/>
                      <a:gd name="connsiteY3" fmla="*/ 156972 h 321183"/>
                      <a:gd name="connsiteX4" fmla="*/ 223361 w 296799"/>
                      <a:gd name="connsiteY4" fmla="*/ 0 h 321183"/>
                      <a:gd name="connsiteX5" fmla="*/ 224695 w 296799"/>
                      <a:gd name="connsiteY5" fmla="*/ 5620 h 321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6799" h="321183">
                        <a:moveTo>
                          <a:pt x="296799" y="321183"/>
                        </a:moveTo>
                        <a:lnTo>
                          <a:pt x="14764" y="321183"/>
                        </a:lnTo>
                        <a:lnTo>
                          <a:pt x="8954" y="256889"/>
                        </a:lnTo>
                        <a:lnTo>
                          <a:pt x="0" y="156972"/>
                        </a:lnTo>
                        <a:lnTo>
                          <a:pt x="223361" y="0"/>
                        </a:lnTo>
                        <a:lnTo>
                          <a:pt x="224695" y="5620"/>
                        </a:lnTo>
                        <a:close/>
                      </a:path>
                    </a:pathLst>
                  </a:custGeom>
                  <a:solidFill>
                    <a:srgbClr val="FFA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49" name="任意多边形: 形状 548">
                    <a:extLst>
                      <a:ext uri="{FF2B5EF4-FFF2-40B4-BE49-F238E27FC236}">
                        <a16:creationId xmlns:a16="http://schemas.microsoft.com/office/drawing/2014/main" id="{E26DD433-E806-438B-B00E-AFB6A6E3587A}"/>
                      </a:ext>
                    </a:extLst>
                  </p:cNvPr>
                  <p:cNvSpPr/>
                  <p:nvPr/>
                </p:nvSpPr>
                <p:spPr>
                  <a:xfrm>
                    <a:off x="7865649" y="3756669"/>
                    <a:ext cx="224695" cy="256889"/>
                  </a:xfrm>
                  <a:custGeom>
                    <a:avLst/>
                    <a:gdLst>
                      <a:gd name="connsiteX0" fmla="*/ 224695 w 224695"/>
                      <a:gd name="connsiteY0" fmla="*/ 5620 h 256889"/>
                      <a:gd name="connsiteX1" fmla="*/ 192691 w 224695"/>
                      <a:gd name="connsiteY1" fmla="*/ 97727 h 256889"/>
                      <a:gd name="connsiteX2" fmla="*/ 8954 w 224695"/>
                      <a:gd name="connsiteY2" fmla="*/ 256889 h 256889"/>
                      <a:gd name="connsiteX3" fmla="*/ 0 w 224695"/>
                      <a:gd name="connsiteY3" fmla="*/ 156972 h 256889"/>
                      <a:gd name="connsiteX4" fmla="*/ 223361 w 224695"/>
                      <a:gd name="connsiteY4" fmla="*/ 0 h 256889"/>
                      <a:gd name="connsiteX5" fmla="*/ 224695 w 224695"/>
                      <a:gd name="connsiteY5" fmla="*/ 5620 h 256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4695" h="256889">
                        <a:moveTo>
                          <a:pt x="224695" y="5620"/>
                        </a:moveTo>
                        <a:cubicBezTo>
                          <a:pt x="208883" y="59436"/>
                          <a:pt x="192691" y="97727"/>
                          <a:pt x="192691" y="97727"/>
                        </a:cubicBezTo>
                        <a:cubicBezTo>
                          <a:pt x="192691" y="97727"/>
                          <a:pt x="119539" y="220599"/>
                          <a:pt x="8954" y="256889"/>
                        </a:cubicBezTo>
                        <a:lnTo>
                          <a:pt x="0" y="156972"/>
                        </a:lnTo>
                        <a:lnTo>
                          <a:pt x="223361" y="0"/>
                        </a:lnTo>
                        <a:lnTo>
                          <a:pt x="224695" y="562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sp>
              <p:nvSpPr>
                <p:cNvPr id="523" name="任意多边形: 形状 522">
                  <a:extLst>
                    <a:ext uri="{FF2B5EF4-FFF2-40B4-BE49-F238E27FC236}">
                      <a16:creationId xmlns:a16="http://schemas.microsoft.com/office/drawing/2014/main" id="{23D11A52-4675-CE96-B5FD-C9748EB18D9A}"/>
                    </a:ext>
                  </a:extLst>
                </p:cNvPr>
                <p:cNvSpPr/>
                <p:nvPr/>
              </p:nvSpPr>
              <p:spPr>
                <a:xfrm>
                  <a:off x="7717698" y="3333696"/>
                  <a:ext cx="457165" cy="637988"/>
                </a:xfrm>
                <a:custGeom>
                  <a:avLst/>
                  <a:gdLst>
                    <a:gd name="connsiteX0" fmla="*/ 395411 w 457165"/>
                    <a:gd name="connsiteY0" fmla="*/ 468883 h 637988"/>
                    <a:gd name="connsiteX1" fmla="*/ 160144 w 457165"/>
                    <a:gd name="connsiteY1" fmla="*/ 637761 h 637988"/>
                    <a:gd name="connsiteX2" fmla="*/ 2600 w 457165"/>
                    <a:gd name="connsiteY2" fmla="*/ 400303 h 637988"/>
                    <a:gd name="connsiteX3" fmla="*/ 28 w 457165"/>
                    <a:gd name="connsiteY3" fmla="*/ 300481 h 637988"/>
                    <a:gd name="connsiteX4" fmla="*/ 124 w 457165"/>
                    <a:gd name="connsiteY4" fmla="*/ 282479 h 637988"/>
                    <a:gd name="connsiteX5" fmla="*/ 193005 w 457165"/>
                    <a:gd name="connsiteY5" fmla="*/ 63 h 637988"/>
                    <a:gd name="connsiteX6" fmla="*/ 423605 w 457165"/>
                    <a:gd name="connsiteY6" fmla="*/ 80073 h 637988"/>
                    <a:gd name="connsiteX7" fmla="*/ 395411 w 457165"/>
                    <a:gd name="connsiteY7" fmla="*/ 468883 h 63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7165" h="637988">
                      <a:moveTo>
                        <a:pt x="395411" y="468883"/>
                      </a:moveTo>
                      <a:cubicBezTo>
                        <a:pt x="395411" y="468883"/>
                        <a:pt x="298923" y="630713"/>
                        <a:pt x="160144" y="637761"/>
                      </a:cubicBezTo>
                      <a:cubicBezTo>
                        <a:pt x="49463" y="643381"/>
                        <a:pt x="12030" y="544321"/>
                        <a:pt x="2600" y="400303"/>
                      </a:cubicBezTo>
                      <a:cubicBezTo>
                        <a:pt x="600" y="368966"/>
                        <a:pt x="-162" y="335438"/>
                        <a:pt x="28" y="300481"/>
                      </a:cubicBezTo>
                      <a:cubicBezTo>
                        <a:pt x="28" y="294481"/>
                        <a:pt x="28" y="288480"/>
                        <a:pt x="124" y="282479"/>
                      </a:cubicBezTo>
                      <a:cubicBezTo>
                        <a:pt x="2410" y="77787"/>
                        <a:pt x="73085" y="-2223"/>
                        <a:pt x="193005" y="63"/>
                      </a:cubicBezTo>
                      <a:cubicBezTo>
                        <a:pt x="193005" y="63"/>
                        <a:pt x="354263" y="-5176"/>
                        <a:pt x="423605" y="80073"/>
                      </a:cubicBezTo>
                      <a:cubicBezTo>
                        <a:pt x="513045" y="190086"/>
                        <a:pt x="395411" y="468883"/>
                        <a:pt x="395411" y="468883"/>
                      </a:cubicBezTo>
                      <a:close/>
                    </a:path>
                  </a:pathLst>
                </a:custGeom>
                <a:solidFill>
                  <a:srgbClr val="FFA6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524" name="组合 523">
                  <a:extLst>
                    <a:ext uri="{FF2B5EF4-FFF2-40B4-BE49-F238E27FC236}">
                      <a16:creationId xmlns:a16="http://schemas.microsoft.com/office/drawing/2014/main" id="{F17C54A7-D089-1837-AB1F-28C1342B9E93}"/>
                    </a:ext>
                  </a:extLst>
                </p:cNvPr>
                <p:cNvGrpSpPr/>
                <p:nvPr/>
              </p:nvGrpSpPr>
              <p:grpSpPr>
                <a:xfrm>
                  <a:off x="7717698" y="3518803"/>
                  <a:ext cx="313648" cy="215196"/>
                  <a:chOff x="7717698" y="3518803"/>
                  <a:chExt cx="313648" cy="215196"/>
                </a:xfrm>
              </p:grpSpPr>
              <p:grpSp>
                <p:nvGrpSpPr>
                  <p:cNvPr id="536" name="组合 535">
                    <a:extLst>
                      <a:ext uri="{FF2B5EF4-FFF2-40B4-BE49-F238E27FC236}">
                        <a16:creationId xmlns:a16="http://schemas.microsoft.com/office/drawing/2014/main" id="{E1BB7D9D-4FB8-E867-FE19-C21610A425F0}"/>
                      </a:ext>
                    </a:extLst>
                  </p:cNvPr>
                  <p:cNvGrpSpPr/>
                  <p:nvPr/>
                </p:nvGrpSpPr>
                <p:grpSpPr>
                  <a:xfrm>
                    <a:off x="7731508" y="3518803"/>
                    <a:ext cx="193195" cy="204600"/>
                    <a:chOff x="7731508" y="3518803"/>
                    <a:chExt cx="193195" cy="204600"/>
                  </a:xfrm>
                </p:grpSpPr>
                <p:sp>
                  <p:nvSpPr>
                    <p:cNvPr id="540" name="任意多边形: 形状 539">
                      <a:extLst>
                        <a:ext uri="{FF2B5EF4-FFF2-40B4-BE49-F238E27FC236}">
                          <a16:creationId xmlns:a16="http://schemas.microsoft.com/office/drawing/2014/main" id="{4875B6E9-3059-D3B1-EB6A-A417AB6CD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5359" y="3590298"/>
                      <a:ext cx="47597" cy="87751"/>
                    </a:xfrm>
                    <a:custGeom>
                      <a:avLst/>
                      <a:gdLst>
                        <a:gd name="connsiteX0" fmla="*/ 47598 w 47597"/>
                        <a:gd name="connsiteY0" fmla="*/ 12571 h 87751"/>
                        <a:gd name="connsiteX1" fmla="*/ 26948 w 47597"/>
                        <a:gd name="connsiteY1" fmla="*/ 912 h 87751"/>
                        <a:gd name="connsiteX2" fmla="*/ 4964 w 47597"/>
                        <a:gd name="connsiteY2" fmla="*/ 6208 h 87751"/>
                        <a:gd name="connsiteX3" fmla="*/ 230 w 47597"/>
                        <a:gd name="connsiteY3" fmla="*/ 18562 h 87751"/>
                        <a:gd name="connsiteX4" fmla="*/ 8755 w 47597"/>
                        <a:gd name="connsiteY4" fmla="*/ 52299 h 87751"/>
                        <a:gd name="connsiteX5" fmla="*/ 37378 w 47597"/>
                        <a:gd name="connsiteY5" fmla="*/ 87752 h 87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7597" h="87751">
                          <a:moveTo>
                            <a:pt x="47598" y="12571"/>
                          </a:moveTo>
                          <a:cubicBezTo>
                            <a:pt x="41216" y="7827"/>
                            <a:pt x="34625" y="2979"/>
                            <a:pt x="26948" y="912"/>
                          </a:cubicBezTo>
                          <a:cubicBezTo>
                            <a:pt x="19271" y="-1155"/>
                            <a:pt x="10126" y="160"/>
                            <a:pt x="4964" y="6208"/>
                          </a:cubicBezTo>
                          <a:cubicBezTo>
                            <a:pt x="2059" y="9618"/>
                            <a:pt x="707" y="14114"/>
                            <a:pt x="230" y="18562"/>
                          </a:cubicBezTo>
                          <a:cubicBezTo>
                            <a:pt x="-1046" y="30278"/>
                            <a:pt x="3154" y="41936"/>
                            <a:pt x="8755" y="52299"/>
                          </a:cubicBezTo>
                          <a:cubicBezTo>
                            <a:pt x="16023" y="65739"/>
                            <a:pt x="25776" y="77817"/>
                            <a:pt x="37378" y="87752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41" name="任意多边形: 形状 540">
                      <a:extLst>
                        <a:ext uri="{FF2B5EF4-FFF2-40B4-BE49-F238E27FC236}">
                          <a16:creationId xmlns:a16="http://schemas.microsoft.com/office/drawing/2014/main" id="{3379B3A1-7915-705C-F4A7-1D18047EE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8869" y="3692299"/>
                      <a:ext cx="51301" cy="31104"/>
                    </a:xfrm>
                    <a:custGeom>
                      <a:avLst/>
                      <a:gdLst>
                        <a:gd name="connsiteX0" fmla="*/ 0 w 51301"/>
                        <a:gd name="connsiteY0" fmla="*/ 25527 h 31104"/>
                        <a:gd name="connsiteX1" fmla="*/ 17459 w 51301"/>
                        <a:gd name="connsiteY1" fmla="*/ 31052 h 31104"/>
                        <a:gd name="connsiteX2" fmla="*/ 51302 w 51301"/>
                        <a:gd name="connsiteY2" fmla="*/ 0 h 311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1301" h="31104">
                          <a:moveTo>
                            <a:pt x="0" y="25527"/>
                          </a:moveTo>
                          <a:cubicBezTo>
                            <a:pt x="4477" y="29946"/>
                            <a:pt x="11182" y="31413"/>
                            <a:pt x="17459" y="31052"/>
                          </a:cubicBezTo>
                          <a:cubicBezTo>
                            <a:pt x="34004" y="30080"/>
                            <a:pt x="48920" y="16402"/>
                            <a:pt x="51302" y="0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542" name="组合 541">
                      <a:extLst>
                        <a:ext uri="{FF2B5EF4-FFF2-40B4-BE49-F238E27FC236}">
                          <a16:creationId xmlns:a16="http://schemas.microsoft.com/office/drawing/2014/main" id="{60BDB1DD-A660-4F90-F99B-56A13367B5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063" y="3554850"/>
                      <a:ext cx="161411" cy="54616"/>
                      <a:chOff x="7737063" y="3554850"/>
                      <a:chExt cx="161411" cy="54616"/>
                    </a:xfrm>
                    <a:solidFill>
                      <a:srgbClr val="231F20"/>
                    </a:solidFill>
                  </p:grpSpPr>
                  <p:sp>
                    <p:nvSpPr>
                      <p:cNvPr id="546" name="任意多边形: 形状 545">
                        <a:extLst>
                          <a:ext uri="{FF2B5EF4-FFF2-40B4-BE49-F238E27FC236}">
                            <a16:creationId xmlns:a16="http://schemas.microsoft.com/office/drawing/2014/main" id="{EF063EE2-C457-D94E-58D2-D5C89BF97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7063" y="3554850"/>
                        <a:ext cx="23701" cy="54616"/>
                      </a:xfrm>
                      <a:custGeom>
                        <a:avLst/>
                        <a:gdLst>
                          <a:gd name="connsiteX0" fmla="*/ 4932 w 23701"/>
                          <a:gd name="connsiteY0" fmla="*/ 6967 h 54616"/>
                          <a:gd name="connsiteX1" fmla="*/ 1342 w 23701"/>
                          <a:gd name="connsiteY1" fmla="*/ 47600 h 54616"/>
                          <a:gd name="connsiteX2" fmla="*/ 13058 w 23701"/>
                          <a:gd name="connsiteY2" fmla="*/ 54249 h 54616"/>
                          <a:gd name="connsiteX3" fmla="*/ 19715 w 23701"/>
                          <a:gd name="connsiteY3" fmla="*/ 42533 h 54616"/>
                          <a:gd name="connsiteX4" fmla="*/ 19296 w 23701"/>
                          <a:gd name="connsiteY4" fmla="*/ 40028 h 54616"/>
                          <a:gd name="connsiteX5" fmla="*/ 19430 w 23701"/>
                          <a:gd name="connsiteY5" fmla="*/ 40980 h 54616"/>
                          <a:gd name="connsiteX6" fmla="*/ 19325 w 23701"/>
                          <a:gd name="connsiteY6" fmla="*/ 40037 h 54616"/>
                          <a:gd name="connsiteX7" fmla="*/ 19011 w 23701"/>
                          <a:gd name="connsiteY7" fmla="*/ 35599 h 54616"/>
                          <a:gd name="connsiteX8" fmla="*/ 19296 w 23701"/>
                          <a:gd name="connsiteY8" fmla="*/ 27026 h 54616"/>
                          <a:gd name="connsiteX9" fmla="*/ 19306 w 23701"/>
                          <a:gd name="connsiteY9" fmla="*/ 26721 h 54616"/>
                          <a:gd name="connsiteX10" fmla="*/ 19611 w 23701"/>
                          <a:gd name="connsiteY10" fmla="*/ 24835 h 54616"/>
                          <a:gd name="connsiteX11" fmla="*/ 20544 w 23701"/>
                          <a:gd name="connsiteY11" fmla="*/ 20483 h 54616"/>
                          <a:gd name="connsiteX12" fmla="*/ 23316 w 23701"/>
                          <a:gd name="connsiteY12" fmla="*/ 12034 h 54616"/>
                          <a:gd name="connsiteX13" fmla="*/ 22354 w 23701"/>
                          <a:gd name="connsiteY13" fmla="*/ 4690 h 54616"/>
                          <a:gd name="connsiteX14" fmla="*/ 16658 w 23701"/>
                          <a:gd name="connsiteY14" fmla="*/ 308 h 54616"/>
                          <a:gd name="connsiteX15" fmla="*/ 9314 w 23701"/>
                          <a:gd name="connsiteY15" fmla="*/ 1271 h 54616"/>
                          <a:gd name="connsiteX16" fmla="*/ 4932 w 23701"/>
                          <a:gd name="connsiteY16" fmla="*/ 6967 h 54616"/>
                          <a:gd name="connsiteX17" fmla="*/ 4932 w 23701"/>
                          <a:gd name="connsiteY17" fmla="*/ 6967 h 546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3701" h="54616">
                            <a:moveTo>
                              <a:pt x="4932" y="6967"/>
                            </a:moveTo>
                            <a:cubicBezTo>
                              <a:pt x="-268" y="19854"/>
                              <a:pt x="-1163" y="34017"/>
                              <a:pt x="1342" y="47600"/>
                            </a:cubicBezTo>
                            <a:cubicBezTo>
                              <a:pt x="2247" y="52515"/>
                              <a:pt x="8457" y="55744"/>
                              <a:pt x="13058" y="54249"/>
                            </a:cubicBezTo>
                            <a:cubicBezTo>
                              <a:pt x="18315" y="52544"/>
                              <a:pt x="20677" y="47791"/>
                              <a:pt x="19715" y="42533"/>
                            </a:cubicBezTo>
                            <a:cubicBezTo>
                              <a:pt x="19677" y="42323"/>
                              <a:pt x="19372" y="40037"/>
                              <a:pt x="19296" y="40028"/>
                            </a:cubicBezTo>
                            <a:cubicBezTo>
                              <a:pt x="19477" y="41409"/>
                              <a:pt x="19515" y="41723"/>
                              <a:pt x="19430" y="40980"/>
                            </a:cubicBezTo>
                            <a:cubicBezTo>
                              <a:pt x="19391" y="40666"/>
                              <a:pt x="19354" y="40352"/>
                              <a:pt x="19325" y="40037"/>
                            </a:cubicBezTo>
                            <a:cubicBezTo>
                              <a:pt x="19172" y="38561"/>
                              <a:pt x="19068" y="37084"/>
                              <a:pt x="19011" y="35599"/>
                            </a:cubicBezTo>
                            <a:cubicBezTo>
                              <a:pt x="18915" y="32741"/>
                              <a:pt x="19011" y="29874"/>
                              <a:pt x="19296" y="27026"/>
                            </a:cubicBezTo>
                            <a:cubicBezTo>
                              <a:pt x="19363" y="26312"/>
                              <a:pt x="19944" y="24016"/>
                              <a:pt x="19306" y="26721"/>
                            </a:cubicBezTo>
                            <a:cubicBezTo>
                              <a:pt x="19448" y="26112"/>
                              <a:pt x="19506" y="25455"/>
                              <a:pt x="19611" y="24835"/>
                            </a:cubicBezTo>
                            <a:cubicBezTo>
                              <a:pt x="19868" y="23378"/>
                              <a:pt x="20182" y="21921"/>
                              <a:pt x="20544" y="20483"/>
                            </a:cubicBezTo>
                            <a:cubicBezTo>
                              <a:pt x="21268" y="17606"/>
                              <a:pt x="22201" y="14787"/>
                              <a:pt x="23316" y="12034"/>
                            </a:cubicBezTo>
                            <a:cubicBezTo>
                              <a:pt x="24182" y="9891"/>
                              <a:pt x="23469" y="6595"/>
                              <a:pt x="22354" y="4690"/>
                            </a:cubicBezTo>
                            <a:cubicBezTo>
                              <a:pt x="21201" y="2718"/>
                              <a:pt x="18934" y="832"/>
                              <a:pt x="16658" y="308"/>
                            </a:cubicBezTo>
                            <a:cubicBezTo>
                              <a:pt x="14220" y="-244"/>
                              <a:pt x="11486" y="-130"/>
                              <a:pt x="9314" y="1271"/>
                            </a:cubicBezTo>
                            <a:cubicBezTo>
                              <a:pt x="7095" y="2699"/>
                              <a:pt x="5914" y="4538"/>
                              <a:pt x="4932" y="6967"/>
                            </a:cubicBezTo>
                            <a:lnTo>
                              <a:pt x="4932" y="6967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47" name="任意多边形: 形状 546">
                        <a:extLst>
                          <a:ext uri="{FF2B5EF4-FFF2-40B4-BE49-F238E27FC236}">
                            <a16:creationId xmlns:a16="http://schemas.microsoft.com/office/drawing/2014/main" id="{655FBB84-25F8-6AE3-0A4F-881FAEB49C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3918" y="3559441"/>
                        <a:ext cx="24556" cy="50009"/>
                      </a:xfrm>
                      <a:custGeom>
                        <a:avLst/>
                        <a:gdLst>
                          <a:gd name="connsiteX0" fmla="*/ 5809 w 24556"/>
                          <a:gd name="connsiteY0" fmla="*/ 6967 h 50009"/>
                          <a:gd name="connsiteX1" fmla="*/ 37 w 24556"/>
                          <a:gd name="connsiteY1" fmla="*/ 40476 h 50009"/>
                          <a:gd name="connsiteX2" fmla="*/ 9562 w 24556"/>
                          <a:gd name="connsiteY2" fmla="*/ 50001 h 50009"/>
                          <a:gd name="connsiteX3" fmla="*/ 19087 w 24556"/>
                          <a:gd name="connsiteY3" fmla="*/ 40476 h 50009"/>
                          <a:gd name="connsiteX4" fmla="*/ 19716 w 24556"/>
                          <a:gd name="connsiteY4" fmla="*/ 27836 h 50009"/>
                          <a:gd name="connsiteX5" fmla="*/ 19373 w 24556"/>
                          <a:gd name="connsiteY5" fmla="*/ 30369 h 50009"/>
                          <a:gd name="connsiteX6" fmla="*/ 24173 w 24556"/>
                          <a:gd name="connsiteY6" fmla="*/ 12034 h 50009"/>
                          <a:gd name="connsiteX7" fmla="*/ 23211 w 24556"/>
                          <a:gd name="connsiteY7" fmla="*/ 4690 h 50009"/>
                          <a:gd name="connsiteX8" fmla="*/ 17515 w 24556"/>
                          <a:gd name="connsiteY8" fmla="*/ 308 h 50009"/>
                          <a:gd name="connsiteX9" fmla="*/ 10172 w 24556"/>
                          <a:gd name="connsiteY9" fmla="*/ 1271 h 50009"/>
                          <a:gd name="connsiteX10" fmla="*/ 5809 w 24556"/>
                          <a:gd name="connsiteY10" fmla="*/ 6967 h 50009"/>
                          <a:gd name="connsiteX11" fmla="*/ 5809 w 24556"/>
                          <a:gd name="connsiteY11" fmla="*/ 6967 h 5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4556" h="50009">
                            <a:moveTo>
                              <a:pt x="5809" y="6967"/>
                            </a:moveTo>
                            <a:cubicBezTo>
                              <a:pt x="1627" y="17539"/>
                              <a:pt x="-296" y="29122"/>
                              <a:pt x="37" y="40476"/>
                            </a:cubicBezTo>
                            <a:cubicBezTo>
                              <a:pt x="189" y="45448"/>
                              <a:pt x="4314" y="50239"/>
                              <a:pt x="9562" y="50001"/>
                            </a:cubicBezTo>
                            <a:cubicBezTo>
                              <a:pt x="14601" y="49772"/>
                              <a:pt x="19249" y="45809"/>
                              <a:pt x="19087" y="40476"/>
                            </a:cubicBezTo>
                            <a:cubicBezTo>
                              <a:pt x="18963" y="36246"/>
                              <a:pt x="19173" y="32027"/>
                              <a:pt x="19716" y="27836"/>
                            </a:cubicBezTo>
                            <a:cubicBezTo>
                              <a:pt x="19601" y="28683"/>
                              <a:pt x="19487" y="29522"/>
                              <a:pt x="19373" y="30369"/>
                            </a:cubicBezTo>
                            <a:cubicBezTo>
                              <a:pt x="20240" y="24073"/>
                              <a:pt x="21840" y="17939"/>
                              <a:pt x="24173" y="12034"/>
                            </a:cubicBezTo>
                            <a:cubicBezTo>
                              <a:pt x="25031" y="9881"/>
                              <a:pt x="24335" y="6605"/>
                              <a:pt x="23211" y="4690"/>
                            </a:cubicBezTo>
                            <a:cubicBezTo>
                              <a:pt x="22059" y="2719"/>
                              <a:pt x="19792" y="833"/>
                              <a:pt x="17515" y="308"/>
                            </a:cubicBezTo>
                            <a:cubicBezTo>
                              <a:pt x="15077" y="-244"/>
                              <a:pt x="12343" y="-130"/>
                              <a:pt x="10172" y="1271"/>
                            </a:cubicBezTo>
                            <a:cubicBezTo>
                              <a:pt x="7981" y="2699"/>
                              <a:pt x="6771" y="4538"/>
                              <a:pt x="5809" y="6967"/>
                            </a:cubicBezTo>
                            <a:lnTo>
                              <a:pt x="5809" y="6967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543" name="组合 542">
                      <a:extLst>
                        <a:ext uri="{FF2B5EF4-FFF2-40B4-BE49-F238E27FC236}">
                          <a16:creationId xmlns:a16="http://schemas.microsoft.com/office/drawing/2014/main" id="{E07617BD-84DA-F9C1-A8ED-676EF9F11A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1508" y="3518803"/>
                      <a:ext cx="193195" cy="31364"/>
                      <a:chOff x="7731508" y="3518803"/>
                      <a:chExt cx="193195" cy="31364"/>
                    </a:xfrm>
                    <a:noFill/>
                  </p:grpSpPr>
                  <p:sp>
                    <p:nvSpPr>
                      <p:cNvPr id="544" name="任意多边形: 形状 543">
                        <a:extLst>
                          <a:ext uri="{FF2B5EF4-FFF2-40B4-BE49-F238E27FC236}">
                            <a16:creationId xmlns:a16="http://schemas.microsoft.com/office/drawing/2014/main" id="{71853887-B0B6-B5FC-8857-85FB41FC1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67869" y="3525912"/>
                        <a:ext cx="56835" cy="24255"/>
                      </a:xfrm>
                      <a:custGeom>
                        <a:avLst/>
                        <a:gdLst>
                          <a:gd name="connsiteX0" fmla="*/ 0 w 56835"/>
                          <a:gd name="connsiteY0" fmla="*/ 576 h 24255"/>
                          <a:gd name="connsiteX1" fmla="*/ 56835 w 56835"/>
                          <a:gd name="connsiteY1" fmla="*/ 24255 h 242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6835" h="24255">
                            <a:moveTo>
                              <a:pt x="0" y="576"/>
                            </a:moveTo>
                            <a:cubicBezTo>
                              <a:pt x="21327" y="-2501"/>
                              <a:pt x="43996" y="6948"/>
                              <a:pt x="56835" y="24255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45" name="任意多边形: 形状 544">
                        <a:extLst>
                          <a:ext uri="{FF2B5EF4-FFF2-40B4-BE49-F238E27FC236}">
                            <a16:creationId xmlns:a16="http://schemas.microsoft.com/office/drawing/2014/main" id="{104B4417-029B-0D7A-FC0A-8C380F219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1508" y="3518803"/>
                        <a:ext cx="41757" cy="17696"/>
                      </a:xfrm>
                      <a:custGeom>
                        <a:avLst/>
                        <a:gdLst>
                          <a:gd name="connsiteX0" fmla="*/ 0 w 41757"/>
                          <a:gd name="connsiteY0" fmla="*/ 17696 h 17696"/>
                          <a:gd name="connsiteX1" fmla="*/ 41758 w 41757"/>
                          <a:gd name="connsiteY1" fmla="*/ 103 h 176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1757" h="17696">
                            <a:moveTo>
                              <a:pt x="0" y="17696"/>
                            </a:moveTo>
                            <a:cubicBezTo>
                              <a:pt x="10173" y="5790"/>
                              <a:pt x="26127" y="-925"/>
                              <a:pt x="41758" y="103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37" name="组合 536">
                    <a:extLst>
                      <a:ext uri="{FF2B5EF4-FFF2-40B4-BE49-F238E27FC236}">
                        <a16:creationId xmlns:a16="http://schemas.microsoft.com/office/drawing/2014/main" id="{C0DCD95B-075E-9BDA-6FC9-6408E31A4D89}"/>
                      </a:ext>
                    </a:extLst>
                  </p:cNvPr>
                  <p:cNvGrpSpPr/>
                  <p:nvPr/>
                </p:nvGrpSpPr>
                <p:grpSpPr>
                  <a:xfrm>
                    <a:off x="7717698" y="3615890"/>
                    <a:ext cx="313648" cy="118109"/>
                    <a:chOff x="7717698" y="3615890"/>
                    <a:chExt cx="313648" cy="118109"/>
                  </a:xfrm>
                  <a:solidFill>
                    <a:srgbClr val="FF867D"/>
                  </a:solidFill>
                </p:grpSpPr>
                <p:sp>
                  <p:nvSpPr>
                    <p:cNvPr id="538" name="任意多边形: 形状 537">
                      <a:extLst>
                        <a:ext uri="{FF2B5EF4-FFF2-40B4-BE49-F238E27FC236}">
                          <a16:creationId xmlns:a16="http://schemas.microsoft.com/office/drawing/2014/main" id="{23424D68-C48A-D310-5DD9-74102419E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6888" y="3615890"/>
                      <a:ext cx="154457" cy="113014"/>
                    </a:xfrm>
                    <a:custGeom>
                      <a:avLst/>
                      <a:gdLst>
                        <a:gd name="connsiteX0" fmla="*/ 154457 w 154457"/>
                        <a:gd name="connsiteY0" fmla="*/ 63113 h 113014"/>
                        <a:gd name="connsiteX1" fmla="*/ 77229 w 154457"/>
                        <a:gd name="connsiteY1" fmla="*/ 113014 h 113014"/>
                        <a:gd name="connsiteX2" fmla="*/ 0 w 154457"/>
                        <a:gd name="connsiteY2" fmla="*/ 63113 h 113014"/>
                        <a:gd name="connsiteX3" fmla="*/ 77229 w 154457"/>
                        <a:gd name="connsiteY3" fmla="*/ 0 h 113014"/>
                        <a:gd name="connsiteX4" fmla="*/ 154457 w 154457"/>
                        <a:gd name="connsiteY4" fmla="*/ 63113 h 1130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57" h="113014">
                          <a:moveTo>
                            <a:pt x="154457" y="63113"/>
                          </a:moveTo>
                          <a:cubicBezTo>
                            <a:pt x="154457" y="97965"/>
                            <a:pt x="119882" y="113014"/>
                            <a:pt x="77229" y="113014"/>
                          </a:cubicBezTo>
                          <a:cubicBezTo>
                            <a:pt x="34576" y="113014"/>
                            <a:pt x="0" y="97974"/>
                            <a:pt x="0" y="63113"/>
                          </a:cubicBezTo>
                          <a:cubicBezTo>
                            <a:pt x="0" y="28261"/>
                            <a:pt x="34576" y="0"/>
                            <a:pt x="77229" y="0"/>
                          </a:cubicBezTo>
                          <a:cubicBezTo>
                            <a:pt x="119882" y="0"/>
                            <a:pt x="154457" y="28251"/>
                            <a:pt x="154457" y="63113"/>
                          </a:cubicBezTo>
                          <a:close/>
                        </a:path>
                      </a:pathLst>
                    </a:custGeom>
                    <a:solidFill>
                      <a:srgbClr val="FF867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39" name="任意多边形: 形状 538">
                      <a:extLst>
                        <a:ext uri="{FF2B5EF4-FFF2-40B4-BE49-F238E27FC236}">
                          <a16:creationId xmlns:a16="http://schemas.microsoft.com/office/drawing/2014/main" id="{41F1BDA2-9C17-0AA4-0267-1762CBA48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7698" y="3634177"/>
                      <a:ext cx="41234" cy="99822"/>
                    </a:xfrm>
                    <a:custGeom>
                      <a:avLst/>
                      <a:gdLst>
                        <a:gd name="connsiteX0" fmla="*/ 41081 w 41234"/>
                        <a:gd name="connsiteY0" fmla="*/ 50864 h 99822"/>
                        <a:gd name="connsiteX1" fmla="*/ 2600 w 41234"/>
                        <a:gd name="connsiteY1" fmla="*/ 99822 h 99822"/>
                        <a:gd name="connsiteX2" fmla="*/ 28 w 41234"/>
                        <a:gd name="connsiteY2" fmla="*/ 0 h 99822"/>
                        <a:gd name="connsiteX3" fmla="*/ 41081 w 41234"/>
                        <a:gd name="connsiteY3" fmla="*/ 50864 h 998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234" h="99822">
                          <a:moveTo>
                            <a:pt x="41081" y="50864"/>
                          </a:moveTo>
                          <a:cubicBezTo>
                            <a:pt x="42986" y="75343"/>
                            <a:pt x="26984" y="91345"/>
                            <a:pt x="2600" y="99822"/>
                          </a:cubicBezTo>
                          <a:cubicBezTo>
                            <a:pt x="600" y="68485"/>
                            <a:pt x="-162" y="34957"/>
                            <a:pt x="28" y="0"/>
                          </a:cubicBezTo>
                          <a:cubicBezTo>
                            <a:pt x="22983" y="9335"/>
                            <a:pt x="39271" y="28194"/>
                            <a:pt x="41081" y="50864"/>
                          </a:cubicBezTo>
                          <a:close/>
                        </a:path>
                      </a:pathLst>
                    </a:custGeom>
                    <a:solidFill>
                      <a:srgbClr val="FF867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0ABFA7C0-C77E-6061-8B9F-D78D26A1C6CA}"/>
                    </a:ext>
                  </a:extLst>
                </p:cNvPr>
                <p:cNvGrpSpPr/>
                <p:nvPr/>
              </p:nvGrpSpPr>
              <p:grpSpPr>
                <a:xfrm>
                  <a:off x="7576808" y="3091609"/>
                  <a:ext cx="852034" cy="658430"/>
                  <a:chOff x="7576808" y="3091609"/>
                  <a:chExt cx="852034" cy="658430"/>
                </a:xfrm>
              </p:grpSpPr>
              <p:sp>
                <p:nvSpPr>
                  <p:cNvPr id="531" name="任意多边形: 形状 530">
                    <a:extLst>
                      <a:ext uri="{FF2B5EF4-FFF2-40B4-BE49-F238E27FC236}">
                        <a16:creationId xmlns:a16="http://schemas.microsoft.com/office/drawing/2014/main" id="{886BB2A2-3302-DFCC-5965-840EFDE401DD}"/>
                      </a:ext>
                    </a:extLst>
                  </p:cNvPr>
                  <p:cNvSpPr/>
                  <p:nvPr/>
                </p:nvSpPr>
                <p:spPr>
                  <a:xfrm>
                    <a:off x="7623976" y="3141900"/>
                    <a:ext cx="804866" cy="608139"/>
                  </a:xfrm>
                  <a:custGeom>
                    <a:avLst/>
                    <a:gdLst>
                      <a:gd name="connsiteX0" fmla="*/ 484770 w 804866"/>
                      <a:gd name="connsiteY0" fmla="*/ 527853 h 608139"/>
                      <a:gd name="connsiteX1" fmla="*/ 369880 w 804866"/>
                      <a:gd name="connsiteY1" fmla="*/ 327362 h 608139"/>
                      <a:gd name="connsiteX2" fmla="*/ 210545 w 804866"/>
                      <a:gd name="connsiteY2" fmla="*/ 327362 h 608139"/>
                      <a:gd name="connsiteX3" fmla="*/ 14312 w 804866"/>
                      <a:gd name="connsiteY3" fmla="*/ 225053 h 608139"/>
                      <a:gd name="connsiteX4" fmla="*/ 267571 w 804866"/>
                      <a:gd name="connsiteY4" fmla="*/ 69072 h 608139"/>
                      <a:gd name="connsiteX5" fmla="*/ 528461 w 804866"/>
                      <a:gd name="connsiteY5" fmla="*/ 40564 h 608139"/>
                      <a:gd name="connsiteX6" fmla="*/ 606538 w 804866"/>
                      <a:gd name="connsiteY6" fmla="*/ 204927 h 608139"/>
                      <a:gd name="connsiteX7" fmla="*/ 802600 w 804866"/>
                      <a:gd name="connsiteY7" fmla="*/ 287109 h 608139"/>
                      <a:gd name="connsiteX8" fmla="*/ 581211 w 804866"/>
                      <a:gd name="connsiteY8" fmla="*/ 608139 h 608139"/>
                      <a:gd name="connsiteX9" fmla="*/ 484770 w 804866"/>
                      <a:gd name="connsiteY9" fmla="*/ 527853 h 60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04866" h="608139">
                        <a:moveTo>
                          <a:pt x="484770" y="527853"/>
                        </a:moveTo>
                        <a:cubicBezTo>
                          <a:pt x="484770" y="527853"/>
                          <a:pt x="282669" y="478304"/>
                          <a:pt x="369880" y="327362"/>
                        </a:cubicBezTo>
                        <a:cubicBezTo>
                          <a:pt x="369880" y="327362"/>
                          <a:pt x="291051" y="401161"/>
                          <a:pt x="210545" y="327362"/>
                        </a:cubicBezTo>
                        <a:cubicBezTo>
                          <a:pt x="210545" y="327362"/>
                          <a:pt x="83082" y="369291"/>
                          <a:pt x="14312" y="225053"/>
                        </a:cubicBezTo>
                        <a:cubicBezTo>
                          <a:pt x="-54450" y="80817"/>
                          <a:pt x="140098" y="-78518"/>
                          <a:pt x="267571" y="69072"/>
                        </a:cubicBezTo>
                        <a:cubicBezTo>
                          <a:pt x="267571" y="69072"/>
                          <a:pt x="390177" y="-65107"/>
                          <a:pt x="528461" y="40564"/>
                        </a:cubicBezTo>
                        <a:cubicBezTo>
                          <a:pt x="586564" y="84960"/>
                          <a:pt x="604861" y="147415"/>
                          <a:pt x="606538" y="204927"/>
                        </a:cubicBezTo>
                        <a:cubicBezTo>
                          <a:pt x="606538" y="204927"/>
                          <a:pt x="774092" y="149577"/>
                          <a:pt x="802600" y="287109"/>
                        </a:cubicBezTo>
                        <a:cubicBezTo>
                          <a:pt x="831109" y="424650"/>
                          <a:pt x="581211" y="608139"/>
                          <a:pt x="581211" y="608139"/>
                        </a:cubicBezTo>
                        <a:lnTo>
                          <a:pt x="484770" y="527853"/>
                        </a:lnTo>
                        <a:close/>
                      </a:path>
                    </a:pathLst>
                  </a:custGeom>
                  <a:solidFill>
                    <a:srgbClr val="DD452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532" name="组合 531">
                    <a:extLst>
                      <a:ext uri="{FF2B5EF4-FFF2-40B4-BE49-F238E27FC236}">
                        <a16:creationId xmlns:a16="http://schemas.microsoft.com/office/drawing/2014/main" id="{CDBFF1F8-7392-0A4B-668B-AB820D7DDCE9}"/>
                      </a:ext>
                    </a:extLst>
                  </p:cNvPr>
                  <p:cNvGrpSpPr/>
                  <p:nvPr/>
                </p:nvGrpSpPr>
                <p:grpSpPr>
                  <a:xfrm>
                    <a:off x="7576808" y="3091609"/>
                    <a:ext cx="844696" cy="375176"/>
                    <a:chOff x="7576808" y="3091609"/>
                    <a:chExt cx="844696" cy="375176"/>
                  </a:xfrm>
                  <a:noFill/>
                </p:grpSpPr>
                <p:sp>
                  <p:nvSpPr>
                    <p:cNvPr id="533" name="任意多边形: 形状 532">
                      <a:extLst>
                        <a:ext uri="{FF2B5EF4-FFF2-40B4-BE49-F238E27FC236}">
                          <a16:creationId xmlns:a16="http://schemas.microsoft.com/office/drawing/2014/main" id="{65A7407A-ED9B-A347-BB02-7A15F516C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215" y="3091609"/>
                      <a:ext cx="323025" cy="182971"/>
                    </a:xfrm>
                    <a:custGeom>
                      <a:avLst/>
                      <a:gdLst>
                        <a:gd name="connsiteX0" fmla="*/ 4043 w 323025"/>
                        <a:gd name="connsiteY0" fmla="*/ 159778 h 182971"/>
                        <a:gd name="connsiteX1" fmla="*/ 9368 w 323025"/>
                        <a:gd name="connsiteY1" fmla="*/ 92256 h 182971"/>
                        <a:gd name="connsiteX2" fmla="*/ 109351 w 323025"/>
                        <a:gd name="connsiteY2" fmla="*/ 5054 h 182971"/>
                        <a:gd name="connsiteX3" fmla="*/ 239635 w 323025"/>
                        <a:gd name="connsiteY3" fmla="*/ 30105 h 182971"/>
                        <a:gd name="connsiteX4" fmla="*/ 323026 w 323025"/>
                        <a:gd name="connsiteY4" fmla="*/ 182972 h 1829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025" h="182971">
                          <a:moveTo>
                            <a:pt x="4043" y="159778"/>
                          </a:moveTo>
                          <a:cubicBezTo>
                            <a:pt x="-3587" y="137976"/>
                            <a:pt x="367" y="113534"/>
                            <a:pt x="9368" y="92256"/>
                          </a:cubicBezTo>
                          <a:cubicBezTo>
                            <a:pt x="27198" y="50098"/>
                            <a:pt x="65156" y="16979"/>
                            <a:pt x="109351" y="5054"/>
                          </a:cubicBezTo>
                          <a:cubicBezTo>
                            <a:pt x="153547" y="-6871"/>
                            <a:pt x="203011" y="2635"/>
                            <a:pt x="239635" y="30105"/>
                          </a:cubicBezTo>
                          <a:cubicBezTo>
                            <a:pt x="287050" y="65671"/>
                            <a:pt x="309348" y="125307"/>
                            <a:pt x="323026" y="182972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DD4528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34" name="任意多边形: 形状 533">
                      <a:extLst>
                        <a:ext uri="{FF2B5EF4-FFF2-40B4-BE49-F238E27FC236}">
                          <a16:creationId xmlns:a16="http://schemas.microsoft.com/office/drawing/2014/main" id="{E17DF193-3BC5-9BF5-86C1-25E1DA108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6809" y="3275438"/>
                      <a:ext cx="264695" cy="191346"/>
                    </a:xfrm>
                    <a:custGeom>
                      <a:avLst/>
                      <a:gdLst>
                        <a:gd name="connsiteX0" fmla="*/ 0 w 264695"/>
                        <a:gd name="connsiteY0" fmla="*/ 56520 h 191346"/>
                        <a:gd name="connsiteX1" fmla="*/ 83106 w 264695"/>
                        <a:gd name="connsiteY1" fmla="*/ 3219 h 191346"/>
                        <a:gd name="connsiteX2" fmla="*/ 228886 w 264695"/>
                        <a:gd name="connsiteY2" fmla="*/ 45329 h 191346"/>
                        <a:gd name="connsiteX3" fmla="*/ 250241 w 264695"/>
                        <a:gd name="connsiteY3" fmla="*/ 191347 h 191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4695" h="191346">
                          <a:moveTo>
                            <a:pt x="0" y="56520"/>
                          </a:moveTo>
                          <a:cubicBezTo>
                            <a:pt x="17022" y="27164"/>
                            <a:pt x="49825" y="9810"/>
                            <a:pt x="83106" y="3219"/>
                          </a:cubicBezTo>
                          <a:cubicBezTo>
                            <a:pt x="134865" y="-7030"/>
                            <a:pt x="192367" y="7248"/>
                            <a:pt x="228886" y="45329"/>
                          </a:cubicBezTo>
                          <a:cubicBezTo>
                            <a:pt x="265405" y="83410"/>
                            <a:pt x="276597" y="145636"/>
                            <a:pt x="250241" y="191347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DD4528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35" name="任意多边形: 形状 534">
                      <a:extLst>
                        <a:ext uri="{FF2B5EF4-FFF2-40B4-BE49-F238E27FC236}">
                          <a16:creationId xmlns:a16="http://schemas.microsoft.com/office/drawing/2014/main" id="{C603309B-4B37-CAE2-1C84-2FB03F1E7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808" y="3260321"/>
                      <a:ext cx="218032" cy="192527"/>
                    </a:xfrm>
                    <a:custGeom>
                      <a:avLst/>
                      <a:gdLst>
                        <a:gd name="connsiteX0" fmla="*/ 2767 w 218032"/>
                        <a:gd name="connsiteY0" fmla="*/ 0 h 192527"/>
                        <a:gd name="connsiteX1" fmla="*/ 56993 w 218032"/>
                        <a:gd name="connsiteY1" fmla="*/ 154315 h 192527"/>
                        <a:gd name="connsiteX2" fmla="*/ 218032 w 218032"/>
                        <a:gd name="connsiteY2" fmla="*/ 182966 h 1925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8032" h="192527">
                          <a:moveTo>
                            <a:pt x="2767" y="0"/>
                          </a:moveTo>
                          <a:cubicBezTo>
                            <a:pt x="-8053" y="56112"/>
                            <a:pt x="13445" y="117310"/>
                            <a:pt x="56993" y="154315"/>
                          </a:cubicBezTo>
                          <a:cubicBezTo>
                            <a:pt x="100532" y="191319"/>
                            <a:pt x="164397" y="202683"/>
                            <a:pt x="218032" y="182966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DD4528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5F20C9E2-C295-9216-1453-004D777EE259}"/>
                    </a:ext>
                  </a:extLst>
                </p:cNvPr>
                <p:cNvGrpSpPr/>
                <p:nvPr/>
              </p:nvGrpSpPr>
              <p:grpSpPr>
                <a:xfrm>
                  <a:off x="8071027" y="3627961"/>
                  <a:ext cx="158621" cy="204507"/>
                  <a:chOff x="8071027" y="3627961"/>
                  <a:chExt cx="158621" cy="204507"/>
                </a:xfrm>
              </p:grpSpPr>
              <p:sp>
                <p:nvSpPr>
                  <p:cNvPr id="527" name="任意多边形: 形状 526">
                    <a:extLst>
                      <a:ext uri="{FF2B5EF4-FFF2-40B4-BE49-F238E27FC236}">
                        <a16:creationId xmlns:a16="http://schemas.microsoft.com/office/drawing/2014/main" id="{9EB4E8C8-8720-6219-9EEB-D157B4E0B49C}"/>
                      </a:ext>
                    </a:extLst>
                  </p:cNvPr>
                  <p:cNvSpPr/>
                  <p:nvPr/>
                </p:nvSpPr>
                <p:spPr>
                  <a:xfrm>
                    <a:off x="8071027" y="3627961"/>
                    <a:ext cx="158621" cy="204507"/>
                  </a:xfrm>
                  <a:custGeom>
                    <a:avLst/>
                    <a:gdLst>
                      <a:gd name="connsiteX0" fmla="*/ 0 w 158621"/>
                      <a:gd name="connsiteY0" fmla="*/ 154511 h 204507"/>
                      <a:gd name="connsiteX1" fmla="*/ 34395 w 158621"/>
                      <a:gd name="connsiteY1" fmla="*/ 202327 h 204507"/>
                      <a:gd name="connsiteX2" fmla="*/ 138636 w 158621"/>
                      <a:gd name="connsiteY2" fmla="*/ 16028 h 204507"/>
                      <a:gd name="connsiteX3" fmla="*/ 25565 w 158621"/>
                      <a:gd name="connsiteY3" fmla="*/ 41793 h 204507"/>
                      <a:gd name="connsiteX4" fmla="*/ 0 w 158621"/>
                      <a:gd name="connsiteY4" fmla="*/ 154511 h 204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621" h="204507">
                        <a:moveTo>
                          <a:pt x="0" y="154511"/>
                        </a:moveTo>
                        <a:cubicBezTo>
                          <a:pt x="5077" y="176791"/>
                          <a:pt x="19717" y="199003"/>
                          <a:pt x="34395" y="202327"/>
                        </a:cubicBezTo>
                        <a:cubicBezTo>
                          <a:pt x="134721" y="225063"/>
                          <a:pt x="191091" y="63548"/>
                          <a:pt x="138636" y="16028"/>
                        </a:cubicBezTo>
                        <a:cubicBezTo>
                          <a:pt x="86183" y="-31493"/>
                          <a:pt x="25565" y="41793"/>
                          <a:pt x="25565" y="41793"/>
                        </a:cubicBezTo>
                        <a:lnTo>
                          <a:pt x="0" y="154511"/>
                        </a:lnTo>
                        <a:close/>
                      </a:path>
                    </a:pathLst>
                  </a:custGeom>
                  <a:solidFill>
                    <a:srgbClr val="FFA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528" name="组合 527">
                    <a:extLst>
                      <a:ext uri="{FF2B5EF4-FFF2-40B4-BE49-F238E27FC236}">
                        <a16:creationId xmlns:a16="http://schemas.microsoft.com/office/drawing/2014/main" id="{5DD131F3-E0AF-82EF-98B3-9D21813B4801}"/>
                      </a:ext>
                    </a:extLst>
                  </p:cNvPr>
                  <p:cNvGrpSpPr/>
                  <p:nvPr/>
                </p:nvGrpSpPr>
                <p:grpSpPr>
                  <a:xfrm>
                    <a:off x="8089821" y="3658416"/>
                    <a:ext cx="96383" cy="142721"/>
                    <a:chOff x="8089821" y="3658416"/>
                    <a:chExt cx="96383" cy="142721"/>
                  </a:xfrm>
                  <a:solidFill>
                    <a:srgbClr val="231F20"/>
                  </a:solidFill>
                </p:grpSpPr>
                <p:sp>
                  <p:nvSpPr>
                    <p:cNvPr id="529" name="任意多边形: 形状 528">
                      <a:extLst>
                        <a:ext uri="{FF2B5EF4-FFF2-40B4-BE49-F238E27FC236}">
                          <a16:creationId xmlns:a16="http://schemas.microsoft.com/office/drawing/2014/main" id="{2DE05A35-2CDF-B0B2-D4D7-5044FAA75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9821" y="3658416"/>
                      <a:ext cx="96383" cy="98589"/>
                    </a:xfrm>
                    <a:custGeom>
                      <a:avLst/>
                      <a:gdLst>
                        <a:gd name="connsiteX0" fmla="*/ 91791 w 96383"/>
                        <a:gd name="connsiteY0" fmla="*/ 13 h 98589"/>
                        <a:gd name="connsiteX1" fmla="*/ 34146 w 96383"/>
                        <a:gd name="connsiteY1" fmla="*/ 28159 h 98589"/>
                        <a:gd name="connsiteX2" fmla="*/ 332 w 96383"/>
                        <a:gd name="connsiteY2" fmla="*/ 92843 h 98589"/>
                        <a:gd name="connsiteX3" fmla="*/ 9514 w 96383"/>
                        <a:gd name="connsiteY3" fmla="*/ 95377 h 98589"/>
                        <a:gd name="connsiteX4" fmla="*/ 39966 w 96383"/>
                        <a:gd name="connsiteY4" fmla="*/ 35960 h 98589"/>
                        <a:gd name="connsiteX5" fmla="*/ 91782 w 96383"/>
                        <a:gd name="connsiteY5" fmla="*/ 9547 h 98589"/>
                        <a:gd name="connsiteX6" fmla="*/ 91791 w 96383"/>
                        <a:gd name="connsiteY6" fmla="*/ 13 h 98589"/>
                        <a:gd name="connsiteX7" fmla="*/ 91791 w 96383"/>
                        <a:gd name="connsiteY7" fmla="*/ 13 h 985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6383" h="98589">
                          <a:moveTo>
                            <a:pt x="91791" y="13"/>
                          </a:moveTo>
                          <a:cubicBezTo>
                            <a:pt x="69341" y="-445"/>
                            <a:pt x="48634" y="11614"/>
                            <a:pt x="34146" y="28159"/>
                          </a:cubicBezTo>
                          <a:cubicBezTo>
                            <a:pt x="17906" y="46714"/>
                            <a:pt x="8981" y="70107"/>
                            <a:pt x="332" y="92843"/>
                          </a:cubicBezTo>
                          <a:cubicBezTo>
                            <a:pt x="-1849" y="98577"/>
                            <a:pt x="7352" y="101054"/>
                            <a:pt x="9514" y="95377"/>
                          </a:cubicBezTo>
                          <a:cubicBezTo>
                            <a:pt x="17382" y="74679"/>
                            <a:pt x="25459" y="53076"/>
                            <a:pt x="39966" y="35960"/>
                          </a:cubicBezTo>
                          <a:cubicBezTo>
                            <a:pt x="52901" y="20691"/>
                            <a:pt x="71246" y="9118"/>
                            <a:pt x="91782" y="9547"/>
                          </a:cubicBezTo>
                          <a:cubicBezTo>
                            <a:pt x="97916" y="9661"/>
                            <a:pt x="97916" y="136"/>
                            <a:pt x="91791" y="13"/>
                          </a:cubicBezTo>
                          <a:lnTo>
                            <a:pt x="91791" y="13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30" name="任意多边形: 形状 529">
                      <a:extLst>
                        <a:ext uri="{FF2B5EF4-FFF2-40B4-BE49-F238E27FC236}">
                          <a16:creationId xmlns:a16="http://schemas.microsoft.com/office/drawing/2014/main" id="{E361EBBE-7DBC-3566-32B3-B430BAFF2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9774" y="3704953"/>
                      <a:ext cx="35274" cy="96184"/>
                    </a:xfrm>
                    <a:custGeom>
                      <a:avLst/>
                      <a:gdLst>
                        <a:gd name="connsiteX0" fmla="*/ 2325 w 35274"/>
                        <a:gd name="connsiteY0" fmla="*/ 8892 h 96184"/>
                        <a:gd name="connsiteX1" fmla="*/ 25727 w 35274"/>
                        <a:gd name="connsiteY1" fmla="*/ 47030 h 96184"/>
                        <a:gd name="connsiteX2" fmla="*/ 3678 w 35274"/>
                        <a:gd name="connsiteY2" fmla="*/ 87226 h 96184"/>
                        <a:gd name="connsiteX3" fmla="*/ 8487 w 35274"/>
                        <a:gd name="connsiteY3" fmla="*/ 95455 h 96184"/>
                        <a:gd name="connsiteX4" fmla="*/ 35252 w 35274"/>
                        <a:gd name="connsiteY4" fmla="*/ 47030 h 96184"/>
                        <a:gd name="connsiteX5" fmla="*/ 7135 w 35274"/>
                        <a:gd name="connsiteY5" fmla="*/ 662 h 96184"/>
                        <a:gd name="connsiteX6" fmla="*/ 2325 w 35274"/>
                        <a:gd name="connsiteY6" fmla="*/ 8892 h 96184"/>
                        <a:gd name="connsiteX7" fmla="*/ 2325 w 35274"/>
                        <a:gd name="connsiteY7" fmla="*/ 8892 h 961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5274" h="96184">
                          <a:moveTo>
                            <a:pt x="2325" y="8892"/>
                          </a:moveTo>
                          <a:cubicBezTo>
                            <a:pt x="15917" y="16636"/>
                            <a:pt x="25261" y="31257"/>
                            <a:pt x="25727" y="47030"/>
                          </a:cubicBezTo>
                          <a:cubicBezTo>
                            <a:pt x="26204" y="63242"/>
                            <a:pt x="17441" y="78806"/>
                            <a:pt x="3678" y="87226"/>
                          </a:cubicBezTo>
                          <a:cubicBezTo>
                            <a:pt x="-1543" y="90426"/>
                            <a:pt x="3239" y="98665"/>
                            <a:pt x="8487" y="95455"/>
                          </a:cubicBezTo>
                          <a:cubicBezTo>
                            <a:pt x="25023" y="85330"/>
                            <a:pt x="35834" y="66575"/>
                            <a:pt x="35252" y="47030"/>
                          </a:cubicBezTo>
                          <a:cubicBezTo>
                            <a:pt x="34691" y="27942"/>
                            <a:pt x="23661" y="10083"/>
                            <a:pt x="7135" y="662"/>
                          </a:cubicBezTo>
                          <a:cubicBezTo>
                            <a:pt x="1791" y="-2376"/>
                            <a:pt x="-3009" y="5854"/>
                            <a:pt x="2325" y="8892"/>
                          </a:cubicBezTo>
                          <a:lnTo>
                            <a:pt x="2325" y="8892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6AA5FD27-F070-23FE-B036-EF9373F0E60C}"/>
                </a:ext>
              </a:extLst>
            </p:cNvPr>
            <p:cNvGrpSpPr/>
            <p:nvPr/>
          </p:nvGrpSpPr>
          <p:grpSpPr>
            <a:xfrm>
              <a:off x="3942197" y="1981552"/>
              <a:ext cx="4804609" cy="1974884"/>
              <a:chOff x="3942197" y="1981552"/>
              <a:chExt cx="4804609" cy="1974884"/>
            </a:xfrm>
          </p:grpSpPr>
          <p:grpSp>
            <p:nvGrpSpPr>
              <p:cNvPr id="485" name="组合 484">
                <a:extLst>
                  <a:ext uri="{FF2B5EF4-FFF2-40B4-BE49-F238E27FC236}">
                    <a16:creationId xmlns:a16="http://schemas.microsoft.com/office/drawing/2014/main" id="{CBCF2D1F-1D43-F1C2-9E01-E1486D9CB1E7}"/>
                  </a:ext>
                </a:extLst>
              </p:cNvPr>
              <p:cNvGrpSpPr/>
              <p:nvPr/>
            </p:nvGrpSpPr>
            <p:grpSpPr>
              <a:xfrm>
                <a:off x="5671061" y="1981552"/>
                <a:ext cx="1763829" cy="1974884"/>
                <a:chOff x="5671061" y="1981552"/>
                <a:chExt cx="1763829" cy="1974884"/>
              </a:xfrm>
            </p:grpSpPr>
            <p:grpSp>
              <p:nvGrpSpPr>
                <p:cNvPr id="507" name="组合 506">
                  <a:extLst>
                    <a:ext uri="{FF2B5EF4-FFF2-40B4-BE49-F238E27FC236}">
                      <a16:creationId xmlns:a16="http://schemas.microsoft.com/office/drawing/2014/main" id="{4DD0A967-99F5-2C15-1175-F40EE535BBB9}"/>
                    </a:ext>
                  </a:extLst>
                </p:cNvPr>
                <p:cNvGrpSpPr/>
                <p:nvPr/>
              </p:nvGrpSpPr>
              <p:grpSpPr>
                <a:xfrm>
                  <a:off x="5671061" y="1981552"/>
                  <a:ext cx="1763829" cy="1974884"/>
                  <a:chOff x="5671061" y="1981552"/>
                  <a:chExt cx="1763829" cy="1974884"/>
                </a:xfrm>
              </p:grpSpPr>
              <p:sp>
                <p:nvSpPr>
                  <p:cNvPr id="517" name="任意多边形: 形状 516">
                    <a:extLst>
                      <a:ext uri="{FF2B5EF4-FFF2-40B4-BE49-F238E27FC236}">
                        <a16:creationId xmlns:a16="http://schemas.microsoft.com/office/drawing/2014/main" id="{1820BC5A-F24D-C500-95DE-90E0F08450D5}"/>
                      </a:ext>
                    </a:extLst>
                  </p:cNvPr>
                  <p:cNvSpPr/>
                  <p:nvPr/>
                </p:nvSpPr>
                <p:spPr>
                  <a:xfrm>
                    <a:off x="5671061" y="1981552"/>
                    <a:ext cx="1763829" cy="1974884"/>
                  </a:xfrm>
                  <a:custGeom>
                    <a:avLst/>
                    <a:gdLst>
                      <a:gd name="connsiteX0" fmla="*/ 0 w 1763829"/>
                      <a:gd name="connsiteY0" fmla="*/ 0 h 1974884"/>
                      <a:gd name="connsiteX1" fmla="*/ 1763830 w 1763829"/>
                      <a:gd name="connsiteY1" fmla="*/ 0 h 1974884"/>
                      <a:gd name="connsiteX2" fmla="*/ 1763830 w 1763829"/>
                      <a:gd name="connsiteY2" fmla="*/ 1974885 h 1974884"/>
                      <a:gd name="connsiteX3" fmla="*/ 0 w 1763829"/>
                      <a:gd name="connsiteY3" fmla="*/ 1974885 h 1974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3829" h="1974884">
                        <a:moveTo>
                          <a:pt x="0" y="0"/>
                        </a:moveTo>
                        <a:lnTo>
                          <a:pt x="1763830" y="0"/>
                        </a:lnTo>
                        <a:lnTo>
                          <a:pt x="1763830" y="1974885"/>
                        </a:lnTo>
                        <a:lnTo>
                          <a:pt x="0" y="19748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18" name="任意多边形: 形状 517">
                    <a:extLst>
                      <a:ext uri="{FF2B5EF4-FFF2-40B4-BE49-F238E27FC236}">
                        <a16:creationId xmlns:a16="http://schemas.microsoft.com/office/drawing/2014/main" id="{E274DE49-1F05-8B37-EE69-3C5D087F0ADE}"/>
                      </a:ext>
                    </a:extLst>
                  </p:cNvPr>
                  <p:cNvSpPr/>
                  <p:nvPr/>
                </p:nvSpPr>
                <p:spPr>
                  <a:xfrm>
                    <a:off x="5671061" y="1981552"/>
                    <a:ext cx="1763829" cy="195776"/>
                  </a:xfrm>
                  <a:custGeom>
                    <a:avLst/>
                    <a:gdLst>
                      <a:gd name="connsiteX0" fmla="*/ 0 w 1763829"/>
                      <a:gd name="connsiteY0" fmla="*/ 0 h 195776"/>
                      <a:gd name="connsiteX1" fmla="*/ 1763830 w 1763829"/>
                      <a:gd name="connsiteY1" fmla="*/ 0 h 195776"/>
                      <a:gd name="connsiteX2" fmla="*/ 1763830 w 1763829"/>
                      <a:gd name="connsiteY2" fmla="*/ 195777 h 195776"/>
                      <a:gd name="connsiteX3" fmla="*/ 0 w 1763829"/>
                      <a:gd name="connsiteY3" fmla="*/ 195777 h 195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3829" h="195776">
                        <a:moveTo>
                          <a:pt x="0" y="0"/>
                        </a:moveTo>
                        <a:lnTo>
                          <a:pt x="1763830" y="0"/>
                        </a:lnTo>
                        <a:lnTo>
                          <a:pt x="1763830" y="195777"/>
                        </a:lnTo>
                        <a:lnTo>
                          <a:pt x="0" y="19577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508" name="组合 507">
                  <a:extLst>
                    <a:ext uri="{FF2B5EF4-FFF2-40B4-BE49-F238E27FC236}">
                      <a16:creationId xmlns:a16="http://schemas.microsoft.com/office/drawing/2014/main" id="{F7515C85-3E94-2106-C9C8-38C316C8091A}"/>
                    </a:ext>
                  </a:extLst>
                </p:cNvPr>
                <p:cNvGrpSpPr/>
                <p:nvPr/>
              </p:nvGrpSpPr>
              <p:grpSpPr>
                <a:xfrm>
                  <a:off x="5821518" y="2396528"/>
                  <a:ext cx="1468535" cy="1214418"/>
                  <a:chOff x="5821518" y="2396528"/>
                  <a:chExt cx="1468535" cy="1214418"/>
                </a:xfrm>
                <a:solidFill>
                  <a:srgbClr val="CDDFF7"/>
                </a:solidFill>
              </p:grpSpPr>
              <p:sp>
                <p:nvSpPr>
                  <p:cNvPr id="510" name="任意多边形: 形状 509">
                    <a:extLst>
                      <a:ext uri="{FF2B5EF4-FFF2-40B4-BE49-F238E27FC236}">
                        <a16:creationId xmlns:a16="http://schemas.microsoft.com/office/drawing/2014/main" id="{61E0FAA1-B400-EA8E-C1CB-66DECC152625}"/>
                      </a:ext>
                    </a:extLst>
                  </p:cNvPr>
                  <p:cNvSpPr/>
                  <p:nvPr/>
                </p:nvSpPr>
                <p:spPr>
                  <a:xfrm>
                    <a:off x="6202518" y="2396528"/>
                    <a:ext cx="1087535" cy="84715"/>
                  </a:xfrm>
                  <a:custGeom>
                    <a:avLst/>
                    <a:gdLst>
                      <a:gd name="connsiteX0" fmla="*/ 1045169 w 1087535"/>
                      <a:gd name="connsiteY0" fmla="*/ 84715 h 84715"/>
                      <a:gd name="connsiteX1" fmla="*/ 42358 w 1087535"/>
                      <a:gd name="connsiteY1" fmla="*/ 84715 h 84715"/>
                      <a:gd name="connsiteX2" fmla="*/ 0 w 1087535"/>
                      <a:gd name="connsiteY2" fmla="*/ 42358 h 84715"/>
                      <a:gd name="connsiteX3" fmla="*/ 0 w 1087535"/>
                      <a:gd name="connsiteY3" fmla="*/ 42358 h 84715"/>
                      <a:gd name="connsiteX4" fmla="*/ 42358 w 1087535"/>
                      <a:gd name="connsiteY4" fmla="*/ 0 h 84715"/>
                      <a:gd name="connsiteX5" fmla="*/ 1045178 w 1087535"/>
                      <a:gd name="connsiteY5" fmla="*/ 0 h 84715"/>
                      <a:gd name="connsiteX6" fmla="*/ 1087536 w 1087535"/>
                      <a:gd name="connsiteY6" fmla="*/ 42358 h 84715"/>
                      <a:gd name="connsiteX7" fmla="*/ 1087536 w 1087535"/>
                      <a:gd name="connsiteY7" fmla="*/ 42358 h 84715"/>
                      <a:gd name="connsiteX8" fmla="*/ 1045169 w 1087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87535" h="84715">
                        <a:moveTo>
                          <a:pt x="1045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045178" y="0"/>
                        </a:lnTo>
                        <a:cubicBezTo>
                          <a:pt x="1068571" y="0"/>
                          <a:pt x="1087536" y="18964"/>
                          <a:pt x="1087536" y="42358"/>
                        </a:cubicBezTo>
                        <a:lnTo>
                          <a:pt x="1087536" y="42358"/>
                        </a:lnTo>
                        <a:cubicBezTo>
                          <a:pt x="1087536" y="65751"/>
                          <a:pt x="1068571" y="84715"/>
                          <a:pt x="1045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11" name="任意多边形: 形状 510">
                    <a:extLst>
                      <a:ext uri="{FF2B5EF4-FFF2-40B4-BE49-F238E27FC236}">
                        <a16:creationId xmlns:a16="http://schemas.microsoft.com/office/drawing/2014/main" id="{7215C450-05BC-1797-E35D-15F361953A0A}"/>
                      </a:ext>
                    </a:extLst>
                  </p:cNvPr>
                  <p:cNvSpPr/>
                  <p:nvPr/>
                </p:nvSpPr>
                <p:spPr>
                  <a:xfrm>
                    <a:off x="6202518" y="2584818"/>
                    <a:ext cx="1087535" cy="84715"/>
                  </a:xfrm>
                  <a:custGeom>
                    <a:avLst/>
                    <a:gdLst>
                      <a:gd name="connsiteX0" fmla="*/ 1045169 w 1087535"/>
                      <a:gd name="connsiteY0" fmla="*/ 84715 h 84715"/>
                      <a:gd name="connsiteX1" fmla="*/ 42358 w 1087535"/>
                      <a:gd name="connsiteY1" fmla="*/ 84715 h 84715"/>
                      <a:gd name="connsiteX2" fmla="*/ 0 w 1087535"/>
                      <a:gd name="connsiteY2" fmla="*/ 42358 h 84715"/>
                      <a:gd name="connsiteX3" fmla="*/ 0 w 1087535"/>
                      <a:gd name="connsiteY3" fmla="*/ 42358 h 84715"/>
                      <a:gd name="connsiteX4" fmla="*/ 42358 w 1087535"/>
                      <a:gd name="connsiteY4" fmla="*/ 0 h 84715"/>
                      <a:gd name="connsiteX5" fmla="*/ 1045178 w 1087535"/>
                      <a:gd name="connsiteY5" fmla="*/ 0 h 84715"/>
                      <a:gd name="connsiteX6" fmla="*/ 1087536 w 1087535"/>
                      <a:gd name="connsiteY6" fmla="*/ 42358 h 84715"/>
                      <a:gd name="connsiteX7" fmla="*/ 1087536 w 1087535"/>
                      <a:gd name="connsiteY7" fmla="*/ 42358 h 84715"/>
                      <a:gd name="connsiteX8" fmla="*/ 1045169 w 1087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87535" h="84715">
                        <a:moveTo>
                          <a:pt x="1045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045178" y="0"/>
                        </a:lnTo>
                        <a:cubicBezTo>
                          <a:pt x="1068571" y="0"/>
                          <a:pt x="1087536" y="18964"/>
                          <a:pt x="1087536" y="42358"/>
                        </a:cubicBezTo>
                        <a:lnTo>
                          <a:pt x="1087536" y="42358"/>
                        </a:lnTo>
                        <a:cubicBezTo>
                          <a:pt x="1087536" y="65751"/>
                          <a:pt x="1068571" y="84715"/>
                          <a:pt x="1045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12" name="任意多边形: 形状 511">
                    <a:extLst>
                      <a:ext uri="{FF2B5EF4-FFF2-40B4-BE49-F238E27FC236}">
                        <a16:creationId xmlns:a16="http://schemas.microsoft.com/office/drawing/2014/main" id="{E276FA07-343B-3F25-D2CB-1C3AADC4E3A3}"/>
                      </a:ext>
                    </a:extLst>
                  </p:cNvPr>
                  <p:cNvSpPr/>
                  <p:nvPr/>
                </p:nvSpPr>
                <p:spPr>
                  <a:xfrm>
                    <a:off x="5821518" y="2773099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13" name="任意多边形: 形状 512">
                    <a:extLst>
                      <a:ext uri="{FF2B5EF4-FFF2-40B4-BE49-F238E27FC236}">
                        <a16:creationId xmlns:a16="http://schemas.microsoft.com/office/drawing/2014/main" id="{8A45F26C-2FD3-77EA-0D4B-769DD0514E4A}"/>
                      </a:ext>
                    </a:extLst>
                  </p:cNvPr>
                  <p:cNvSpPr/>
                  <p:nvPr/>
                </p:nvSpPr>
                <p:spPr>
                  <a:xfrm>
                    <a:off x="5821518" y="2961379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 dirty="0"/>
                  </a:p>
                </p:txBody>
              </p:sp>
              <p:sp>
                <p:nvSpPr>
                  <p:cNvPr id="514" name="任意多边形: 形状 513">
                    <a:extLst>
                      <a:ext uri="{FF2B5EF4-FFF2-40B4-BE49-F238E27FC236}">
                        <a16:creationId xmlns:a16="http://schemas.microsoft.com/office/drawing/2014/main" id="{1C9F6D14-017A-A0DB-AA4F-51FE0B5EA887}"/>
                      </a:ext>
                    </a:extLst>
                  </p:cNvPr>
                  <p:cNvSpPr/>
                  <p:nvPr/>
                </p:nvSpPr>
                <p:spPr>
                  <a:xfrm>
                    <a:off x="5821518" y="3149669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15" name="任意多边形: 形状 514">
                    <a:extLst>
                      <a:ext uri="{FF2B5EF4-FFF2-40B4-BE49-F238E27FC236}">
                        <a16:creationId xmlns:a16="http://schemas.microsoft.com/office/drawing/2014/main" id="{E73093BF-5F42-0FED-D2E5-5510295F61BF}"/>
                      </a:ext>
                    </a:extLst>
                  </p:cNvPr>
                  <p:cNvSpPr/>
                  <p:nvPr/>
                </p:nvSpPr>
                <p:spPr>
                  <a:xfrm>
                    <a:off x="5821518" y="3337950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16" name="任意多边形: 形状 515">
                    <a:extLst>
                      <a:ext uri="{FF2B5EF4-FFF2-40B4-BE49-F238E27FC236}">
                        <a16:creationId xmlns:a16="http://schemas.microsoft.com/office/drawing/2014/main" id="{380273B5-F6AE-666A-802B-C9FF39011251}"/>
                      </a:ext>
                    </a:extLst>
                  </p:cNvPr>
                  <p:cNvSpPr/>
                  <p:nvPr/>
                </p:nvSpPr>
                <p:spPr>
                  <a:xfrm>
                    <a:off x="5821518" y="3526231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sp>
              <p:nvSpPr>
                <p:cNvPr id="509" name="任意多边形: 形状 508">
                  <a:extLst>
                    <a:ext uri="{FF2B5EF4-FFF2-40B4-BE49-F238E27FC236}">
                      <a16:creationId xmlns:a16="http://schemas.microsoft.com/office/drawing/2014/main" id="{7095D430-713C-6E77-112C-0309A813B228}"/>
                    </a:ext>
                  </a:extLst>
                </p:cNvPr>
                <p:cNvSpPr/>
                <p:nvPr/>
              </p:nvSpPr>
              <p:spPr>
                <a:xfrm>
                  <a:off x="5821518" y="2396528"/>
                  <a:ext cx="313191" cy="273005"/>
                </a:xfrm>
                <a:custGeom>
                  <a:avLst/>
                  <a:gdLst>
                    <a:gd name="connsiteX0" fmla="*/ 0 w 313191"/>
                    <a:gd name="connsiteY0" fmla="*/ 0 h 273005"/>
                    <a:gd name="connsiteX1" fmla="*/ 313192 w 313191"/>
                    <a:gd name="connsiteY1" fmla="*/ 0 h 273005"/>
                    <a:gd name="connsiteX2" fmla="*/ 313192 w 313191"/>
                    <a:gd name="connsiteY2" fmla="*/ 273006 h 273005"/>
                    <a:gd name="connsiteX3" fmla="*/ 0 w 313191"/>
                    <a:gd name="connsiteY3" fmla="*/ 273006 h 27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191" h="273005">
                      <a:moveTo>
                        <a:pt x="0" y="0"/>
                      </a:moveTo>
                      <a:lnTo>
                        <a:pt x="313192" y="0"/>
                      </a:lnTo>
                      <a:lnTo>
                        <a:pt x="313192" y="273006"/>
                      </a:lnTo>
                      <a:lnTo>
                        <a:pt x="0" y="273006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486" name="组合 485">
                <a:extLst>
                  <a:ext uri="{FF2B5EF4-FFF2-40B4-BE49-F238E27FC236}">
                    <a16:creationId xmlns:a16="http://schemas.microsoft.com/office/drawing/2014/main" id="{61263502-207E-A728-D042-F23BDC84F797}"/>
                  </a:ext>
                </a:extLst>
              </p:cNvPr>
              <p:cNvGrpSpPr/>
              <p:nvPr/>
            </p:nvGrpSpPr>
            <p:grpSpPr>
              <a:xfrm>
                <a:off x="7505985" y="2396528"/>
                <a:ext cx="1240821" cy="543486"/>
                <a:chOff x="7505985" y="2396528"/>
                <a:chExt cx="1240821" cy="543486"/>
              </a:xfrm>
            </p:grpSpPr>
            <p:sp>
              <p:nvSpPr>
                <p:cNvPr id="496" name="任意多边形: 形状 495">
                  <a:extLst>
                    <a:ext uri="{FF2B5EF4-FFF2-40B4-BE49-F238E27FC236}">
                      <a16:creationId xmlns:a16="http://schemas.microsoft.com/office/drawing/2014/main" id="{32F81914-EEDB-9A31-3841-50E07C9C949B}"/>
                    </a:ext>
                  </a:extLst>
                </p:cNvPr>
                <p:cNvSpPr/>
                <p:nvPr/>
              </p:nvSpPr>
              <p:spPr>
                <a:xfrm>
                  <a:off x="7505985" y="2396528"/>
                  <a:ext cx="1240821" cy="543486"/>
                </a:xfrm>
                <a:custGeom>
                  <a:avLst/>
                  <a:gdLst>
                    <a:gd name="connsiteX0" fmla="*/ 0 w 1240821"/>
                    <a:gd name="connsiteY0" fmla="*/ 0 h 543486"/>
                    <a:gd name="connsiteX1" fmla="*/ 1240822 w 1240821"/>
                    <a:gd name="connsiteY1" fmla="*/ 0 h 543486"/>
                    <a:gd name="connsiteX2" fmla="*/ 1240822 w 1240821"/>
                    <a:gd name="connsiteY2" fmla="*/ 543487 h 543486"/>
                    <a:gd name="connsiteX3" fmla="*/ 0 w 1240821"/>
                    <a:gd name="connsiteY3" fmla="*/ 543487 h 543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0821" h="543486">
                      <a:moveTo>
                        <a:pt x="0" y="0"/>
                      </a:moveTo>
                      <a:lnTo>
                        <a:pt x="1240822" y="0"/>
                      </a:lnTo>
                      <a:lnTo>
                        <a:pt x="1240822" y="543487"/>
                      </a:lnTo>
                      <a:lnTo>
                        <a:pt x="0" y="543487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497" name="组合 496">
                  <a:extLst>
                    <a:ext uri="{FF2B5EF4-FFF2-40B4-BE49-F238E27FC236}">
                      <a16:creationId xmlns:a16="http://schemas.microsoft.com/office/drawing/2014/main" id="{53CD050B-923A-D9F0-B88B-4EC5F14FAC72}"/>
                    </a:ext>
                  </a:extLst>
                </p:cNvPr>
                <p:cNvGrpSpPr/>
                <p:nvPr/>
              </p:nvGrpSpPr>
              <p:grpSpPr>
                <a:xfrm>
                  <a:off x="7576804" y="2481243"/>
                  <a:ext cx="1099175" cy="374046"/>
                  <a:chOff x="7576804" y="2481243"/>
                  <a:chExt cx="1099175" cy="374046"/>
                </a:xfrm>
              </p:grpSpPr>
              <p:grpSp>
                <p:nvGrpSpPr>
                  <p:cNvPr id="498" name="组合 497">
                    <a:extLst>
                      <a:ext uri="{FF2B5EF4-FFF2-40B4-BE49-F238E27FC236}">
                        <a16:creationId xmlns:a16="http://schemas.microsoft.com/office/drawing/2014/main" id="{F18B90C1-148D-4F03-435B-B8996864318C}"/>
                      </a:ext>
                    </a:extLst>
                  </p:cNvPr>
                  <p:cNvGrpSpPr/>
                  <p:nvPr/>
                </p:nvGrpSpPr>
                <p:grpSpPr>
                  <a:xfrm>
                    <a:off x="7576804" y="2481243"/>
                    <a:ext cx="374046" cy="374046"/>
                    <a:chOff x="7576804" y="2481243"/>
                    <a:chExt cx="374046" cy="374046"/>
                  </a:xfrm>
                </p:grpSpPr>
                <p:sp>
                  <p:nvSpPr>
                    <p:cNvPr id="503" name="任意多边形: 形状 502">
                      <a:extLst>
                        <a:ext uri="{FF2B5EF4-FFF2-40B4-BE49-F238E27FC236}">
                          <a16:creationId xmlns:a16="http://schemas.microsoft.com/office/drawing/2014/main" id="{382F2A50-DFBE-904C-312B-23EF8212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804" y="2481243"/>
                      <a:ext cx="374046" cy="374046"/>
                    </a:xfrm>
                    <a:custGeom>
                      <a:avLst/>
                      <a:gdLst>
                        <a:gd name="connsiteX0" fmla="*/ 374047 w 374046"/>
                        <a:gd name="connsiteY0" fmla="*/ 186976 h 374046"/>
                        <a:gd name="connsiteX1" fmla="*/ 306038 w 374046"/>
                        <a:gd name="connsiteY1" fmla="*/ 331375 h 374046"/>
                        <a:gd name="connsiteX2" fmla="*/ 187071 w 374046"/>
                        <a:gd name="connsiteY2" fmla="*/ 374047 h 374046"/>
                        <a:gd name="connsiteX3" fmla="*/ 68104 w 374046"/>
                        <a:gd name="connsiteY3" fmla="*/ 331375 h 374046"/>
                        <a:gd name="connsiteX4" fmla="*/ 0 w 374046"/>
                        <a:gd name="connsiteY4" fmla="*/ 186976 h 374046"/>
                        <a:gd name="connsiteX5" fmla="*/ 187071 w 374046"/>
                        <a:gd name="connsiteY5" fmla="*/ 0 h 374046"/>
                        <a:gd name="connsiteX6" fmla="*/ 374047 w 374046"/>
                        <a:gd name="connsiteY6" fmla="*/ 186976 h 3740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74046" h="374046">
                          <a:moveTo>
                            <a:pt x="374047" y="186976"/>
                          </a:moveTo>
                          <a:cubicBezTo>
                            <a:pt x="374047" y="245078"/>
                            <a:pt x="347567" y="296989"/>
                            <a:pt x="306038" y="331375"/>
                          </a:cubicBezTo>
                          <a:cubicBezTo>
                            <a:pt x="273653" y="358045"/>
                            <a:pt x="232219" y="374047"/>
                            <a:pt x="187071" y="374047"/>
                          </a:cubicBezTo>
                          <a:cubicBezTo>
                            <a:pt x="141827" y="374047"/>
                            <a:pt x="100394" y="358045"/>
                            <a:pt x="68104" y="331375"/>
                          </a:cubicBezTo>
                          <a:cubicBezTo>
                            <a:pt x="26479" y="296989"/>
                            <a:pt x="0" y="245078"/>
                            <a:pt x="0" y="186976"/>
                          </a:cubicBezTo>
                          <a:cubicBezTo>
                            <a:pt x="0" y="83725"/>
                            <a:pt x="83725" y="0"/>
                            <a:pt x="187071" y="0"/>
                          </a:cubicBezTo>
                          <a:cubicBezTo>
                            <a:pt x="290322" y="0"/>
                            <a:pt x="374047" y="83725"/>
                            <a:pt x="374047" y="18697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504" name="组合 503">
                      <a:extLst>
                        <a:ext uri="{FF2B5EF4-FFF2-40B4-BE49-F238E27FC236}">
                          <a16:creationId xmlns:a16="http://schemas.microsoft.com/office/drawing/2014/main" id="{4B27A5EC-0597-9EBB-E90B-D70FC80CD9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44907" y="2590590"/>
                      <a:ext cx="237934" cy="264699"/>
                      <a:chOff x="7644907" y="2590590"/>
                      <a:chExt cx="237934" cy="264699"/>
                    </a:xfrm>
                    <a:solidFill>
                      <a:srgbClr val="FFFFFF"/>
                    </a:solidFill>
                  </p:grpSpPr>
                  <p:sp>
                    <p:nvSpPr>
                      <p:cNvPr id="505" name="任意多边形: 形状 504">
                        <a:extLst>
                          <a:ext uri="{FF2B5EF4-FFF2-40B4-BE49-F238E27FC236}">
                            <a16:creationId xmlns:a16="http://schemas.microsoft.com/office/drawing/2014/main" id="{8CB54F53-01A9-F11D-F8EE-B046FD698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4124" y="2590590"/>
                        <a:ext cx="119424" cy="119424"/>
                      </a:xfrm>
                      <a:custGeom>
                        <a:avLst/>
                        <a:gdLst>
                          <a:gd name="connsiteX0" fmla="*/ 119425 w 119424"/>
                          <a:gd name="connsiteY0" fmla="*/ 59712 h 119424"/>
                          <a:gd name="connsiteX1" fmla="*/ 59713 w 119424"/>
                          <a:gd name="connsiteY1" fmla="*/ 0 h 119424"/>
                          <a:gd name="connsiteX2" fmla="*/ 0 w 119424"/>
                          <a:gd name="connsiteY2" fmla="*/ 59712 h 119424"/>
                          <a:gd name="connsiteX3" fmla="*/ 59713 w 119424"/>
                          <a:gd name="connsiteY3" fmla="*/ 119425 h 119424"/>
                          <a:gd name="connsiteX4" fmla="*/ 119425 w 119424"/>
                          <a:gd name="connsiteY4" fmla="*/ 59712 h 1194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9424" h="119424">
                            <a:moveTo>
                              <a:pt x="119425" y="59712"/>
                            </a:moveTo>
                            <a:cubicBezTo>
                              <a:pt x="119425" y="26737"/>
                              <a:pt x="92688" y="0"/>
                              <a:pt x="59713" y="0"/>
                            </a:cubicBezTo>
                            <a:cubicBezTo>
                              <a:pt x="26737" y="0"/>
                              <a:pt x="0" y="26737"/>
                              <a:pt x="0" y="59712"/>
                            </a:cubicBezTo>
                            <a:cubicBezTo>
                              <a:pt x="0" y="92688"/>
                              <a:pt x="26727" y="119425"/>
                              <a:pt x="59713" y="119425"/>
                            </a:cubicBezTo>
                            <a:cubicBezTo>
                              <a:pt x="92688" y="119425"/>
                              <a:pt x="119425" y="92697"/>
                              <a:pt x="119425" y="5971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506" name="任意多边形: 形状 505">
                        <a:extLst>
                          <a:ext uri="{FF2B5EF4-FFF2-40B4-BE49-F238E27FC236}">
                            <a16:creationId xmlns:a16="http://schemas.microsoft.com/office/drawing/2014/main" id="{A1FB7295-AE71-BA34-42E9-714E0387A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4907" y="2697365"/>
                        <a:ext cx="237934" cy="157924"/>
                      </a:xfrm>
                      <a:custGeom>
                        <a:avLst/>
                        <a:gdLst>
                          <a:gd name="connsiteX0" fmla="*/ 237934 w 237934"/>
                          <a:gd name="connsiteY0" fmla="*/ 115252 h 157924"/>
                          <a:gd name="connsiteX1" fmla="*/ 118967 w 237934"/>
                          <a:gd name="connsiteY1" fmla="*/ 157925 h 157924"/>
                          <a:gd name="connsiteX2" fmla="*/ 0 w 237934"/>
                          <a:gd name="connsiteY2" fmla="*/ 115252 h 157924"/>
                          <a:gd name="connsiteX3" fmla="*/ 118967 w 237934"/>
                          <a:gd name="connsiteY3" fmla="*/ 0 h 157924"/>
                          <a:gd name="connsiteX4" fmla="*/ 237934 w 237934"/>
                          <a:gd name="connsiteY4" fmla="*/ 115252 h 1579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7934" h="157924">
                            <a:moveTo>
                              <a:pt x="237934" y="115252"/>
                            </a:moveTo>
                            <a:cubicBezTo>
                              <a:pt x="205550" y="141922"/>
                              <a:pt x="164116" y="157925"/>
                              <a:pt x="118967" y="157925"/>
                            </a:cubicBezTo>
                            <a:cubicBezTo>
                              <a:pt x="73723" y="157925"/>
                              <a:pt x="32290" y="141922"/>
                              <a:pt x="0" y="115252"/>
                            </a:cubicBezTo>
                            <a:cubicBezTo>
                              <a:pt x="9144" y="50006"/>
                              <a:pt x="58960" y="0"/>
                              <a:pt x="118967" y="0"/>
                            </a:cubicBezTo>
                            <a:cubicBezTo>
                              <a:pt x="178975" y="0"/>
                              <a:pt x="228791" y="50006"/>
                              <a:pt x="237934" y="11525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99" name="组合 498">
                    <a:extLst>
                      <a:ext uri="{FF2B5EF4-FFF2-40B4-BE49-F238E27FC236}">
                        <a16:creationId xmlns:a16="http://schemas.microsoft.com/office/drawing/2014/main" id="{21A7B871-D342-B15F-6B88-C258268B6F03}"/>
                      </a:ext>
                    </a:extLst>
                  </p:cNvPr>
                  <p:cNvGrpSpPr/>
                  <p:nvPr/>
                </p:nvGrpSpPr>
                <p:grpSpPr>
                  <a:xfrm>
                    <a:off x="8044386" y="2558919"/>
                    <a:ext cx="631593" cy="218703"/>
                    <a:chOff x="8044386" y="2558919"/>
                    <a:chExt cx="631593" cy="218703"/>
                  </a:xfrm>
                  <a:solidFill>
                    <a:srgbClr val="F0F7FF"/>
                  </a:solidFill>
                </p:grpSpPr>
                <p:sp>
                  <p:nvSpPr>
                    <p:cNvPr id="500" name="任意多边形: 形状 499">
                      <a:extLst>
                        <a:ext uri="{FF2B5EF4-FFF2-40B4-BE49-F238E27FC236}">
                          <a16:creationId xmlns:a16="http://schemas.microsoft.com/office/drawing/2014/main" id="{AD4754F5-4B4B-49CB-6AFB-CA8323AD2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386" y="2558919"/>
                      <a:ext cx="631593" cy="44167"/>
                    </a:xfrm>
                    <a:custGeom>
                      <a:avLst/>
                      <a:gdLst>
                        <a:gd name="connsiteX0" fmla="*/ 609515 w 631593"/>
                        <a:gd name="connsiteY0" fmla="*/ 44167 h 44167"/>
                        <a:gd name="connsiteX1" fmla="*/ 22079 w 631593"/>
                        <a:gd name="connsiteY1" fmla="*/ 44167 h 44167"/>
                        <a:gd name="connsiteX2" fmla="*/ 0 w 631593"/>
                        <a:gd name="connsiteY2" fmla="*/ 22088 h 44167"/>
                        <a:gd name="connsiteX3" fmla="*/ 0 w 631593"/>
                        <a:gd name="connsiteY3" fmla="*/ 22088 h 44167"/>
                        <a:gd name="connsiteX4" fmla="*/ 22079 w 631593"/>
                        <a:gd name="connsiteY4" fmla="*/ 0 h 44167"/>
                        <a:gd name="connsiteX5" fmla="*/ 609515 w 631593"/>
                        <a:gd name="connsiteY5" fmla="*/ 0 h 44167"/>
                        <a:gd name="connsiteX6" fmla="*/ 631593 w 631593"/>
                        <a:gd name="connsiteY6" fmla="*/ 22088 h 44167"/>
                        <a:gd name="connsiteX7" fmla="*/ 631593 w 631593"/>
                        <a:gd name="connsiteY7" fmla="*/ 22088 h 44167"/>
                        <a:gd name="connsiteX8" fmla="*/ 609515 w 631593"/>
                        <a:gd name="connsiteY8" fmla="*/ 44167 h 44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31593" h="44167">
                          <a:moveTo>
                            <a:pt x="609515" y="44167"/>
                          </a:moveTo>
                          <a:lnTo>
                            <a:pt x="22079" y="44167"/>
                          </a:lnTo>
                          <a:cubicBezTo>
                            <a:pt x="9877" y="44167"/>
                            <a:pt x="0" y="34280"/>
                            <a:pt x="0" y="22088"/>
                          </a:cubicBezTo>
                          <a:lnTo>
                            <a:pt x="0" y="22088"/>
                          </a:lnTo>
                          <a:cubicBezTo>
                            <a:pt x="0" y="9887"/>
                            <a:pt x="9887" y="0"/>
                            <a:pt x="22079" y="0"/>
                          </a:cubicBezTo>
                          <a:lnTo>
                            <a:pt x="609515" y="0"/>
                          </a:lnTo>
                          <a:cubicBezTo>
                            <a:pt x="621706" y="0"/>
                            <a:pt x="631593" y="9887"/>
                            <a:pt x="631593" y="22088"/>
                          </a:cubicBezTo>
                          <a:lnTo>
                            <a:pt x="631593" y="22088"/>
                          </a:lnTo>
                          <a:cubicBezTo>
                            <a:pt x="631603" y="34280"/>
                            <a:pt x="621706" y="44167"/>
                            <a:pt x="609515" y="4416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01" name="任意多边形: 形状 500">
                      <a:extLst>
                        <a:ext uri="{FF2B5EF4-FFF2-40B4-BE49-F238E27FC236}">
                          <a16:creationId xmlns:a16="http://schemas.microsoft.com/office/drawing/2014/main" id="{0F1314C3-04F7-AB89-5042-2A6058CA4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386" y="2646187"/>
                      <a:ext cx="441093" cy="44167"/>
                    </a:xfrm>
                    <a:custGeom>
                      <a:avLst/>
                      <a:gdLst>
                        <a:gd name="connsiteX0" fmla="*/ 419015 w 441093"/>
                        <a:gd name="connsiteY0" fmla="*/ 44167 h 44167"/>
                        <a:gd name="connsiteX1" fmla="*/ 22079 w 441093"/>
                        <a:gd name="connsiteY1" fmla="*/ 44167 h 44167"/>
                        <a:gd name="connsiteX2" fmla="*/ 0 w 441093"/>
                        <a:gd name="connsiteY2" fmla="*/ 22088 h 44167"/>
                        <a:gd name="connsiteX3" fmla="*/ 0 w 441093"/>
                        <a:gd name="connsiteY3" fmla="*/ 22088 h 44167"/>
                        <a:gd name="connsiteX4" fmla="*/ 22079 w 441093"/>
                        <a:gd name="connsiteY4" fmla="*/ 0 h 44167"/>
                        <a:gd name="connsiteX5" fmla="*/ 419015 w 441093"/>
                        <a:gd name="connsiteY5" fmla="*/ 0 h 44167"/>
                        <a:gd name="connsiteX6" fmla="*/ 441093 w 441093"/>
                        <a:gd name="connsiteY6" fmla="*/ 22088 h 44167"/>
                        <a:gd name="connsiteX7" fmla="*/ 441093 w 441093"/>
                        <a:gd name="connsiteY7" fmla="*/ 22088 h 44167"/>
                        <a:gd name="connsiteX8" fmla="*/ 419015 w 441093"/>
                        <a:gd name="connsiteY8" fmla="*/ 44167 h 44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41093" h="44167">
                          <a:moveTo>
                            <a:pt x="419015" y="44167"/>
                          </a:moveTo>
                          <a:lnTo>
                            <a:pt x="22079" y="44167"/>
                          </a:lnTo>
                          <a:cubicBezTo>
                            <a:pt x="9877" y="44167"/>
                            <a:pt x="0" y="34280"/>
                            <a:pt x="0" y="22088"/>
                          </a:cubicBezTo>
                          <a:lnTo>
                            <a:pt x="0" y="22088"/>
                          </a:lnTo>
                          <a:cubicBezTo>
                            <a:pt x="0" y="9887"/>
                            <a:pt x="9887" y="0"/>
                            <a:pt x="22079" y="0"/>
                          </a:cubicBezTo>
                          <a:lnTo>
                            <a:pt x="419015" y="0"/>
                          </a:lnTo>
                          <a:cubicBezTo>
                            <a:pt x="431206" y="0"/>
                            <a:pt x="441093" y="9887"/>
                            <a:pt x="441093" y="22088"/>
                          </a:cubicBezTo>
                          <a:lnTo>
                            <a:pt x="441093" y="22088"/>
                          </a:lnTo>
                          <a:cubicBezTo>
                            <a:pt x="441103" y="34280"/>
                            <a:pt x="431206" y="44167"/>
                            <a:pt x="419015" y="4416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02" name="任意多边形: 形状 501">
                      <a:extLst>
                        <a:ext uri="{FF2B5EF4-FFF2-40B4-BE49-F238E27FC236}">
                          <a16:creationId xmlns:a16="http://schemas.microsoft.com/office/drawing/2014/main" id="{CB3F570A-0BD5-7493-1592-886246D10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386" y="2733455"/>
                      <a:ext cx="536343" cy="44167"/>
                    </a:xfrm>
                    <a:custGeom>
                      <a:avLst/>
                      <a:gdLst>
                        <a:gd name="connsiteX0" fmla="*/ 514265 w 536343"/>
                        <a:gd name="connsiteY0" fmla="*/ 44167 h 44167"/>
                        <a:gd name="connsiteX1" fmla="*/ 22079 w 536343"/>
                        <a:gd name="connsiteY1" fmla="*/ 44167 h 44167"/>
                        <a:gd name="connsiteX2" fmla="*/ 0 w 536343"/>
                        <a:gd name="connsiteY2" fmla="*/ 22079 h 44167"/>
                        <a:gd name="connsiteX3" fmla="*/ 0 w 536343"/>
                        <a:gd name="connsiteY3" fmla="*/ 22079 h 44167"/>
                        <a:gd name="connsiteX4" fmla="*/ 22079 w 536343"/>
                        <a:gd name="connsiteY4" fmla="*/ 0 h 44167"/>
                        <a:gd name="connsiteX5" fmla="*/ 514265 w 536343"/>
                        <a:gd name="connsiteY5" fmla="*/ 0 h 44167"/>
                        <a:gd name="connsiteX6" fmla="*/ 536343 w 536343"/>
                        <a:gd name="connsiteY6" fmla="*/ 22079 h 44167"/>
                        <a:gd name="connsiteX7" fmla="*/ 536343 w 536343"/>
                        <a:gd name="connsiteY7" fmla="*/ 22079 h 44167"/>
                        <a:gd name="connsiteX8" fmla="*/ 514265 w 536343"/>
                        <a:gd name="connsiteY8" fmla="*/ 44167 h 44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36343" h="44167">
                          <a:moveTo>
                            <a:pt x="514265" y="44167"/>
                          </a:moveTo>
                          <a:lnTo>
                            <a:pt x="22079" y="44167"/>
                          </a:lnTo>
                          <a:cubicBezTo>
                            <a:pt x="9877" y="44167"/>
                            <a:pt x="0" y="34280"/>
                            <a:pt x="0" y="22079"/>
                          </a:cubicBezTo>
                          <a:lnTo>
                            <a:pt x="0" y="22079"/>
                          </a:lnTo>
                          <a:cubicBezTo>
                            <a:pt x="0" y="9887"/>
                            <a:pt x="9887" y="0"/>
                            <a:pt x="22079" y="0"/>
                          </a:cubicBezTo>
                          <a:lnTo>
                            <a:pt x="514265" y="0"/>
                          </a:lnTo>
                          <a:cubicBezTo>
                            <a:pt x="526456" y="0"/>
                            <a:pt x="536343" y="9887"/>
                            <a:pt x="536343" y="22079"/>
                          </a:cubicBezTo>
                          <a:lnTo>
                            <a:pt x="536343" y="22079"/>
                          </a:lnTo>
                          <a:cubicBezTo>
                            <a:pt x="536353" y="34280"/>
                            <a:pt x="526456" y="44167"/>
                            <a:pt x="514265" y="4416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74CE7FCA-F9BA-FA5E-EE72-63EEAE21B867}"/>
                  </a:ext>
                </a:extLst>
              </p:cNvPr>
              <p:cNvGrpSpPr/>
              <p:nvPr/>
            </p:nvGrpSpPr>
            <p:grpSpPr>
              <a:xfrm>
                <a:off x="3942197" y="2108206"/>
                <a:ext cx="1260052" cy="741645"/>
                <a:chOff x="3942197" y="2108206"/>
                <a:chExt cx="1260052" cy="741645"/>
              </a:xfrm>
            </p:grpSpPr>
            <p:sp>
              <p:nvSpPr>
                <p:cNvPr id="488" name="任意多边形: 形状 487">
                  <a:extLst>
                    <a:ext uri="{FF2B5EF4-FFF2-40B4-BE49-F238E27FC236}">
                      <a16:creationId xmlns:a16="http://schemas.microsoft.com/office/drawing/2014/main" id="{8F604C57-F35F-FF68-0E77-254C2F9770EF}"/>
                    </a:ext>
                  </a:extLst>
                </p:cNvPr>
                <p:cNvSpPr/>
                <p:nvPr/>
              </p:nvSpPr>
              <p:spPr>
                <a:xfrm>
                  <a:off x="3942197" y="2108206"/>
                  <a:ext cx="1260052" cy="741645"/>
                </a:xfrm>
                <a:custGeom>
                  <a:avLst/>
                  <a:gdLst>
                    <a:gd name="connsiteX0" fmla="*/ 0 w 1260052"/>
                    <a:gd name="connsiteY0" fmla="*/ 0 h 741645"/>
                    <a:gd name="connsiteX1" fmla="*/ 1260053 w 1260052"/>
                    <a:gd name="connsiteY1" fmla="*/ 0 h 741645"/>
                    <a:gd name="connsiteX2" fmla="*/ 1260053 w 1260052"/>
                    <a:gd name="connsiteY2" fmla="*/ 741645 h 741645"/>
                    <a:gd name="connsiteX3" fmla="*/ 0 w 1260052"/>
                    <a:gd name="connsiteY3" fmla="*/ 741645 h 741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0052" h="741645">
                      <a:moveTo>
                        <a:pt x="0" y="0"/>
                      </a:moveTo>
                      <a:lnTo>
                        <a:pt x="1260053" y="0"/>
                      </a:lnTo>
                      <a:lnTo>
                        <a:pt x="1260053" y="741645"/>
                      </a:lnTo>
                      <a:lnTo>
                        <a:pt x="0" y="74164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489" name="组合 488">
                  <a:extLst>
                    <a:ext uri="{FF2B5EF4-FFF2-40B4-BE49-F238E27FC236}">
                      <a16:creationId xmlns:a16="http://schemas.microsoft.com/office/drawing/2014/main" id="{254B08FB-1D95-3D57-66BE-685EDD99540A}"/>
                    </a:ext>
                  </a:extLst>
                </p:cNvPr>
                <p:cNvGrpSpPr/>
                <p:nvPr/>
              </p:nvGrpSpPr>
              <p:grpSpPr>
                <a:xfrm>
                  <a:off x="4034199" y="2178005"/>
                  <a:ext cx="1076067" cy="602056"/>
                  <a:chOff x="4034199" y="2178005"/>
                  <a:chExt cx="1076067" cy="602056"/>
                </a:xfrm>
              </p:grpSpPr>
              <p:sp>
                <p:nvSpPr>
                  <p:cNvPr id="490" name="任意多边形: 形状 489">
                    <a:extLst>
                      <a:ext uri="{FF2B5EF4-FFF2-40B4-BE49-F238E27FC236}">
                        <a16:creationId xmlns:a16="http://schemas.microsoft.com/office/drawing/2014/main" id="{84F45534-7812-C7C0-F7C8-2C32DCC2EE9A}"/>
                      </a:ext>
                    </a:extLst>
                  </p:cNvPr>
                  <p:cNvSpPr/>
                  <p:nvPr/>
                </p:nvSpPr>
                <p:spPr>
                  <a:xfrm>
                    <a:off x="4034199" y="2279410"/>
                    <a:ext cx="1076039" cy="500641"/>
                  </a:xfrm>
                  <a:custGeom>
                    <a:avLst/>
                    <a:gdLst>
                      <a:gd name="connsiteX0" fmla="*/ 227829 w 1076039"/>
                      <a:gd name="connsiteY0" fmla="*/ 7 h 500641"/>
                      <a:gd name="connsiteX1" fmla="*/ 451133 w 1076039"/>
                      <a:gd name="connsiteY1" fmla="*/ 250324 h 500641"/>
                      <a:gd name="connsiteX2" fmla="*/ 695697 w 1076039"/>
                      <a:gd name="connsiteY2" fmla="*/ 199613 h 500641"/>
                      <a:gd name="connsiteX3" fmla="*/ 1076039 w 1076039"/>
                      <a:gd name="connsiteY3" fmla="*/ 259716 h 500641"/>
                      <a:gd name="connsiteX4" fmla="*/ 1076039 w 1076039"/>
                      <a:gd name="connsiteY4" fmla="*/ 500641 h 500641"/>
                      <a:gd name="connsiteX5" fmla="*/ 0 w 1076039"/>
                      <a:gd name="connsiteY5" fmla="*/ 500641 h 500641"/>
                      <a:gd name="connsiteX6" fmla="*/ 227829 w 1076039"/>
                      <a:gd name="connsiteY6" fmla="*/ 7 h 50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76039" h="500641">
                        <a:moveTo>
                          <a:pt x="227829" y="7"/>
                        </a:moveTo>
                        <a:cubicBezTo>
                          <a:pt x="368456" y="-1498"/>
                          <a:pt x="343795" y="227883"/>
                          <a:pt x="451133" y="250324"/>
                        </a:cubicBezTo>
                        <a:cubicBezTo>
                          <a:pt x="582063" y="277699"/>
                          <a:pt x="573357" y="199613"/>
                          <a:pt x="695697" y="199613"/>
                        </a:cubicBezTo>
                        <a:cubicBezTo>
                          <a:pt x="822741" y="199613"/>
                          <a:pt x="835352" y="481239"/>
                          <a:pt x="1076039" y="259716"/>
                        </a:cubicBezTo>
                        <a:lnTo>
                          <a:pt x="1076039" y="500641"/>
                        </a:lnTo>
                        <a:lnTo>
                          <a:pt x="0" y="500641"/>
                        </a:lnTo>
                        <a:cubicBezTo>
                          <a:pt x="0" y="500651"/>
                          <a:pt x="87211" y="1512"/>
                          <a:pt x="227829" y="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 dirty="0"/>
                  </a:p>
                </p:txBody>
              </p:sp>
              <p:sp>
                <p:nvSpPr>
                  <p:cNvPr id="491" name="任意多边形: 形状 490">
                    <a:extLst>
                      <a:ext uri="{FF2B5EF4-FFF2-40B4-BE49-F238E27FC236}">
                        <a16:creationId xmlns:a16="http://schemas.microsoft.com/office/drawing/2014/main" id="{0CC13CA7-8E28-60CC-031D-281C804643CF}"/>
                      </a:ext>
                    </a:extLst>
                  </p:cNvPr>
                  <p:cNvSpPr/>
                  <p:nvPr/>
                </p:nvSpPr>
                <p:spPr>
                  <a:xfrm>
                    <a:off x="4034199" y="2390146"/>
                    <a:ext cx="1076058" cy="389905"/>
                  </a:xfrm>
                  <a:custGeom>
                    <a:avLst/>
                    <a:gdLst>
                      <a:gd name="connsiteX0" fmla="*/ 871347 w 1076058"/>
                      <a:gd name="connsiteY0" fmla="*/ 183356 h 389905"/>
                      <a:gd name="connsiteX1" fmla="*/ 552879 w 1076058"/>
                      <a:gd name="connsiteY1" fmla="*/ 293065 h 389905"/>
                      <a:gd name="connsiteX2" fmla="*/ 124806 w 1076058"/>
                      <a:gd name="connsiteY2" fmla="*/ 0 h 389905"/>
                      <a:gd name="connsiteX3" fmla="*/ 0 w 1076058"/>
                      <a:gd name="connsiteY3" fmla="*/ 60112 h 389905"/>
                      <a:gd name="connsiteX4" fmla="*/ 0 w 1076058"/>
                      <a:gd name="connsiteY4" fmla="*/ 389906 h 389905"/>
                      <a:gd name="connsiteX5" fmla="*/ 1076058 w 1076058"/>
                      <a:gd name="connsiteY5" fmla="*/ 389906 h 389905"/>
                      <a:gd name="connsiteX6" fmla="*/ 871347 w 1076058"/>
                      <a:gd name="connsiteY6" fmla="*/ 183356 h 389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76058" h="389905">
                        <a:moveTo>
                          <a:pt x="871347" y="183356"/>
                        </a:moveTo>
                        <a:cubicBezTo>
                          <a:pt x="730720" y="181851"/>
                          <a:pt x="664550" y="291560"/>
                          <a:pt x="552879" y="293065"/>
                        </a:cubicBezTo>
                        <a:cubicBezTo>
                          <a:pt x="441208" y="294570"/>
                          <a:pt x="321269" y="0"/>
                          <a:pt x="124806" y="0"/>
                        </a:cubicBezTo>
                        <a:cubicBezTo>
                          <a:pt x="77514" y="0"/>
                          <a:pt x="35881" y="19536"/>
                          <a:pt x="0" y="60112"/>
                        </a:cubicBezTo>
                        <a:lnTo>
                          <a:pt x="0" y="389906"/>
                        </a:lnTo>
                        <a:lnTo>
                          <a:pt x="1076058" y="389906"/>
                        </a:lnTo>
                        <a:cubicBezTo>
                          <a:pt x="1076049" y="389915"/>
                          <a:pt x="1011974" y="184861"/>
                          <a:pt x="871347" y="1833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492" name="任意多边形: 形状 491">
                    <a:extLst>
                      <a:ext uri="{FF2B5EF4-FFF2-40B4-BE49-F238E27FC236}">
                        <a16:creationId xmlns:a16="http://schemas.microsoft.com/office/drawing/2014/main" id="{7B039988-668B-42A3-7674-DD58C601A79B}"/>
                      </a:ext>
                    </a:extLst>
                  </p:cNvPr>
                  <p:cNvSpPr/>
                  <p:nvPr/>
                </p:nvSpPr>
                <p:spPr>
                  <a:xfrm>
                    <a:off x="4034208" y="2390146"/>
                    <a:ext cx="1076058" cy="389905"/>
                  </a:xfrm>
                  <a:custGeom>
                    <a:avLst/>
                    <a:gdLst>
                      <a:gd name="connsiteX0" fmla="*/ 827218 w 1076058"/>
                      <a:gd name="connsiteY0" fmla="*/ 186719 h 389905"/>
                      <a:gd name="connsiteX1" fmla="*/ 552879 w 1076058"/>
                      <a:gd name="connsiteY1" fmla="*/ 293065 h 389905"/>
                      <a:gd name="connsiteX2" fmla="*/ 124806 w 1076058"/>
                      <a:gd name="connsiteY2" fmla="*/ 0 h 389905"/>
                      <a:gd name="connsiteX3" fmla="*/ 115424 w 1076058"/>
                      <a:gd name="connsiteY3" fmla="*/ 495 h 389905"/>
                      <a:gd name="connsiteX4" fmla="*/ 0 w 1076058"/>
                      <a:gd name="connsiteY4" fmla="*/ 389906 h 389905"/>
                      <a:gd name="connsiteX5" fmla="*/ 1076058 w 1076058"/>
                      <a:gd name="connsiteY5" fmla="*/ 389906 h 389905"/>
                      <a:gd name="connsiteX6" fmla="*/ 970521 w 1076058"/>
                      <a:gd name="connsiteY6" fmla="*/ 222552 h 389905"/>
                      <a:gd name="connsiteX7" fmla="*/ 827218 w 1076058"/>
                      <a:gd name="connsiteY7" fmla="*/ 186719 h 389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76058" h="389905">
                        <a:moveTo>
                          <a:pt x="827218" y="186719"/>
                        </a:moveTo>
                        <a:cubicBezTo>
                          <a:pt x="715537" y="204902"/>
                          <a:pt x="652167" y="291732"/>
                          <a:pt x="552879" y="293065"/>
                        </a:cubicBezTo>
                        <a:cubicBezTo>
                          <a:pt x="441208" y="294570"/>
                          <a:pt x="321269" y="0"/>
                          <a:pt x="124806" y="0"/>
                        </a:cubicBezTo>
                        <a:cubicBezTo>
                          <a:pt x="121634" y="0"/>
                          <a:pt x="118548" y="314"/>
                          <a:pt x="115424" y="495"/>
                        </a:cubicBezTo>
                        <a:cubicBezTo>
                          <a:pt x="42281" y="147999"/>
                          <a:pt x="0" y="389906"/>
                          <a:pt x="0" y="389906"/>
                        </a:cubicBezTo>
                        <a:lnTo>
                          <a:pt x="1076058" y="389906"/>
                        </a:lnTo>
                        <a:cubicBezTo>
                          <a:pt x="1076058" y="389906"/>
                          <a:pt x="1042435" y="282454"/>
                          <a:pt x="970521" y="222552"/>
                        </a:cubicBezTo>
                        <a:cubicBezTo>
                          <a:pt x="904218" y="250193"/>
                          <a:pt x="862936" y="223380"/>
                          <a:pt x="827218" y="18671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493" name="组合 492">
                    <a:extLst>
                      <a:ext uri="{FF2B5EF4-FFF2-40B4-BE49-F238E27FC236}">
                        <a16:creationId xmlns:a16="http://schemas.microsoft.com/office/drawing/2014/main" id="{E8092630-7EE8-5E37-6290-C3C37A616425}"/>
                      </a:ext>
                    </a:extLst>
                  </p:cNvPr>
                  <p:cNvGrpSpPr/>
                  <p:nvPr/>
                </p:nvGrpSpPr>
                <p:grpSpPr>
                  <a:xfrm>
                    <a:off x="4034199" y="2178005"/>
                    <a:ext cx="1076048" cy="602056"/>
                    <a:chOff x="4034199" y="2178005"/>
                    <a:chExt cx="1076048" cy="602056"/>
                  </a:xfrm>
                </p:grpSpPr>
                <p:sp>
                  <p:nvSpPr>
                    <p:cNvPr id="494" name="任意多边形: 形状 493">
                      <a:extLst>
                        <a:ext uri="{FF2B5EF4-FFF2-40B4-BE49-F238E27FC236}">
                          <a16:creationId xmlns:a16="http://schemas.microsoft.com/office/drawing/2014/main" id="{FFBDC5AB-684C-8DD1-518F-59B5D6266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199" y="2780061"/>
                      <a:ext cx="1076048" cy="9525"/>
                    </a:xfrm>
                    <a:custGeom>
                      <a:avLst/>
                      <a:gdLst>
                        <a:gd name="connsiteX0" fmla="*/ 0 w 1076048"/>
                        <a:gd name="connsiteY0" fmla="*/ 0 h 9525"/>
                        <a:gd name="connsiteX1" fmla="*/ 1076049 w 1076048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76048" h="9525">
                          <a:moveTo>
                            <a:pt x="0" y="0"/>
                          </a:moveTo>
                          <a:lnTo>
                            <a:pt x="1076049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95" name="任意多边形: 形状 494">
                      <a:extLst>
                        <a:ext uri="{FF2B5EF4-FFF2-40B4-BE49-F238E27FC236}">
                          <a16:creationId xmlns:a16="http://schemas.microsoft.com/office/drawing/2014/main" id="{BA9943CC-5653-28AD-26DA-D0919C2A6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199" y="2178005"/>
                      <a:ext cx="9525" cy="602056"/>
                    </a:xfrm>
                    <a:custGeom>
                      <a:avLst/>
                      <a:gdLst>
                        <a:gd name="connsiteX0" fmla="*/ 0 w 9525"/>
                        <a:gd name="connsiteY0" fmla="*/ 602056 h 602056"/>
                        <a:gd name="connsiteX1" fmla="*/ 0 w 9525"/>
                        <a:gd name="connsiteY1" fmla="*/ 0 h 602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602056">
                          <a:moveTo>
                            <a:pt x="0" y="60205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AF334B37-5917-7251-CCE4-1603D171663C}"/>
                </a:ext>
              </a:extLst>
            </p:cNvPr>
            <p:cNvGrpSpPr/>
            <p:nvPr/>
          </p:nvGrpSpPr>
          <p:grpSpPr>
            <a:xfrm>
              <a:off x="4526923" y="2768391"/>
              <a:ext cx="2699169" cy="2573428"/>
              <a:chOff x="4526923" y="2768391"/>
              <a:chExt cx="2699169" cy="2573428"/>
            </a:xfrm>
          </p:grpSpPr>
          <p:grpSp>
            <p:nvGrpSpPr>
              <p:cNvPr id="402" name="组合 401">
                <a:extLst>
                  <a:ext uri="{FF2B5EF4-FFF2-40B4-BE49-F238E27FC236}">
                    <a16:creationId xmlns:a16="http://schemas.microsoft.com/office/drawing/2014/main" id="{CB59B7CB-AB01-7B72-BCBA-4D7877ED1FF0}"/>
                  </a:ext>
                </a:extLst>
              </p:cNvPr>
              <p:cNvGrpSpPr/>
              <p:nvPr/>
            </p:nvGrpSpPr>
            <p:grpSpPr>
              <a:xfrm>
                <a:off x="4885944" y="4421228"/>
                <a:ext cx="1250439" cy="916267"/>
                <a:chOff x="4885944" y="4421228"/>
                <a:chExt cx="1250439" cy="916267"/>
              </a:xfrm>
            </p:grpSpPr>
            <p:sp>
              <p:nvSpPr>
                <p:cNvPr id="480" name="任意多边形: 形状 479">
                  <a:extLst>
                    <a:ext uri="{FF2B5EF4-FFF2-40B4-BE49-F238E27FC236}">
                      <a16:creationId xmlns:a16="http://schemas.microsoft.com/office/drawing/2014/main" id="{6304A7C0-3F23-EA04-333A-1C8787996F4E}"/>
                    </a:ext>
                  </a:extLst>
                </p:cNvPr>
                <p:cNvSpPr/>
                <p:nvPr/>
              </p:nvSpPr>
              <p:spPr>
                <a:xfrm>
                  <a:off x="4885944" y="4429610"/>
                  <a:ext cx="1250439" cy="907884"/>
                </a:xfrm>
                <a:custGeom>
                  <a:avLst/>
                  <a:gdLst>
                    <a:gd name="connsiteX0" fmla="*/ 1068134 w 1250439"/>
                    <a:gd name="connsiteY0" fmla="*/ 0 h 907884"/>
                    <a:gd name="connsiteX1" fmla="*/ 1249737 w 1250439"/>
                    <a:gd name="connsiteY1" fmla="*/ 907885 h 907884"/>
                    <a:gd name="connsiteX2" fmla="*/ 705822 w 1250439"/>
                    <a:gd name="connsiteY2" fmla="*/ 907885 h 907884"/>
                    <a:gd name="connsiteX3" fmla="*/ 727986 w 1250439"/>
                    <a:gd name="connsiteY3" fmla="*/ 508168 h 907884"/>
                    <a:gd name="connsiteX4" fmla="*/ 569214 w 1250439"/>
                    <a:gd name="connsiteY4" fmla="*/ 907885 h 907884"/>
                    <a:gd name="connsiteX5" fmla="*/ 0 w 1250439"/>
                    <a:gd name="connsiteY5" fmla="*/ 907885 h 907884"/>
                    <a:gd name="connsiteX6" fmla="*/ 642757 w 1250439"/>
                    <a:gd name="connsiteY6" fmla="*/ 0 h 907884"/>
                    <a:gd name="connsiteX7" fmla="*/ 1068134 w 1250439"/>
                    <a:gd name="connsiteY7" fmla="*/ 0 h 907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0439" h="907884">
                      <a:moveTo>
                        <a:pt x="1068134" y="0"/>
                      </a:moveTo>
                      <a:cubicBezTo>
                        <a:pt x="1271835" y="276301"/>
                        <a:pt x="1249737" y="907885"/>
                        <a:pt x="1249737" y="907885"/>
                      </a:cubicBezTo>
                      <a:lnTo>
                        <a:pt x="705822" y="907885"/>
                      </a:lnTo>
                      <a:lnTo>
                        <a:pt x="727986" y="508168"/>
                      </a:lnTo>
                      <a:lnTo>
                        <a:pt x="569214" y="907885"/>
                      </a:lnTo>
                      <a:lnTo>
                        <a:pt x="0" y="907885"/>
                      </a:lnTo>
                      <a:cubicBezTo>
                        <a:pt x="0" y="907885"/>
                        <a:pt x="220437" y="152124"/>
                        <a:pt x="642757" y="0"/>
                      </a:cubicBezTo>
                      <a:lnTo>
                        <a:pt x="1068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481" name="组合 480">
                  <a:extLst>
                    <a:ext uri="{FF2B5EF4-FFF2-40B4-BE49-F238E27FC236}">
                      <a16:creationId xmlns:a16="http://schemas.microsoft.com/office/drawing/2014/main" id="{133B6B2C-53A7-8EC8-6DE9-C922CF11EBCC}"/>
                    </a:ext>
                  </a:extLst>
                </p:cNvPr>
                <p:cNvGrpSpPr/>
                <p:nvPr/>
              </p:nvGrpSpPr>
              <p:grpSpPr>
                <a:xfrm>
                  <a:off x="5455148" y="4421228"/>
                  <a:ext cx="533685" cy="916267"/>
                  <a:chOff x="5455148" y="4421228"/>
                  <a:chExt cx="533685" cy="916267"/>
                </a:xfrm>
                <a:noFill/>
              </p:grpSpPr>
              <p:sp>
                <p:nvSpPr>
                  <p:cNvPr id="482" name="任意多边形: 形状 481">
                    <a:extLst>
                      <a:ext uri="{FF2B5EF4-FFF2-40B4-BE49-F238E27FC236}">
                        <a16:creationId xmlns:a16="http://schemas.microsoft.com/office/drawing/2014/main" id="{75E27959-4DFF-5FC5-6B75-BE138A396FE3}"/>
                      </a:ext>
                    </a:extLst>
                  </p:cNvPr>
                  <p:cNvSpPr/>
                  <p:nvPr/>
                </p:nvSpPr>
                <p:spPr>
                  <a:xfrm>
                    <a:off x="5455148" y="4421228"/>
                    <a:ext cx="387724" cy="916267"/>
                  </a:xfrm>
                  <a:custGeom>
                    <a:avLst/>
                    <a:gdLst>
                      <a:gd name="connsiteX0" fmla="*/ 0 w 387724"/>
                      <a:gd name="connsiteY0" fmla="*/ 916267 h 916267"/>
                      <a:gd name="connsiteX1" fmla="*/ 195320 w 387724"/>
                      <a:gd name="connsiteY1" fmla="*/ 379352 h 916267"/>
                      <a:gd name="connsiteX2" fmla="*/ 387725 w 387724"/>
                      <a:gd name="connsiteY2" fmla="*/ 0 h 91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7724" h="916267">
                        <a:moveTo>
                          <a:pt x="0" y="916267"/>
                        </a:moveTo>
                        <a:lnTo>
                          <a:pt x="195320" y="379352"/>
                        </a:lnTo>
                        <a:cubicBezTo>
                          <a:pt x="195320" y="379352"/>
                          <a:pt x="311915" y="349844"/>
                          <a:pt x="387725" y="0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483" name="任意多边形: 形状 482">
                    <a:extLst>
                      <a:ext uri="{FF2B5EF4-FFF2-40B4-BE49-F238E27FC236}">
                        <a16:creationId xmlns:a16="http://schemas.microsoft.com/office/drawing/2014/main" id="{17E93EF7-A62E-7D7D-8D5B-B28F6D8AF8D6}"/>
                      </a:ext>
                    </a:extLst>
                  </p:cNvPr>
                  <p:cNvSpPr/>
                  <p:nvPr/>
                </p:nvSpPr>
                <p:spPr>
                  <a:xfrm>
                    <a:off x="5650477" y="4429610"/>
                    <a:ext cx="120176" cy="370970"/>
                  </a:xfrm>
                  <a:custGeom>
                    <a:avLst/>
                    <a:gdLst>
                      <a:gd name="connsiteX0" fmla="*/ 0 w 120176"/>
                      <a:gd name="connsiteY0" fmla="*/ 370970 h 370970"/>
                      <a:gd name="connsiteX1" fmla="*/ 120177 w 120176"/>
                      <a:gd name="connsiteY1" fmla="*/ 0 h 370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0176" h="370970">
                        <a:moveTo>
                          <a:pt x="0" y="370970"/>
                        </a:moveTo>
                        <a:lnTo>
                          <a:pt x="120177" y="0"/>
                        </a:lnTo>
                      </a:path>
                    </a:pathLst>
                  </a:custGeom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484" name="任意多边形: 形状 483">
                    <a:extLst>
                      <a:ext uri="{FF2B5EF4-FFF2-40B4-BE49-F238E27FC236}">
                        <a16:creationId xmlns:a16="http://schemas.microsoft.com/office/drawing/2014/main" id="{E1DC2C66-334A-7752-2377-3B0CC7DABA76}"/>
                      </a:ext>
                    </a:extLst>
                  </p:cNvPr>
                  <p:cNvSpPr/>
                  <p:nvPr/>
                </p:nvSpPr>
                <p:spPr>
                  <a:xfrm>
                    <a:off x="5455148" y="4463081"/>
                    <a:ext cx="533685" cy="8420"/>
                  </a:xfrm>
                  <a:custGeom>
                    <a:avLst/>
                    <a:gdLst>
                      <a:gd name="connsiteX0" fmla="*/ 533686 w 533685"/>
                      <a:gd name="connsiteY0" fmla="*/ 8420 h 8420"/>
                      <a:gd name="connsiteX1" fmla="*/ 0 w 533685"/>
                      <a:gd name="connsiteY1" fmla="*/ 0 h 8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33685" h="8420">
                        <a:moveTo>
                          <a:pt x="533686" y="842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</p:grpSp>
          <p:grpSp>
            <p:nvGrpSpPr>
              <p:cNvPr id="403" name="组合 402">
                <a:extLst>
                  <a:ext uri="{FF2B5EF4-FFF2-40B4-BE49-F238E27FC236}">
                    <a16:creationId xmlns:a16="http://schemas.microsoft.com/office/drawing/2014/main" id="{B0A47504-D9BF-60BA-22B0-215273444B86}"/>
                  </a:ext>
                </a:extLst>
              </p:cNvPr>
              <p:cNvGrpSpPr/>
              <p:nvPr/>
            </p:nvGrpSpPr>
            <p:grpSpPr>
              <a:xfrm>
                <a:off x="4526923" y="3523767"/>
                <a:ext cx="2699169" cy="1818052"/>
                <a:chOff x="4526923" y="3523767"/>
                <a:chExt cx="2699169" cy="1818052"/>
              </a:xfrm>
            </p:grpSpPr>
            <p:grpSp>
              <p:nvGrpSpPr>
                <p:cNvPr id="454" name="组合 453">
                  <a:extLst>
                    <a:ext uri="{FF2B5EF4-FFF2-40B4-BE49-F238E27FC236}">
                      <a16:creationId xmlns:a16="http://schemas.microsoft.com/office/drawing/2014/main" id="{410F1613-5D3D-B296-6A04-7D8161FC534A}"/>
                    </a:ext>
                  </a:extLst>
                </p:cNvPr>
                <p:cNvGrpSpPr/>
                <p:nvPr/>
              </p:nvGrpSpPr>
              <p:grpSpPr>
                <a:xfrm>
                  <a:off x="6182976" y="3523767"/>
                  <a:ext cx="1043116" cy="979433"/>
                  <a:chOff x="6182976" y="3523767"/>
                  <a:chExt cx="1043116" cy="979433"/>
                </a:xfrm>
              </p:grpSpPr>
              <p:sp>
                <p:nvSpPr>
                  <p:cNvPr id="473" name="任意多边形: 形状 472">
                    <a:extLst>
                      <a:ext uri="{FF2B5EF4-FFF2-40B4-BE49-F238E27FC236}">
                        <a16:creationId xmlns:a16="http://schemas.microsoft.com/office/drawing/2014/main" id="{BE9DAB62-183E-5C89-D3DA-8E8EE2837D36}"/>
                      </a:ext>
                    </a:extLst>
                  </p:cNvPr>
                  <p:cNvSpPr/>
                  <p:nvPr/>
                </p:nvSpPr>
                <p:spPr>
                  <a:xfrm>
                    <a:off x="6182976" y="3523767"/>
                    <a:ext cx="650106" cy="979433"/>
                  </a:xfrm>
                  <a:custGeom>
                    <a:avLst/>
                    <a:gdLst>
                      <a:gd name="connsiteX0" fmla="*/ 19494 w 650106"/>
                      <a:gd name="connsiteY0" fmla="*/ 2206 h 979433"/>
                      <a:gd name="connsiteX1" fmla="*/ 236131 w 650106"/>
                      <a:gd name="connsiteY1" fmla="*/ 218214 h 979433"/>
                      <a:gd name="connsiteX2" fmla="*/ 287804 w 650106"/>
                      <a:gd name="connsiteY2" fmla="*/ 502430 h 979433"/>
                      <a:gd name="connsiteX3" fmla="*/ 536245 w 650106"/>
                      <a:gd name="connsiteY3" fmla="*/ 150644 h 979433"/>
                      <a:gd name="connsiteX4" fmla="*/ 650107 w 650106"/>
                      <a:gd name="connsiteY4" fmla="*/ 410086 h 979433"/>
                      <a:gd name="connsiteX5" fmla="*/ 220224 w 650106"/>
                      <a:gd name="connsiteY5" fmla="*/ 979433 h 979433"/>
                      <a:gd name="connsiteX6" fmla="*/ 19494 w 650106"/>
                      <a:gd name="connsiteY6" fmla="*/ 2206 h 979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0106" h="979433">
                        <a:moveTo>
                          <a:pt x="19494" y="2206"/>
                        </a:moveTo>
                        <a:cubicBezTo>
                          <a:pt x="102971" y="-12329"/>
                          <a:pt x="210290" y="43316"/>
                          <a:pt x="236131" y="218214"/>
                        </a:cubicBezTo>
                        <a:cubicBezTo>
                          <a:pt x="261972" y="393112"/>
                          <a:pt x="287804" y="502430"/>
                          <a:pt x="287804" y="502430"/>
                        </a:cubicBezTo>
                        <a:lnTo>
                          <a:pt x="536245" y="150644"/>
                        </a:lnTo>
                        <a:lnTo>
                          <a:pt x="650107" y="410086"/>
                        </a:lnTo>
                        <a:cubicBezTo>
                          <a:pt x="650107" y="410086"/>
                          <a:pt x="432889" y="979433"/>
                          <a:pt x="220224" y="979433"/>
                        </a:cubicBezTo>
                        <a:cubicBezTo>
                          <a:pt x="-92462" y="979423"/>
                          <a:pt x="19494" y="2206"/>
                          <a:pt x="19494" y="2206"/>
                        </a:cubicBez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474" name="组合 473">
                    <a:extLst>
                      <a:ext uri="{FF2B5EF4-FFF2-40B4-BE49-F238E27FC236}">
                        <a16:creationId xmlns:a16="http://schemas.microsoft.com/office/drawing/2014/main" id="{8D43AFC3-D2DC-0E6D-3349-2ACA6D95EC2A}"/>
                      </a:ext>
                    </a:extLst>
                  </p:cNvPr>
                  <p:cNvGrpSpPr/>
                  <p:nvPr/>
                </p:nvGrpSpPr>
                <p:grpSpPr>
                  <a:xfrm>
                    <a:off x="6719220" y="3579477"/>
                    <a:ext cx="506872" cy="354376"/>
                    <a:chOff x="6719220" y="3579477"/>
                    <a:chExt cx="506872" cy="354376"/>
                  </a:xfrm>
                </p:grpSpPr>
                <p:sp>
                  <p:nvSpPr>
                    <p:cNvPr id="475" name="任意多边形: 形状 474">
                      <a:extLst>
                        <a:ext uri="{FF2B5EF4-FFF2-40B4-BE49-F238E27FC236}">
                          <a16:creationId xmlns:a16="http://schemas.microsoft.com/office/drawing/2014/main" id="{7ADC646B-ABB5-F89C-7D87-1FFB336A0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220" y="3579477"/>
                      <a:ext cx="506872" cy="354376"/>
                    </a:xfrm>
                    <a:custGeom>
                      <a:avLst/>
                      <a:gdLst>
                        <a:gd name="connsiteX0" fmla="*/ 0 w 506872"/>
                        <a:gd name="connsiteY0" fmla="*/ 94935 h 354376"/>
                        <a:gd name="connsiteX1" fmla="*/ 317430 w 506872"/>
                        <a:gd name="connsiteY1" fmla="*/ 9124 h 354376"/>
                        <a:gd name="connsiteX2" fmla="*/ 197568 w 506872"/>
                        <a:gd name="connsiteY2" fmla="*/ 94935 h 354376"/>
                        <a:gd name="connsiteX3" fmla="*/ 465401 w 506872"/>
                        <a:gd name="connsiteY3" fmla="*/ 139340 h 354376"/>
                        <a:gd name="connsiteX4" fmla="*/ 465401 w 506872"/>
                        <a:gd name="connsiteY4" fmla="*/ 164495 h 354376"/>
                        <a:gd name="connsiteX5" fmla="*/ 506835 w 506872"/>
                        <a:gd name="connsiteY5" fmla="*/ 188175 h 354376"/>
                        <a:gd name="connsiteX6" fmla="*/ 440246 w 506872"/>
                        <a:gd name="connsiteY6" fmla="*/ 216293 h 354376"/>
                        <a:gd name="connsiteX7" fmla="*/ 428406 w 506872"/>
                        <a:gd name="connsiteY7" fmla="*/ 250325 h 354376"/>
                        <a:gd name="connsiteX8" fmla="*/ 113862 w 506872"/>
                        <a:gd name="connsiteY8" fmla="*/ 354376 h 354376"/>
                        <a:gd name="connsiteX9" fmla="*/ 0 w 506872"/>
                        <a:gd name="connsiteY9" fmla="*/ 94935 h 3543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06872" h="354376">
                          <a:moveTo>
                            <a:pt x="0" y="94935"/>
                          </a:moveTo>
                          <a:cubicBezTo>
                            <a:pt x="36271" y="37242"/>
                            <a:pt x="308553" y="-23433"/>
                            <a:pt x="317430" y="9124"/>
                          </a:cubicBezTo>
                          <a:cubicBezTo>
                            <a:pt x="326307" y="41680"/>
                            <a:pt x="197568" y="94935"/>
                            <a:pt x="197568" y="94935"/>
                          </a:cubicBezTo>
                          <a:cubicBezTo>
                            <a:pt x="197568" y="94935"/>
                            <a:pt x="447647" y="121585"/>
                            <a:pt x="465401" y="139340"/>
                          </a:cubicBezTo>
                          <a:cubicBezTo>
                            <a:pt x="483156" y="157094"/>
                            <a:pt x="465401" y="164495"/>
                            <a:pt x="465401" y="164495"/>
                          </a:cubicBezTo>
                          <a:cubicBezTo>
                            <a:pt x="465401" y="164495"/>
                            <a:pt x="508311" y="165972"/>
                            <a:pt x="506835" y="188175"/>
                          </a:cubicBezTo>
                          <a:cubicBezTo>
                            <a:pt x="505358" y="210368"/>
                            <a:pt x="440246" y="216293"/>
                            <a:pt x="440246" y="216293"/>
                          </a:cubicBezTo>
                          <a:cubicBezTo>
                            <a:pt x="440246" y="216293"/>
                            <a:pt x="450599" y="234047"/>
                            <a:pt x="428406" y="250325"/>
                          </a:cubicBezTo>
                          <a:cubicBezTo>
                            <a:pt x="406213" y="266603"/>
                            <a:pt x="113862" y="354376"/>
                            <a:pt x="113862" y="354376"/>
                          </a:cubicBezTo>
                          <a:lnTo>
                            <a:pt x="0" y="94935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476" name="组合 475">
                      <a:extLst>
                        <a:ext uri="{FF2B5EF4-FFF2-40B4-BE49-F238E27FC236}">
                          <a16:creationId xmlns:a16="http://schemas.microsoft.com/office/drawing/2014/main" id="{D02DEE8C-B212-3971-6DDD-CEF51980F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97983" y="3670744"/>
                      <a:ext cx="386638" cy="156209"/>
                      <a:chOff x="6797983" y="3670744"/>
                      <a:chExt cx="386638" cy="156209"/>
                    </a:xfrm>
                    <a:noFill/>
                  </p:grpSpPr>
                  <p:sp>
                    <p:nvSpPr>
                      <p:cNvPr id="477" name="任意多边形: 形状 476">
                        <a:extLst>
                          <a:ext uri="{FF2B5EF4-FFF2-40B4-BE49-F238E27FC236}">
                            <a16:creationId xmlns:a16="http://schemas.microsoft.com/office/drawing/2014/main" id="{C674FB7D-C27B-69E4-4414-0A69B9A424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97983" y="3670744"/>
                        <a:ext cx="104403" cy="131806"/>
                      </a:xfrm>
                      <a:custGeom>
                        <a:avLst/>
                        <a:gdLst>
                          <a:gd name="connsiteX0" fmla="*/ 0 w 104403"/>
                          <a:gd name="connsiteY0" fmla="*/ 131807 h 131806"/>
                          <a:gd name="connsiteX1" fmla="*/ 104404 w 104403"/>
                          <a:gd name="connsiteY1" fmla="*/ 0 h 1318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403" h="131806">
                            <a:moveTo>
                              <a:pt x="0" y="131807"/>
                            </a:moveTo>
                            <a:cubicBezTo>
                              <a:pt x="56559" y="113576"/>
                              <a:pt x="99603" y="59236"/>
                              <a:pt x="104404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78" name="任意多边形: 形状 477">
                        <a:extLst>
                          <a:ext uri="{FF2B5EF4-FFF2-40B4-BE49-F238E27FC236}">
                            <a16:creationId xmlns:a16="http://schemas.microsoft.com/office/drawing/2014/main" id="{D5D7DF2B-5779-EDE5-8C65-CC5ABED586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2316" y="3743972"/>
                        <a:ext cx="232305" cy="866"/>
                      </a:xfrm>
                      <a:custGeom>
                        <a:avLst/>
                        <a:gdLst>
                          <a:gd name="connsiteX0" fmla="*/ 0 w 232305"/>
                          <a:gd name="connsiteY0" fmla="*/ 867 h 866"/>
                          <a:gd name="connsiteX1" fmla="*/ 232305 w 232305"/>
                          <a:gd name="connsiteY1" fmla="*/ 0 h 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32305" h="866">
                            <a:moveTo>
                              <a:pt x="0" y="867"/>
                            </a:moveTo>
                            <a:lnTo>
                              <a:pt x="232305" y="0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79" name="任意多边形: 形状 478">
                        <a:extLst>
                          <a:ext uri="{FF2B5EF4-FFF2-40B4-BE49-F238E27FC236}">
                            <a16:creationId xmlns:a16="http://schemas.microsoft.com/office/drawing/2014/main" id="{C26DD9EA-ED9C-69ED-623B-0304E8112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72652" y="3795760"/>
                        <a:ext cx="186813" cy="31194"/>
                      </a:xfrm>
                      <a:custGeom>
                        <a:avLst/>
                        <a:gdLst>
                          <a:gd name="connsiteX0" fmla="*/ 186814 w 186813"/>
                          <a:gd name="connsiteY0" fmla="*/ 0 h 31194"/>
                          <a:gd name="connsiteX1" fmla="*/ 0 w 186813"/>
                          <a:gd name="connsiteY1" fmla="*/ 31194 h 311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6813" h="31194">
                            <a:moveTo>
                              <a:pt x="186814" y="0"/>
                            </a:moveTo>
                            <a:lnTo>
                              <a:pt x="0" y="31194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55" name="组合 454">
                  <a:extLst>
                    <a:ext uri="{FF2B5EF4-FFF2-40B4-BE49-F238E27FC236}">
                      <a16:creationId xmlns:a16="http://schemas.microsoft.com/office/drawing/2014/main" id="{4C12DC27-6AD0-328D-4DCF-2CD982573F8E}"/>
                    </a:ext>
                  </a:extLst>
                </p:cNvPr>
                <p:cNvGrpSpPr/>
                <p:nvPr/>
              </p:nvGrpSpPr>
              <p:grpSpPr>
                <a:xfrm>
                  <a:off x="5444222" y="3525974"/>
                  <a:ext cx="797320" cy="903636"/>
                  <a:chOff x="5444222" y="3525974"/>
                  <a:chExt cx="797320" cy="903636"/>
                </a:xfrm>
              </p:grpSpPr>
              <p:sp>
                <p:nvSpPr>
                  <p:cNvPr id="471" name="任意多边形: 形状 470">
                    <a:extLst>
                      <a:ext uri="{FF2B5EF4-FFF2-40B4-BE49-F238E27FC236}">
                        <a16:creationId xmlns:a16="http://schemas.microsoft.com/office/drawing/2014/main" id="{7D3F8850-24E9-C73B-0228-1B031910208B}"/>
                      </a:ext>
                    </a:extLst>
                  </p:cNvPr>
                  <p:cNvSpPr/>
                  <p:nvPr/>
                </p:nvSpPr>
                <p:spPr>
                  <a:xfrm>
                    <a:off x="5444222" y="3525974"/>
                    <a:ext cx="797320" cy="903636"/>
                  </a:xfrm>
                  <a:custGeom>
                    <a:avLst/>
                    <a:gdLst>
                      <a:gd name="connsiteX0" fmla="*/ 690449 w 797320"/>
                      <a:gd name="connsiteY0" fmla="*/ 581692 h 903636"/>
                      <a:gd name="connsiteX1" fmla="*/ 509855 w 797320"/>
                      <a:gd name="connsiteY1" fmla="*/ 903637 h 903636"/>
                      <a:gd name="connsiteX2" fmla="*/ 84468 w 797320"/>
                      <a:gd name="connsiteY2" fmla="*/ 903637 h 903636"/>
                      <a:gd name="connsiteX3" fmla="*/ 1029 w 797320"/>
                      <a:gd name="connsiteY3" fmla="*/ 440627 h 903636"/>
                      <a:gd name="connsiteX4" fmla="*/ 38558 w 797320"/>
                      <a:gd name="connsiteY4" fmla="*/ 146495 h 903636"/>
                      <a:gd name="connsiteX5" fmla="*/ 176670 w 797320"/>
                      <a:gd name="connsiteY5" fmla="*/ 118396 h 903636"/>
                      <a:gd name="connsiteX6" fmla="*/ 713594 w 797320"/>
                      <a:gd name="connsiteY6" fmla="*/ 9144 h 903636"/>
                      <a:gd name="connsiteX7" fmla="*/ 713594 w 797320"/>
                      <a:gd name="connsiteY7" fmla="*/ 9049 h 903636"/>
                      <a:gd name="connsiteX8" fmla="*/ 758267 w 797320"/>
                      <a:gd name="connsiteY8" fmla="*/ 0 h 903636"/>
                      <a:gd name="connsiteX9" fmla="*/ 790080 w 797320"/>
                      <a:gd name="connsiteY9" fmla="*/ 307467 h 903636"/>
                      <a:gd name="connsiteX10" fmla="*/ 690449 w 797320"/>
                      <a:gd name="connsiteY10" fmla="*/ 581692 h 903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97320" h="903636">
                        <a:moveTo>
                          <a:pt x="690449" y="581692"/>
                        </a:moveTo>
                        <a:cubicBezTo>
                          <a:pt x="690449" y="581692"/>
                          <a:pt x="658826" y="754666"/>
                          <a:pt x="509855" y="903637"/>
                        </a:cubicBezTo>
                        <a:lnTo>
                          <a:pt x="84468" y="903637"/>
                        </a:lnTo>
                        <a:cubicBezTo>
                          <a:pt x="84468" y="903637"/>
                          <a:pt x="-10877" y="609505"/>
                          <a:pt x="1029" y="440627"/>
                        </a:cubicBezTo>
                        <a:lnTo>
                          <a:pt x="38558" y="146495"/>
                        </a:lnTo>
                        <a:lnTo>
                          <a:pt x="176670" y="118396"/>
                        </a:lnTo>
                        <a:lnTo>
                          <a:pt x="713594" y="9144"/>
                        </a:lnTo>
                        <a:cubicBezTo>
                          <a:pt x="713594" y="9049"/>
                          <a:pt x="713594" y="9049"/>
                          <a:pt x="713594" y="9049"/>
                        </a:cubicBezTo>
                        <a:lnTo>
                          <a:pt x="758267" y="0"/>
                        </a:lnTo>
                        <a:lnTo>
                          <a:pt x="790080" y="307467"/>
                        </a:lnTo>
                        <a:cubicBezTo>
                          <a:pt x="790080" y="307467"/>
                          <a:pt x="837324" y="518065"/>
                          <a:pt x="690449" y="581692"/>
                        </a:cubicBez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472" name="任意多边形: 形状 471">
                    <a:extLst>
                      <a:ext uri="{FF2B5EF4-FFF2-40B4-BE49-F238E27FC236}">
                        <a16:creationId xmlns:a16="http://schemas.microsoft.com/office/drawing/2014/main" id="{45A2E0F1-C1D2-089D-AD46-F52EAFF6D099}"/>
                      </a:ext>
                    </a:extLst>
                  </p:cNvPr>
                  <p:cNvSpPr/>
                  <p:nvPr/>
                </p:nvSpPr>
                <p:spPr>
                  <a:xfrm>
                    <a:off x="5444222" y="3525974"/>
                    <a:ext cx="797320" cy="903636"/>
                  </a:xfrm>
                  <a:custGeom>
                    <a:avLst/>
                    <a:gdLst>
                      <a:gd name="connsiteX0" fmla="*/ 690449 w 797320"/>
                      <a:gd name="connsiteY0" fmla="*/ 581692 h 903636"/>
                      <a:gd name="connsiteX1" fmla="*/ 509855 w 797320"/>
                      <a:gd name="connsiteY1" fmla="*/ 903637 h 903636"/>
                      <a:gd name="connsiteX2" fmla="*/ 84468 w 797320"/>
                      <a:gd name="connsiteY2" fmla="*/ 903637 h 903636"/>
                      <a:gd name="connsiteX3" fmla="*/ 1029 w 797320"/>
                      <a:gd name="connsiteY3" fmla="*/ 440627 h 903636"/>
                      <a:gd name="connsiteX4" fmla="*/ 38558 w 797320"/>
                      <a:gd name="connsiteY4" fmla="*/ 146495 h 903636"/>
                      <a:gd name="connsiteX5" fmla="*/ 112081 w 797320"/>
                      <a:gd name="connsiteY5" fmla="*/ 131540 h 903636"/>
                      <a:gd name="connsiteX6" fmla="*/ 481946 w 797320"/>
                      <a:gd name="connsiteY6" fmla="*/ 296037 h 903636"/>
                      <a:gd name="connsiteX7" fmla="*/ 713594 w 797320"/>
                      <a:gd name="connsiteY7" fmla="*/ 9144 h 903636"/>
                      <a:gd name="connsiteX8" fmla="*/ 713594 w 797320"/>
                      <a:gd name="connsiteY8" fmla="*/ 9049 h 903636"/>
                      <a:gd name="connsiteX9" fmla="*/ 758267 w 797320"/>
                      <a:gd name="connsiteY9" fmla="*/ 0 h 903636"/>
                      <a:gd name="connsiteX10" fmla="*/ 790080 w 797320"/>
                      <a:gd name="connsiteY10" fmla="*/ 307467 h 903636"/>
                      <a:gd name="connsiteX11" fmla="*/ 690449 w 797320"/>
                      <a:gd name="connsiteY11" fmla="*/ 581692 h 903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97320" h="903636">
                        <a:moveTo>
                          <a:pt x="690449" y="581692"/>
                        </a:moveTo>
                        <a:cubicBezTo>
                          <a:pt x="690449" y="581692"/>
                          <a:pt x="658826" y="754666"/>
                          <a:pt x="509855" y="903637"/>
                        </a:cubicBezTo>
                        <a:lnTo>
                          <a:pt x="84468" y="903637"/>
                        </a:lnTo>
                        <a:cubicBezTo>
                          <a:pt x="84468" y="903637"/>
                          <a:pt x="-10877" y="609505"/>
                          <a:pt x="1029" y="440627"/>
                        </a:cubicBezTo>
                        <a:lnTo>
                          <a:pt x="38558" y="146495"/>
                        </a:lnTo>
                        <a:lnTo>
                          <a:pt x="112081" y="131540"/>
                        </a:lnTo>
                        <a:cubicBezTo>
                          <a:pt x="112081" y="131540"/>
                          <a:pt x="311830" y="343281"/>
                          <a:pt x="481946" y="296037"/>
                        </a:cubicBezTo>
                        <a:cubicBezTo>
                          <a:pt x="650063" y="249364"/>
                          <a:pt x="712070" y="14954"/>
                          <a:pt x="713594" y="9144"/>
                        </a:cubicBezTo>
                        <a:cubicBezTo>
                          <a:pt x="713594" y="9049"/>
                          <a:pt x="713594" y="9049"/>
                          <a:pt x="713594" y="9049"/>
                        </a:cubicBezTo>
                        <a:lnTo>
                          <a:pt x="758267" y="0"/>
                        </a:lnTo>
                        <a:lnTo>
                          <a:pt x="790080" y="307467"/>
                        </a:lnTo>
                        <a:cubicBezTo>
                          <a:pt x="790080" y="307467"/>
                          <a:pt x="837324" y="518065"/>
                          <a:pt x="690449" y="581692"/>
                        </a:cubicBez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456" name="组合 455">
                  <a:extLst>
                    <a:ext uri="{FF2B5EF4-FFF2-40B4-BE49-F238E27FC236}">
                      <a16:creationId xmlns:a16="http://schemas.microsoft.com/office/drawing/2014/main" id="{2C527C58-E6CD-5F0F-08CD-EA4780EA9025}"/>
                    </a:ext>
                  </a:extLst>
                </p:cNvPr>
                <p:cNvGrpSpPr/>
                <p:nvPr/>
              </p:nvGrpSpPr>
              <p:grpSpPr>
                <a:xfrm>
                  <a:off x="4526923" y="3672420"/>
                  <a:ext cx="1002222" cy="1669399"/>
                  <a:chOff x="4526923" y="3672420"/>
                  <a:chExt cx="1002222" cy="1669399"/>
                </a:xfrm>
              </p:grpSpPr>
              <p:sp>
                <p:nvSpPr>
                  <p:cNvPr id="457" name="任意多边形: 形状 456">
                    <a:extLst>
                      <a:ext uri="{FF2B5EF4-FFF2-40B4-BE49-F238E27FC236}">
                        <a16:creationId xmlns:a16="http://schemas.microsoft.com/office/drawing/2014/main" id="{07AE37F8-CCE0-192B-2B7F-2CEE93C04671}"/>
                      </a:ext>
                    </a:extLst>
                  </p:cNvPr>
                  <p:cNvSpPr/>
                  <p:nvPr/>
                </p:nvSpPr>
                <p:spPr>
                  <a:xfrm>
                    <a:off x="4864884" y="3672420"/>
                    <a:ext cx="664261" cy="1497615"/>
                  </a:xfrm>
                  <a:custGeom>
                    <a:avLst/>
                    <a:gdLst>
                      <a:gd name="connsiteX0" fmla="*/ 617916 w 664261"/>
                      <a:gd name="connsiteY0" fmla="*/ 0 h 1497615"/>
                      <a:gd name="connsiteX1" fmla="*/ 270863 w 664261"/>
                      <a:gd name="connsiteY1" fmla="*/ 703917 h 1497615"/>
                      <a:gd name="connsiteX2" fmla="*/ 0 w 664261"/>
                      <a:gd name="connsiteY2" fmla="*/ 1497616 h 1497615"/>
                      <a:gd name="connsiteX3" fmla="*/ 355902 w 664261"/>
                      <a:gd name="connsiteY3" fmla="*/ 1497616 h 1497615"/>
                      <a:gd name="connsiteX4" fmla="*/ 625869 w 664261"/>
                      <a:gd name="connsiteY4" fmla="*/ 587826 h 1497615"/>
                      <a:gd name="connsiteX5" fmla="*/ 646157 w 664261"/>
                      <a:gd name="connsiteY5" fmla="*/ 140970 h 1497615"/>
                      <a:gd name="connsiteX6" fmla="*/ 617916 w 664261"/>
                      <a:gd name="connsiteY6" fmla="*/ 0 h 1497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261" h="1497615">
                        <a:moveTo>
                          <a:pt x="617916" y="0"/>
                        </a:moveTo>
                        <a:cubicBezTo>
                          <a:pt x="529123" y="20460"/>
                          <a:pt x="418890" y="127549"/>
                          <a:pt x="270863" y="703917"/>
                        </a:cubicBezTo>
                        <a:cubicBezTo>
                          <a:pt x="122835" y="1280293"/>
                          <a:pt x="0" y="1497616"/>
                          <a:pt x="0" y="1497616"/>
                        </a:cubicBezTo>
                        <a:lnTo>
                          <a:pt x="355902" y="1497616"/>
                        </a:lnTo>
                        <a:lnTo>
                          <a:pt x="625869" y="587826"/>
                        </a:lnTo>
                        <a:cubicBezTo>
                          <a:pt x="668922" y="442751"/>
                          <a:pt x="675885" y="289350"/>
                          <a:pt x="646157" y="140970"/>
                        </a:cubicBezTo>
                        <a:lnTo>
                          <a:pt x="617916" y="0"/>
                        </a:ln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458" name="组合 457">
                    <a:extLst>
                      <a:ext uri="{FF2B5EF4-FFF2-40B4-BE49-F238E27FC236}">
                        <a16:creationId xmlns:a16="http://schemas.microsoft.com/office/drawing/2014/main" id="{B0B33700-8043-EAA3-F517-70A3D363A601}"/>
                      </a:ext>
                    </a:extLst>
                  </p:cNvPr>
                  <p:cNvGrpSpPr/>
                  <p:nvPr/>
                </p:nvGrpSpPr>
                <p:grpSpPr>
                  <a:xfrm>
                    <a:off x="4864893" y="5016826"/>
                    <a:ext cx="422338" cy="117443"/>
                    <a:chOff x="4864893" y="5016826"/>
                    <a:chExt cx="422338" cy="117443"/>
                  </a:xfrm>
                </p:grpSpPr>
                <p:sp>
                  <p:nvSpPr>
                    <p:cNvPr id="463" name="任意多边形: 形状 462">
                      <a:extLst>
                        <a:ext uri="{FF2B5EF4-FFF2-40B4-BE49-F238E27FC236}">
                          <a16:creationId xmlns:a16="http://schemas.microsoft.com/office/drawing/2014/main" id="{35A400DD-6C31-8684-2B2E-127A6A4D6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4893" y="5079120"/>
                      <a:ext cx="396335" cy="55149"/>
                    </a:xfrm>
                    <a:custGeom>
                      <a:avLst/>
                      <a:gdLst>
                        <a:gd name="connsiteX0" fmla="*/ 396335 w 396335"/>
                        <a:gd name="connsiteY0" fmla="*/ 0 h 55149"/>
                        <a:gd name="connsiteX1" fmla="*/ 377285 w 396335"/>
                        <a:gd name="connsiteY1" fmla="*/ 55150 h 55149"/>
                        <a:gd name="connsiteX2" fmla="*/ 0 w 396335"/>
                        <a:gd name="connsiteY2" fmla="*/ 55150 h 55149"/>
                        <a:gd name="connsiteX3" fmla="*/ 21717 w 396335"/>
                        <a:gd name="connsiteY3" fmla="*/ 0 h 551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6335" h="55149">
                          <a:moveTo>
                            <a:pt x="396335" y="0"/>
                          </a:moveTo>
                          <a:lnTo>
                            <a:pt x="377285" y="55150"/>
                          </a:lnTo>
                          <a:lnTo>
                            <a:pt x="0" y="55150"/>
                          </a:lnTo>
                          <a:lnTo>
                            <a:pt x="21717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64" name="任意多边形: 形状 463">
                      <a:extLst>
                        <a:ext uri="{FF2B5EF4-FFF2-40B4-BE49-F238E27FC236}">
                          <a16:creationId xmlns:a16="http://schemas.microsoft.com/office/drawing/2014/main" id="{74091080-993F-083F-220A-A54BF3690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1755" y="5016826"/>
                      <a:ext cx="385476" cy="35242"/>
                    </a:xfrm>
                    <a:custGeom>
                      <a:avLst/>
                      <a:gdLst>
                        <a:gd name="connsiteX0" fmla="*/ 385477 w 385476"/>
                        <a:gd name="connsiteY0" fmla="*/ 0 h 35242"/>
                        <a:gd name="connsiteX1" fmla="*/ 377190 w 385476"/>
                        <a:gd name="connsiteY1" fmla="*/ 35243 h 35242"/>
                        <a:gd name="connsiteX2" fmla="*/ 0 w 385476"/>
                        <a:gd name="connsiteY2" fmla="*/ 35243 h 35242"/>
                        <a:gd name="connsiteX3" fmla="*/ 10858 w 385476"/>
                        <a:gd name="connsiteY3" fmla="*/ 0 h 35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5476" h="35242">
                          <a:moveTo>
                            <a:pt x="385477" y="0"/>
                          </a:moveTo>
                          <a:lnTo>
                            <a:pt x="377190" y="35243"/>
                          </a:lnTo>
                          <a:lnTo>
                            <a:pt x="0" y="35243"/>
                          </a:lnTo>
                          <a:lnTo>
                            <a:pt x="1085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465" name="组合 464">
                      <a:extLst>
                        <a:ext uri="{FF2B5EF4-FFF2-40B4-BE49-F238E27FC236}">
                          <a16:creationId xmlns:a16="http://schemas.microsoft.com/office/drawing/2014/main" id="{E8F2E716-2F94-8C8C-F7EA-A9861A1A45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66334" y="5016826"/>
                      <a:ext cx="203739" cy="35242"/>
                      <a:chOff x="4966334" y="5016826"/>
                      <a:chExt cx="203739" cy="35242"/>
                    </a:xfrm>
                    <a:solidFill>
                      <a:srgbClr val="FFDE83"/>
                    </a:solidFill>
                  </p:grpSpPr>
                  <p:sp>
                    <p:nvSpPr>
                      <p:cNvPr id="469" name="任意多边形: 形状 468">
                        <a:extLst>
                          <a:ext uri="{FF2B5EF4-FFF2-40B4-BE49-F238E27FC236}">
                            <a16:creationId xmlns:a16="http://schemas.microsoft.com/office/drawing/2014/main" id="{2C6C44F7-A853-DA43-3CED-65C66011B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66334" y="5016826"/>
                        <a:ext cx="71723" cy="35242"/>
                      </a:xfrm>
                      <a:custGeom>
                        <a:avLst/>
                        <a:gdLst>
                          <a:gd name="connsiteX0" fmla="*/ 71723 w 71723"/>
                          <a:gd name="connsiteY0" fmla="*/ 35243 h 35242"/>
                          <a:gd name="connsiteX1" fmla="*/ 20288 w 71723"/>
                          <a:gd name="connsiteY1" fmla="*/ 35243 h 35242"/>
                          <a:gd name="connsiteX2" fmla="*/ 0 w 71723"/>
                          <a:gd name="connsiteY2" fmla="*/ 0 h 35242"/>
                          <a:gd name="connsiteX3" fmla="*/ 51340 w 71723"/>
                          <a:gd name="connsiteY3" fmla="*/ 0 h 352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1723" h="35242">
                            <a:moveTo>
                              <a:pt x="71723" y="35243"/>
                            </a:moveTo>
                            <a:lnTo>
                              <a:pt x="20288" y="35243"/>
                            </a:lnTo>
                            <a:lnTo>
                              <a:pt x="0" y="0"/>
                            </a:lnTo>
                            <a:lnTo>
                              <a:pt x="513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70" name="任意多边形: 形状 469">
                        <a:extLst>
                          <a:ext uri="{FF2B5EF4-FFF2-40B4-BE49-F238E27FC236}">
                            <a16:creationId xmlns:a16="http://schemas.microsoft.com/office/drawing/2014/main" id="{CBBDAC1F-2A4B-5273-4CBF-D79C623A7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9678" y="5016826"/>
                        <a:ext cx="120395" cy="35242"/>
                      </a:xfrm>
                      <a:custGeom>
                        <a:avLst/>
                        <a:gdLst>
                          <a:gd name="connsiteX0" fmla="*/ 120396 w 120395"/>
                          <a:gd name="connsiteY0" fmla="*/ 35243 h 35242"/>
                          <a:gd name="connsiteX1" fmla="*/ 20383 w 120395"/>
                          <a:gd name="connsiteY1" fmla="*/ 35243 h 35242"/>
                          <a:gd name="connsiteX2" fmla="*/ 0 w 120395"/>
                          <a:gd name="connsiteY2" fmla="*/ 0 h 35242"/>
                          <a:gd name="connsiteX3" fmla="*/ 100013 w 120395"/>
                          <a:gd name="connsiteY3" fmla="*/ 0 h 352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0395" h="35242">
                            <a:moveTo>
                              <a:pt x="120396" y="35243"/>
                            </a:moveTo>
                            <a:lnTo>
                              <a:pt x="20383" y="35243"/>
                            </a:lnTo>
                            <a:lnTo>
                              <a:pt x="0" y="0"/>
                            </a:lnTo>
                            <a:lnTo>
                              <a:pt x="100013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466" name="组合 465">
                      <a:extLst>
                        <a:ext uri="{FF2B5EF4-FFF2-40B4-BE49-F238E27FC236}">
                          <a16:creationId xmlns:a16="http://schemas.microsoft.com/office/drawing/2014/main" id="{FEF04B6E-9CEB-1E12-0153-28283AEE3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2244" y="5079120"/>
                      <a:ext cx="215264" cy="55149"/>
                      <a:chOff x="5002244" y="5079120"/>
                      <a:chExt cx="215264" cy="55149"/>
                    </a:xfrm>
                    <a:solidFill>
                      <a:srgbClr val="FFDE83"/>
                    </a:solidFill>
                  </p:grpSpPr>
                  <p:sp>
                    <p:nvSpPr>
                      <p:cNvPr id="467" name="任意多边形: 形状 466">
                        <a:extLst>
                          <a:ext uri="{FF2B5EF4-FFF2-40B4-BE49-F238E27FC236}">
                            <a16:creationId xmlns:a16="http://schemas.microsoft.com/office/drawing/2014/main" id="{A30CE3DC-0EFA-979E-F259-1A5837186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2244" y="5079120"/>
                        <a:ext cx="83248" cy="55149"/>
                      </a:xfrm>
                      <a:custGeom>
                        <a:avLst/>
                        <a:gdLst>
                          <a:gd name="connsiteX0" fmla="*/ 83249 w 83248"/>
                          <a:gd name="connsiteY0" fmla="*/ 55150 h 55149"/>
                          <a:gd name="connsiteX1" fmla="*/ 31909 w 83248"/>
                          <a:gd name="connsiteY1" fmla="*/ 55150 h 55149"/>
                          <a:gd name="connsiteX2" fmla="*/ 0 w 83248"/>
                          <a:gd name="connsiteY2" fmla="*/ 0 h 55149"/>
                          <a:gd name="connsiteX3" fmla="*/ 51435 w 83248"/>
                          <a:gd name="connsiteY3" fmla="*/ 0 h 55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83248" h="55149">
                            <a:moveTo>
                              <a:pt x="83249" y="55150"/>
                            </a:moveTo>
                            <a:lnTo>
                              <a:pt x="31909" y="55150"/>
                            </a:lnTo>
                            <a:lnTo>
                              <a:pt x="0" y="0"/>
                            </a:lnTo>
                            <a:lnTo>
                              <a:pt x="51435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68" name="任意多边形: 形状 467">
                        <a:extLst>
                          <a:ext uri="{FF2B5EF4-FFF2-40B4-BE49-F238E27FC236}">
                            <a16:creationId xmlns:a16="http://schemas.microsoft.com/office/drawing/2014/main" id="{8333EDB2-ECF9-363A-C913-2089DDB8EF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5683" y="5079120"/>
                        <a:ext cx="131825" cy="55149"/>
                      </a:xfrm>
                      <a:custGeom>
                        <a:avLst/>
                        <a:gdLst>
                          <a:gd name="connsiteX0" fmla="*/ 131826 w 131825"/>
                          <a:gd name="connsiteY0" fmla="*/ 55150 h 55149"/>
                          <a:gd name="connsiteX1" fmla="*/ 31814 w 131825"/>
                          <a:gd name="connsiteY1" fmla="*/ 55150 h 55149"/>
                          <a:gd name="connsiteX2" fmla="*/ 0 w 131825"/>
                          <a:gd name="connsiteY2" fmla="*/ 0 h 55149"/>
                          <a:gd name="connsiteX3" fmla="*/ 100013 w 131825"/>
                          <a:gd name="connsiteY3" fmla="*/ 0 h 55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1825" h="55149">
                            <a:moveTo>
                              <a:pt x="131826" y="55150"/>
                            </a:moveTo>
                            <a:lnTo>
                              <a:pt x="31814" y="55150"/>
                            </a:lnTo>
                            <a:lnTo>
                              <a:pt x="0" y="0"/>
                            </a:lnTo>
                            <a:lnTo>
                              <a:pt x="100013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59" name="组合 458">
                    <a:extLst>
                      <a:ext uri="{FF2B5EF4-FFF2-40B4-BE49-F238E27FC236}">
                        <a16:creationId xmlns:a16="http://schemas.microsoft.com/office/drawing/2014/main" id="{49FC1100-D355-043D-84D4-4C7574019C63}"/>
                      </a:ext>
                    </a:extLst>
                  </p:cNvPr>
                  <p:cNvGrpSpPr/>
                  <p:nvPr/>
                </p:nvGrpSpPr>
                <p:grpSpPr>
                  <a:xfrm>
                    <a:off x="4526923" y="5170036"/>
                    <a:ext cx="693862" cy="171783"/>
                    <a:chOff x="4526923" y="5170036"/>
                    <a:chExt cx="693862" cy="171783"/>
                  </a:xfrm>
                </p:grpSpPr>
                <p:sp>
                  <p:nvSpPr>
                    <p:cNvPr id="460" name="任意多边形: 形状 459">
                      <a:extLst>
                        <a:ext uri="{FF2B5EF4-FFF2-40B4-BE49-F238E27FC236}">
                          <a16:creationId xmlns:a16="http://schemas.microsoft.com/office/drawing/2014/main" id="{161253E2-668B-104B-B16C-5DA9C81FA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6923" y="5170036"/>
                      <a:ext cx="693853" cy="171783"/>
                    </a:xfrm>
                    <a:custGeom>
                      <a:avLst/>
                      <a:gdLst>
                        <a:gd name="connsiteX0" fmla="*/ 337961 w 693853"/>
                        <a:gd name="connsiteY0" fmla="*/ 0 h 171783"/>
                        <a:gd name="connsiteX1" fmla="*/ 2624 w 693853"/>
                        <a:gd name="connsiteY1" fmla="*/ 134255 h 171783"/>
                        <a:gd name="connsiteX2" fmla="*/ 90673 w 693853"/>
                        <a:gd name="connsiteY2" fmla="*/ 171783 h 171783"/>
                        <a:gd name="connsiteX3" fmla="*/ 536548 w 693853"/>
                        <a:gd name="connsiteY3" fmla="*/ 168069 h 171783"/>
                        <a:gd name="connsiteX4" fmla="*/ 693853 w 693853"/>
                        <a:gd name="connsiteY4" fmla="*/ 0 h 171783"/>
                        <a:gd name="connsiteX5" fmla="*/ 337961 w 693853"/>
                        <a:gd name="connsiteY5" fmla="*/ 0 h 171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93853" h="171783">
                          <a:moveTo>
                            <a:pt x="337961" y="0"/>
                          </a:moveTo>
                          <a:cubicBezTo>
                            <a:pt x="337961" y="0"/>
                            <a:pt x="23341" y="99717"/>
                            <a:pt x="2624" y="134255"/>
                          </a:cubicBezTo>
                          <a:cubicBezTo>
                            <a:pt x="-18093" y="168792"/>
                            <a:pt x="90673" y="171783"/>
                            <a:pt x="90673" y="171783"/>
                          </a:cubicBezTo>
                          <a:lnTo>
                            <a:pt x="536548" y="168069"/>
                          </a:lnTo>
                          <a:lnTo>
                            <a:pt x="693853" y="0"/>
                          </a:lnTo>
                          <a:lnTo>
                            <a:pt x="337961" y="0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61" name="任意多边形: 形状 460">
                      <a:extLst>
                        <a:ext uri="{FF2B5EF4-FFF2-40B4-BE49-F238E27FC236}">
                          <a16:creationId xmlns:a16="http://schemas.microsoft.com/office/drawing/2014/main" id="{725E1D91-8E9D-AEC1-CDCA-EAE6682CF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6565" y="5170036"/>
                      <a:ext cx="334220" cy="171783"/>
                    </a:xfrm>
                    <a:custGeom>
                      <a:avLst/>
                      <a:gdLst>
                        <a:gd name="connsiteX0" fmla="*/ 334221 w 334220"/>
                        <a:gd name="connsiteY0" fmla="*/ 0 h 171783"/>
                        <a:gd name="connsiteX1" fmla="*/ 96181 w 334220"/>
                        <a:gd name="connsiteY1" fmla="*/ 171783 h 171783"/>
                        <a:gd name="connsiteX2" fmla="*/ 116898 w 334220"/>
                        <a:gd name="connsiteY2" fmla="*/ 85887 h 171783"/>
                        <a:gd name="connsiteX3" fmla="*/ 334221 w 334220"/>
                        <a:gd name="connsiteY3" fmla="*/ 0 h 171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34220" h="171783">
                          <a:moveTo>
                            <a:pt x="334221" y="0"/>
                          </a:moveTo>
                          <a:cubicBezTo>
                            <a:pt x="305950" y="105032"/>
                            <a:pt x="324076" y="171783"/>
                            <a:pt x="96181" y="171783"/>
                          </a:cubicBezTo>
                          <a:cubicBezTo>
                            <a:pt x="-131714" y="171783"/>
                            <a:pt x="116898" y="85887"/>
                            <a:pt x="116898" y="85887"/>
                          </a:cubicBezTo>
                          <a:lnTo>
                            <a:pt x="334221" y="0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62" name="任意多边形: 形状 461">
                      <a:extLst>
                        <a:ext uri="{FF2B5EF4-FFF2-40B4-BE49-F238E27FC236}">
                          <a16:creationId xmlns:a16="http://schemas.microsoft.com/office/drawing/2014/main" id="{4DFFB6DC-E7B7-2858-58DC-BFF9013B7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6565" y="5232368"/>
                      <a:ext cx="176495" cy="109452"/>
                    </a:xfrm>
                    <a:custGeom>
                      <a:avLst/>
                      <a:gdLst>
                        <a:gd name="connsiteX0" fmla="*/ 96181 w 176495"/>
                        <a:gd name="connsiteY0" fmla="*/ 109452 h 109452"/>
                        <a:gd name="connsiteX1" fmla="*/ 116898 w 176495"/>
                        <a:gd name="connsiteY1" fmla="*/ 23556 h 109452"/>
                        <a:gd name="connsiteX2" fmla="*/ 176496 w 176495"/>
                        <a:gd name="connsiteY2" fmla="*/ 0 h 109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6495" h="109452">
                          <a:moveTo>
                            <a:pt x="96181" y="109452"/>
                          </a:moveTo>
                          <a:cubicBezTo>
                            <a:pt x="-131714" y="109452"/>
                            <a:pt x="116898" y="23556"/>
                            <a:pt x="116898" y="23556"/>
                          </a:cubicBezTo>
                          <a:lnTo>
                            <a:pt x="176496" y="0"/>
                          </a:ln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04" name="组合 403">
                <a:extLst>
                  <a:ext uri="{FF2B5EF4-FFF2-40B4-BE49-F238E27FC236}">
                    <a16:creationId xmlns:a16="http://schemas.microsoft.com/office/drawing/2014/main" id="{B3C7731C-5E4D-5CF8-83FF-0E4BDB9B0709}"/>
                  </a:ext>
                </a:extLst>
              </p:cNvPr>
              <p:cNvGrpSpPr/>
              <p:nvPr/>
            </p:nvGrpSpPr>
            <p:grpSpPr>
              <a:xfrm>
                <a:off x="5339906" y="2768391"/>
                <a:ext cx="961475" cy="870124"/>
                <a:chOff x="5339906" y="2768391"/>
                <a:chExt cx="961475" cy="870124"/>
              </a:xfrm>
            </p:grpSpPr>
            <p:sp>
              <p:nvSpPr>
                <p:cNvPr id="405" name="任意多边形: 形状 404">
                  <a:extLst>
                    <a:ext uri="{FF2B5EF4-FFF2-40B4-BE49-F238E27FC236}">
                      <a16:creationId xmlns:a16="http://schemas.microsoft.com/office/drawing/2014/main" id="{26789A8A-E9C6-D6E3-5937-E25B9C993B95}"/>
                    </a:ext>
                  </a:extLst>
                </p:cNvPr>
                <p:cNvSpPr/>
                <p:nvPr/>
              </p:nvSpPr>
              <p:spPr>
                <a:xfrm>
                  <a:off x="5987427" y="3315855"/>
                  <a:ext cx="198088" cy="198085"/>
                </a:xfrm>
                <a:custGeom>
                  <a:avLst/>
                  <a:gdLst>
                    <a:gd name="connsiteX0" fmla="*/ 173981 w 198088"/>
                    <a:gd name="connsiteY0" fmla="*/ 34287 h 198085"/>
                    <a:gd name="connsiteX1" fmla="*/ 34287 w 198088"/>
                    <a:gd name="connsiteY1" fmla="*/ 24105 h 198085"/>
                    <a:gd name="connsiteX2" fmla="*/ 24105 w 198088"/>
                    <a:gd name="connsiteY2" fmla="*/ 163798 h 198085"/>
                    <a:gd name="connsiteX3" fmla="*/ 163799 w 198088"/>
                    <a:gd name="connsiteY3" fmla="*/ 173981 h 198085"/>
                    <a:gd name="connsiteX4" fmla="*/ 173981 w 198088"/>
                    <a:gd name="connsiteY4" fmla="*/ 34287 h 198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088" h="198085">
                      <a:moveTo>
                        <a:pt x="173981" y="34287"/>
                      </a:moveTo>
                      <a:cubicBezTo>
                        <a:pt x="138214" y="-7099"/>
                        <a:pt x="75673" y="-11661"/>
                        <a:pt x="34287" y="24105"/>
                      </a:cubicBezTo>
                      <a:cubicBezTo>
                        <a:pt x="-7099" y="59871"/>
                        <a:pt x="-11661" y="122412"/>
                        <a:pt x="24105" y="163798"/>
                      </a:cubicBezTo>
                      <a:cubicBezTo>
                        <a:pt x="59871" y="205185"/>
                        <a:pt x="122412" y="209747"/>
                        <a:pt x="163799" y="173981"/>
                      </a:cubicBezTo>
                      <a:cubicBezTo>
                        <a:pt x="205194" y="138214"/>
                        <a:pt x="209747" y="75673"/>
                        <a:pt x="173981" y="34287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CE33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406" name="组合 405">
                  <a:extLst>
                    <a:ext uri="{FF2B5EF4-FFF2-40B4-BE49-F238E27FC236}">
                      <a16:creationId xmlns:a16="http://schemas.microsoft.com/office/drawing/2014/main" id="{0DFB6C56-E51C-B6DD-5D49-3D076673E45E}"/>
                    </a:ext>
                  </a:extLst>
                </p:cNvPr>
                <p:cNvGrpSpPr/>
                <p:nvPr/>
              </p:nvGrpSpPr>
              <p:grpSpPr>
                <a:xfrm>
                  <a:off x="5339906" y="3219309"/>
                  <a:ext cx="412385" cy="419206"/>
                  <a:chOff x="5339906" y="3219309"/>
                  <a:chExt cx="412385" cy="419206"/>
                </a:xfrm>
                <a:solidFill>
                  <a:srgbClr val="231F20"/>
                </a:solidFill>
              </p:grpSpPr>
              <p:sp>
                <p:nvSpPr>
                  <p:cNvPr id="450" name="任意多边形: 形状 449">
                    <a:extLst>
                      <a:ext uri="{FF2B5EF4-FFF2-40B4-BE49-F238E27FC236}">
                        <a16:creationId xmlns:a16="http://schemas.microsoft.com/office/drawing/2014/main" id="{3D108348-3A58-6E80-C115-6492EC18B083}"/>
                      </a:ext>
                    </a:extLst>
                  </p:cNvPr>
                  <p:cNvSpPr/>
                  <p:nvPr/>
                </p:nvSpPr>
                <p:spPr>
                  <a:xfrm>
                    <a:off x="5360321" y="3237452"/>
                    <a:ext cx="391971" cy="383107"/>
                  </a:xfrm>
                  <a:custGeom>
                    <a:avLst/>
                    <a:gdLst>
                      <a:gd name="connsiteX0" fmla="*/ 365852 w 391971"/>
                      <a:gd name="connsiteY0" fmla="*/ 69475 h 383107"/>
                      <a:gd name="connsiteX1" fmla="*/ 82616 w 391971"/>
                      <a:gd name="connsiteY1" fmla="*/ 39805 h 383107"/>
                      <a:gd name="connsiteX2" fmla="*/ 32229 w 391971"/>
                      <a:gd name="connsiteY2" fmla="*/ 300494 h 383107"/>
                      <a:gd name="connsiteX3" fmla="*/ 292919 w 391971"/>
                      <a:gd name="connsiteY3" fmla="*/ 350882 h 383107"/>
                      <a:gd name="connsiteX4" fmla="*/ 365852 w 391971"/>
                      <a:gd name="connsiteY4" fmla="*/ 69475 h 383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1971" h="383107">
                        <a:moveTo>
                          <a:pt x="365852" y="69475"/>
                        </a:moveTo>
                        <a:cubicBezTo>
                          <a:pt x="307778" y="-16421"/>
                          <a:pt x="168522" y="-18269"/>
                          <a:pt x="82616" y="39805"/>
                        </a:cubicBezTo>
                        <a:cubicBezTo>
                          <a:pt x="-3290" y="97879"/>
                          <a:pt x="-25845" y="214588"/>
                          <a:pt x="32229" y="300494"/>
                        </a:cubicBezTo>
                        <a:cubicBezTo>
                          <a:pt x="90303" y="386391"/>
                          <a:pt x="207013" y="408956"/>
                          <a:pt x="292919" y="350882"/>
                        </a:cubicBezTo>
                        <a:cubicBezTo>
                          <a:pt x="378815" y="292798"/>
                          <a:pt x="423925" y="155371"/>
                          <a:pt x="365852" y="69475"/>
                        </a:cubicBez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451" name="组合 450">
                    <a:extLst>
                      <a:ext uri="{FF2B5EF4-FFF2-40B4-BE49-F238E27FC236}">
                        <a16:creationId xmlns:a16="http://schemas.microsoft.com/office/drawing/2014/main" id="{70D0B653-72AB-F61A-7E19-5D3C14D54143}"/>
                      </a:ext>
                    </a:extLst>
                  </p:cNvPr>
                  <p:cNvGrpSpPr/>
                  <p:nvPr/>
                </p:nvGrpSpPr>
                <p:grpSpPr>
                  <a:xfrm>
                    <a:off x="5339906" y="3219309"/>
                    <a:ext cx="409237" cy="419206"/>
                    <a:chOff x="5339906" y="3219309"/>
                    <a:chExt cx="409237" cy="419206"/>
                  </a:xfrm>
                  <a:solidFill>
                    <a:srgbClr val="231F20"/>
                  </a:solidFill>
                </p:grpSpPr>
                <p:sp>
                  <p:nvSpPr>
                    <p:cNvPr id="452" name="任意多边形: 形状 451">
                      <a:extLst>
                        <a:ext uri="{FF2B5EF4-FFF2-40B4-BE49-F238E27FC236}">
                          <a16:creationId xmlns:a16="http://schemas.microsoft.com/office/drawing/2014/main" id="{9BBE83AD-3D28-F8B4-48DB-1B41CA981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9906" y="3219309"/>
                      <a:ext cx="285680" cy="285641"/>
                    </a:xfrm>
                    <a:custGeom>
                      <a:avLst/>
                      <a:gdLst>
                        <a:gd name="connsiteX0" fmla="*/ 283368 w 285680"/>
                        <a:gd name="connsiteY0" fmla="*/ 25315 h 285641"/>
                        <a:gd name="connsiteX1" fmla="*/ 91048 w 285680"/>
                        <a:gd name="connsiteY1" fmla="*/ 26343 h 285641"/>
                        <a:gd name="connsiteX2" fmla="*/ 742 w 285680"/>
                        <a:gd name="connsiteY2" fmla="*/ 189202 h 285641"/>
                        <a:gd name="connsiteX3" fmla="*/ 21811 w 285680"/>
                        <a:gd name="connsiteY3" fmla="*/ 243199 h 285641"/>
                        <a:gd name="connsiteX4" fmla="*/ 63597 w 285680"/>
                        <a:gd name="connsiteY4" fmla="*/ 284461 h 285641"/>
                        <a:gd name="connsiteX5" fmla="*/ 70331 w 285680"/>
                        <a:gd name="connsiteY5" fmla="*/ 277727 h 285641"/>
                        <a:gd name="connsiteX6" fmla="*/ 12048 w 285680"/>
                        <a:gd name="connsiteY6" fmla="*/ 199955 h 285641"/>
                        <a:gd name="connsiteX7" fmla="*/ 29145 w 285680"/>
                        <a:gd name="connsiteY7" fmla="*/ 104305 h 285641"/>
                        <a:gd name="connsiteX8" fmla="*/ 173525 w 285680"/>
                        <a:gd name="connsiteY8" fmla="*/ 9865 h 285641"/>
                        <a:gd name="connsiteX9" fmla="*/ 278567 w 285680"/>
                        <a:gd name="connsiteY9" fmla="*/ 33535 h 285641"/>
                        <a:gd name="connsiteX10" fmla="*/ 283368 w 285680"/>
                        <a:gd name="connsiteY10" fmla="*/ 25315 h 285641"/>
                        <a:gd name="connsiteX11" fmla="*/ 283368 w 285680"/>
                        <a:gd name="connsiteY11" fmla="*/ 25315 h 2856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5680" h="285641">
                          <a:moveTo>
                            <a:pt x="283368" y="25315"/>
                          </a:moveTo>
                          <a:cubicBezTo>
                            <a:pt x="224551" y="-8461"/>
                            <a:pt x="149360" y="-8756"/>
                            <a:pt x="91048" y="26343"/>
                          </a:cubicBezTo>
                          <a:cubicBezTo>
                            <a:pt x="36632" y="59100"/>
                            <a:pt x="-6212" y="123784"/>
                            <a:pt x="742" y="189202"/>
                          </a:cubicBezTo>
                          <a:cubicBezTo>
                            <a:pt x="2837" y="208919"/>
                            <a:pt x="9905" y="227311"/>
                            <a:pt x="21811" y="243199"/>
                          </a:cubicBezTo>
                          <a:cubicBezTo>
                            <a:pt x="33622" y="258972"/>
                            <a:pt x="48548" y="271879"/>
                            <a:pt x="63597" y="284461"/>
                          </a:cubicBezTo>
                          <a:cubicBezTo>
                            <a:pt x="68274" y="288367"/>
                            <a:pt x="75046" y="281661"/>
                            <a:pt x="70331" y="277727"/>
                          </a:cubicBezTo>
                          <a:cubicBezTo>
                            <a:pt x="44966" y="256534"/>
                            <a:pt x="19458" y="233607"/>
                            <a:pt x="12048" y="199955"/>
                          </a:cubicBezTo>
                          <a:cubicBezTo>
                            <a:pt x="4914" y="167580"/>
                            <a:pt x="13601" y="132947"/>
                            <a:pt x="29145" y="104305"/>
                          </a:cubicBezTo>
                          <a:cubicBezTo>
                            <a:pt x="58025" y="51099"/>
                            <a:pt x="112946" y="14342"/>
                            <a:pt x="173525" y="9865"/>
                          </a:cubicBezTo>
                          <a:cubicBezTo>
                            <a:pt x="210025" y="7170"/>
                            <a:pt x="246811" y="15304"/>
                            <a:pt x="278567" y="33535"/>
                          </a:cubicBezTo>
                          <a:cubicBezTo>
                            <a:pt x="283882" y="36602"/>
                            <a:pt x="288683" y="28372"/>
                            <a:pt x="283368" y="25315"/>
                          </a:cubicBezTo>
                          <a:lnTo>
                            <a:pt x="283368" y="25315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53" name="任意多边形: 形状 452">
                      <a:extLst>
                        <a:ext uri="{FF2B5EF4-FFF2-40B4-BE49-F238E27FC236}">
                          <a16:creationId xmlns:a16="http://schemas.microsoft.com/office/drawing/2014/main" id="{30BDB516-690F-93CA-C028-513CB49E5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9049" y="3393126"/>
                      <a:ext cx="270094" cy="245390"/>
                    </a:xfrm>
                    <a:custGeom>
                      <a:avLst/>
                      <a:gdLst>
                        <a:gd name="connsiteX0" fmla="*/ 259753 w 270094"/>
                        <a:gd name="connsiteY0" fmla="*/ 4593 h 245390"/>
                        <a:gd name="connsiteX1" fmla="*/ 228225 w 270094"/>
                        <a:gd name="connsiteY1" fmla="*/ 171709 h 245390"/>
                        <a:gd name="connsiteX2" fmla="*/ 171237 w 270094"/>
                        <a:gd name="connsiteY2" fmla="*/ 222821 h 245390"/>
                        <a:gd name="connsiteX3" fmla="*/ 92522 w 270094"/>
                        <a:gd name="connsiteY3" fmla="*/ 234927 h 245390"/>
                        <a:gd name="connsiteX4" fmla="*/ 6807 w 270094"/>
                        <a:gd name="connsiteY4" fmla="*/ 198522 h 245390"/>
                        <a:gd name="connsiteX5" fmla="*/ 1997 w 270094"/>
                        <a:gd name="connsiteY5" fmla="*/ 206742 h 245390"/>
                        <a:gd name="connsiteX6" fmla="*/ 163989 w 270094"/>
                        <a:gd name="connsiteY6" fmla="*/ 236099 h 245390"/>
                        <a:gd name="connsiteX7" fmla="*/ 262344 w 270094"/>
                        <a:gd name="connsiteY7" fmla="*/ 113464 h 245390"/>
                        <a:gd name="connsiteX8" fmla="*/ 269278 w 270094"/>
                        <a:gd name="connsiteY8" fmla="*/ 4593 h 245390"/>
                        <a:gd name="connsiteX9" fmla="*/ 259753 w 270094"/>
                        <a:gd name="connsiteY9" fmla="*/ 4593 h 245390"/>
                        <a:gd name="connsiteX10" fmla="*/ 259753 w 270094"/>
                        <a:gd name="connsiteY10" fmla="*/ 4593 h 245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70094" h="245390">
                          <a:moveTo>
                            <a:pt x="259753" y="4593"/>
                          </a:moveTo>
                          <a:cubicBezTo>
                            <a:pt x="262411" y="61610"/>
                            <a:pt x="259877" y="122151"/>
                            <a:pt x="228225" y="171709"/>
                          </a:cubicBezTo>
                          <a:cubicBezTo>
                            <a:pt x="214195" y="193684"/>
                            <a:pt x="194897" y="211667"/>
                            <a:pt x="171237" y="222821"/>
                          </a:cubicBezTo>
                          <a:cubicBezTo>
                            <a:pt x="146910" y="234289"/>
                            <a:pt x="119145" y="238108"/>
                            <a:pt x="92522" y="234927"/>
                          </a:cubicBezTo>
                          <a:cubicBezTo>
                            <a:pt x="61185" y="231184"/>
                            <a:pt x="31706" y="217620"/>
                            <a:pt x="6807" y="198522"/>
                          </a:cubicBezTo>
                          <a:cubicBezTo>
                            <a:pt x="1949" y="194789"/>
                            <a:pt x="-2804" y="203066"/>
                            <a:pt x="1997" y="206742"/>
                          </a:cubicBezTo>
                          <a:cubicBezTo>
                            <a:pt x="47612" y="241728"/>
                            <a:pt x="108963" y="256530"/>
                            <a:pt x="163989" y="236099"/>
                          </a:cubicBezTo>
                          <a:cubicBezTo>
                            <a:pt x="217157" y="216363"/>
                            <a:pt x="249847" y="167100"/>
                            <a:pt x="262344" y="113464"/>
                          </a:cubicBezTo>
                          <a:cubicBezTo>
                            <a:pt x="270650" y="77831"/>
                            <a:pt x="270964" y="40960"/>
                            <a:pt x="269278" y="4593"/>
                          </a:cubicBezTo>
                          <a:cubicBezTo>
                            <a:pt x="268992" y="-1512"/>
                            <a:pt x="259467" y="-1550"/>
                            <a:pt x="259753" y="4593"/>
                          </a:cubicBezTo>
                          <a:lnTo>
                            <a:pt x="259753" y="4593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07" name="组合 406">
                  <a:extLst>
                    <a:ext uri="{FF2B5EF4-FFF2-40B4-BE49-F238E27FC236}">
                      <a16:creationId xmlns:a16="http://schemas.microsoft.com/office/drawing/2014/main" id="{F75B256C-2C97-7A26-6F3D-48433D609C64}"/>
                    </a:ext>
                  </a:extLst>
                </p:cNvPr>
                <p:cNvGrpSpPr/>
                <p:nvPr/>
              </p:nvGrpSpPr>
              <p:grpSpPr>
                <a:xfrm>
                  <a:off x="5717567" y="3334902"/>
                  <a:ext cx="317281" cy="300376"/>
                  <a:chOff x="5717567" y="3334902"/>
                  <a:chExt cx="317281" cy="300376"/>
                </a:xfrm>
              </p:grpSpPr>
              <p:sp>
                <p:nvSpPr>
                  <p:cNvPr id="448" name="任意多边形: 形状 447">
                    <a:extLst>
                      <a:ext uri="{FF2B5EF4-FFF2-40B4-BE49-F238E27FC236}">
                        <a16:creationId xmlns:a16="http://schemas.microsoft.com/office/drawing/2014/main" id="{0AC2733E-9A20-973E-C9F7-C3D264B129AA}"/>
                      </a:ext>
                    </a:extLst>
                  </p:cNvPr>
                  <p:cNvSpPr/>
                  <p:nvPr/>
                </p:nvSpPr>
                <p:spPr>
                  <a:xfrm>
                    <a:off x="5717567" y="3334902"/>
                    <a:ext cx="317281" cy="300376"/>
                  </a:xfrm>
                  <a:custGeom>
                    <a:avLst/>
                    <a:gdLst>
                      <a:gd name="connsiteX0" fmla="*/ 317282 w 317281"/>
                      <a:gd name="connsiteY0" fmla="*/ 234315 h 300376"/>
                      <a:gd name="connsiteX1" fmla="*/ 4 w 317281"/>
                      <a:gd name="connsiteY1" fmla="*/ 299942 h 300376"/>
                      <a:gd name="connsiteX2" fmla="*/ 39914 w 317281"/>
                      <a:gd name="connsiteY2" fmla="*/ 29051 h 300376"/>
                      <a:gd name="connsiteX3" fmla="*/ 44200 w 317281"/>
                      <a:gd name="connsiteY3" fmla="*/ 0 h 300376"/>
                      <a:gd name="connsiteX4" fmla="*/ 61726 w 317281"/>
                      <a:gd name="connsiteY4" fmla="*/ 3810 h 300376"/>
                      <a:gd name="connsiteX5" fmla="*/ 308995 w 317281"/>
                      <a:gd name="connsiteY5" fmla="*/ 57531 h 300376"/>
                      <a:gd name="connsiteX6" fmla="*/ 315282 w 317281"/>
                      <a:gd name="connsiteY6" fmla="*/ 191071 h 300376"/>
                      <a:gd name="connsiteX7" fmla="*/ 315377 w 317281"/>
                      <a:gd name="connsiteY7" fmla="*/ 193357 h 300376"/>
                      <a:gd name="connsiteX8" fmla="*/ 317282 w 317281"/>
                      <a:gd name="connsiteY8" fmla="*/ 234315 h 300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7281" h="300376">
                        <a:moveTo>
                          <a:pt x="317282" y="234315"/>
                        </a:moveTo>
                        <a:cubicBezTo>
                          <a:pt x="317282" y="234315"/>
                          <a:pt x="-1329" y="306610"/>
                          <a:pt x="4" y="299942"/>
                        </a:cubicBezTo>
                        <a:cubicBezTo>
                          <a:pt x="1052" y="294608"/>
                          <a:pt x="29056" y="103251"/>
                          <a:pt x="39914" y="29051"/>
                        </a:cubicBezTo>
                        <a:cubicBezTo>
                          <a:pt x="42581" y="11049"/>
                          <a:pt x="44200" y="0"/>
                          <a:pt x="44200" y="0"/>
                        </a:cubicBezTo>
                        <a:lnTo>
                          <a:pt x="61726" y="3810"/>
                        </a:lnTo>
                        <a:lnTo>
                          <a:pt x="308995" y="57531"/>
                        </a:lnTo>
                        <a:lnTo>
                          <a:pt x="315282" y="191071"/>
                        </a:lnTo>
                        <a:lnTo>
                          <a:pt x="315377" y="193357"/>
                        </a:lnTo>
                        <a:lnTo>
                          <a:pt x="317282" y="234315"/>
                        </a:ln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449" name="任意多边形: 形状 448">
                    <a:extLst>
                      <a:ext uri="{FF2B5EF4-FFF2-40B4-BE49-F238E27FC236}">
                        <a16:creationId xmlns:a16="http://schemas.microsoft.com/office/drawing/2014/main" id="{3F70CED3-881D-50FD-CD04-FAC67FF4FCC1}"/>
                      </a:ext>
                    </a:extLst>
                  </p:cNvPr>
                  <p:cNvSpPr/>
                  <p:nvPr/>
                </p:nvSpPr>
                <p:spPr>
                  <a:xfrm>
                    <a:off x="5775578" y="3338712"/>
                    <a:ext cx="257270" cy="187261"/>
                  </a:xfrm>
                  <a:custGeom>
                    <a:avLst/>
                    <a:gdLst>
                      <a:gd name="connsiteX0" fmla="*/ 257270 w 257270"/>
                      <a:gd name="connsiteY0" fmla="*/ 187262 h 187261"/>
                      <a:gd name="connsiteX1" fmla="*/ 203740 w 257270"/>
                      <a:gd name="connsiteY1" fmla="*/ 174593 h 187261"/>
                      <a:gd name="connsiteX2" fmla="*/ 0 w 257270"/>
                      <a:gd name="connsiteY2" fmla="*/ 25241 h 187261"/>
                      <a:gd name="connsiteX3" fmla="*/ 3715 w 257270"/>
                      <a:gd name="connsiteY3" fmla="*/ 0 h 187261"/>
                      <a:gd name="connsiteX4" fmla="*/ 250984 w 257270"/>
                      <a:gd name="connsiteY4" fmla="*/ 53721 h 187261"/>
                      <a:gd name="connsiteX5" fmla="*/ 257270 w 257270"/>
                      <a:gd name="connsiteY5" fmla="*/ 187262 h 187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270" h="187261">
                        <a:moveTo>
                          <a:pt x="257270" y="187262"/>
                        </a:moveTo>
                        <a:cubicBezTo>
                          <a:pt x="240221" y="184595"/>
                          <a:pt x="222409" y="180308"/>
                          <a:pt x="203740" y="174593"/>
                        </a:cubicBezTo>
                        <a:cubicBezTo>
                          <a:pt x="112681" y="146495"/>
                          <a:pt x="45244" y="89249"/>
                          <a:pt x="0" y="25241"/>
                        </a:cubicBezTo>
                        <a:cubicBezTo>
                          <a:pt x="1715" y="13430"/>
                          <a:pt x="3048" y="4667"/>
                          <a:pt x="3715" y="0"/>
                        </a:cubicBezTo>
                        <a:lnTo>
                          <a:pt x="250984" y="53721"/>
                        </a:lnTo>
                        <a:lnTo>
                          <a:pt x="257270" y="187262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408" name="组合 407">
                  <a:extLst>
                    <a:ext uri="{FF2B5EF4-FFF2-40B4-BE49-F238E27FC236}">
                      <a16:creationId xmlns:a16="http://schemas.microsoft.com/office/drawing/2014/main" id="{9BEB822A-E49F-3D41-B642-B194B7FA7B2D}"/>
                    </a:ext>
                  </a:extLst>
                </p:cNvPr>
                <p:cNvGrpSpPr/>
                <p:nvPr/>
              </p:nvGrpSpPr>
              <p:grpSpPr>
                <a:xfrm>
                  <a:off x="5527157" y="2768391"/>
                  <a:ext cx="665065" cy="704331"/>
                  <a:chOff x="5527157" y="2768391"/>
                  <a:chExt cx="665065" cy="704331"/>
                </a:xfrm>
              </p:grpSpPr>
              <p:sp>
                <p:nvSpPr>
                  <p:cNvPr id="429" name="任意多边形: 形状 428">
                    <a:extLst>
                      <a:ext uri="{FF2B5EF4-FFF2-40B4-BE49-F238E27FC236}">
                        <a16:creationId xmlns:a16="http://schemas.microsoft.com/office/drawing/2014/main" id="{15FF9F5D-B7F9-042D-12E5-9C72150675B3}"/>
                      </a:ext>
                    </a:extLst>
                  </p:cNvPr>
                  <p:cNvSpPr/>
                  <p:nvPr/>
                </p:nvSpPr>
                <p:spPr>
                  <a:xfrm>
                    <a:off x="5644896" y="2843243"/>
                    <a:ext cx="536899" cy="629479"/>
                  </a:xfrm>
                  <a:custGeom>
                    <a:avLst/>
                    <a:gdLst>
                      <a:gd name="connsiteX0" fmla="*/ 274796 w 536899"/>
                      <a:gd name="connsiteY0" fmla="*/ 613294 h 629479"/>
                      <a:gd name="connsiteX1" fmla="*/ 0 w 536899"/>
                      <a:gd name="connsiteY1" fmla="*/ 264869 h 629479"/>
                      <a:gd name="connsiteX2" fmla="*/ 183166 w 536899"/>
                      <a:gd name="connsiteY2" fmla="*/ 9980 h 629479"/>
                      <a:gd name="connsiteX3" fmla="*/ 522541 w 536899"/>
                      <a:gd name="connsiteY3" fmla="*/ 276680 h 629479"/>
                      <a:gd name="connsiteX4" fmla="*/ 523684 w 536899"/>
                      <a:gd name="connsiteY4" fmla="*/ 282776 h 629479"/>
                      <a:gd name="connsiteX5" fmla="*/ 535972 w 536899"/>
                      <a:gd name="connsiteY5" fmla="*/ 381646 h 629479"/>
                      <a:gd name="connsiteX6" fmla="*/ 274796 w 536899"/>
                      <a:gd name="connsiteY6" fmla="*/ 613294 h 629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6899" h="629479">
                        <a:moveTo>
                          <a:pt x="274796" y="613294"/>
                        </a:moveTo>
                        <a:cubicBezTo>
                          <a:pt x="87630" y="555572"/>
                          <a:pt x="0" y="374407"/>
                          <a:pt x="0" y="264869"/>
                        </a:cubicBezTo>
                        <a:cubicBezTo>
                          <a:pt x="0" y="155332"/>
                          <a:pt x="77629" y="35888"/>
                          <a:pt x="183166" y="9980"/>
                        </a:cubicBezTo>
                        <a:cubicBezTo>
                          <a:pt x="287941" y="-15737"/>
                          <a:pt x="467392" y="-12023"/>
                          <a:pt x="522541" y="276680"/>
                        </a:cubicBezTo>
                        <a:cubicBezTo>
                          <a:pt x="522922" y="278681"/>
                          <a:pt x="523303" y="280681"/>
                          <a:pt x="523684" y="282776"/>
                        </a:cubicBezTo>
                        <a:cubicBezTo>
                          <a:pt x="530257" y="318686"/>
                          <a:pt x="534257" y="351642"/>
                          <a:pt x="535972" y="381646"/>
                        </a:cubicBezTo>
                        <a:cubicBezTo>
                          <a:pt x="548164" y="598054"/>
                          <a:pt x="439102" y="663967"/>
                          <a:pt x="274796" y="613294"/>
                        </a:cubicBez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430" name="组合 429">
                    <a:extLst>
                      <a:ext uri="{FF2B5EF4-FFF2-40B4-BE49-F238E27FC236}">
                        <a16:creationId xmlns:a16="http://schemas.microsoft.com/office/drawing/2014/main" id="{7A21F5F9-44EB-8864-684F-13B4017D696F}"/>
                      </a:ext>
                    </a:extLst>
                  </p:cNvPr>
                  <p:cNvGrpSpPr/>
                  <p:nvPr/>
                </p:nvGrpSpPr>
                <p:grpSpPr>
                  <a:xfrm>
                    <a:off x="5527157" y="2768391"/>
                    <a:ext cx="665065" cy="530706"/>
                    <a:chOff x="5527157" y="2768391"/>
                    <a:chExt cx="665065" cy="530706"/>
                  </a:xfrm>
                  <a:solidFill>
                    <a:srgbClr val="231F20"/>
                  </a:solidFill>
                </p:grpSpPr>
                <p:grpSp>
                  <p:nvGrpSpPr>
                    <p:cNvPr id="442" name="组合 441">
                      <a:extLst>
                        <a:ext uri="{FF2B5EF4-FFF2-40B4-BE49-F238E27FC236}">
                          <a16:creationId xmlns:a16="http://schemas.microsoft.com/office/drawing/2014/main" id="{00A25609-80B9-DBCC-7EFD-C4A90F1EA6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6304" y="2792160"/>
                      <a:ext cx="635919" cy="506937"/>
                      <a:chOff x="5556304" y="2792160"/>
                      <a:chExt cx="635919" cy="506937"/>
                    </a:xfrm>
                    <a:solidFill>
                      <a:srgbClr val="231F20"/>
                    </a:solidFill>
                  </p:grpSpPr>
                  <p:sp>
                    <p:nvSpPr>
                      <p:cNvPr id="446" name="任意多边形: 形状 445">
                        <a:extLst>
                          <a:ext uri="{FF2B5EF4-FFF2-40B4-BE49-F238E27FC236}">
                            <a16:creationId xmlns:a16="http://schemas.microsoft.com/office/drawing/2014/main" id="{5343AB6D-B2A2-6AFC-9B4B-64DDB2F85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6304" y="2846565"/>
                        <a:ext cx="309639" cy="452532"/>
                      </a:xfrm>
                      <a:custGeom>
                        <a:avLst/>
                        <a:gdLst>
                          <a:gd name="connsiteX0" fmla="*/ 304685 w 309639"/>
                          <a:gd name="connsiteY0" fmla="*/ 0 h 452532"/>
                          <a:gd name="connsiteX1" fmla="*/ 88601 w 309639"/>
                          <a:gd name="connsiteY1" fmla="*/ 452533 h 452532"/>
                          <a:gd name="connsiteX2" fmla="*/ 37871 w 309639"/>
                          <a:gd name="connsiteY2" fmla="*/ 131540 h 452532"/>
                          <a:gd name="connsiteX3" fmla="*/ 304685 w 309639"/>
                          <a:gd name="connsiteY3" fmla="*/ 0 h 4525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9639" h="452532">
                            <a:moveTo>
                              <a:pt x="304685" y="0"/>
                            </a:moveTo>
                            <a:cubicBezTo>
                              <a:pt x="304685" y="0"/>
                              <a:pt x="361740" y="332927"/>
                              <a:pt x="88601" y="452533"/>
                            </a:cubicBezTo>
                            <a:cubicBezTo>
                              <a:pt x="88601" y="452533"/>
                              <a:pt x="-70666" y="295732"/>
                              <a:pt x="37871" y="131540"/>
                            </a:cubicBezTo>
                            <a:cubicBezTo>
                              <a:pt x="119834" y="7544"/>
                              <a:pt x="304685" y="0"/>
                              <a:pt x="304685" y="0"/>
                            </a:cubicBez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47" name="任意多边形: 形状 446">
                        <a:extLst>
                          <a:ext uri="{FF2B5EF4-FFF2-40B4-BE49-F238E27FC236}">
                            <a16:creationId xmlns:a16="http://schemas.microsoft.com/office/drawing/2014/main" id="{6BE961FD-A685-B69E-DA5A-37069784D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0989" y="2792160"/>
                        <a:ext cx="331233" cy="176832"/>
                      </a:xfrm>
                      <a:custGeom>
                        <a:avLst/>
                        <a:gdLst>
                          <a:gd name="connsiteX0" fmla="*/ 0 w 331233"/>
                          <a:gd name="connsiteY0" fmla="*/ 54405 h 176832"/>
                          <a:gd name="connsiteX1" fmla="*/ 263471 w 331233"/>
                          <a:gd name="connsiteY1" fmla="*/ 20267 h 176832"/>
                          <a:gd name="connsiteX2" fmla="*/ 213179 w 331233"/>
                          <a:gd name="connsiteY2" fmla="*/ 172629 h 176832"/>
                          <a:gd name="connsiteX3" fmla="*/ 0 w 331233"/>
                          <a:gd name="connsiteY3" fmla="*/ 54405 h 1768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31233" h="176832">
                            <a:moveTo>
                              <a:pt x="0" y="54405"/>
                            </a:moveTo>
                            <a:cubicBezTo>
                              <a:pt x="0" y="54405"/>
                              <a:pt x="140694" y="-40378"/>
                              <a:pt x="263471" y="20267"/>
                            </a:cubicBezTo>
                            <a:cubicBezTo>
                              <a:pt x="386248" y="80913"/>
                              <a:pt x="325603" y="200737"/>
                              <a:pt x="213179" y="172629"/>
                            </a:cubicBezTo>
                            <a:cubicBezTo>
                              <a:pt x="100746" y="144530"/>
                              <a:pt x="0" y="54405"/>
                              <a:pt x="0" y="54405"/>
                            </a:cubicBez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443" name="组合 442">
                      <a:extLst>
                        <a:ext uri="{FF2B5EF4-FFF2-40B4-BE49-F238E27FC236}">
                          <a16:creationId xmlns:a16="http://schemas.microsoft.com/office/drawing/2014/main" id="{7959D41C-8141-7289-4077-58F8B733A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7157" y="2768391"/>
                      <a:ext cx="612264" cy="450518"/>
                      <a:chOff x="5527157" y="2768391"/>
                      <a:chExt cx="612264" cy="450518"/>
                    </a:xfrm>
                    <a:solidFill>
                      <a:srgbClr val="231F20"/>
                    </a:solidFill>
                  </p:grpSpPr>
                  <p:sp>
                    <p:nvSpPr>
                      <p:cNvPr id="444" name="任意多边形: 形状 443">
                        <a:extLst>
                          <a:ext uri="{FF2B5EF4-FFF2-40B4-BE49-F238E27FC236}">
                            <a16:creationId xmlns:a16="http://schemas.microsoft.com/office/drawing/2014/main" id="{7D357A67-9E2B-50F4-5609-259F766F7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8407" y="2768391"/>
                        <a:ext cx="291014" cy="103499"/>
                      </a:xfrm>
                      <a:custGeom>
                        <a:avLst/>
                        <a:gdLst>
                          <a:gd name="connsiteX0" fmla="*/ 7953 w 291014"/>
                          <a:gd name="connsiteY0" fmla="*/ 82870 h 103499"/>
                          <a:gd name="connsiteX1" fmla="*/ 120634 w 291014"/>
                          <a:gd name="connsiteY1" fmla="*/ 15042 h 103499"/>
                          <a:gd name="connsiteX2" fmla="*/ 249297 w 291014"/>
                          <a:gd name="connsiteY2" fmla="*/ 29282 h 103499"/>
                          <a:gd name="connsiteX3" fmla="*/ 281387 w 291014"/>
                          <a:gd name="connsiteY3" fmla="*/ 98910 h 103499"/>
                          <a:gd name="connsiteX4" fmla="*/ 290912 w 291014"/>
                          <a:gd name="connsiteY4" fmla="*/ 98910 h 103499"/>
                          <a:gd name="connsiteX5" fmla="*/ 266766 w 291014"/>
                          <a:gd name="connsiteY5" fmla="*/ 30787 h 103499"/>
                          <a:gd name="connsiteX6" fmla="*/ 202987 w 291014"/>
                          <a:gd name="connsiteY6" fmla="*/ 2802 h 103499"/>
                          <a:gd name="connsiteX7" fmla="*/ 63846 w 291014"/>
                          <a:gd name="connsiteY7" fmla="*/ 26215 h 103499"/>
                          <a:gd name="connsiteX8" fmla="*/ 1209 w 291014"/>
                          <a:gd name="connsiteY8" fmla="*/ 76126 h 103499"/>
                          <a:gd name="connsiteX9" fmla="*/ 7953 w 291014"/>
                          <a:gd name="connsiteY9" fmla="*/ 82870 h 103499"/>
                          <a:gd name="connsiteX10" fmla="*/ 7953 w 291014"/>
                          <a:gd name="connsiteY10" fmla="*/ 82870 h 1034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91014" h="103499">
                            <a:moveTo>
                              <a:pt x="7953" y="82870"/>
                            </a:moveTo>
                            <a:cubicBezTo>
                              <a:pt x="37138" y="48827"/>
                              <a:pt x="77047" y="25262"/>
                              <a:pt x="120634" y="15042"/>
                            </a:cubicBezTo>
                            <a:cubicBezTo>
                              <a:pt x="161744" y="5403"/>
                              <a:pt x="212626" y="5812"/>
                              <a:pt x="249297" y="29282"/>
                            </a:cubicBezTo>
                            <a:cubicBezTo>
                              <a:pt x="273720" y="44912"/>
                              <a:pt x="282502" y="70849"/>
                              <a:pt x="281387" y="98910"/>
                            </a:cubicBezTo>
                            <a:cubicBezTo>
                              <a:pt x="281140" y="105034"/>
                              <a:pt x="290665" y="105025"/>
                              <a:pt x="290912" y="98910"/>
                            </a:cubicBezTo>
                            <a:cubicBezTo>
                              <a:pt x="291912" y="73764"/>
                              <a:pt x="285731" y="48418"/>
                              <a:pt x="266766" y="30787"/>
                            </a:cubicBezTo>
                            <a:cubicBezTo>
                              <a:pt x="249440" y="14690"/>
                              <a:pt x="225942" y="6593"/>
                              <a:pt x="202987" y="2802"/>
                            </a:cubicBezTo>
                            <a:cubicBezTo>
                              <a:pt x="155591" y="-5027"/>
                              <a:pt x="106213" y="3793"/>
                              <a:pt x="63846" y="26215"/>
                            </a:cubicBezTo>
                            <a:cubicBezTo>
                              <a:pt x="40100" y="38778"/>
                              <a:pt x="18697" y="55723"/>
                              <a:pt x="1209" y="76126"/>
                            </a:cubicBezTo>
                            <a:cubicBezTo>
                              <a:pt x="-2753" y="80764"/>
                              <a:pt x="3952" y="87527"/>
                              <a:pt x="7953" y="82870"/>
                            </a:cubicBezTo>
                            <a:lnTo>
                              <a:pt x="7953" y="8287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45" name="任意多边形: 形状 444">
                        <a:extLst>
                          <a:ext uri="{FF2B5EF4-FFF2-40B4-BE49-F238E27FC236}">
                            <a16:creationId xmlns:a16="http://schemas.microsoft.com/office/drawing/2014/main" id="{0A00BBE7-7450-13A6-9D8F-B9C40F84E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7157" y="2848251"/>
                        <a:ext cx="298956" cy="370659"/>
                      </a:xfrm>
                      <a:custGeom>
                        <a:avLst/>
                        <a:gdLst>
                          <a:gd name="connsiteX0" fmla="*/ 294361 w 298956"/>
                          <a:gd name="connsiteY0" fmla="*/ 0 h 370659"/>
                          <a:gd name="connsiteX1" fmla="*/ 60322 w 298956"/>
                          <a:gd name="connsiteY1" fmla="*/ 79439 h 370659"/>
                          <a:gd name="connsiteX2" fmla="*/ 20307 w 298956"/>
                          <a:gd name="connsiteY2" fmla="*/ 124482 h 370659"/>
                          <a:gd name="connsiteX3" fmla="*/ 2209 w 298956"/>
                          <a:gd name="connsiteY3" fmla="*/ 183404 h 370659"/>
                          <a:gd name="connsiteX4" fmla="*/ 19279 w 298956"/>
                          <a:gd name="connsiteY4" fmla="*/ 292665 h 370659"/>
                          <a:gd name="connsiteX5" fmla="*/ 122949 w 298956"/>
                          <a:gd name="connsiteY5" fmla="*/ 370189 h 370659"/>
                          <a:gd name="connsiteX6" fmla="*/ 127759 w 298956"/>
                          <a:gd name="connsiteY6" fmla="*/ 361969 h 370659"/>
                          <a:gd name="connsiteX7" fmla="*/ 34966 w 298956"/>
                          <a:gd name="connsiteY7" fmla="*/ 299457 h 370659"/>
                          <a:gd name="connsiteX8" fmla="*/ 10192 w 298956"/>
                          <a:gd name="connsiteY8" fmla="*/ 196815 h 370659"/>
                          <a:gd name="connsiteX9" fmla="*/ 23431 w 298956"/>
                          <a:gd name="connsiteY9" fmla="*/ 140037 h 370659"/>
                          <a:gd name="connsiteX10" fmla="*/ 58474 w 298956"/>
                          <a:gd name="connsiteY10" fmla="*/ 93193 h 370659"/>
                          <a:gd name="connsiteX11" fmla="*/ 162677 w 298956"/>
                          <a:gd name="connsiteY11" fmla="*/ 33909 h 370659"/>
                          <a:gd name="connsiteX12" fmla="*/ 294351 w 298956"/>
                          <a:gd name="connsiteY12" fmla="*/ 9535 h 370659"/>
                          <a:gd name="connsiteX13" fmla="*/ 294361 w 298956"/>
                          <a:gd name="connsiteY13" fmla="*/ 0 h 370659"/>
                          <a:gd name="connsiteX14" fmla="*/ 294361 w 298956"/>
                          <a:gd name="connsiteY14" fmla="*/ 0 h 3706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98956" h="370659">
                            <a:moveTo>
                              <a:pt x="294361" y="0"/>
                            </a:moveTo>
                            <a:cubicBezTo>
                              <a:pt x="211102" y="772"/>
                              <a:pt x="126292" y="28070"/>
                              <a:pt x="60322" y="79439"/>
                            </a:cubicBezTo>
                            <a:cubicBezTo>
                              <a:pt x="44367" y="91859"/>
                              <a:pt x="29918" y="106537"/>
                              <a:pt x="20307" y="124482"/>
                            </a:cubicBezTo>
                            <a:cubicBezTo>
                              <a:pt x="10582" y="142656"/>
                              <a:pt x="5134" y="163087"/>
                              <a:pt x="2209" y="183404"/>
                            </a:cubicBezTo>
                            <a:cubicBezTo>
                              <a:pt x="-3096" y="220313"/>
                              <a:pt x="609" y="259785"/>
                              <a:pt x="19279" y="292665"/>
                            </a:cubicBezTo>
                            <a:cubicBezTo>
                              <a:pt x="41691" y="332165"/>
                              <a:pt x="83201" y="352225"/>
                              <a:pt x="122949" y="370189"/>
                            </a:cubicBezTo>
                            <a:cubicBezTo>
                              <a:pt x="128492" y="372694"/>
                              <a:pt x="133340" y="364484"/>
                              <a:pt x="127759" y="361969"/>
                            </a:cubicBezTo>
                            <a:cubicBezTo>
                              <a:pt x="93945" y="346691"/>
                              <a:pt x="57502" y="330327"/>
                              <a:pt x="34966" y="299457"/>
                            </a:cubicBezTo>
                            <a:cubicBezTo>
                              <a:pt x="13506" y="270063"/>
                              <a:pt x="7220" y="232467"/>
                              <a:pt x="10192" y="196815"/>
                            </a:cubicBezTo>
                            <a:cubicBezTo>
                              <a:pt x="11801" y="177537"/>
                              <a:pt x="15983" y="157925"/>
                              <a:pt x="23431" y="140037"/>
                            </a:cubicBezTo>
                            <a:cubicBezTo>
                              <a:pt x="31118" y="121568"/>
                              <a:pt x="43415" y="106213"/>
                              <a:pt x="58474" y="93193"/>
                            </a:cubicBezTo>
                            <a:cubicBezTo>
                              <a:pt x="88535" y="67199"/>
                              <a:pt x="125587" y="47701"/>
                              <a:pt x="162677" y="33909"/>
                            </a:cubicBezTo>
                            <a:cubicBezTo>
                              <a:pt x="204816" y="18241"/>
                              <a:pt x="249403" y="9954"/>
                              <a:pt x="294351" y="9535"/>
                            </a:cubicBezTo>
                            <a:cubicBezTo>
                              <a:pt x="300485" y="9468"/>
                              <a:pt x="300494" y="-57"/>
                              <a:pt x="294361" y="0"/>
                            </a:cubicBezTo>
                            <a:lnTo>
                              <a:pt x="294361" y="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31" name="组合 430">
                    <a:extLst>
                      <a:ext uri="{FF2B5EF4-FFF2-40B4-BE49-F238E27FC236}">
                        <a16:creationId xmlns:a16="http://schemas.microsoft.com/office/drawing/2014/main" id="{4389ED8A-423D-C4D5-759F-36B63A39FB2C}"/>
                      </a:ext>
                    </a:extLst>
                  </p:cNvPr>
                  <p:cNvGrpSpPr/>
                  <p:nvPr/>
                </p:nvGrpSpPr>
                <p:grpSpPr>
                  <a:xfrm>
                    <a:off x="5886891" y="3013032"/>
                    <a:ext cx="237913" cy="264460"/>
                    <a:chOff x="5886891" y="3013032"/>
                    <a:chExt cx="237913" cy="264460"/>
                  </a:xfrm>
                  <a:solidFill>
                    <a:srgbClr val="231F20"/>
                  </a:solidFill>
                </p:grpSpPr>
                <p:sp>
                  <p:nvSpPr>
                    <p:cNvPr id="435" name="任意多边形: 形状 434">
                      <a:extLst>
                        <a:ext uri="{FF2B5EF4-FFF2-40B4-BE49-F238E27FC236}">
                          <a16:creationId xmlns:a16="http://schemas.microsoft.com/office/drawing/2014/main" id="{B351B2B3-4895-BA32-60FF-291F7C2C8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8213" y="3233181"/>
                      <a:ext cx="67161" cy="44310"/>
                    </a:xfrm>
                    <a:custGeom>
                      <a:avLst/>
                      <a:gdLst>
                        <a:gd name="connsiteX0" fmla="*/ 74 w 67161"/>
                        <a:gd name="connsiteY0" fmla="*/ 5995 h 44310"/>
                        <a:gd name="connsiteX1" fmla="*/ 22029 w 67161"/>
                        <a:gd name="connsiteY1" fmla="*/ 38437 h 44310"/>
                        <a:gd name="connsiteX2" fmla="*/ 64720 w 67161"/>
                        <a:gd name="connsiteY2" fmla="*/ 39647 h 44310"/>
                        <a:gd name="connsiteX3" fmla="*/ 59910 w 67161"/>
                        <a:gd name="connsiteY3" fmla="*/ 31426 h 44310"/>
                        <a:gd name="connsiteX4" fmla="*/ 26096 w 67161"/>
                        <a:gd name="connsiteY4" fmla="*/ 29769 h 44310"/>
                        <a:gd name="connsiteX5" fmla="*/ 9265 w 67161"/>
                        <a:gd name="connsiteY5" fmla="*/ 3471 h 44310"/>
                        <a:gd name="connsiteX6" fmla="*/ 3407 w 67161"/>
                        <a:gd name="connsiteY6" fmla="*/ 146 h 44310"/>
                        <a:gd name="connsiteX7" fmla="*/ 74 w 67161"/>
                        <a:gd name="connsiteY7" fmla="*/ 5995 h 44310"/>
                        <a:gd name="connsiteX8" fmla="*/ 74 w 67161"/>
                        <a:gd name="connsiteY8" fmla="*/ 5995 h 44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7161" h="44310">
                          <a:moveTo>
                            <a:pt x="74" y="5995"/>
                          </a:moveTo>
                          <a:cubicBezTo>
                            <a:pt x="1979" y="19358"/>
                            <a:pt x="10351" y="31665"/>
                            <a:pt x="22029" y="38437"/>
                          </a:cubicBezTo>
                          <a:cubicBezTo>
                            <a:pt x="35078" y="46000"/>
                            <a:pt x="51242" y="46104"/>
                            <a:pt x="64720" y="39647"/>
                          </a:cubicBezTo>
                          <a:cubicBezTo>
                            <a:pt x="70244" y="36999"/>
                            <a:pt x="65415" y="28788"/>
                            <a:pt x="59910" y="31426"/>
                          </a:cubicBezTo>
                          <a:cubicBezTo>
                            <a:pt x="49261" y="36532"/>
                            <a:pt x="36183" y="35932"/>
                            <a:pt x="26096" y="29769"/>
                          </a:cubicBezTo>
                          <a:cubicBezTo>
                            <a:pt x="16742" y="24064"/>
                            <a:pt x="10789" y="14215"/>
                            <a:pt x="9265" y="3471"/>
                          </a:cubicBezTo>
                          <a:cubicBezTo>
                            <a:pt x="8903" y="918"/>
                            <a:pt x="5665" y="-473"/>
                            <a:pt x="3407" y="146"/>
                          </a:cubicBezTo>
                          <a:cubicBezTo>
                            <a:pt x="664" y="889"/>
                            <a:pt x="-288" y="3432"/>
                            <a:pt x="74" y="5995"/>
                          </a:cubicBezTo>
                          <a:lnTo>
                            <a:pt x="74" y="5995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436" name="组合 435">
                      <a:extLst>
                        <a:ext uri="{FF2B5EF4-FFF2-40B4-BE49-F238E27FC236}">
                          <a16:creationId xmlns:a16="http://schemas.microsoft.com/office/drawing/2014/main" id="{8D54FEB2-7C2B-D606-9373-003B0E375E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32810" y="3047925"/>
                      <a:ext cx="191994" cy="88945"/>
                      <a:chOff x="5932810" y="3047925"/>
                      <a:chExt cx="191994" cy="88945"/>
                    </a:xfrm>
                    <a:solidFill>
                      <a:srgbClr val="231F20"/>
                    </a:solidFill>
                  </p:grpSpPr>
                  <p:sp>
                    <p:nvSpPr>
                      <p:cNvPr id="440" name="任意多边形: 形状 439">
                        <a:extLst>
                          <a:ext uri="{FF2B5EF4-FFF2-40B4-BE49-F238E27FC236}">
                            <a16:creationId xmlns:a16="http://schemas.microsoft.com/office/drawing/2014/main" id="{4C55F053-B582-7383-1DFC-8FA381ECF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357" y="3047925"/>
                        <a:ext cx="28447" cy="53565"/>
                      </a:xfrm>
                      <a:custGeom>
                        <a:avLst/>
                        <a:gdLst>
                          <a:gd name="connsiteX0" fmla="*/ 1300 w 28447"/>
                          <a:gd name="connsiteY0" fmla="*/ 14352 h 53565"/>
                          <a:gd name="connsiteX1" fmla="*/ 3538 w 28447"/>
                          <a:gd name="connsiteY1" fmla="*/ 18286 h 53565"/>
                          <a:gd name="connsiteX2" fmla="*/ 4481 w 28447"/>
                          <a:gd name="connsiteY2" fmla="*/ 20182 h 53565"/>
                          <a:gd name="connsiteX3" fmla="*/ 5481 w 28447"/>
                          <a:gd name="connsiteY3" fmla="*/ 22382 h 53565"/>
                          <a:gd name="connsiteX4" fmla="*/ 5100 w 28447"/>
                          <a:gd name="connsiteY4" fmla="*/ 21496 h 53565"/>
                          <a:gd name="connsiteX5" fmla="*/ 5434 w 28447"/>
                          <a:gd name="connsiteY5" fmla="*/ 22334 h 53565"/>
                          <a:gd name="connsiteX6" fmla="*/ 6262 w 28447"/>
                          <a:gd name="connsiteY6" fmla="*/ 24601 h 53565"/>
                          <a:gd name="connsiteX7" fmla="*/ 7510 w 28447"/>
                          <a:gd name="connsiteY7" fmla="*/ 28640 h 53565"/>
                          <a:gd name="connsiteX8" fmla="*/ 8482 w 28447"/>
                          <a:gd name="connsiteY8" fmla="*/ 32755 h 53565"/>
                          <a:gd name="connsiteX9" fmla="*/ 8920 w 28447"/>
                          <a:gd name="connsiteY9" fmla="*/ 35126 h 53565"/>
                          <a:gd name="connsiteX10" fmla="*/ 9015 w 28447"/>
                          <a:gd name="connsiteY10" fmla="*/ 35726 h 53565"/>
                          <a:gd name="connsiteX11" fmla="*/ 8920 w 28447"/>
                          <a:gd name="connsiteY11" fmla="*/ 34993 h 53565"/>
                          <a:gd name="connsiteX12" fmla="*/ 9301 w 28447"/>
                          <a:gd name="connsiteY12" fmla="*/ 39203 h 53565"/>
                          <a:gd name="connsiteX13" fmla="*/ 9387 w 28447"/>
                          <a:gd name="connsiteY13" fmla="*/ 44032 h 53565"/>
                          <a:gd name="connsiteX14" fmla="*/ 18912 w 28447"/>
                          <a:gd name="connsiteY14" fmla="*/ 53557 h 53565"/>
                          <a:gd name="connsiteX15" fmla="*/ 28437 w 28447"/>
                          <a:gd name="connsiteY15" fmla="*/ 44032 h 53565"/>
                          <a:gd name="connsiteX16" fmla="*/ 17749 w 28447"/>
                          <a:gd name="connsiteY16" fmla="*/ 4732 h 53565"/>
                          <a:gd name="connsiteX17" fmla="*/ 4719 w 28447"/>
                          <a:gd name="connsiteY17" fmla="*/ 1313 h 53565"/>
                          <a:gd name="connsiteX18" fmla="*/ 1300 w 28447"/>
                          <a:gd name="connsiteY18" fmla="*/ 14352 h 53565"/>
                          <a:gd name="connsiteX19" fmla="*/ 1300 w 28447"/>
                          <a:gd name="connsiteY19" fmla="*/ 14352 h 535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28447" h="53565">
                            <a:moveTo>
                              <a:pt x="1300" y="14352"/>
                            </a:moveTo>
                            <a:cubicBezTo>
                              <a:pt x="2090" y="15638"/>
                              <a:pt x="2843" y="16953"/>
                              <a:pt x="3538" y="18286"/>
                            </a:cubicBezTo>
                            <a:cubicBezTo>
                              <a:pt x="3862" y="18915"/>
                              <a:pt x="4176" y="19544"/>
                              <a:pt x="4481" y="20182"/>
                            </a:cubicBezTo>
                            <a:cubicBezTo>
                              <a:pt x="4719" y="20686"/>
                              <a:pt x="5052" y="22039"/>
                              <a:pt x="5481" y="22382"/>
                            </a:cubicBezTo>
                            <a:cubicBezTo>
                              <a:pt x="4957" y="21125"/>
                              <a:pt x="4834" y="20829"/>
                              <a:pt x="5100" y="21496"/>
                            </a:cubicBezTo>
                            <a:cubicBezTo>
                              <a:pt x="5214" y="21772"/>
                              <a:pt x="5329" y="22058"/>
                              <a:pt x="5434" y="22334"/>
                            </a:cubicBezTo>
                            <a:cubicBezTo>
                              <a:pt x="5729" y="23087"/>
                              <a:pt x="6005" y="23839"/>
                              <a:pt x="6262" y="24601"/>
                            </a:cubicBezTo>
                            <a:cubicBezTo>
                              <a:pt x="6720" y="25935"/>
                              <a:pt x="7138" y="27278"/>
                              <a:pt x="7510" y="28640"/>
                            </a:cubicBezTo>
                            <a:cubicBezTo>
                              <a:pt x="7881" y="30002"/>
                              <a:pt x="8205" y="31373"/>
                              <a:pt x="8482" y="32755"/>
                            </a:cubicBezTo>
                            <a:cubicBezTo>
                              <a:pt x="8644" y="33545"/>
                              <a:pt x="8786" y="34336"/>
                              <a:pt x="8920" y="35126"/>
                            </a:cubicBezTo>
                            <a:cubicBezTo>
                              <a:pt x="8948" y="35326"/>
                              <a:pt x="8986" y="35526"/>
                              <a:pt x="9015" y="35726"/>
                            </a:cubicBezTo>
                            <a:cubicBezTo>
                              <a:pt x="9167" y="36765"/>
                              <a:pt x="9139" y="36526"/>
                              <a:pt x="8920" y="34993"/>
                            </a:cubicBezTo>
                            <a:cubicBezTo>
                              <a:pt x="8767" y="36288"/>
                              <a:pt x="9225" y="37889"/>
                              <a:pt x="9301" y="39203"/>
                            </a:cubicBezTo>
                            <a:cubicBezTo>
                              <a:pt x="9387" y="40813"/>
                              <a:pt x="9415" y="42422"/>
                              <a:pt x="9387" y="44032"/>
                            </a:cubicBezTo>
                            <a:cubicBezTo>
                              <a:pt x="9301" y="49014"/>
                              <a:pt x="13825" y="53786"/>
                              <a:pt x="18912" y="53557"/>
                            </a:cubicBezTo>
                            <a:cubicBezTo>
                              <a:pt x="24150" y="53319"/>
                              <a:pt x="28341" y="49376"/>
                              <a:pt x="28437" y="44032"/>
                            </a:cubicBezTo>
                            <a:cubicBezTo>
                              <a:pt x="28675" y="30288"/>
                              <a:pt x="24922" y="16457"/>
                              <a:pt x="17749" y="4732"/>
                            </a:cubicBezTo>
                            <a:cubicBezTo>
                              <a:pt x="15149" y="484"/>
                              <a:pt x="9101" y="-1507"/>
                              <a:pt x="4719" y="1313"/>
                            </a:cubicBezTo>
                            <a:cubicBezTo>
                              <a:pt x="452" y="4065"/>
                              <a:pt x="-1482" y="9799"/>
                              <a:pt x="1300" y="14352"/>
                            </a:cubicBezTo>
                            <a:lnTo>
                              <a:pt x="1300" y="14352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41" name="任意多边形: 形状 440">
                        <a:extLst>
                          <a:ext uri="{FF2B5EF4-FFF2-40B4-BE49-F238E27FC236}">
                            <a16:creationId xmlns:a16="http://schemas.microsoft.com/office/drawing/2014/main" id="{0BF57D8F-F6F5-6CC7-0D91-281C3BB31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2810" y="3088130"/>
                        <a:ext cx="29496" cy="48740"/>
                      </a:xfrm>
                      <a:custGeom>
                        <a:avLst/>
                        <a:gdLst>
                          <a:gd name="connsiteX0" fmla="*/ 1293 w 29496"/>
                          <a:gd name="connsiteY0" fmla="*/ 14352 h 48740"/>
                          <a:gd name="connsiteX1" fmla="*/ 6332 w 29496"/>
                          <a:gd name="connsiteY1" fmla="*/ 24211 h 48740"/>
                          <a:gd name="connsiteX2" fmla="*/ 5370 w 29496"/>
                          <a:gd name="connsiteY2" fmla="*/ 21934 h 48740"/>
                          <a:gd name="connsiteX3" fmla="*/ 10770 w 29496"/>
                          <a:gd name="connsiteY3" fmla="*/ 41736 h 48740"/>
                          <a:gd name="connsiteX4" fmla="*/ 15152 w 29496"/>
                          <a:gd name="connsiteY4" fmla="*/ 47432 h 48740"/>
                          <a:gd name="connsiteX5" fmla="*/ 22496 w 29496"/>
                          <a:gd name="connsiteY5" fmla="*/ 48395 h 48740"/>
                          <a:gd name="connsiteX6" fmla="*/ 28192 w 29496"/>
                          <a:gd name="connsiteY6" fmla="*/ 44013 h 48740"/>
                          <a:gd name="connsiteX7" fmla="*/ 29154 w 29496"/>
                          <a:gd name="connsiteY7" fmla="*/ 41736 h 48740"/>
                          <a:gd name="connsiteX8" fmla="*/ 29154 w 29496"/>
                          <a:gd name="connsiteY8" fmla="*/ 36669 h 48740"/>
                          <a:gd name="connsiteX9" fmla="*/ 17743 w 29496"/>
                          <a:gd name="connsiteY9" fmla="*/ 4732 h 48740"/>
                          <a:gd name="connsiteX10" fmla="*/ 4713 w 29496"/>
                          <a:gd name="connsiteY10" fmla="*/ 1312 h 48740"/>
                          <a:gd name="connsiteX11" fmla="*/ 1293 w 29496"/>
                          <a:gd name="connsiteY11" fmla="*/ 14352 h 48740"/>
                          <a:gd name="connsiteX12" fmla="*/ 1293 w 29496"/>
                          <a:gd name="connsiteY12" fmla="*/ 14352 h 487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496" h="48740">
                            <a:moveTo>
                              <a:pt x="1293" y="14352"/>
                            </a:moveTo>
                            <a:cubicBezTo>
                              <a:pt x="3198" y="17524"/>
                              <a:pt x="4884" y="20810"/>
                              <a:pt x="6332" y="24211"/>
                            </a:cubicBezTo>
                            <a:cubicBezTo>
                              <a:pt x="6008" y="23449"/>
                              <a:pt x="5694" y="22696"/>
                              <a:pt x="5370" y="21934"/>
                            </a:cubicBezTo>
                            <a:cubicBezTo>
                              <a:pt x="8027" y="28278"/>
                              <a:pt x="9847" y="34917"/>
                              <a:pt x="10770" y="41736"/>
                            </a:cubicBezTo>
                            <a:cubicBezTo>
                              <a:pt x="11066" y="43918"/>
                              <a:pt x="13352" y="46375"/>
                              <a:pt x="15152" y="47432"/>
                            </a:cubicBezTo>
                            <a:cubicBezTo>
                              <a:pt x="17190" y="48623"/>
                              <a:pt x="20200" y="49137"/>
                              <a:pt x="22496" y="48395"/>
                            </a:cubicBezTo>
                            <a:cubicBezTo>
                              <a:pt x="24801" y="47652"/>
                              <a:pt x="27020" y="46223"/>
                              <a:pt x="28192" y="44013"/>
                            </a:cubicBezTo>
                            <a:cubicBezTo>
                              <a:pt x="28515" y="43251"/>
                              <a:pt x="28830" y="42499"/>
                              <a:pt x="29154" y="41736"/>
                            </a:cubicBezTo>
                            <a:cubicBezTo>
                              <a:pt x="29611" y="40051"/>
                              <a:pt x="29611" y="38355"/>
                              <a:pt x="29154" y="36669"/>
                            </a:cubicBezTo>
                            <a:cubicBezTo>
                              <a:pt x="27620" y="25420"/>
                              <a:pt x="23601" y="14447"/>
                              <a:pt x="17743" y="4732"/>
                            </a:cubicBezTo>
                            <a:cubicBezTo>
                              <a:pt x="15171" y="465"/>
                              <a:pt x="9075" y="-1497"/>
                              <a:pt x="4713" y="1312"/>
                            </a:cubicBezTo>
                            <a:cubicBezTo>
                              <a:pt x="417" y="4084"/>
                              <a:pt x="-1460" y="9790"/>
                              <a:pt x="1293" y="14352"/>
                            </a:cubicBezTo>
                            <a:lnTo>
                              <a:pt x="1293" y="14352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7" name="组合 436">
                      <a:extLst>
                        <a:ext uri="{FF2B5EF4-FFF2-40B4-BE49-F238E27FC236}">
                          <a16:creationId xmlns:a16="http://schemas.microsoft.com/office/drawing/2014/main" id="{65F0B6C0-E01B-6E08-46D0-4B1568D91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86891" y="3013032"/>
                      <a:ext cx="227567" cy="75733"/>
                      <a:chOff x="5886891" y="3013032"/>
                      <a:chExt cx="227567" cy="75733"/>
                    </a:xfrm>
                    <a:solidFill>
                      <a:srgbClr val="231F20"/>
                    </a:solidFill>
                  </p:grpSpPr>
                  <p:sp>
                    <p:nvSpPr>
                      <p:cNvPr id="438" name="任意多边形: 形状 437">
                        <a:extLst>
                          <a:ext uri="{FF2B5EF4-FFF2-40B4-BE49-F238E27FC236}">
                            <a16:creationId xmlns:a16="http://schemas.microsoft.com/office/drawing/2014/main" id="{7729CFA5-E750-EADF-1B8A-3FAD6EDFA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6891" y="3049454"/>
                        <a:ext cx="35593" cy="39311"/>
                      </a:xfrm>
                      <a:custGeom>
                        <a:avLst/>
                        <a:gdLst>
                          <a:gd name="connsiteX0" fmla="*/ 9341 w 35593"/>
                          <a:gd name="connsiteY0" fmla="*/ 35864 h 39311"/>
                          <a:gd name="connsiteX1" fmla="*/ 10827 w 35593"/>
                          <a:gd name="connsiteY1" fmla="*/ 31073 h 39311"/>
                          <a:gd name="connsiteX2" fmla="*/ 11226 w 35593"/>
                          <a:gd name="connsiteY2" fmla="*/ 30054 h 39311"/>
                          <a:gd name="connsiteX3" fmla="*/ 11436 w 35593"/>
                          <a:gd name="connsiteY3" fmla="*/ 29587 h 39311"/>
                          <a:gd name="connsiteX4" fmla="*/ 12503 w 35593"/>
                          <a:gd name="connsiteY4" fmla="*/ 27435 h 39311"/>
                          <a:gd name="connsiteX5" fmla="*/ 15094 w 35593"/>
                          <a:gd name="connsiteY5" fmla="*/ 23139 h 39311"/>
                          <a:gd name="connsiteX6" fmla="*/ 16370 w 35593"/>
                          <a:gd name="connsiteY6" fmla="*/ 21367 h 39311"/>
                          <a:gd name="connsiteX7" fmla="*/ 16713 w 35593"/>
                          <a:gd name="connsiteY7" fmla="*/ 20958 h 39311"/>
                          <a:gd name="connsiteX8" fmla="*/ 17561 w 35593"/>
                          <a:gd name="connsiteY8" fmla="*/ 19958 h 39311"/>
                          <a:gd name="connsiteX9" fmla="*/ 20923 w 35593"/>
                          <a:gd name="connsiteY9" fmla="*/ 16519 h 39311"/>
                          <a:gd name="connsiteX10" fmla="*/ 22733 w 35593"/>
                          <a:gd name="connsiteY10" fmla="*/ 14948 h 39311"/>
                          <a:gd name="connsiteX11" fmla="*/ 23447 w 35593"/>
                          <a:gd name="connsiteY11" fmla="*/ 14366 h 39311"/>
                          <a:gd name="connsiteX12" fmla="*/ 24018 w 35593"/>
                          <a:gd name="connsiteY12" fmla="*/ 13957 h 39311"/>
                          <a:gd name="connsiteX13" fmla="*/ 28067 w 35593"/>
                          <a:gd name="connsiteY13" fmla="*/ 11376 h 39311"/>
                          <a:gd name="connsiteX14" fmla="*/ 30391 w 35593"/>
                          <a:gd name="connsiteY14" fmla="*/ 10166 h 39311"/>
                          <a:gd name="connsiteX15" fmla="*/ 31581 w 35593"/>
                          <a:gd name="connsiteY15" fmla="*/ 9623 h 39311"/>
                          <a:gd name="connsiteX16" fmla="*/ 32057 w 35593"/>
                          <a:gd name="connsiteY16" fmla="*/ 9433 h 39311"/>
                          <a:gd name="connsiteX17" fmla="*/ 35382 w 35593"/>
                          <a:gd name="connsiteY17" fmla="*/ 3575 h 39311"/>
                          <a:gd name="connsiteX18" fmla="*/ 29524 w 35593"/>
                          <a:gd name="connsiteY18" fmla="*/ 250 h 39311"/>
                          <a:gd name="connsiteX19" fmla="*/ 139 w 35593"/>
                          <a:gd name="connsiteY19" fmla="*/ 33321 h 39311"/>
                          <a:gd name="connsiteX20" fmla="*/ 3464 w 35593"/>
                          <a:gd name="connsiteY20" fmla="*/ 39179 h 39311"/>
                          <a:gd name="connsiteX21" fmla="*/ 9341 w 35593"/>
                          <a:gd name="connsiteY21" fmla="*/ 35864 h 39311"/>
                          <a:gd name="connsiteX22" fmla="*/ 9341 w 35593"/>
                          <a:gd name="connsiteY22" fmla="*/ 35864 h 39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35593" h="39311">
                            <a:moveTo>
                              <a:pt x="9341" y="35864"/>
                            </a:moveTo>
                            <a:cubicBezTo>
                              <a:pt x="9750" y="34236"/>
                              <a:pt x="10236" y="32635"/>
                              <a:pt x="10827" y="31073"/>
                            </a:cubicBezTo>
                            <a:cubicBezTo>
                              <a:pt x="10950" y="30730"/>
                              <a:pt x="11083" y="30397"/>
                              <a:pt x="11226" y="30054"/>
                            </a:cubicBezTo>
                            <a:cubicBezTo>
                              <a:pt x="10855" y="30959"/>
                              <a:pt x="11407" y="29654"/>
                              <a:pt x="11436" y="29587"/>
                            </a:cubicBezTo>
                            <a:cubicBezTo>
                              <a:pt x="11769" y="28864"/>
                              <a:pt x="12122" y="28140"/>
                              <a:pt x="12503" y="27435"/>
                            </a:cubicBezTo>
                            <a:cubicBezTo>
                              <a:pt x="13284" y="25958"/>
                              <a:pt x="14151" y="24520"/>
                              <a:pt x="15094" y="23139"/>
                            </a:cubicBezTo>
                            <a:cubicBezTo>
                              <a:pt x="15503" y="22539"/>
                              <a:pt x="15932" y="21948"/>
                              <a:pt x="16370" y="21367"/>
                            </a:cubicBezTo>
                            <a:cubicBezTo>
                              <a:pt x="15808" y="22101"/>
                              <a:pt x="16589" y="21110"/>
                              <a:pt x="16713" y="20958"/>
                            </a:cubicBezTo>
                            <a:cubicBezTo>
                              <a:pt x="16989" y="20624"/>
                              <a:pt x="17275" y="20291"/>
                              <a:pt x="17561" y="19958"/>
                            </a:cubicBezTo>
                            <a:cubicBezTo>
                              <a:pt x="18618" y="18748"/>
                              <a:pt x="19742" y="17605"/>
                              <a:pt x="20923" y="16519"/>
                            </a:cubicBezTo>
                            <a:cubicBezTo>
                              <a:pt x="21513" y="15976"/>
                              <a:pt x="22114" y="15452"/>
                              <a:pt x="22733" y="14948"/>
                            </a:cubicBezTo>
                            <a:cubicBezTo>
                              <a:pt x="22847" y="14852"/>
                              <a:pt x="23818" y="14090"/>
                              <a:pt x="23447" y="14366"/>
                            </a:cubicBezTo>
                            <a:cubicBezTo>
                              <a:pt x="22999" y="14700"/>
                              <a:pt x="23933" y="14014"/>
                              <a:pt x="24018" y="13957"/>
                            </a:cubicBezTo>
                            <a:cubicBezTo>
                              <a:pt x="25323" y="13023"/>
                              <a:pt x="26667" y="12157"/>
                              <a:pt x="28067" y="11376"/>
                            </a:cubicBezTo>
                            <a:cubicBezTo>
                              <a:pt x="28829" y="10947"/>
                              <a:pt x="29600" y="10547"/>
                              <a:pt x="30391" y="10166"/>
                            </a:cubicBezTo>
                            <a:cubicBezTo>
                              <a:pt x="30781" y="9975"/>
                              <a:pt x="31181" y="9794"/>
                              <a:pt x="31581" y="9623"/>
                            </a:cubicBezTo>
                            <a:cubicBezTo>
                              <a:pt x="30819" y="9966"/>
                              <a:pt x="31839" y="9518"/>
                              <a:pt x="32057" y="9433"/>
                            </a:cubicBezTo>
                            <a:cubicBezTo>
                              <a:pt x="34363" y="8518"/>
                              <a:pt x="36239" y="6204"/>
                              <a:pt x="35382" y="3575"/>
                            </a:cubicBezTo>
                            <a:cubicBezTo>
                              <a:pt x="34658" y="1336"/>
                              <a:pt x="32000" y="-731"/>
                              <a:pt x="29524" y="250"/>
                            </a:cubicBezTo>
                            <a:cubicBezTo>
                              <a:pt x="15151" y="5937"/>
                              <a:pt x="3911" y="18224"/>
                              <a:pt x="139" y="33321"/>
                            </a:cubicBezTo>
                            <a:cubicBezTo>
                              <a:pt x="-461" y="35731"/>
                              <a:pt x="920" y="38598"/>
                              <a:pt x="3464" y="39179"/>
                            </a:cubicBezTo>
                            <a:cubicBezTo>
                              <a:pt x="5949" y="39751"/>
                              <a:pt x="8693" y="38446"/>
                              <a:pt x="9341" y="35864"/>
                            </a:cubicBezTo>
                            <a:lnTo>
                              <a:pt x="9341" y="35864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39" name="任意多边形: 形状 438">
                        <a:extLst>
                          <a:ext uri="{FF2B5EF4-FFF2-40B4-BE49-F238E27FC236}">
                            <a16:creationId xmlns:a16="http://schemas.microsoft.com/office/drawing/2014/main" id="{75AE4DB3-476E-C760-9F50-AE118811A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5999" y="3013032"/>
                        <a:ext cx="38459" cy="13051"/>
                      </a:xfrm>
                      <a:custGeom>
                        <a:avLst/>
                        <a:gdLst>
                          <a:gd name="connsiteX0" fmla="*/ 6046 w 38459"/>
                          <a:gd name="connsiteY0" fmla="*/ 10403 h 13051"/>
                          <a:gd name="connsiteX1" fmla="*/ 19429 w 38459"/>
                          <a:gd name="connsiteY1" fmla="*/ 9660 h 13051"/>
                          <a:gd name="connsiteX2" fmla="*/ 25563 w 38459"/>
                          <a:gd name="connsiteY2" fmla="*/ 10660 h 13051"/>
                          <a:gd name="connsiteX3" fmla="*/ 32459 w 38459"/>
                          <a:gd name="connsiteY3" fmla="*/ 12822 h 13051"/>
                          <a:gd name="connsiteX4" fmla="*/ 38317 w 38459"/>
                          <a:gd name="connsiteY4" fmla="*/ 9498 h 13051"/>
                          <a:gd name="connsiteX5" fmla="*/ 34993 w 38459"/>
                          <a:gd name="connsiteY5" fmla="*/ 3640 h 13051"/>
                          <a:gd name="connsiteX6" fmla="*/ 3513 w 38459"/>
                          <a:gd name="connsiteY6" fmla="*/ 1220 h 13051"/>
                          <a:gd name="connsiteX7" fmla="*/ 188 w 38459"/>
                          <a:gd name="connsiteY7" fmla="*/ 7078 h 13051"/>
                          <a:gd name="connsiteX8" fmla="*/ 6046 w 38459"/>
                          <a:gd name="connsiteY8" fmla="*/ 10403 h 13051"/>
                          <a:gd name="connsiteX9" fmla="*/ 6046 w 38459"/>
                          <a:gd name="connsiteY9" fmla="*/ 10403 h 130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38459" h="13051">
                            <a:moveTo>
                              <a:pt x="6046" y="10403"/>
                            </a:moveTo>
                            <a:cubicBezTo>
                              <a:pt x="10170" y="9545"/>
                              <a:pt x="14657" y="9259"/>
                              <a:pt x="19429" y="9660"/>
                            </a:cubicBezTo>
                            <a:cubicBezTo>
                              <a:pt x="21315" y="9812"/>
                              <a:pt x="23210" y="10107"/>
                              <a:pt x="25563" y="10660"/>
                            </a:cubicBezTo>
                            <a:cubicBezTo>
                              <a:pt x="27916" y="11212"/>
                              <a:pt x="30211" y="11946"/>
                              <a:pt x="32459" y="12822"/>
                            </a:cubicBezTo>
                            <a:cubicBezTo>
                              <a:pt x="34783" y="13727"/>
                              <a:pt x="37784" y="11822"/>
                              <a:pt x="38317" y="9498"/>
                            </a:cubicBezTo>
                            <a:cubicBezTo>
                              <a:pt x="38936" y="6764"/>
                              <a:pt x="37479" y="4611"/>
                              <a:pt x="34993" y="3640"/>
                            </a:cubicBezTo>
                            <a:cubicBezTo>
                              <a:pt x="24991" y="-256"/>
                              <a:pt x="13990" y="-961"/>
                              <a:pt x="3513" y="1220"/>
                            </a:cubicBezTo>
                            <a:cubicBezTo>
                              <a:pt x="1065" y="1725"/>
                              <a:pt x="-574" y="4735"/>
                              <a:pt x="188" y="7078"/>
                            </a:cubicBezTo>
                            <a:cubicBezTo>
                              <a:pt x="1026" y="9660"/>
                              <a:pt x="3427" y="10945"/>
                              <a:pt x="6046" y="10403"/>
                            </a:cubicBezTo>
                            <a:lnTo>
                              <a:pt x="6046" y="10403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32" name="组合 431">
                    <a:extLst>
                      <a:ext uri="{FF2B5EF4-FFF2-40B4-BE49-F238E27FC236}">
                        <a16:creationId xmlns:a16="http://schemas.microsoft.com/office/drawing/2014/main" id="{ACCF04BE-8E45-BA14-09CE-691157DF6BE3}"/>
                      </a:ext>
                    </a:extLst>
                  </p:cNvPr>
                  <p:cNvGrpSpPr/>
                  <p:nvPr/>
                </p:nvGrpSpPr>
                <p:grpSpPr>
                  <a:xfrm>
                    <a:off x="5849073" y="3119923"/>
                    <a:ext cx="331794" cy="167953"/>
                    <a:chOff x="5849073" y="3119923"/>
                    <a:chExt cx="331794" cy="167953"/>
                  </a:xfrm>
                  <a:solidFill>
                    <a:srgbClr val="FF5C5C"/>
                  </a:solidFill>
                </p:grpSpPr>
                <p:sp>
                  <p:nvSpPr>
                    <p:cNvPr id="433" name="任意多边形: 形状 432">
                      <a:extLst>
                        <a:ext uri="{FF2B5EF4-FFF2-40B4-BE49-F238E27FC236}">
                          <a16:creationId xmlns:a16="http://schemas.microsoft.com/office/drawing/2014/main" id="{E5658D3B-6751-DD97-059F-C6FC375C7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9073" y="3174360"/>
                      <a:ext cx="154282" cy="113515"/>
                    </a:xfrm>
                    <a:custGeom>
                      <a:avLst/>
                      <a:gdLst>
                        <a:gd name="connsiteX0" fmla="*/ 154115 w 154282"/>
                        <a:gd name="connsiteY0" fmla="*/ 56986 h 113515"/>
                        <a:gd name="connsiteX1" fmla="*/ 81173 w 154282"/>
                        <a:gd name="connsiteY1" fmla="*/ 112955 h 113515"/>
                        <a:gd name="connsiteX2" fmla="*/ 172 w 154282"/>
                        <a:gd name="connsiteY2" fmla="*/ 69454 h 113515"/>
                        <a:gd name="connsiteX3" fmla="*/ 72048 w 154282"/>
                        <a:gd name="connsiteY3" fmla="*/ 312 h 113515"/>
                        <a:gd name="connsiteX4" fmla="*/ 154115 w 154282"/>
                        <a:gd name="connsiteY4" fmla="*/ 56986 h 1135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282" h="113515">
                          <a:moveTo>
                            <a:pt x="154115" y="56986"/>
                          </a:moveTo>
                          <a:cubicBezTo>
                            <a:pt x="156934" y="91723"/>
                            <a:pt x="123683" y="109516"/>
                            <a:pt x="81173" y="112955"/>
                          </a:cubicBezTo>
                          <a:cubicBezTo>
                            <a:pt x="38663" y="116403"/>
                            <a:pt x="2982" y="104201"/>
                            <a:pt x="172" y="69454"/>
                          </a:cubicBezTo>
                          <a:cubicBezTo>
                            <a:pt x="-2647" y="34716"/>
                            <a:pt x="29538" y="3760"/>
                            <a:pt x="72048" y="312"/>
                          </a:cubicBezTo>
                          <a:cubicBezTo>
                            <a:pt x="114558" y="-3126"/>
                            <a:pt x="151305" y="22248"/>
                            <a:pt x="154115" y="56986"/>
                          </a:cubicBezTo>
                          <a:close/>
                        </a:path>
                      </a:pathLst>
                    </a:custGeom>
                    <a:solidFill>
                      <a:srgbClr val="FF5C5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34" name="任意多边形: 形状 433">
                      <a:extLst>
                        <a:ext uri="{FF2B5EF4-FFF2-40B4-BE49-F238E27FC236}">
                          <a16:creationId xmlns:a16="http://schemas.microsoft.com/office/drawing/2014/main" id="{DE3045BB-ADBA-8FF7-BE46-9E799EF02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4687" y="3119923"/>
                      <a:ext cx="46180" cy="104965"/>
                    </a:xfrm>
                    <a:custGeom>
                      <a:avLst/>
                      <a:gdLst>
                        <a:gd name="connsiteX0" fmla="*/ 46180 w 46180"/>
                        <a:gd name="connsiteY0" fmla="*/ 104966 h 104965"/>
                        <a:gd name="connsiteX1" fmla="*/ 4270 w 46180"/>
                        <a:gd name="connsiteY1" fmla="*/ 78581 h 104965"/>
                        <a:gd name="connsiteX2" fmla="*/ 32750 w 46180"/>
                        <a:gd name="connsiteY2" fmla="*/ 0 h 104965"/>
                        <a:gd name="connsiteX3" fmla="*/ 33893 w 46180"/>
                        <a:gd name="connsiteY3" fmla="*/ 6096 h 104965"/>
                        <a:gd name="connsiteX4" fmla="*/ 46180 w 46180"/>
                        <a:gd name="connsiteY4" fmla="*/ 104966 h 104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180" h="104965">
                          <a:moveTo>
                            <a:pt x="46180" y="104966"/>
                          </a:moveTo>
                          <a:cubicBezTo>
                            <a:pt x="27320" y="104489"/>
                            <a:pt x="11985" y="96583"/>
                            <a:pt x="4270" y="78581"/>
                          </a:cubicBezTo>
                          <a:cubicBezTo>
                            <a:pt x="-7255" y="51721"/>
                            <a:pt x="5318" y="19621"/>
                            <a:pt x="32750" y="0"/>
                          </a:cubicBezTo>
                          <a:cubicBezTo>
                            <a:pt x="33131" y="2000"/>
                            <a:pt x="33512" y="4000"/>
                            <a:pt x="33893" y="6096"/>
                          </a:cubicBezTo>
                          <a:cubicBezTo>
                            <a:pt x="40465" y="42005"/>
                            <a:pt x="44466" y="74962"/>
                            <a:pt x="46180" y="104966"/>
                          </a:cubicBezTo>
                          <a:close/>
                        </a:path>
                      </a:pathLst>
                    </a:custGeom>
                    <a:solidFill>
                      <a:srgbClr val="FF5C5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09" name="组合 408">
                  <a:extLst>
                    <a:ext uri="{FF2B5EF4-FFF2-40B4-BE49-F238E27FC236}">
                      <a16:creationId xmlns:a16="http://schemas.microsoft.com/office/drawing/2014/main" id="{6BEA6ABF-E684-B1AC-26E0-0DB4D13CD8CB}"/>
                    </a:ext>
                  </a:extLst>
                </p:cNvPr>
                <p:cNvGrpSpPr/>
                <p:nvPr/>
              </p:nvGrpSpPr>
              <p:grpSpPr>
                <a:xfrm>
                  <a:off x="5606855" y="3214808"/>
                  <a:ext cx="224955" cy="369322"/>
                  <a:chOff x="5606855" y="3214808"/>
                  <a:chExt cx="224955" cy="369322"/>
                </a:xfrm>
              </p:grpSpPr>
              <p:grpSp>
                <p:nvGrpSpPr>
                  <p:cNvPr id="423" name="组合 422">
                    <a:extLst>
                      <a:ext uri="{FF2B5EF4-FFF2-40B4-BE49-F238E27FC236}">
                        <a16:creationId xmlns:a16="http://schemas.microsoft.com/office/drawing/2014/main" id="{5F27A714-B578-12B0-C37A-E7E0CE011C33}"/>
                      </a:ext>
                    </a:extLst>
                  </p:cNvPr>
                  <p:cNvGrpSpPr/>
                  <p:nvPr/>
                </p:nvGrpSpPr>
                <p:grpSpPr>
                  <a:xfrm>
                    <a:off x="5606855" y="3214808"/>
                    <a:ext cx="175885" cy="192595"/>
                    <a:chOff x="5606855" y="3214808"/>
                    <a:chExt cx="175885" cy="192595"/>
                  </a:xfrm>
                </p:grpSpPr>
                <p:sp>
                  <p:nvSpPr>
                    <p:cNvPr id="425" name="任意多边形: 形状 424">
                      <a:extLst>
                        <a:ext uri="{FF2B5EF4-FFF2-40B4-BE49-F238E27FC236}">
                          <a16:creationId xmlns:a16="http://schemas.microsoft.com/office/drawing/2014/main" id="{F6E3CCE0-9BB7-EE94-0258-96087C4E95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6855" y="3214808"/>
                      <a:ext cx="175885" cy="192595"/>
                    </a:xfrm>
                    <a:custGeom>
                      <a:avLst/>
                      <a:gdLst>
                        <a:gd name="connsiteX0" fmla="*/ 175886 w 175885"/>
                        <a:gd name="connsiteY0" fmla="*/ 129991 h 192595"/>
                        <a:gd name="connsiteX1" fmla="*/ 152969 w 175885"/>
                        <a:gd name="connsiteY1" fmla="*/ 184255 h 192595"/>
                        <a:gd name="connsiteX2" fmla="*/ 9941 w 175885"/>
                        <a:gd name="connsiteY2" fmla="*/ 25768 h 192595"/>
                        <a:gd name="connsiteX3" fmla="*/ 125908 w 175885"/>
                        <a:gd name="connsiteY3" fmla="*/ 25768 h 192595"/>
                        <a:gd name="connsiteX4" fmla="*/ 175886 w 175885"/>
                        <a:gd name="connsiteY4" fmla="*/ 129991 h 192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5885" h="192595">
                          <a:moveTo>
                            <a:pt x="175886" y="129991"/>
                          </a:moveTo>
                          <a:cubicBezTo>
                            <a:pt x="175886" y="152841"/>
                            <a:pt x="166551" y="177749"/>
                            <a:pt x="152969" y="184255"/>
                          </a:cubicBezTo>
                          <a:cubicBezTo>
                            <a:pt x="60195" y="228708"/>
                            <a:pt x="-30645" y="83747"/>
                            <a:pt x="9941" y="25768"/>
                          </a:cubicBezTo>
                          <a:cubicBezTo>
                            <a:pt x="50527" y="-32210"/>
                            <a:pt x="125908" y="25768"/>
                            <a:pt x="125908" y="25768"/>
                          </a:cubicBezTo>
                          <a:lnTo>
                            <a:pt x="175886" y="129991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426" name="组合 425">
                      <a:extLst>
                        <a:ext uri="{FF2B5EF4-FFF2-40B4-BE49-F238E27FC236}">
                          <a16:creationId xmlns:a16="http://schemas.microsoft.com/office/drawing/2014/main" id="{3CB351A5-BBA9-E469-4B5C-E7FACBC322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3755" y="3246630"/>
                      <a:ext cx="114125" cy="126463"/>
                      <a:chOff x="5643755" y="3246630"/>
                      <a:chExt cx="114125" cy="126463"/>
                    </a:xfrm>
                    <a:solidFill>
                      <a:srgbClr val="231F20"/>
                    </a:solidFill>
                  </p:grpSpPr>
                  <p:sp>
                    <p:nvSpPr>
                      <p:cNvPr id="427" name="任意多边形: 形状 426">
                        <a:extLst>
                          <a:ext uri="{FF2B5EF4-FFF2-40B4-BE49-F238E27FC236}">
                            <a16:creationId xmlns:a16="http://schemas.microsoft.com/office/drawing/2014/main" id="{A9181AD5-3C22-5E1A-A66F-9B18E9E6AF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3755" y="3246630"/>
                        <a:ext cx="114125" cy="78810"/>
                      </a:xfrm>
                      <a:custGeom>
                        <a:avLst/>
                        <a:gdLst>
                          <a:gd name="connsiteX0" fmla="*/ 5922 w 114125"/>
                          <a:gd name="connsiteY0" fmla="*/ 11024 h 78810"/>
                          <a:gd name="connsiteX1" fmla="*/ 105087 w 114125"/>
                          <a:gd name="connsiteY1" fmla="*/ 76642 h 78810"/>
                          <a:gd name="connsiteX2" fmla="*/ 113316 w 114125"/>
                          <a:gd name="connsiteY2" fmla="*/ 71831 h 78810"/>
                          <a:gd name="connsiteX3" fmla="*/ 67225 w 114125"/>
                          <a:gd name="connsiteY3" fmla="*/ 17310 h 78810"/>
                          <a:gd name="connsiteX4" fmla="*/ 3398 w 114125"/>
                          <a:gd name="connsiteY4" fmla="*/ 1842 h 78810"/>
                          <a:gd name="connsiteX5" fmla="*/ 5922 w 114125"/>
                          <a:gd name="connsiteY5" fmla="*/ 11024 h 78810"/>
                          <a:gd name="connsiteX6" fmla="*/ 5922 w 114125"/>
                          <a:gd name="connsiteY6" fmla="*/ 11024 h 788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4125" h="78810">
                            <a:moveTo>
                              <a:pt x="5922" y="11024"/>
                            </a:moveTo>
                            <a:cubicBezTo>
                              <a:pt x="51413" y="-187"/>
                              <a:pt x="83408" y="44076"/>
                              <a:pt x="105087" y="76642"/>
                            </a:cubicBezTo>
                            <a:cubicBezTo>
                              <a:pt x="108468" y="81718"/>
                              <a:pt x="116726" y="76956"/>
                              <a:pt x="113316" y="71831"/>
                            </a:cubicBezTo>
                            <a:cubicBezTo>
                              <a:pt x="100115" y="52000"/>
                              <a:pt x="86503" y="31779"/>
                              <a:pt x="67225" y="17310"/>
                            </a:cubicBezTo>
                            <a:cubicBezTo>
                              <a:pt x="49118" y="3728"/>
                              <a:pt x="25810" y="-3683"/>
                              <a:pt x="3398" y="1842"/>
                            </a:cubicBezTo>
                            <a:cubicBezTo>
                              <a:pt x="-2555" y="3309"/>
                              <a:pt x="-31" y="12500"/>
                              <a:pt x="5922" y="11024"/>
                            </a:cubicBezTo>
                            <a:lnTo>
                              <a:pt x="5922" y="11024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28" name="任意多边形: 形状 427">
                        <a:extLst>
                          <a:ext uri="{FF2B5EF4-FFF2-40B4-BE49-F238E27FC236}">
                            <a16:creationId xmlns:a16="http://schemas.microsoft.com/office/drawing/2014/main" id="{57961EF2-FD86-99E2-184A-35DABA3FA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2830" y="3278862"/>
                        <a:ext cx="43821" cy="94231"/>
                      </a:xfrm>
                      <a:custGeom>
                        <a:avLst/>
                        <a:gdLst>
                          <a:gd name="connsiteX0" fmla="*/ 17989 w 43821"/>
                          <a:gd name="connsiteY0" fmla="*/ 1300 h 94231"/>
                          <a:gd name="connsiteX1" fmla="*/ 1425 w 43821"/>
                          <a:gd name="connsiteY1" fmla="*/ 54668 h 94231"/>
                          <a:gd name="connsiteX2" fmla="*/ 38001 w 43821"/>
                          <a:gd name="connsiteY2" fmla="*/ 93959 h 94231"/>
                          <a:gd name="connsiteX3" fmla="*/ 40535 w 43821"/>
                          <a:gd name="connsiteY3" fmla="*/ 84777 h 94231"/>
                          <a:gd name="connsiteX4" fmla="*/ 10607 w 43821"/>
                          <a:gd name="connsiteY4" fmla="*/ 52135 h 94231"/>
                          <a:gd name="connsiteX5" fmla="*/ 24723 w 43821"/>
                          <a:gd name="connsiteY5" fmla="*/ 8034 h 94231"/>
                          <a:gd name="connsiteX6" fmla="*/ 17989 w 43821"/>
                          <a:gd name="connsiteY6" fmla="*/ 1300 h 94231"/>
                          <a:gd name="connsiteX7" fmla="*/ 17989 w 43821"/>
                          <a:gd name="connsiteY7" fmla="*/ 1300 h 942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43821" h="94231">
                            <a:moveTo>
                              <a:pt x="17989" y="1300"/>
                            </a:moveTo>
                            <a:cubicBezTo>
                              <a:pt x="3483" y="14597"/>
                              <a:pt x="-3137" y="35476"/>
                              <a:pt x="1425" y="54668"/>
                            </a:cubicBezTo>
                            <a:cubicBezTo>
                              <a:pt x="5797" y="73071"/>
                              <a:pt x="20237" y="87987"/>
                              <a:pt x="38001" y="93959"/>
                            </a:cubicBezTo>
                            <a:cubicBezTo>
                              <a:pt x="43821" y="95921"/>
                              <a:pt x="46326" y="86720"/>
                              <a:pt x="40535" y="84777"/>
                            </a:cubicBezTo>
                            <a:cubicBezTo>
                              <a:pt x="25838" y="79833"/>
                              <a:pt x="14217" y="67241"/>
                              <a:pt x="10607" y="52135"/>
                            </a:cubicBezTo>
                            <a:cubicBezTo>
                              <a:pt x="6788" y="36142"/>
                              <a:pt x="12741" y="19007"/>
                              <a:pt x="24723" y="8034"/>
                            </a:cubicBezTo>
                            <a:cubicBezTo>
                              <a:pt x="29258" y="3881"/>
                              <a:pt x="22504" y="-2844"/>
                              <a:pt x="17989" y="1300"/>
                            </a:cubicBezTo>
                            <a:lnTo>
                              <a:pt x="17989" y="130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24" name="任意多边形: 形状 423">
                    <a:extLst>
                      <a:ext uri="{FF2B5EF4-FFF2-40B4-BE49-F238E27FC236}">
                        <a16:creationId xmlns:a16="http://schemas.microsoft.com/office/drawing/2014/main" id="{643F57C3-A1B5-1B26-61D8-E907695EE8E2}"/>
                      </a:ext>
                    </a:extLst>
                  </p:cNvPr>
                  <p:cNvSpPr/>
                  <p:nvPr/>
                </p:nvSpPr>
                <p:spPr>
                  <a:xfrm>
                    <a:off x="5633726" y="3386045"/>
                    <a:ext cx="198085" cy="198085"/>
                  </a:xfrm>
                  <a:custGeom>
                    <a:avLst/>
                    <a:gdLst>
                      <a:gd name="connsiteX0" fmla="*/ 173981 w 198085"/>
                      <a:gd name="connsiteY0" fmla="*/ 34287 h 198085"/>
                      <a:gd name="connsiteX1" fmla="*/ 34287 w 198085"/>
                      <a:gd name="connsiteY1" fmla="*/ 24105 h 198085"/>
                      <a:gd name="connsiteX2" fmla="*/ 24105 w 198085"/>
                      <a:gd name="connsiteY2" fmla="*/ 163799 h 198085"/>
                      <a:gd name="connsiteX3" fmla="*/ 163799 w 198085"/>
                      <a:gd name="connsiteY3" fmla="*/ 173981 h 198085"/>
                      <a:gd name="connsiteX4" fmla="*/ 173981 w 198085"/>
                      <a:gd name="connsiteY4" fmla="*/ 34287 h 1980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85" h="198085">
                        <a:moveTo>
                          <a:pt x="173981" y="34287"/>
                        </a:moveTo>
                        <a:cubicBezTo>
                          <a:pt x="138214" y="-7099"/>
                          <a:pt x="75673" y="-11661"/>
                          <a:pt x="34287" y="24105"/>
                        </a:cubicBezTo>
                        <a:cubicBezTo>
                          <a:pt x="-7099" y="59871"/>
                          <a:pt x="-11661" y="122412"/>
                          <a:pt x="24105" y="163799"/>
                        </a:cubicBezTo>
                        <a:cubicBezTo>
                          <a:pt x="59871" y="205185"/>
                          <a:pt x="122412" y="209747"/>
                          <a:pt x="163799" y="173981"/>
                        </a:cubicBezTo>
                        <a:cubicBezTo>
                          <a:pt x="205185" y="138214"/>
                          <a:pt x="209747" y="75673"/>
                          <a:pt x="173981" y="34287"/>
                        </a:cubicBez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FFCE33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410" name="组合 409">
                  <a:extLst>
                    <a:ext uri="{FF2B5EF4-FFF2-40B4-BE49-F238E27FC236}">
                      <a16:creationId xmlns:a16="http://schemas.microsoft.com/office/drawing/2014/main" id="{31D9BDEA-66C8-9276-5D57-2DA8C04BF284}"/>
                    </a:ext>
                  </a:extLst>
                </p:cNvPr>
                <p:cNvGrpSpPr/>
                <p:nvPr/>
              </p:nvGrpSpPr>
              <p:grpSpPr>
                <a:xfrm>
                  <a:off x="5732764" y="2909022"/>
                  <a:ext cx="568617" cy="331554"/>
                  <a:chOff x="5732764" y="2909022"/>
                  <a:chExt cx="568617" cy="331554"/>
                </a:xfrm>
              </p:grpSpPr>
              <p:grpSp>
                <p:nvGrpSpPr>
                  <p:cNvPr id="411" name="组合 410">
                    <a:extLst>
                      <a:ext uri="{FF2B5EF4-FFF2-40B4-BE49-F238E27FC236}">
                        <a16:creationId xmlns:a16="http://schemas.microsoft.com/office/drawing/2014/main" id="{D371F40B-B325-A123-2458-5C706BF02BE1}"/>
                      </a:ext>
                    </a:extLst>
                  </p:cNvPr>
                  <p:cNvGrpSpPr/>
                  <p:nvPr/>
                </p:nvGrpSpPr>
                <p:grpSpPr>
                  <a:xfrm>
                    <a:off x="5732764" y="2909022"/>
                    <a:ext cx="568617" cy="331554"/>
                    <a:chOff x="5732764" y="2909022"/>
                    <a:chExt cx="568617" cy="331554"/>
                  </a:xfrm>
                </p:grpSpPr>
                <p:grpSp>
                  <p:nvGrpSpPr>
                    <p:cNvPr id="415" name="组合 414">
                      <a:extLst>
                        <a:ext uri="{FF2B5EF4-FFF2-40B4-BE49-F238E27FC236}">
                          <a16:creationId xmlns:a16="http://schemas.microsoft.com/office/drawing/2014/main" id="{1F11A07F-7F89-5B30-DB83-00AB9E3261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2271" y="3011909"/>
                      <a:ext cx="211093" cy="211093"/>
                      <a:chOff x="5832271" y="3011909"/>
                      <a:chExt cx="211093" cy="211093"/>
                    </a:xfrm>
                  </p:grpSpPr>
                  <p:sp>
                    <p:nvSpPr>
                      <p:cNvPr id="421" name="任意多边形: 形状 420">
                        <a:extLst>
                          <a:ext uri="{FF2B5EF4-FFF2-40B4-BE49-F238E27FC236}">
                            <a16:creationId xmlns:a16="http://schemas.microsoft.com/office/drawing/2014/main" id="{CEB0992A-B543-802F-8623-9DB58F3FA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2271" y="3011909"/>
                        <a:ext cx="211093" cy="211093"/>
                      </a:xfrm>
                      <a:custGeom>
                        <a:avLst/>
                        <a:gdLst>
                          <a:gd name="connsiteX0" fmla="*/ 211093 w 211093"/>
                          <a:gd name="connsiteY0" fmla="*/ 105547 h 211093"/>
                          <a:gd name="connsiteX1" fmla="*/ 105547 w 211093"/>
                          <a:gd name="connsiteY1" fmla="*/ 211093 h 211093"/>
                          <a:gd name="connsiteX2" fmla="*/ 0 w 211093"/>
                          <a:gd name="connsiteY2" fmla="*/ 105547 h 211093"/>
                          <a:gd name="connsiteX3" fmla="*/ 105547 w 211093"/>
                          <a:gd name="connsiteY3" fmla="*/ 0 h 211093"/>
                          <a:gd name="connsiteX4" fmla="*/ 211093 w 211093"/>
                          <a:gd name="connsiteY4" fmla="*/ 105547 h 2110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93" h="211093">
                            <a:moveTo>
                              <a:pt x="211093" y="105547"/>
                            </a:moveTo>
                            <a:cubicBezTo>
                              <a:pt x="211093" y="163838"/>
                              <a:pt x="163838" y="211093"/>
                              <a:pt x="105547" y="211093"/>
                            </a:cubicBezTo>
                            <a:cubicBezTo>
                              <a:pt x="47255" y="211093"/>
                              <a:pt x="0" y="163838"/>
                              <a:pt x="0" y="105547"/>
                            </a:cubicBezTo>
                            <a:cubicBezTo>
                              <a:pt x="0" y="47255"/>
                              <a:pt x="47255" y="0"/>
                              <a:pt x="105547" y="0"/>
                            </a:cubicBezTo>
                            <a:cubicBezTo>
                              <a:pt x="163838" y="0"/>
                              <a:pt x="211093" y="47255"/>
                              <a:pt x="211093" y="105547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45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22" name="任意多边形: 形状 421">
                        <a:extLst>
                          <a:ext uri="{FF2B5EF4-FFF2-40B4-BE49-F238E27FC236}">
                            <a16:creationId xmlns:a16="http://schemas.microsoft.com/office/drawing/2014/main" id="{40AAAC30-68FE-B682-546C-CFE0D95192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2271" y="3011909"/>
                        <a:ext cx="211093" cy="211093"/>
                      </a:xfrm>
                      <a:custGeom>
                        <a:avLst/>
                        <a:gdLst>
                          <a:gd name="connsiteX0" fmla="*/ 211093 w 211093"/>
                          <a:gd name="connsiteY0" fmla="*/ 105547 h 211093"/>
                          <a:gd name="connsiteX1" fmla="*/ 105547 w 211093"/>
                          <a:gd name="connsiteY1" fmla="*/ 211093 h 211093"/>
                          <a:gd name="connsiteX2" fmla="*/ 0 w 211093"/>
                          <a:gd name="connsiteY2" fmla="*/ 105547 h 211093"/>
                          <a:gd name="connsiteX3" fmla="*/ 105547 w 211093"/>
                          <a:gd name="connsiteY3" fmla="*/ 0 h 211093"/>
                          <a:gd name="connsiteX4" fmla="*/ 211093 w 211093"/>
                          <a:gd name="connsiteY4" fmla="*/ 105547 h 2110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93" h="211093">
                            <a:moveTo>
                              <a:pt x="211093" y="105547"/>
                            </a:moveTo>
                            <a:cubicBezTo>
                              <a:pt x="211093" y="163838"/>
                              <a:pt x="163838" y="211093"/>
                              <a:pt x="105547" y="211093"/>
                            </a:cubicBezTo>
                            <a:cubicBezTo>
                              <a:pt x="47255" y="211093"/>
                              <a:pt x="0" y="163838"/>
                              <a:pt x="0" y="105547"/>
                            </a:cubicBezTo>
                            <a:cubicBezTo>
                              <a:pt x="0" y="47255"/>
                              <a:pt x="47255" y="0"/>
                              <a:pt x="105547" y="0"/>
                            </a:cubicBezTo>
                            <a:cubicBezTo>
                              <a:pt x="163838" y="0"/>
                              <a:pt x="211093" y="47255"/>
                              <a:pt x="211093" y="105547"/>
                            </a:cubicBezTo>
                            <a:close/>
                          </a:path>
                        </a:pathLst>
                      </a:custGeom>
                      <a:noFill/>
                      <a:ln w="19050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6" name="组合 415">
                      <a:extLst>
                        <a:ext uri="{FF2B5EF4-FFF2-40B4-BE49-F238E27FC236}">
                          <a16:creationId xmlns:a16="http://schemas.microsoft.com/office/drawing/2014/main" id="{485FDE13-5B43-0BDD-9417-4E8D0F05E7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25905" y="2909022"/>
                      <a:ext cx="275476" cy="275476"/>
                      <a:chOff x="6025905" y="2909022"/>
                      <a:chExt cx="275476" cy="275476"/>
                    </a:xfrm>
                  </p:grpSpPr>
                  <p:sp>
                    <p:nvSpPr>
                      <p:cNvPr id="419" name="任意多边形: 形状 418">
                        <a:extLst>
                          <a:ext uri="{FF2B5EF4-FFF2-40B4-BE49-F238E27FC236}">
                            <a16:creationId xmlns:a16="http://schemas.microsoft.com/office/drawing/2014/main" id="{991614BB-0EF4-0A20-A0F7-5BEDDA6F524F}"/>
                          </a:ext>
                        </a:extLst>
                      </p:cNvPr>
                      <p:cNvSpPr/>
                      <p:nvPr/>
                    </p:nvSpPr>
                    <p:spPr>
                      <a:xfrm rot="-4059548">
                        <a:off x="6058101" y="2941218"/>
                        <a:ext cx="211084" cy="211084"/>
                      </a:xfrm>
                      <a:custGeom>
                        <a:avLst/>
                        <a:gdLst>
                          <a:gd name="connsiteX0" fmla="*/ 211084 w 211084"/>
                          <a:gd name="connsiteY0" fmla="*/ 105542 h 211084"/>
                          <a:gd name="connsiteX1" fmla="*/ 105542 w 211084"/>
                          <a:gd name="connsiteY1" fmla="*/ 211084 h 211084"/>
                          <a:gd name="connsiteX2" fmla="*/ 0 w 211084"/>
                          <a:gd name="connsiteY2" fmla="*/ 105542 h 211084"/>
                          <a:gd name="connsiteX3" fmla="*/ 105542 w 211084"/>
                          <a:gd name="connsiteY3" fmla="*/ 0 h 211084"/>
                          <a:gd name="connsiteX4" fmla="*/ 211084 w 211084"/>
                          <a:gd name="connsiteY4" fmla="*/ 105542 h 2110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84" h="211084">
                            <a:moveTo>
                              <a:pt x="211084" y="105542"/>
                            </a:moveTo>
                            <a:cubicBezTo>
                              <a:pt x="211084" y="163831"/>
                              <a:pt x="163832" y="211084"/>
                              <a:pt x="105542" y="211084"/>
                            </a:cubicBezTo>
                            <a:cubicBezTo>
                              <a:pt x="47253" y="211084"/>
                              <a:pt x="0" y="163831"/>
                              <a:pt x="0" y="105542"/>
                            </a:cubicBezTo>
                            <a:cubicBezTo>
                              <a:pt x="0" y="47253"/>
                              <a:pt x="47253" y="0"/>
                              <a:pt x="105542" y="0"/>
                            </a:cubicBezTo>
                            <a:cubicBezTo>
                              <a:pt x="163832" y="0"/>
                              <a:pt x="211084" y="47253"/>
                              <a:pt x="211084" y="10554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45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420" name="任意多边形: 形状 419">
                        <a:extLst>
                          <a:ext uri="{FF2B5EF4-FFF2-40B4-BE49-F238E27FC236}">
                            <a16:creationId xmlns:a16="http://schemas.microsoft.com/office/drawing/2014/main" id="{79547000-8EBF-E751-B565-164E375E071F}"/>
                          </a:ext>
                        </a:extLst>
                      </p:cNvPr>
                      <p:cNvSpPr/>
                      <p:nvPr/>
                    </p:nvSpPr>
                    <p:spPr>
                      <a:xfrm rot="-4059548">
                        <a:off x="6058101" y="2941218"/>
                        <a:ext cx="211084" cy="211084"/>
                      </a:xfrm>
                      <a:custGeom>
                        <a:avLst/>
                        <a:gdLst>
                          <a:gd name="connsiteX0" fmla="*/ 211084 w 211084"/>
                          <a:gd name="connsiteY0" fmla="*/ 105542 h 211084"/>
                          <a:gd name="connsiteX1" fmla="*/ 105542 w 211084"/>
                          <a:gd name="connsiteY1" fmla="*/ 211084 h 211084"/>
                          <a:gd name="connsiteX2" fmla="*/ 0 w 211084"/>
                          <a:gd name="connsiteY2" fmla="*/ 105542 h 211084"/>
                          <a:gd name="connsiteX3" fmla="*/ 105542 w 211084"/>
                          <a:gd name="connsiteY3" fmla="*/ 0 h 211084"/>
                          <a:gd name="connsiteX4" fmla="*/ 211084 w 211084"/>
                          <a:gd name="connsiteY4" fmla="*/ 105542 h 2110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84" h="211084">
                            <a:moveTo>
                              <a:pt x="211084" y="105542"/>
                            </a:moveTo>
                            <a:cubicBezTo>
                              <a:pt x="211084" y="163831"/>
                              <a:pt x="163832" y="211084"/>
                              <a:pt x="105542" y="211084"/>
                            </a:cubicBezTo>
                            <a:cubicBezTo>
                              <a:pt x="47253" y="211084"/>
                              <a:pt x="0" y="163831"/>
                              <a:pt x="0" y="105542"/>
                            </a:cubicBezTo>
                            <a:cubicBezTo>
                              <a:pt x="0" y="47253"/>
                              <a:pt x="47253" y="0"/>
                              <a:pt x="105542" y="0"/>
                            </a:cubicBezTo>
                            <a:cubicBezTo>
                              <a:pt x="163832" y="0"/>
                              <a:pt x="211084" y="47253"/>
                              <a:pt x="211084" y="105542"/>
                            </a:cubicBezTo>
                            <a:close/>
                          </a:path>
                        </a:pathLst>
                      </a:custGeom>
                      <a:noFill/>
                      <a:ln w="19049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sp>
                  <p:nvSpPr>
                    <p:cNvPr id="417" name="任意多边形: 形状 416">
                      <a:extLst>
                        <a:ext uri="{FF2B5EF4-FFF2-40B4-BE49-F238E27FC236}">
                          <a16:creationId xmlns:a16="http://schemas.microsoft.com/office/drawing/2014/main" id="{9018F1A4-AFAE-5809-7A93-E6DF9C1EF3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2764" y="3152184"/>
                      <a:ext cx="105403" cy="88391"/>
                    </a:xfrm>
                    <a:custGeom>
                      <a:avLst/>
                      <a:gdLst>
                        <a:gd name="connsiteX0" fmla="*/ 105404 w 105403"/>
                        <a:gd name="connsiteY0" fmla="*/ 0 h 88391"/>
                        <a:gd name="connsiteX1" fmla="*/ 73171 w 105403"/>
                        <a:gd name="connsiteY1" fmla="*/ 20660 h 88391"/>
                        <a:gd name="connsiteX2" fmla="*/ 0 w 105403"/>
                        <a:gd name="connsiteY2" fmla="*/ 88392 h 883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5403" h="88391">
                          <a:moveTo>
                            <a:pt x="105404" y="0"/>
                          </a:moveTo>
                          <a:lnTo>
                            <a:pt x="73171" y="20660"/>
                          </a:lnTo>
                          <a:lnTo>
                            <a:pt x="0" y="88392"/>
                          </a:lnTo>
                        </a:path>
                      </a:pathLst>
                    </a:custGeom>
                    <a:noFill/>
                    <a:ln w="19050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18" name="任意多边形: 形状 417">
                      <a:extLst>
                        <a:ext uri="{FF2B5EF4-FFF2-40B4-BE49-F238E27FC236}">
                          <a16:creationId xmlns:a16="http://schemas.microsoft.com/office/drawing/2014/main" id="{A75A29C5-5C28-EBB7-184B-C1C384937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355" y="3091967"/>
                      <a:ext cx="25136" cy="10458"/>
                    </a:xfrm>
                    <a:custGeom>
                      <a:avLst/>
                      <a:gdLst>
                        <a:gd name="connsiteX0" fmla="*/ 0 w 25136"/>
                        <a:gd name="connsiteY0" fmla="*/ 10458 h 10458"/>
                        <a:gd name="connsiteX1" fmla="*/ 25136 w 25136"/>
                        <a:gd name="connsiteY1" fmla="*/ 0 h 104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136" h="10458">
                          <a:moveTo>
                            <a:pt x="0" y="10458"/>
                          </a:moveTo>
                          <a:lnTo>
                            <a:pt x="25136" y="0"/>
                          </a:lnTo>
                        </a:path>
                      </a:pathLst>
                    </a:custGeom>
                    <a:ln w="19050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grpSp>
                <p:nvGrpSpPr>
                  <p:cNvPr id="412" name="组合 411">
                    <a:extLst>
                      <a:ext uri="{FF2B5EF4-FFF2-40B4-BE49-F238E27FC236}">
                        <a16:creationId xmlns:a16="http://schemas.microsoft.com/office/drawing/2014/main" id="{09A742B7-4E9F-F021-8F71-FE4544882314}"/>
                      </a:ext>
                    </a:extLst>
                  </p:cNvPr>
                  <p:cNvGrpSpPr/>
                  <p:nvPr/>
                </p:nvGrpSpPr>
                <p:grpSpPr>
                  <a:xfrm>
                    <a:off x="6053619" y="3116649"/>
                    <a:ext cx="80221" cy="101200"/>
                    <a:chOff x="6053619" y="3116649"/>
                    <a:chExt cx="80221" cy="101200"/>
                  </a:xfrm>
                </p:grpSpPr>
                <p:sp>
                  <p:nvSpPr>
                    <p:cNvPr id="413" name="任意多边形: 形状 412">
                      <a:extLst>
                        <a:ext uri="{FF2B5EF4-FFF2-40B4-BE49-F238E27FC236}">
                          <a16:creationId xmlns:a16="http://schemas.microsoft.com/office/drawing/2014/main" id="{96B3665A-CECC-7048-9815-1B8A047A7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8214" y="3121464"/>
                      <a:ext cx="70700" cy="91718"/>
                    </a:xfrm>
                    <a:custGeom>
                      <a:avLst/>
                      <a:gdLst>
                        <a:gd name="connsiteX0" fmla="*/ 0 w 70700"/>
                        <a:gd name="connsiteY0" fmla="*/ 8593 h 91718"/>
                        <a:gd name="connsiteX1" fmla="*/ 43910 w 70700"/>
                        <a:gd name="connsiteY1" fmla="*/ 11 h 91718"/>
                        <a:gd name="connsiteX2" fmla="*/ 59160 w 70700"/>
                        <a:gd name="connsiteY2" fmla="*/ 3688 h 91718"/>
                        <a:gd name="connsiteX3" fmla="*/ 70037 w 70700"/>
                        <a:gd name="connsiteY3" fmla="*/ 22728 h 91718"/>
                        <a:gd name="connsiteX4" fmla="*/ 62770 w 70700"/>
                        <a:gd name="connsiteY4" fmla="*/ 61095 h 91718"/>
                        <a:gd name="connsiteX5" fmla="*/ 37757 w 70700"/>
                        <a:gd name="connsiteY5" fmla="*/ 91718 h 917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0700" h="91718">
                          <a:moveTo>
                            <a:pt x="0" y="8593"/>
                          </a:moveTo>
                          <a:cubicBezTo>
                            <a:pt x="14316" y="4193"/>
                            <a:pt x="28937" y="-255"/>
                            <a:pt x="43910" y="11"/>
                          </a:cubicBezTo>
                          <a:cubicBezTo>
                            <a:pt x="49206" y="107"/>
                            <a:pt x="54683" y="859"/>
                            <a:pt x="59160" y="3688"/>
                          </a:cubicBezTo>
                          <a:cubicBezTo>
                            <a:pt x="65532" y="7717"/>
                            <a:pt x="68818" y="15289"/>
                            <a:pt x="70037" y="22728"/>
                          </a:cubicBezTo>
                          <a:cubicBezTo>
                            <a:pt x="72180" y="35797"/>
                            <a:pt x="68961" y="49379"/>
                            <a:pt x="62770" y="61095"/>
                          </a:cubicBezTo>
                          <a:cubicBezTo>
                            <a:pt x="56579" y="72811"/>
                            <a:pt x="47568" y="82812"/>
                            <a:pt x="37757" y="91718"/>
                          </a:cubicBezTo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14" name="任意多边形: 形状 413">
                      <a:extLst>
                        <a:ext uri="{FF2B5EF4-FFF2-40B4-BE49-F238E27FC236}">
                          <a16:creationId xmlns:a16="http://schemas.microsoft.com/office/drawing/2014/main" id="{C2BD1280-76A2-50A2-9FF7-0E7BEFC6C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3619" y="3116649"/>
                      <a:ext cx="80221" cy="101200"/>
                    </a:xfrm>
                    <a:custGeom>
                      <a:avLst/>
                      <a:gdLst>
                        <a:gd name="connsiteX0" fmla="*/ 5862 w 80221"/>
                        <a:gd name="connsiteY0" fmla="*/ 17999 h 101200"/>
                        <a:gd name="connsiteX1" fmla="*/ 45914 w 80221"/>
                        <a:gd name="connsiteY1" fmla="*/ 9598 h 101200"/>
                        <a:gd name="connsiteX2" fmla="*/ 62497 w 80221"/>
                        <a:gd name="connsiteY2" fmla="*/ 13437 h 101200"/>
                        <a:gd name="connsiteX3" fmla="*/ 69793 w 80221"/>
                        <a:gd name="connsiteY3" fmla="*/ 27505 h 101200"/>
                        <a:gd name="connsiteX4" fmla="*/ 38980 w 80221"/>
                        <a:gd name="connsiteY4" fmla="*/ 93170 h 101200"/>
                        <a:gd name="connsiteX5" fmla="*/ 45714 w 80221"/>
                        <a:gd name="connsiteY5" fmla="*/ 99905 h 101200"/>
                        <a:gd name="connsiteX6" fmla="*/ 78366 w 80221"/>
                        <a:gd name="connsiteY6" fmla="*/ 22352 h 101200"/>
                        <a:gd name="connsiteX7" fmla="*/ 51391 w 80221"/>
                        <a:gd name="connsiteY7" fmla="*/ 188 h 101200"/>
                        <a:gd name="connsiteX8" fmla="*/ 3318 w 80221"/>
                        <a:gd name="connsiteY8" fmla="*/ 8808 h 101200"/>
                        <a:gd name="connsiteX9" fmla="*/ 5862 w 80221"/>
                        <a:gd name="connsiteY9" fmla="*/ 17999 h 101200"/>
                        <a:gd name="connsiteX10" fmla="*/ 5862 w 80221"/>
                        <a:gd name="connsiteY10" fmla="*/ 17999 h 101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0221" h="101200">
                          <a:moveTo>
                            <a:pt x="5862" y="17999"/>
                          </a:moveTo>
                          <a:cubicBezTo>
                            <a:pt x="18892" y="13999"/>
                            <a:pt x="32179" y="9827"/>
                            <a:pt x="45914" y="9598"/>
                          </a:cubicBezTo>
                          <a:cubicBezTo>
                            <a:pt x="51534" y="9503"/>
                            <a:pt x="57897" y="9770"/>
                            <a:pt x="62497" y="13437"/>
                          </a:cubicBezTo>
                          <a:cubicBezTo>
                            <a:pt x="66746" y="16828"/>
                            <a:pt x="68774" y="22343"/>
                            <a:pt x="69793" y="27505"/>
                          </a:cubicBezTo>
                          <a:cubicBezTo>
                            <a:pt x="74889" y="53442"/>
                            <a:pt x="56859" y="76787"/>
                            <a:pt x="38980" y="93170"/>
                          </a:cubicBezTo>
                          <a:cubicBezTo>
                            <a:pt x="34446" y="97323"/>
                            <a:pt x="41200" y="104039"/>
                            <a:pt x="45714" y="99905"/>
                          </a:cubicBezTo>
                          <a:cubicBezTo>
                            <a:pt x="66679" y="80693"/>
                            <a:pt x="86462" y="52356"/>
                            <a:pt x="78366" y="22352"/>
                          </a:cubicBezTo>
                          <a:cubicBezTo>
                            <a:pt x="74766" y="9027"/>
                            <a:pt x="65079" y="1226"/>
                            <a:pt x="51391" y="188"/>
                          </a:cubicBezTo>
                          <a:cubicBezTo>
                            <a:pt x="35056" y="-1051"/>
                            <a:pt x="18720" y="4074"/>
                            <a:pt x="3318" y="8808"/>
                          </a:cubicBezTo>
                          <a:cubicBezTo>
                            <a:pt x="-2511" y="10608"/>
                            <a:pt x="-25" y="19809"/>
                            <a:pt x="5862" y="17999"/>
                          </a:cubicBezTo>
                          <a:lnTo>
                            <a:pt x="5862" y="17999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58" name="组合 357">
              <a:extLst>
                <a:ext uri="{FF2B5EF4-FFF2-40B4-BE49-F238E27FC236}">
                  <a16:creationId xmlns:a16="http://schemas.microsoft.com/office/drawing/2014/main" id="{9F84C36D-F990-19E8-29FF-E0A01680E4F3}"/>
                </a:ext>
              </a:extLst>
            </p:cNvPr>
            <p:cNvGrpSpPr/>
            <p:nvPr/>
          </p:nvGrpSpPr>
          <p:grpSpPr>
            <a:xfrm>
              <a:off x="5261228" y="4454865"/>
              <a:ext cx="3708352" cy="884525"/>
              <a:chOff x="5261228" y="4454865"/>
              <a:chExt cx="3708352" cy="884525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B8D90159-078D-4F70-4884-95DF0BD2D0F4}"/>
                  </a:ext>
                </a:extLst>
              </p:cNvPr>
              <p:cNvGrpSpPr/>
              <p:nvPr/>
            </p:nvGrpSpPr>
            <p:grpSpPr>
              <a:xfrm>
                <a:off x="8230212" y="4454865"/>
                <a:ext cx="739369" cy="884525"/>
                <a:chOff x="8230212" y="4454865"/>
                <a:chExt cx="739369" cy="884525"/>
              </a:xfrm>
            </p:grpSpPr>
            <p:grpSp>
              <p:nvGrpSpPr>
                <p:cNvPr id="385" name="组合 384">
                  <a:extLst>
                    <a:ext uri="{FF2B5EF4-FFF2-40B4-BE49-F238E27FC236}">
                      <a16:creationId xmlns:a16="http://schemas.microsoft.com/office/drawing/2014/main" id="{254548EB-0284-C9E6-B5B3-EB72A2B98BF6}"/>
                    </a:ext>
                  </a:extLst>
                </p:cNvPr>
                <p:cNvGrpSpPr/>
                <p:nvPr/>
              </p:nvGrpSpPr>
              <p:grpSpPr>
                <a:xfrm>
                  <a:off x="8365159" y="4945637"/>
                  <a:ext cx="451323" cy="393754"/>
                  <a:chOff x="8365159" y="4945637"/>
                  <a:chExt cx="451323" cy="393754"/>
                </a:xfrm>
              </p:grpSpPr>
              <p:sp>
                <p:nvSpPr>
                  <p:cNvPr id="400" name="任意多边形: 形状 399">
                    <a:extLst>
                      <a:ext uri="{FF2B5EF4-FFF2-40B4-BE49-F238E27FC236}">
                        <a16:creationId xmlns:a16="http://schemas.microsoft.com/office/drawing/2014/main" id="{C2FEADB8-A7E2-B435-6A67-88A9C28A3084}"/>
                      </a:ext>
                    </a:extLst>
                  </p:cNvPr>
                  <p:cNvSpPr/>
                  <p:nvPr/>
                </p:nvSpPr>
                <p:spPr>
                  <a:xfrm>
                    <a:off x="8365159" y="4945637"/>
                    <a:ext cx="451323" cy="393754"/>
                  </a:xfrm>
                  <a:custGeom>
                    <a:avLst/>
                    <a:gdLst>
                      <a:gd name="connsiteX0" fmla="*/ 0 w 451323"/>
                      <a:gd name="connsiteY0" fmla="*/ 0 h 393754"/>
                      <a:gd name="connsiteX1" fmla="*/ 41100 w 451323"/>
                      <a:gd name="connsiteY1" fmla="*/ 393754 h 393754"/>
                      <a:gd name="connsiteX2" fmla="*/ 410223 w 451323"/>
                      <a:gd name="connsiteY2" fmla="*/ 393754 h 393754"/>
                      <a:gd name="connsiteX3" fmla="*/ 451323 w 451323"/>
                      <a:gd name="connsiteY3" fmla="*/ 0 h 393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323" h="393754">
                        <a:moveTo>
                          <a:pt x="0" y="0"/>
                        </a:moveTo>
                        <a:lnTo>
                          <a:pt x="41100" y="393754"/>
                        </a:lnTo>
                        <a:lnTo>
                          <a:pt x="410223" y="393754"/>
                        </a:lnTo>
                        <a:lnTo>
                          <a:pt x="45132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401" name="任意多边形: 形状 400">
                    <a:extLst>
                      <a:ext uri="{FF2B5EF4-FFF2-40B4-BE49-F238E27FC236}">
                        <a16:creationId xmlns:a16="http://schemas.microsoft.com/office/drawing/2014/main" id="{5BC972D3-D9D1-5415-ACA2-DFFFD6B06746}"/>
                      </a:ext>
                    </a:extLst>
                  </p:cNvPr>
                  <p:cNvSpPr/>
                  <p:nvPr/>
                </p:nvSpPr>
                <p:spPr>
                  <a:xfrm>
                    <a:off x="8387953" y="5068738"/>
                    <a:ext cx="409222" cy="190500"/>
                  </a:xfrm>
                  <a:custGeom>
                    <a:avLst/>
                    <a:gdLst>
                      <a:gd name="connsiteX0" fmla="*/ 0 w 409222"/>
                      <a:gd name="connsiteY0" fmla="*/ 0 h 190500"/>
                      <a:gd name="connsiteX1" fmla="*/ 25537 w 409222"/>
                      <a:gd name="connsiteY1" fmla="*/ 190500 h 190500"/>
                      <a:gd name="connsiteX2" fmla="*/ 51102 w 409222"/>
                      <a:gd name="connsiteY2" fmla="*/ 0 h 190500"/>
                      <a:gd name="connsiteX3" fmla="*/ 76638 w 409222"/>
                      <a:gd name="connsiteY3" fmla="*/ 190500 h 190500"/>
                      <a:gd name="connsiteX4" fmla="*/ 102203 w 409222"/>
                      <a:gd name="connsiteY4" fmla="*/ 0 h 190500"/>
                      <a:gd name="connsiteX5" fmla="*/ 127759 w 409222"/>
                      <a:gd name="connsiteY5" fmla="*/ 190500 h 190500"/>
                      <a:gd name="connsiteX6" fmla="*/ 153334 w 409222"/>
                      <a:gd name="connsiteY6" fmla="*/ 0 h 190500"/>
                      <a:gd name="connsiteX7" fmla="*/ 178898 w 409222"/>
                      <a:gd name="connsiteY7" fmla="*/ 190500 h 190500"/>
                      <a:gd name="connsiteX8" fmla="*/ 204473 w 409222"/>
                      <a:gd name="connsiteY8" fmla="*/ 0 h 190500"/>
                      <a:gd name="connsiteX9" fmla="*/ 230057 w 409222"/>
                      <a:gd name="connsiteY9" fmla="*/ 190500 h 190500"/>
                      <a:gd name="connsiteX10" fmla="*/ 255584 w 409222"/>
                      <a:gd name="connsiteY10" fmla="*/ 0 h 190500"/>
                      <a:gd name="connsiteX11" fmla="*/ 281150 w 409222"/>
                      <a:gd name="connsiteY11" fmla="*/ 190500 h 190500"/>
                      <a:gd name="connsiteX12" fmla="*/ 306743 w 409222"/>
                      <a:gd name="connsiteY12" fmla="*/ 0 h 190500"/>
                      <a:gd name="connsiteX13" fmla="*/ 332337 w 409222"/>
                      <a:gd name="connsiteY13" fmla="*/ 190500 h 190500"/>
                      <a:gd name="connsiteX14" fmla="*/ 357940 w 409222"/>
                      <a:gd name="connsiteY14" fmla="*/ 0 h 190500"/>
                      <a:gd name="connsiteX15" fmla="*/ 383581 w 409222"/>
                      <a:gd name="connsiteY15" fmla="*/ 190500 h 190500"/>
                      <a:gd name="connsiteX16" fmla="*/ 409223 w 409222"/>
                      <a:gd name="connsiteY16" fmla="*/ 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09222" h="190500">
                        <a:moveTo>
                          <a:pt x="0" y="0"/>
                        </a:moveTo>
                        <a:cubicBezTo>
                          <a:pt x="12764" y="0"/>
                          <a:pt x="12764" y="190500"/>
                          <a:pt x="25537" y="190500"/>
                        </a:cubicBezTo>
                        <a:cubicBezTo>
                          <a:pt x="38319" y="190500"/>
                          <a:pt x="38319" y="0"/>
                          <a:pt x="51102" y="0"/>
                        </a:cubicBezTo>
                        <a:cubicBezTo>
                          <a:pt x="63875" y="0"/>
                          <a:pt x="63875" y="190500"/>
                          <a:pt x="76638" y="190500"/>
                        </a:cubicBezTo>
                        <a:cubicBezTo>
                          <a:pt x="89421" y="190500"/>
                          <a:pt x="89421" y="0"/>
                          <a:pt x="102203" y="0"/>
                        </a:cubicBezTo>
                        <a:cubicBezTo>
                          <a:pt x="114976" y="0"/>
                          <a:pt x="114976" y="190500"/>
                          <a:pt x="127759" y="190500"/>
                        </a:cubicBezTo>
                        <a:cubicBezTo>
                          <a:pt x="140551" y="190500"/>
                          <a:pt x="140551" y="0"/>
                          <a:pt x="153334" y="0"/>
                        </a:cubicBezTo>
                        <a:cubicBezTo>
                          <a:pt x="166116" y="0"/>
                          <a:pt x="166116" y="190500"/>
                          <a:pt x="178898" y="190500"/>
                        </a:cubicBezTo>
                        <a:cubicBezTo>
                          <a:pt x="191681" y="190500"/>
                          <a:pt x="191681" y="0"/>
                          <a:pt x="204473" y="0"/>
                        </a:cubicBezTo>
                        <a:cubicBezTo>
                          <a:pt x="217265" y="0"/>
                          <a:pt x="217265" y="190500"/>
                          <a:pt x="230057" y="190500"/>
                        </a:cubicBezTo>
                        <a:cubicBezTo>
                          <a:pt x="242821" y="190500"/>
                          <a:pt x="242821" y="0"/>
                          <a:pt x="255584" y="0"/>
                        </a:cubicBezTo>
                        <a:cubicBezTo>
                          <a:pt x="268367" y="0"/>
                          <a:pt x="268367" y="190500"/>
                          <a:pt x="281150" y="190500"/>
                        </a:cubicBezTo>
                        <a:cubicBezTo>
                          <a:pt x="293951" y="190500"/>
                          <a:pt x="293951" y="0"/>
                          <a:pt x="306743" y="0"/>
                        </a:cubicBezTo>
                        <a:cubicBezTo>
                          <a:pt x="319544" y="0"/>
                          <a:pt x="319544" y="190500"/>
                          <a:pt x="332337" y="190500"/>
                        </a:cubicBezTo>
                        <a:cubicBezTo>
                          <a:pt x="345138" y="190500"/>
                          <a:pt x="345138" y="0"/>
                          <a:pt x="357940" y="0"/>
                        </a:cubicBezTo>
                        <a:cubicBezTo>
                          <a:pt x="370761" y="0"/>
                          <a:pt x="370761" y="190500"/>
                          <a:pt x="383581" y="190500"/>
                        </a:cubicBezTo>
                        <a:cubicBezTo>
                          <a:pt x="396402" y="190500"/>
                          <a:pt x="396402" y="0"/>
                          <a:pt x="409223" y="0"/>
                        </a:cubicBezTo>
                      </a:path>
                    </a:pathLst>
                  </a:custGeom>
                  <a:noFill/>
                  <a:ln w="9525" cap="flat">
                    <a:solidFill>
                      <a:srgbClr val="CDDFF7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386" name="组合 385">
                  <a:extLst>
                    <a:ext uri="{FF2B5EF4-FFF2-40B4-BE49-F238E27FC236}">
                      <a16:creationId xmlns:a16="http://schemas.microsoft.com/office/drawing/2014/main" id="{CFE8B7AE-1FCF-7319-C844-143FAE5DB8E1}"/>
                    </a:ext>
                  </a:extLst>
                </p:cNvPr>
                <p:cNvGrpSpPr/>
                <p:nvPr/>
              </p:nvGrpSpPr>
              <p:grpSpPr>
                <a:xfrm>
                  <a:off x="8230212" y="4454865"/>
                  <a:ext cx="739369" cy="647437"/>
                  <a:chOff x="8230212" y="4454865"/>
                  <a:chExt cx="739369" cy="647437"/>
                </a:xfrm>
              </p:grpSpPr>
              <p:grpSp>
                <p:nvGrpSpPr>
                  <p:cNvPr id="387" name="组合 386">
                    <a:extLst>
                      <a:ext uri="{FF2B5EF4-FFF2-40B4-BE49-F238E27FC236}">
                        <a16:creationId xmlns:a16="http://schemas.microsoft.com/office/drawing/2014/main" id="{1CC9F9B0-4A5A-7A10-B1B1-DFE977664D09}"/>
                      </a:ext>
                    </a:extLst>
                  </p:cNvPr>
                  <p:cNvGrpSpPr/>
                  <p:nvPr/>
                </p:nvGrpSpPr>
                <p:grpSpPr>
                  <a:xfrm>
                    <a:off x="8230212" y="4454865"/>
                    <a:ext cx="739369" cy="647437"/>
                    <a:chOff x="8230212" y="4454865"/>
                    <a:chExt cx="739369" cy="647437"/>
                  </a:xfrm>
                </p:grpSpPr>
                <p:sp>
                  <p:nvSpPr>
                    <p:cNvPr id="394" name="任意多边形: 形状 393">
                      <a:extLst>
                        <a:ext uri="{FF2B5EF4-FFF2-40B4-BE49-F238E27FC236}">
                          <a16:creationId xmlns:a16="http://schemas.microsoft.com/office/drawing/2014/main" id="{6E5CF390-84F2-B60B-FA45-7FDBB2D21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7117" y="4454865"/>
                      <a:ext cx="286077" cy="265870"/>
                    </a:xfrm>
                    <a:custGeom>
                      <a:avLst/>
                      <a:gdLst>
                        <a:gd name="connsiteX0" fmla="*/ 279139 w 286077"/>
                        <a:gd name="connsiteY0" fmla="*/ 109524 h 265870"/>
                        <a:gd name="connsiteX1" fmla="*/ 216559 w 286077"/>
                        <a:gd name="connsiteY1" fmla="*/ 198392 h 265870"/>
                        <a:gd name="connsiteX2" fmla="*/ 102831 w 286077"/>
                        <a:gd name="connsiteY2" fmla="*/ 259542 h 265870"/>
                        <a:gd name="connsiteX3" fmla="*/ 11867 w 286077"/>
                        <a:gd name="connsiteY3" fmla="*/ 248208 h 265870"/>
                        <a:gd name="connsiteX4" fmla="*/ 89305 w 286077"/>
                        <a:gd name="connsiteY4" fmla="*/ 52279 h 265870"/>
                        <a:gd name="connsiteX5" fmla="*/ 269900 w 286077"/>
                        <a:gd name="connsiteY5" fmla="*/ 23513 h 265870"/>
                        <a:gd name="connsiteX6" fmla="*/ 279139 w 286077"/>
                        <a:gd name="connsiteY6" fmla="*/ 109524 h 265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6077" h="265870">
                          <a:moveTo>
                            <a:pt x="279139" y="109524"/>
                          </a:moveTo>
                          <a:cubicBezTo>
                            <a:pt x="268852" y="139908"/>
                            <a:pt x="247325" y="171627"/>
                            <a:pt x="216559" y="198392"/>
                          </a:cubicBezTo>
                          <a:cubicBezTo>
                            <a:pt x="184175" y="226586"/>
                            <a:pt x="141598" y="249256"/>
                            <a:pt x="102831" y="259542"/>
                          </a:cubicBezTo>
                          <a:cubicBezTo>
                            <a:pt x="64255" y="270020"/>
                            <a:pt x="29393" y="268306"/>
                            <a:pt x="11867" y="248208"/>
                          </a:cubicBezTo>
                          <a:cubicBezTo>
                            <a:pt x="-23280" y="207917"/>
                            <a:pt x="24726" y="108571"/>
                            <a:pt x="89305" y="52279"/>
                          </a:cubicBezTo>
                          <a:cubicBezTo>
                            <a:pt x="153885" y="-3919"/>
                            <a:pt x="234752" y="-16873"/>
                            <a:pt x="269900" y="23513"/>
                          </a:cubicBezTo>
                          <a:cubicBezTo>
                            <a:pt x="288283" y="44658"/>
                            <a:pt x="290473" y="76186"/>
                            <a:pt x="279139" y="109524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5" name="任意多边形: 形状 394">
                      <a:extLst>
                        <a:ext uri="{FF2B5EF4-FFF2-40B4-BE49-F238E27FC236}">
                          <a16:creationId xmlns:a16="http://schemas.microsoft.com/office/drawing/2014/main" id="{DF0A8FD7-5D94-ED76-36BF-7C9FBCCA9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3049" y="4874109"/>
                      <a:ext cx="208520" cy="228193"/>
                    </a:xfrm>
                    <a:custGeom>
                      <a:avLst/>
                      <a:gdLst>
                        <a:gd name="connsiteX0" fmla="*/ 187256 w 208520"/>
                        <a:gd name="connsiteY0" fmla="*/ 67232 h 228193"/>
                        <a:gd name="connsiteX1" fmla="*/ 169215 w 208520"/>
                        <a:gd name="connsiteY1" fmla="*/ 213269 h 228193"/>
                        <a:gd name="connsiteX2" fmla="*/ 26874 w 208520"/>
                        <a:gd name="connsiteY2" fmla="*/ 175969 h 228193"/>
                        <a:gd name="connsiteX3" fmla="*/ 32084 w 208520"/>
                        <a:gd name="connsiteY3" fmla="*/ 11006 h 228193"/>
                        <a:gd name="connsiteX4" fmla="*/ 187256 w 208520"/>
                        <a:gd name="connsiteY4" fmla="*/ 67232 h 228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8520" h="228193">
                          <a:moveTo>
                            <a:pt x="187256" y="67232"/>
                          </a:moveTo>
                          <a:cubicBezTo>
                            <a:pt x="221574" y="117857"/>
                            <a:pt x="213498" y="183237"/>
                            <a:pt x="169215" y="213269"/>
                          </a:cubicBezTo>
                          <a:cubicBezTo>
                            <a:pt x="124924" y="243292"/>
                            <a:pt x="61202" y="226594"/>
                            <a:pt x="26874" y="175969"/>
                          </a:cubicBezTo>
                          <a:cubicBezTo>
                            <a:pt x="-7445" y="125344"/>
                            <a:pt x="-12207" y="41028"/>
                            <a:pt x="32084" y="11006"/>
                          </a:cubicBezTo>
                          <a:cubicBezTo>
                            <a:pt x="76366" y="-19027"/>
                            <a:pt x="152928" y="16606"/>
                            <a:pt x="187256" y="6723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6" name="任意多边形: 形状 395">
                      <a:extLst>
                        <a:ext uri="{FF2B5EF4-FFF2-40B4-BE49-F238E27FC236}">
                          <a16:creationId xmlns:a16="http://schemas.microsoft.com/office/drawing/2014/main" id="{27CE643C-B8F9-D0F7-38C4-2FFB104DA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948" y="4564058"/>
                      <a:ext cx="176307" cy="150349"/>
                    </a:xfrm>
                    <a:custGeom>
                      <a:avLst/>
                      <a:gdLst>
                        <a:gd name="connsiteX0" fmla="*/ 176307 w 176307"/>
                        <a:gd name="connsiteY0" fmla="*/ 331 h 150349"/>
                        <a:gd name="connsiteX1" fmla="*/ 113728 w 176307"/>
                        <a:gd name="connsiteY1" fmla="*/ 89199 h 150349"/>
                        <a:gd name="connsiteX2" fmla="*/ 0 w 176307"/>
                        <a:gd name="connsiteY2" fmla="*/ 150350 h 150349"/>
                        <a:gd name="connsiteX3" fmla="*/ 90488 w 176307"/>
                        <a:gd name="connsiteY3" fmla="*/ 21953 h 150349"/>
                        <a:gd name="connsiteX4" fmla="*/ 176307 w 176307"/>
                        <a:gd name="connsiteY4" fmla="*/ 331 h 1503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6307" h="150349">
                          <a:moveTo>
                            <a:pt x="176307" y="331"/>
                          </a:moveTo>
                          <a:cubicBezTo>
                            <a:pt x="166021" y="30716"/>
                            <a:pt x="144494" y="62434"/>
                            <a:pt x="113728" y="89199"/>
                          </a:cubicBezTo>
                          <a:cubicBezTo>
                            <a:pt x="81343" y="117393"/>
                            <a:pt x="38766" y="140063"/>
                            <a:pt x="0" y="150350"/>
                          </a:cubicBezTo>
                          <a:cubicBezTo>
                            <a:pt x="1714" y="105582"/>
                            <a:pt x="42672" y="50051"/>
                            <a:pt x="90488" y="21953"/>
                          </a:cubicBezTo>
                          <a:cubicBezTo>
                            <a:pt x="118681" y="5379"/>
                            <a:pt x="149066" y="-1669"/>
                            <a:pt x="176307" y="331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7" name="任意多边形: 形状 396">
                      <a:extLst>
                        <a:ext uri="{FF2B5EF4-FFF2-40B4-BE49-F238E27FC236}">
                          <a16:creationId xmlns:a16="http://schemas.microsoft.com/office/drawing/2014/main" id="{FA67CA9D-8591-EDD5-BFC9-40EA01109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5983" y="4598250"/>
                      <a:ext cx="254847" cy="221976"/>
                    </a:xfrm>
                    <a:custGeom>
                      <a:avLst/>
                      <a:gdLst>
                        <a:gd name="connsiteX0" fmla="*/ 64038 w 254847"/>
                        <a:gd name="connsiteY0" fmla="*/ 187481 h 221976"/>
                        <a:gd name="connsiteX1" fmla="*/ 13232 w 254847"/>
                        <a:gd name="connsiteY1" fmla="*/ 36062 h 221976"/>
                        <a:gd name="connsiteX2" fmla="*/ 172690 w 254847"/>
                        <a:gd name="connsiteY2" fmla="*/ 27042 h 221976"/>
                        <a:gd name="connsiteX3" fmla="*/ 245213 w 254847"/>
                        <a:gd name="connsiteY3" fmla="*/ 193158 h 221976"/>
                        <a:gd name="connsiteX4" fmla="*/ 64038 w 254847"/>
                        <a:gd name="connsiteY4" fmla="*/ 187481 h 2219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847" h="221976">
                          <a:moveTo>
                            <a:pt x="64038" y="187481"/>
                          </a:moveTo>
                          <a:cubicBezTo>
                            <a:pt x="5974" y="148162"/>
                            <a:pt x="-16772" y="80372"/>
                            <a:pt x="13232" y="36062"/>
                          </a:cubicBezTo>
                          <a:cubicBezTo>
                            <a:pt x="43236" y="-8248"/>
                            <a:pt x="114625" y="-12277"/>
                            <a:pt x="172690" y="27042"/>
                          </a:cubicBezTo>
                          <a:cubicBezTo>
                            <a:pt x="230754" y="66361"/>
                            <a:pt x="275207" y="148857"/>
                            <a:pt x="245213" y="193158"/>
                          </a:cubicBezTo>
                          <a:cubicBezTo>
                            <a:pt x="215200" y="237468"/>
                            <a:pt x="122102" y="226800"/>
                            <a:pt x="64038" y="187481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8" name="任意多边形: 形状 397">
                      <a:extLst>
                        <a:ext uri="{FF2B5EF4-FFF2-40B4-BE49-F238E27FC236}">
                          <a16:creationId xmlns:a16="http://schemas.microsoft.com/office/drawing/2014/main" id="{A308155B-B961-0258-6651-F2E85DABB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0212" y="4820225"/>
                      <a:ext cx="249918" cy="227297"/>
                    </a:xfrm>
                    <a:custGeom>
                      <a:avLst/>
                      <a:gdLst>
                        <a:gd name="connsiteX0" fmla="*/ 175820 w 249918"/>
                        <a:gd name="connsiteY0" fmla="*/ 194992 h 227297"/>
                        <a:gd name="connsiteX1" fmla="*/ 16104 w 249918"/>
                        <a:gd name="connsiteY1" fmla="*/ 195715 h 227297"/>
                        <a:gd name="connsiteX2" fmla="*/ 57576 w 249918"/>
                        <a:gd name="connsiteY2" fmla="*/ 41477 h 227297"/>
                        <a:gd name="connsiteX3" fmla="*/ 238056 w 249918"/>
                        <a:gd name="connsiteY3" fmla="*/ 24751 h 227297"/>
                        <a:gd name="connsiteX4" fmla="*/ 175820 w 249918"/>
                        <a:gd name="connsiteY4" fmla="*/ 194992 h 2272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9918" h="227297">
                          <a:moveTo>
                            <a:pt x="175820" y="194992"/>
                          </a:moveTo>
                          <a:cubicBezTo>
                            <a:pt x="120260" y="237778"/>
                            <a:pt x="48756" y="238111"/>
                            <a:pt x="16104" y="195715"/>
                          </a:cubicBezTo>
                          <a:cubicBezTo>
                            <a:pt x="-16547" y="153329"/>
                            <a:pt x="2026" y="84273"/>
                            <a:pt x="57576" y="41477"/>
                          </a:cubicBezTo>
                          <a:cubicBezTo>
                            <a:pt x="113136" y="-1309"/>
                            <a:pt x="205404" y="-17635"/>
                            <a:pt x="238056" y="24751"/>
                          </a:cubicBezTo>
                          <a:cubicBezTo>
                            <a:pt x="270707" y="67147"/>
                            <a:pt x="231369" y="152196"/>
                            <a:pt x="175820" y="19499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9" name="任意多边形: 形状 398">
                      <a:extLst>
                        <a:ext uri="{FF2B5EF4-FFF2-40B4-BE49-F238E27FC236}">
                          <a16:creationId xmlns:a16="http://schemas.microsoft.com/office/drawing/2014/main" id="{DE6A386A-01AE-B71D-1E88-1D33F4E87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9963" y="4600553"/>
                      <a:ext cx="259617" cy="216674"/>
                    </a:xfrm>
                    <a:custGeom>
                      <a:avLst/>
                      <a:gdLst>
                        <a:gd name="connsiteX0" fmla="*/ 90489 w 259617"/>
                        <a:gd name="connsiteY0" fmla="*/ 21957 h 216674"/>
                        <a:gd name="connsiteX1" fmla="*/ 249061 w 259617"/>
                        <a:gd name="connsiteY1" fmla="*/ 41045 h 216674"/>
                        <a:gd name="connsiteX2" fmla="*/ 188777 w 259617"/>
                        <a:gd name="connsiteY2" fmla="*/ 188940 h 216674"/>
                        <a:gd name="connsiteX3" fmla="*/ 7612 w 259617"/>
                        <a:gd name="connsiteY3" fmla="*/ 183149 h 216674"/>
                        <a:gd name="connsiteX4" fmla="*/ 90489 w 259617"/>
                        <a:gd name="connsiteY4" fmla="*/ 21957 h 2166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9617" h="216674">
                          <a:moveTo>
                            <a:pt x="90489" y="21957"/>
                          </a:moveTo>
                          <a:cubicBezTo>
                            <a:pt x="150925" y="-13609"/>
                            <a:pt x="221915" y="-5065"/>
                            <a:pt x="249061" y="41045"/>
                          </a:cubicBezTo>
                          <a:cubicBezTo>
                            <a:pt x="276198" y="87156"/>
                            <a:pt x="249214" y="153374"/>
                            <a:pt x="188777" y="188940"/>
                          </a:cubicBezTo>
                          <a:cubicBezTo>
                            <a:pt x="128341" y="224506"/>
                            <a:pt x="34758" y="229259"/>
                            <a:pt x="7612" y="183149"/>
                          </a:cubicBezTo>
                          <a:cubicBezTo>
                            <a:pt x="-19525" y="137048"/>
                            <a:pt x="30063" y="57533"/>
                            <a:pt x="90489" y="2195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grpSp>
                <p:nvGrpSpPr>
                  <p:cNvPr id="388" name="组合 387">
                    <a:extLst>
                      <a:ext uri="{FF2B5EF4-FFF2-40B4-BE49-F238E27FC236}">
                        <a16:creationId xmlns:a16="http://schemas.microsoft.com/office/drawing/2014/main" id="{E574E948-F54E-8B6D-C885-A6E591B38A84}"/>
                      </a:ext>
                    </a:extLst>
                  </p:cNvPr>
                  <p:cNvGrpSpPr/>
                  <p:nvPr/>
                </p:nvGrpSpPr>
                <p:grpSpPr>
                  <a:xfrm>
                    <a:off x="8355173" y="4564019"/>
                    <a:ext cx="541682" cy="454141"/>
                    <a:chOff x="8355173" y="4564019"/>
                    <a:chExt cx="541682" cy="454141"/>
                  </a:xfrm>
                  <a:solidFill>
                    <a:srgbClr val="231F20"/>
                  </a:solidFill>
                </p:grpSpPr>
                <p:sp>
                  <p:nvSpPr>
                    <p:cNvPr id="389" name="任意多边形: 形状 388">
                      <a:extLst>
                        <a:ext uri="{FF2B5EF4-FFF2-40B4-BE49-F238E27FC236}">
                          <a16:creationId xmlns:a16="http://schemas.microsoft.com/office/drawing/2014/main" id="{545C8D13-BCEC-AA7D-113E-A11A22633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9551" y="4682927"/>
                      <a:ext cx="297304" cy="262747"/>
                    </a:xfrm>
                    <a:custGeom>
                      <a:avLst/>
                      <a:gdLst>
                        <a:gd name="connsiteX0" fmla="*/ 297275 w 297304"/>
                        <a:gd name="connsiteY0" fmla="*/ 4240 h 262747"/>
                        <a:gd name="connsiteX1" fmla="*/ 293084 w 297304"/>
                        <a:gd name="connsiteY1" fmla="*/ 9574 h 262747"/>
                        <a:gd name="connsiteX2" fmla="*/ 182594 w 297304"/>
                        <a:gd name="connsiteY2" fmla="*/ 56151 h 262747"/>
                        <a:gd name="connsiteX3" fmla="*/ 15716 w 297304"/>
                        <a:gd name="connsiteY3" fmla="*/ 250651 h 262747"/>
                        <a:gd name="connsiteX4" fmla="*/ 10382 w 297304"/>
                        <a:gd name="connsiteY4" fmla="*/ 262748 h 262747"/>
                        <a:gd name="connsiteX5" fmla="*/ 0 w 297304"/>
                        <a:gd name="connsiteY5" fmla="*/ 262748 h 262747"/>
                        <a:gd name="connsiteX6" fmla="*/ 7048 w 297304"/>
                        <a:gd name="connsiteY6" fmla="*/ 246556 h 262747"/>
                        <a:gd name="connsiteX7" fmla="*/ 177260 w 297304"/>
                        <a:gd name="connsiteY7" fmla="*/ 48245 h 262747"/>
                        <a:gd name="connsiteX8" fmla="*/ 291941 w 297304"/>
                        <a:gd name="connsiteY8" fmla="*/ 49 h 262747"/>
                        <a:gd name="connsiteX9" fmla="*/ 297275 w 297304"/>
                        <a:gd name="connsiteY9" fmla="*/ 4240 h 2627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97304" h="262747">
                          <a:moveTo>
                            <a:pt x="297275" y="4240"/>
                          </a:moveTo>
                          <a:cubicBezTo>
                            <a:pt x="297561" y="6811"/>
                            <a:pt x="295751" y="9192"/>
                            <a:pt x="293084" y="9574"/>
                          </a:cubicBezTo>
                          <a:cubicBezTo>
                            <a:pt x="258413" y="13955"/>
                            <a:pt x="222218" y="29195"/>
                            <a:pt x="182594" y="56151"/>
                          </a:cubicBezTo>
                          <a:cubicBezTo>
                            <a:pt x="110680" y="104919"/>
                            <a:pt x="52959" y="172165"/>
                            <a:pt x="15716" y="250651"/>
                          </a:cubicBezTo>
                          <a:cubicBezTo>
                            <a:pt x="13811" y="254652"/>
                            <a:pt x="12001" y="258652"/>
                            <a:pt x="10382" y="262748"/>
                          </a:cubicBezTo>
                          <a:lnTo>
                            <a:pt x="0" y="262748"/>
                          </a:lnTo>
                          <a:cubicBezTo>
                            <a:pt x="2095" y="257224"/>
                            <a:pt x="4572" y="251794"/>
                            <a:pt x="7048" y="246556"/>
                          </a:cubicBezTo>
                          <a:cubicBezTo>
                            <a:pt x="45053" y="166546"/>
                            <a:pt x="103917" y="97966"/>
                            <a:pt x="177260" y="48245"/>
                          </a:cubicBezTo>
                          <a:cubicBezTo>
                            <a:pt x="218218" y="20527"/>
                            <a:pt x="255651" y="4716"/>
                            <a:pt x="291941" y="49"/>
                          </a:cubicBezTo>
                          <a:cubicBezTo>
                            <a:pt x="294418" y="-333"/>
                            <a:pt x="296894" y="1573"/>
                            <a:pt x="297275" y="4240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0" name="任意多边形: 形状 389">
                      <a:extLst>
                        <a:ext uri="{FF2B5EF4-FFF2-40B4-BE49-F238E27FC236}">
                          <a16:creationId xmlns:a16="http://schemas.microsoft.com/office/drawing/2014/main" id="{0694FD50-FD45-3D10-2DDC-5BB26F107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0119" y="4564019"/>
                      <a:ext cx="201443" cy="381656"/>
                    </a:xfrm>
                    <a:custGeom>
                      <a:avLst/>
                      <a:gdLst>
                        <a:gd name="connsiteX0" fmla="*/ 199073 w 201443"/>
                        <a:gd name="connsiteY0" fmla="*/ 8848 h 381656"/>
                        <a:gd name="connsiteX1" fmla="*/ 34100 w 201443"/>
                        <a:gd name="connsiteY1" fmla="*/ 229828 h 381656"/>
                        <a:gd name="connsiteX2" fmla="*/ 9620 w 201443"/>
                        <a:gd name="connsiteY2" fmla="*/ 381656 h 381656"/>
                        <a:gd name="connsiteX3" fmla="*/ 0 w 201443"/>
                        <a:gd name="connsiteY3" fmla="*/ 381656 h 381656"/>
                        <a:gd name="connsiteX4" fmla="*/ 858 w 201443"/>
                        <a:gd name="connsiteY4" fmla="*/ 366702 h 381656"/>
                        <a:gd name="connsiteX5" fmla="*/ 4858 w 201443"/>
                        <a:gd name="connsiteY5" fmla="*/ 321934 h 381656"/>
                        <a:gd name="connsiteX6" fmla="*/ 24955 w 201443"/>
                        <a:gd name="connsiteY6" fmla="*/ 227066 h 381656"/>
                        <a:gd name="connsiteX7" fmla="*/ 194310 w 201443"/>
                        <a:gd name="connsiteY7" fmla="*/ 656 h 381656"/>
                        <a:gd name="connsiteX8" fmla="*/ 200787 w 201443"/>
                        <a:gd name="connsiteY8" fmla="*/ 2371 h 381656"/>
                        <a:gd name="connsiteX9" fmla="*/ 199073 w 201443"/>
                        <a:gd name="connsiteY9" fmla="*/ 8848 h 3816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01443" h="381656">
                          <a:moveTo>
                            <a:pt x="199073" y="8848"/>
                          </a:moveTo>
                          <a:cubicBezTo>
                            <a:pt x="122968" y="53234"/>
                            <a:pt x="64294" y="131720"/>
                            <a:pt x="34100" y="229828"/>
                          </a:cubicBezTo>
                          <a:cubicBezTo>
                            <a:pt x="19908" y="275738"/>
                            <a:pt x="11811" y="326030"/>
                            <a:pt x="9620" y="381656"/>
                          </a:cubicBezTo>
                          <a:lnTo>
                            <a:pt x="0" y="381656"/>
                          </a:lnTo>
                          <a:cubicBezTo>
                            <a:pt x="191" y="376608"/>
                            <a:pt x="476" y="371655"/>
                            <a:pt x="858" y="366702"/>
                          </a:cubicBezTo>
                          <a:cubicBezTo>
                            <a:pt x="1714" y="351367"/>
                            <a:pt x="3048" y="336412"/>
                            <a:pt x="4858" y="321934"/>
                          </a:cubicBezTo>
                          <a:cubicBezTo>
                            <a:pt x="9049" y="288311"/>
                            <a:pt x="15716" y="256783"/>
                            <a:pt x="24955" y="227066"/>
                          </a:cubicBezTo>
                          <a:cubicBezTo>
                            <a:pt x="55912" y="126672"/>
                            <a:pt x="116014" y="46281"/>
                            <a:pt x="194310" y="656"/>
                          </a:cubicBezTo>
                          <a:cubicBezTo>
                            <a:pt x="196596" y="-677"/>
                            <a:pt x="199454" y="85"/>
                            <a:pt x="200787" y="2371"/>
                          </a:cubicBezTo>
                          <a:cubicBezTo>
                            <a:pt x="202121" y="4657"/>
                            <a:pt x="201359" y="7514"/>
                            <a:pt x="199073" y="8848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1" name="任意多边形: 形状 390">
                      <a:extLst>
                        <a:ext uri="{FF2B5EF4-FFF2-40B4-BE49-F238E27FC236}">
                          <a16:creationId xmlns:a16="http://schemas.microsoft.com/office/drawing/2014/main" id="{56069E1C-3F4B-DBA8-4E18-695874813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2314" y="4868775"/>
                      <a:ext cx="262163" cy="149384"/>
                    </a:xfrm>
                    <a:custGeom>
                      <a:avLst/>
                      <a:gdLst>
                        <a:gd name="connsiteX0" fmla="*/ 259080 w 262163"/>
                        <a:gd name="connsiteY0" fmla="*/ 149099 h 149384"/>
                        <a:gd name="connsiteX1" fmla="*/ 257461 w 262163"/>
                        <a:gd name="connsiteY1" fmla="*/ 149385 h 149384"/>
                        <a:gd name="connsiteX2" fmla="*/ 252984 w 262163"/>
                        <a:gd name="connsiteY2" fmla="*/ 146241 h 149384"/>
                        <a:gd name="connsiteX3" fmla="*/ 183547 w 262163"/>
                        <a:gd name="connsiteY3" fmla="*/ 31751 h 149384"/>
                        <a:gd name="connsiteX4" fmla="*/ 61627 w 262163"/>
                        <a:gd name="connsiteY4" fmla="*/ 22226 h 149384"/>
                        <a:gd name="connsiteX5" fmla="*/ 10383 w 262163"/>
                        <a:gd name="connsiteY5" fmla="*/ 76899 h 149384"/>
                        <a:gd name="connsiteX6" fmla="*/ 0 w 262163"/>
                        <a:gd name="connsiteY6" fmla="*/ 76899 h 149384"/>
                        <a:gd name="connsiteX7" fmla="*/ 57245 w 262163"/>
                        <a:gd name="connsiteY7" fmla="*/ 13749 h 149384"/>
                        <a:gd name="connsiteX8" fmla="*/ 189166 w 262163"/>
                        <a:gd name="connsiteY8" fmla="*/ 24131 h 149384"/>
                        <a:gd name="connsiteX9" fmla="*/ 261842 w 262163"/>
                        <a:gd name="connsiteY9" fmla="*/ 142908 h 149384"/>
                        <a:gd name="connsiteX10" fmla="*/ 259080 w 262163"/>
                        <a:gd name="connsiteY10" fmla="*/ 149099 h 149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62163" h="149384">
                          <a:moveTo>
                            <a:pt x="259080" y="149099"/>
                          </a:moveTo>
                          <a:cubicBezTo>
                            <a:pt x="258509" y="149290"/>
                            <a:pt x="257937" y="149385"/>
                            <a:pt x="257461" y="149385"/>
                          </a:cubicBezTo>
                          <a:cubicBezTo>
                            <a:pt x="255461" y="149385"/>
                            <a:pt x="253651" y="148147"/>
                            <a:pt x="252984" y="146241"/>
                          </a:cubicBezTo>
                          <a:cubicBezTo>
                            <a:pt x="238601" y="107570"/>
                            <a:pt x="220694" y="59373"/>
                            <a:pt x="183547" y="31751"/>
                          </a:cubicBezTo>
                          <a:cubicBezTo>
                            <a:pt x="148876" y="6129"/>
                            <a:pt x="99917" y="2223"/>
                            <a:pt x="61627" y="22226"/>
                          </a:cubicBezTo>
                          <a:cubicBezTo>
                            <a:pt x="38958" y="34037"/>
                            <a:pt x="20955" y="53754"/>
                            <a:pt x="10383" y="76899"/>
                          </a:cubicBezTo>
                          <a:lnTo>
                            <a:pt x="0" y="76899"/>
                          </a:lnTo>
                          <a:cubicBezTo>
                            <a:pt x="11144" y="50134"/>
                            <a:pt x="31337" y="27179"/>
                            <a:pt x="57245" y="13749"/>
                          </a:cubicBezTo>
                          <a:cubicBezTo>
                            <a:pt x="98679" y="-7873"/>
                            <a:pt x="151733" y="-3682"/>
                            <a:pt x="189166" y="24131"/>
                          </a:cubicBezTo>
                          <a:cubicBezTo>
                            <a:pt x="228695" y="53468"/>
                            <a:pt x="247079" y="103093"/>
                            <a:pt x="261842" y="142908"/>
                          </a:cubicBezTo>
                          <a:cubicBezTo>
                            <a:pt x="262795" y="145384"/>
                            <a:pt x="261557" y="148147"/>
                            <a:pt x="259080" y="149099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2" name="任意多边形: 形状 391">
                      <a:extLst>
                        <a:ext uri="{FF2B5EF4-FFF2-40B4-BE49-F238E27FC236}">
                          <a16:creationId xmlns:a16="http://schemas.microsoft.com/office/drawing/2014/main" id="{960AC0DC-5B3C-28A6-1359-BBBF0997C4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2108" y="4680727"/>
                      <a:ext cx="136320" cy="264947"/>
                    </a:xfrm>
                    <a:custGeom>
                      <a:avLst/>
                      <a:gdLst>
                        <a:gd name="connsiteX0" fmla="*/ 136299 w 136320"/>
                        <a:gd name="connsiteY0" fmla="*/ 264948 h 264947"/>
                        <a:gd name="connsiteX1" fmla="*/ 126774 w 136320"/>
                        <a:gd name="connsiteY1" fmla="*/ 264948 h 264947"/>
                        <a:gd name="connsiteX2" fmla="*/ 126393 w 136320"/>
                        <a:gd name="connsiteY2" fmla="*/ 241707 h 264947"/>
                        <a:gd name="connsiteX3" fmla="*/ 109533 w 136320"/>
                        <a:gd name="connsiteY3" fmla="*/ 144361 h 264947"/>
                        <a:gd name="connsiteX4" fmla="*/ 2472 w 136320"/>
                        <a:gd name="connsiteY4" fmla="*/ 8916 h 264947"/>
                        <a:gd name="connsiteX5" fmla="*/ 567 w 136320"/>
                        <a:gd name="connsiteY5" fmla="*/ 2534 h 264947"/>
                        <a:gd name="connsiteX6" fmla="*/ 7044 w 136320"/>
                        <a:gd name="connsiteY6" fmla="*/ 629 h 264947"/>
                        <a:gd name="connsiteX7" fmla="*/ 118582 w 136320"/>
                        <a:gd name="connsiteY7" fmla="*/ 141313 h 264947"/>
                        <a:gd name="connsiteX8" fmla="*/ 132870 w 136320"/>
                        <a:gd name="connsiteY8" fmla="*/ 205226 h 264947"/>
                        <a:gd name="connsiteX9" fmla="*/ 136299 w 136320"/>
                        <a:gd name="connsiteY9" fmla="*/ 264948 h 2649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6320" h="264947">
                          <a:moveTo>
                            <a:pt x="136299" y="264948"/>
                          </a:moveTo>
                          <a:lnTo>
                            <a:pt x="126774" y="264948"/>
                          </a:lnTo>
                          <a:cubicBezTo>
                            <a:pt x="126869" y="257042"/>
                            <a:pt x="126774" y="249327"/>
                            <a:pt x="126393" y="241707"/>
                          </a:cubicBezTo>
                          <a:cubicBezTo>
                            <a:pt x="125059" y="206464"/>
                            <a:pt x="119344" y="174174"/>
                            <a:pt x="109533" y="144361"/>
                          </a:cubicBezTo>
                          <a:cubicBezTo>
                            <a:pt x="89626" y="84544"/>
                            <a:pt x="50574" y="35205"/>
                            <a:pt x="2472" y="8916"/>
                          </a:cubicBezTo>
                          <a:cubicBezTo>
                            <a:pt x="186" y="7678"/>
                            <a:pt x="-671" y="4820"/>
                            <a:pt x="567" y="2534"/>
                          </a:cubicBezTo>
                          <a:cubicBezTo>
                            <a:pt x="1806" y="153"/>
                            <a:pt x="4663" y="-704"/>
                            <a:pt x="7044" y="629"/>
                          </a:cubicBezTo>
                          <a:cubicBezTo>
                            <a:pt x="57241" y="27966"/>
                            <a:pt x="97913" y="79306"/>
                            <a:pt x="118582" y="141313"/>
                          </a:cubicBezTo>
                          <a:cubicBezTo>
                            <a:pt x="125250" y="161506"/>
                            <a:pt x="130108" y="182747"/>
                            <a:pt x="132870" y="205226"/>
                          </a:cubicBezTo>
                          <a:cubicBezTo>
                            <a:pt x="135442" y="224181"/>
                            <a:pt x="136489" y="244088"/>
                            <a:pt x="136299" y="264948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393" name="任意多边形: 形状 392">
                      <a:extLst>
                        <a:ext uri="{FF2B5EF4-FFF2-40B4-BE49-F238E27FC236}">
                          <a16:creationId xmlns:a16="http://schemas.microsoft.com/office/drawing/2014/main" id="{D4AAAF66-9335-D5A0-C736-C097D1023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5173" y="4841417"/>
                      <a:ext cx="229328" cy="104258"/>
                    </a:xfrm>
                    <a:custGeom>
                      <a:avLst/>
                      <a:gdLst>
                        <a:gd name="connsiteX0" fmla="*/ 219517 w 229328"/>
                        <a:gd name="connsiteY0" fmla="*/ 104258 h 104258"/>
                        <a:gd name="connsiteX1" fmla="*/ 184275 w 229328"/>
                        <a:gd name="connsiteY1" fmla="*/ 35393 h 104258"/>
                        <a:gd name="connsiteX2" fmla="*/ 93978 w 229328"/>
                        <a:gd name="connsiteY2" fmla="*/ 11009 h 104258"/>
                        <a:gd name="connsiteX3" fmla="*/ 7967 w 229328"/>
                        <a:gd name="connsiteY3" fmla="*/ 55300 h 104258"/>
                        <a:gd name="connsiteX4" fmla="*/ 1300 w 229328"/>
                        <a:gd name="connsiteY4" fmla="*/ 55109 h 104258"/>
                        <a:gd name="connsiteX5" fmla="*/ 1490 w 229328"/>
                        <a:gd name="connsiteY5" fmla="*/ 48346 h 104258"/>
                        <a:gd name="connsiteX6" fmla="*/ 92454 w 229328"/>
                        <a:gd name="connsiteY6" fmla="*/ 1579 h 104258"/>
                        <a:gd name="connsiteX7" fmla="*/ 190657 w 229328"/>
                        <a:gd name="connsiteY7" fmla="*/ 28344 h 104258"/>
                        <a:gd name="connsiteX8" fmla="*/ 223328 w 229328"/>
                        <a:gd name="connsiteY8" fmla="*/ 81017 h 104258"/>
                        <a:gd name="connsiteX9" fmla="*/ 225804 w 229328"/>
                        <a:gd name="connsiteY9" fmla="*/ 89304 h 104258"/>
                        <a:gd name="connsiteX10" fmla="*/ 229328 w 229328"/>
                        <a:gd name="connsiteY10" fmla="*/ 104258 h 104258"/>
                        <a:gd name="connsiteX11" fmla="*/ 219517 w 229328"/>
                        <a:gd name="connsiteY11" fmla="*/ 104258 h 1042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9328" h="104258">
                          <a:moveTo>
                            <a:pt x="219517" y="104258"/>
                          </a:moveTo>
                          <a:cubicBezTo>
                            <a:pt x="214374" y="78541"/>
                            <a:pt x="204087" y="53395"/>
                            <a:pt x="184275" y="35393"/>
                          </a:cubicBezTo>
                          <a:cubicBezTo>
                            <a:pt x="161510" y="14818"/>
                            <a:pt x="127792" y="5675"/>
                            <a:pt x="93978" y="11009"/>
                          </a:cubicBezTo>
                          <a:cubicBezTo>
                            <a:pt x="64069" y="15676"/>
                            <a:pt x="34351" y="31011"/>
                            <a:pt x="7967" y="55300"/>
                          </a:cubicBezTo>
                          <a:cubicBezTo>
                            <a:pt x="6062" y="57109"/>
                            <a:pt x="3014" y="57014"/>
                            <a:pt x="1300" y="55109"/>
                          </a:cubicBezTo>
                          <a:cubicBezTo>
                            <a:pt x="-510" y="53109"/>
                            <a:pt x="-415" y="50156"/>
                            <a:pt x="1490" y="48346"/>
                          </a:cubicBezTo>
                          <a:cubicBezTo>
                            <a:pt x="29303" y="22724"/>
                            <a:pt x="60736" y="6532"/>
                            <a:pt x="92454" y="1579"/>
                          </a:cubicBezTo>
                          <a:cubicBezTo>
                            <a:pt x="129125" y="-4136"/>
                            <a:pt x="165797" y="5865"/>
                            <a:pt x="190657" y="28344"/>
                          </a:cubicBezTo>
                          <a:cubicBezTo>
                            <a:pt x="206659" y="42822"/>
                            <a:pt x="216851" y="61301"/>
                            <a:pt x="223328" y="81017"/>
                          </a:cubicBezTo>
                          <a:cubicBezTo>
                            <a:pt x="224184" y="83779"/>
                            <a:pt x="225042" y="86542"/>
                            <a:pt x="225804" y="89304"/>
                          </a:cubicBezTo>
                          <a:cubicBezTo>
                            <a:pt x="227138" y="94257"/>
                            <a:pt x="228281" y="99305"/>
                            <a:pt x="229328" y="104258"/>
                          </a:cubicBezTo>
                          <a:lnTo>
                            <a:pt x="219517" y="104258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080C24E5-64DD-B966-172F-628E5C1AF833}"/>
                  </a:ext>
                </a:extLst>
              </p:cNvPr>
              <p:cNvGrpSpPr/>
              <p:nvPr/>
            </p:nvGrpSpPr>
            <p:grpSpPr>
              <a:xfrm>
                <a:off x="5261228" y="4593621"/>
                <a:ext cx="2124759" cy="743874"/>
                <a:chOff x="5261228" y="4593621"/>
                <a:chExt cx="2124759" cy="743874"/>
              </a:xfrm>
            </p:grpSpPr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C42A1B5A-010C-F32E-ECE5-BC6D196DDD76}"/>
                    </a:ext>
                  </a:extLst>
                </p:cNvPr>
                <p:cNvSpPr/>
                <p:nvPr/>
              </p:nvSpPr>
              <p:spPr>
                <a:xfrm>
                  <a:off x="5261228" y="5304701"/>
                  <a:ext cx="848153" cy="32794"/>
                </a:xfrm>
                <a:custGeom>
                  <a:avLst/>
                  <a:gdLst>
                    <a:gd name="connsiteX0" fmla="*/ 73333 w 848153"/>
                    <a:gd name="connsiteY0" fmla="*/ 0 h 32794"/>
                    <a:gd name="connsiteX1" fmla="*/ 848154 w 848153"/>
                    <a:gd name="connsiteY1" fmla="*/ 0 h 32794"/>
                    <a:gd name="connsiteX2" fmla="*/ 848154 w 848153"/>
                    <a:gd name="connsiteY2" fmla="*/ 32795 h 32794"/>
                    <a:gd name="connsiteX3" fmla="*/ 0 w 848153"/>
                    <a:gd name="connsiteY3" fmla="*/ 32795 h 32794"/>
                    <a:gd name="connsiteX4" fmla="*/ 0 w 848153"/>
                    <a:gd name="connsiteY4" fmla="*/ 32795 h 32794"/>
                    <a:gd name="connsiteX5" fmla="*/ 73333 w 848153"/>
                    <a:gd name="connsiteY5" fmla="*/ 0 h 32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8153" h="32794">
                      <a:moveTo>
                        <a:pt x="73333" y="0"/>
                      </a:moveTo>
                      <a:lnTo>
                        <a:pt x="848154" y="0"/>
                      </a:lnTo>
                      <a:lnTo>
                        <a:pt x="848154" y="32795"/>
                      </a:lnTo>
                      <a:lnTo>
                        <a:pt x="0" y="32795"/>
                      </a:lnTo>
                      <a:lnTo>
                        <a:pt x="0" y="32795"/>
                      </a:lnTo>
                      <a:cubicBezTo>
                        <a:pt x="18660" y="11925"/>
                        <a:pt x="45330" y="0"/>
                        <a:pt x="733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9E90DED-927B-DBE0-5CAE-78554ED56C9B}"/>
                    </a:ext>
                  </a:extLst>
                </p:cNvPr>
                <p:cNvSpPr/>
                <p:nvPr/>
              </p:nvSpPr>
              <p:spPr>
                <a:xfrm>
                  <a:off x="5991853" y="4593621"/>
                  <a:ext cx="1375646" cy="743874"/>
                </a:xfrm>
                <a:custGeom>
                  <a:avLst/>
                  <a:gdLst>
                    <a:gd name="connsiteX0" fmla="*/ 0 w 1375646"/>
                    <a:gd name="connsiteY0" fmla="*/ 743874 h 743874"/>
                    <a:gd name="connsiteX1" fmla="*/ 1169337 w 1375646"/>
                    <a:gd name="connsiteY1" fmla="*/ 743874 h 743874"/>
                    <a:gd name="connsiteX2" fmla="*/ 1372857 w 1375646"/>
                    <a:gd name="connsiteY2" fmla="*/ 80724 h 743874"/>
                    <a:gd name="connsiteX3" fmla="*/ 1313193 w 1375646"/>
                    <a:gd name="connsiteY3" fmla="*/ 0 h 743874"/>
                    <a:gd name="connsiteX4" fmla="*/ 274425 w 1375646"/>
                    <a:gd name="connsiteY4" fmla="*/ 0 h 743874"/>
                    <a:gd name="connsiteX5" fmla="*/ 214760 w 1375646"/>
                    <a:gd name="connsiteY5" fmla="*/ 44101 h 743874"/>
                    <a:gd name="connsiteX6" fmla="*/ 0 w 1375646"/>
                    <a:gd name="connsiteY6" fmla="*/ 743874 h 743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646" h="743874">
                      <a:moveTo>
                        <a:pt x="0" y="743874"/>
                      </a:moveTo>
                      <a:lnTo>
                        <a:pt x="1169337" y="743874"/>
                      </a:lnTo>
                      <a:lnTo>
                        <a:pt x="1372857" y="80724"/>
                      </a:lnTo>
                      <a:cubicBezTo>
                        <a:pt x="1385173" y="40596"/>
                        <a:pt x="1355160" y="0"/>
                        <a:pt x="1313193" y="0"/>
                      </a:cubicBezTo>
                      <a:lnTo>
                        <a:pt x="274425" y="0"/>
                      </a:lnTo>
                      <a:cubicBezTo>
                        <a:pt x="247012" y="0"/>
                        <a:pt x="222799" y="17888"/>
                        <a:pt x="214760" y="44101"/>
                      </a:cubicBezTo>
                      <a:lnTo>
                        <a:pt x="0" y="7438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381" name="组合 380">
                  <a:extLst>
                    <a:ext uri="{FF2B5EF4-FFF2-40B4-BE49-F238E27FC236}">
                      <a16:creationId xmlns:a16="http://schemas.microsoft.com/office/drawing/2014/main" id="{FF683BFC-9CF3-FACB-D013-CB18ED2DE7D0}"/>
                    </a:ext>
                  </a:extLst>
                </p:cNvPr>
                <p:cNvGrpSpPr/>
                <p:nvPr/>
              </p:nvGrpSpPr>
              <p:grpSpPr>
                <a:xfrm>
                  <a:off x="6010341" y="4593621"/>
                  <a:ext cx="1375647" cy="743874"/>
                  <a:chOff x="6010341" y="4593621"/>
                  <a:chExt cx="1375647" cy="743874"/>
                </a:xfrm>
              </p:grpSpPr>
              <p:sp>
                <p:nvSpPr>
                  <p:cNvPr id="382" name="任意多边形: 形状 381">
                    <a:extLst>
                      <a:ext uri="{FF2B5EF4-FFF2-40B4-BE49-F238E27FC236}">
                        <a16:creationId xmlns:a16="http://schemas.microsoft.com/office/drawing/2014/main" id="{C2C0B4C6-2AD7-ED0A-C1C5-0F2ACFB846ED}"/>
                      </a:ext>
                    </a:extLst>
                  </p:cNvPr>
                  <p:cNvSpPr/>
                  <p:nvPr/>
                </p:nvSpPr>
                <p:spPr>
                  <a:xfrm>
                    <a:off x="6010341" y="4593621"/>
                    <a:ext cx="1375647" cy="743874"/>
                  </a:xfrm>
                  <a:custGeom>
                    <a:avLst/>
                    <a:gdLst>
                      <a:gd name="connsiteX0" fmla="*/ 0 w 1375647"/>
                      <a:gd name="connsiteY0" fmla="*/ 743874 h 743874"/>
                      <a:gd name="connsiteX1" fmla="*/ 1169337 w 1375647"/>
                      <a:gd name="connsiteY1" fmla="*/ 743874 h 743874"/>
                      <a:gd name="connsiteX2" fmla="*/ 1372858 w 1375647"/>
                      <a:gd name="connsiteY2" fmla="*/ 80724 h 743874"/>
                      <a:gd name="connsiteX3" fmla="*/ 1313193 w 1375647"/>
                      <a:gd name="connsiteY3" fmla="*/ 0 h 743874"/>
                      <a:gd name="connsiteX4" fmla="*/ 274415 w 1375647"/>
                      <a:gd name="connsiteY4" fmla="*/ 0 h 743874"/>
                      <a:gd name="connsiteX5" fmla="*/ 214751 w 1375647"/>
                      <a:gd name="connsiteY5" fmla="*/ 44101 h 743874"/>
                      <a:gd name="connsiteX6" fmla="*/ 0 w 1375647"/>
                      <a:gd name="connsiteY6" fmla="*/ 743874 h 743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5647" h="743874">
                        <a:moveTo>
                          <a:pt x="0" y="743874"/>
                        </a:moveTo>
                        <a:lnTo>
                          <a:pt x="1169337" y="743874"/>
                        </a:lnTo>
                        <a:lnTo>
                          <a:pt x="1372858" y="80724"/>
                        </a:lnTo>
                        <a:cubicBezTo>
                          <a:pt x="1385173" y="40596"/>
                          <a:pt x="1355170" y="0"/>
                          <a:pt x="1313193" y="0"/>
                        </a:cubicBezTo>
                        <a:lnTo>
                          <a:pt x="274415" y="0"/>
                        </a:lnTo>
                        <a:cubicBezTo>
                          <a:pt x="247002" y="0"/>
                          <a:pt x="222790" y="17888"/>
                          <a:pt x="214751" y="44101"/>
                        </a:cubicBezTo>
                        <a:lnTo>
                          <a:pt x="0" y="7438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383" name="任意多边形: 形状 382">
                    <a:extLst>
                      <a:ext uri="{FF2B5EF4-FFF2-40B4-BE49-F238E27FC236}">
                        <a16:creationId xmlns:a16="http://schemas.microsoft.com/office/drawing/2014/main" id="{A6DD9432-2004-1B60-ACF1-420651C1DD40}"/>
                      </a:ext>
                    </a:extLst>
                  </p:cNvPr>
                  <p:cNvSpPr/>
                  <p:nvPr/>
                </p:nvSpPr>
                <p:spPr>
                  <a:xfrm>
                    <a:off x="6630305" y="4927301"/>
                    <a:ext cx="146167" cy="134778"/>
                  </a:xfrm>
                  <a:custGeom>
                    <a:avLst/>
                    <a:gdLst>
                      <a:gd name="connsiteX0" fmla="*/ 4477 w 146167"/>
                      <a:gd name="connsiteY0" fmla="*/ 106623 h 134778"/>
                      <a:gd name="connsiteX1" fmla="*/ 51844 w 146167"/>
                      <a:gd name="connsiteY1" fmla="*/ 134779 h 134778"/>
                      <a:gd name="connsiteX2" fmla="*/ 142475 w 146167"/>
                      <a:gd name="connsiteY2" fmla="*/ 67466 h 134778"/>
                      <a:gd name="connsiteX3" fmla="*/ 145266 w 146167"/>
                      <a:gd name="connsiteY3" fmla="*/ 36957 h 134778"/>
                      <a:gd name="connsiteX4" fmla="*/ 93202 w 146167"/>
                      <a:gd name="connsiteY4" fmla="*/ 0 h 134778"/>
                      <a:gd name="connsiteX5" fmla="*/ 2429 w 146167"/>
                      <a:gd name="connsiteY5" fmla="*/ 67466 h 134778"/>
                      <a:gd name="connsiteX6" fmla="*/ 4477 w 146167"/>
                      <a:gd name="connsiteY6" fmla="*/ 106623 h 134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167" h="134778">
                        <a:moveTo>
                          <a:pt x="4477" y="106623"/>
                        </a:moveTo>
                        <a:cubicBezTo>
                          <a:pt x="12249" y="123635"/>
                          <a:pt x="29261" y="134779"/>
                          <a:pt x="51844" y="134779"/>
                        </a:cubicBezTo>
                        <a:cubicBezTo>
                          <a:pt x="89097" y="134779"/>
                          <a:pt x="129711" y="104718"/>
                          <a:pt x="142475" y="67466"/>
                        </a:cubicBezTo>
                        <a:cubicBezTo>
                          <a:pt x="146285" y="56464"/>
                          <a:pt x="147018" y="46053"/>
                          <a:pt x="145266" y="36957"/>
                        </a:cubicBezTo>
                        <a:cubicBezTo>
                          <a:pt x="140865" y="15107"/>
                          <a:pt x="121510" y="0"/>
                          <a:pt x="93202" y="0"/>
                        </a:cubicBezTo>
                        <a:cubicBezTo>
                          <a:pt x="53016" y="0"/>
                          <a:pt x="12401" y="30213"/>
                          <a:pt x="2429" y="67466"/>
                        </a:cubicBezTo>
                        <a:cubicBezTo>
                          <a:pt x="-1534" y="82134"/>
                          <a:pt x="-505" y="95631"/>
                          <a:pt x="4477" y="1066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384" name="任意多边形: 形状 383">
                    <a:extLst>
                      <a:ext uri="{FF2B5EF4-FFF2-40B4-BE49-F238E27FC236}">
                        <a16:creationId xmlns:a16="http://schemas.microsoft.com/office/drawing/2014/main" id="{DA84F421-C601-D4DF-D303-3D1328467C01}"/>
                      </a:ext>
                    </a:extLst>
                  </p:cNvPr>
                  <p:cNvSpPr/>
                  <p:nvPr/>
                </p:nvSpPr>
                <p:spPr>
                  <a:xfrm>
                    <a:off x="6010341" y="5106695"/>
                    <a:ext cx="1240155" cy="230800"/>
                  </a:xfrm>
                  <a:custGeom>
                    <a:avLst/>
                    <a:gdLst>
                      <a:gd name="connsiteX0" fmla="*/ 0 w 1240155"/>
                      <a:gd name="connsiteY0" fmla="*/ 230800 h 230800"/>
                      <a:gd name="connsiteX1" fmla="*/ 1240155 w 1240155"/>
                      <a:gd name="connsiteY1" fmla="*/ 0 h 230800"/>
                      <a:gd name="connsiteX2" fmla="*/ 1169327 w 1240155"/>
                      <a:gd name="connsiteY2" fmla="*/ 230800 h 230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40155" h="230800">
                        <a:moveTo>
                          <a:pt x="0" y="230800"/>
                        </a:moveTo>
                        <a:lnTo>
                          <a:pt x="1240155" y="0"/>
                        </a:lnTo>
                        <a:lnTo>
                          <a:pt x="1169327" y="23080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</p:grpSp>
        </p:grpSp>
        <p:grpSp>
          <p:nvGrpSpPr>
            <p:cNvPr id="359" name="组合 358">
              <a:extLst>
                <a:ext uri="{FF2B5EF4-FFF2-40B4-BE49-F238E27FC236}">
                  <a16:creationId xmlns:a16="http://schemas.microsoft.com/office/drawing/2014/main" id="{7712BF94-6C30-F09D-3B77-6D1A8A7D7448}"/>
                </a:ext>
              </a:extLst>
            </p:cNvPr>
            <p:cNvGrpSpPr/>
            <p:nvPr/>
          </p:nvGrpSpPr>
          <p:grpSpPr>
            <a:xfrm>
              <a:off x="3394246" y="1832686"/>
              <a:ext cx="5461117" cy="2760935"/>
              <a:chOff x="3394246" y="1832686"/>
              <a:chExt cx="5461117" cy="2760935"/>
            </a:xfrm>
            <a:solidFill>
              <a:srgbClr val="FFFFFF"/>
            </a:solidFill>
          </p:grpSpPr>
          <p:grpSp>
            <p:nvGrpSpPr>
              <p:cNvPr id="366" name="组合 365">
                <a:extLst>
                  <a:ext uri="{FF2B5EF4-FFF2-40B4-BE49-F238E27FC236}">
                    <a16:creationId xmlns:a16="http://schemas.microsoft.com/office/drawing/2014/main" id="{F19A3F62-E1DD-B754-F6E4-484B8B684BFC}"/>
                  </a:ext>
                </a:extLst>
              </p:cNvPr>
              <p:cNvGrpSpPr/>
              <p:nvPr/>
            </p:nvGrpSpPr>
            <p:grpSpPr>
              <a:xfrm>
                <a:off x="3432600" y="2989525"/>
                <a:ext cx="5274183" cy="1247060"/>
                <a:chOff x="3432600" y="2989525"/>
                <a:chExt cx="5274183" cy="1247060"/>
              </a:xfrm>
              <a:solidFill>
                <a:srgbClr val="FFFFFF"/>
              </a:solidFill>
            </p:grpSpPr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78C72096-451C-5854-2432-BD32C48D1742}"/>
                    </a:ext>
                  </a:extLst>
                </p:cNvPr>
                <p:cNvSpPr/>
                <p:nvPr/>
              </p:nvSpPr>
              <p:spPr>
                <a:xfrm>
                  <a:off x="4861941" y="3661238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8" y="41539"/>
                        <a:pt x="117757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7" y="85068"/>
                        <a:pt x="85058" y="117758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8"/>
                        <a:pt x="41538" y="8506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8" y="74238"/>
                        <a:pt x="74238" y="41539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8CB8BBDB-28F8-200B-69EE-21F4F7DEA3D6}"/>
                    </a:ext>
                  </a:extLst>
                </p:cNvPr>
                <p:cNvSpPr/>
                <p:nvPr/>
              </p:nvSpPr>
              <p:spPr>
                <a:xfrm>
                  <a:off x="3432600" y="3387128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58" y="41538"/>
                        <a:pt x="117758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8" y="85068"/>
                        <a:pt x="85058" y="117758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8"/>
                        <a:pt x="41539" y="8506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9" y="74238"/>
                        <a:pt x="74228" y="41538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74" name="任意多边形: 形状 373">
                  <a:extLst>
                    <a:ext uri="{FF2B5EF4-FFF2-40B4-BE49-F238E27FC236}">
                      <a16:creationId xmlns:a16="http://schemas.microsoft.com/office/drawing/2014/main" id="{61F64B43-2428-17DC-57E2-41849D400BDB}"/>
                    </a:ext>
                  </a:extLst>
                </p:cNvPr>
                <p:cNvSpPr/>
                <p:nvPr/>
              </p:nvSpPr>
              <p:spPr>
                <a:xfrm>
                  <a:off x="7210405" y="4077290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8" y="41538"/>
                        <a:pt x="117758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8" y="85058"/>
                        <a:pt x="85058" y="117757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38" y="117757"/>
                        <a:pt x="41539" y="8505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9" y="74228"/>
                        <a:pt x="74228" y="41538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75" name="任意多边形: 形状 374">
                  <a:extLst>
                    <a:ext uri="{FF2B5EF4-FFF2-40B4-BE49-F238E27FC236}">
                      <a16:creationId xmlns:a16="http://schemas.microsoft.com/office/drawing/2014/main" id="{AA3917DC-3E02-6FE6-833E-B383C8988792}"/>
                    </a:ext>
                  </a:extLst>
                </p:cNvPr>
                <p:cNvSpPr/>
                <p:nvPr/>
              </p:nvSpPr>
              <p:spPr>
                <a:xfrm>
                  <a:off x="8547487" y="3775529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7" y="41538"/>
                        <a:pt x="117757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7" y="85068"/>
                        <a:pt x="85058" y="117757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7"/>
                        <a:pt x="41538" y="8506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8" y="74228"/>
                        <a:pt x="74228" y="41538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09166D76-55FF-F777-661E-69FE19C7AC68}"/>
                    </a:ext>
                  </a:extLst>
                </p:cNvPr>
                <p:cNvSpPr/>
                <p:nvPr/>
              </p:nvSpPr>
              <p:spPr>
                <a:xfrm>
                  <a:off x="5181580" y="2989525"/>
                  <a:ext cx="159295" cy="159296"/>
                </a:xfrm>
                <a:custGeom>
                  <a:avLst/>
                  <a:gdLst>
                    <a:gd name="connsiteX0" fmla="*/ 79648 w 159295"/>
                    <a:gd name="connsiteY0" fmla="*/ 0 h 159296"/>
                    <a:gd name="connsiteX1" fmla="*/ 79648 w 159295"/>
                    <a:gd name="connsiteY1" fmla="*/ 0 h 159296"/>
                    <a:gd name="connsiteX2" fmla="*/ 159296 w 159295"/>
                    <a:gd name="connsiteY2" fmla="*/ 79648 h 159296"/>
                    <a:gd name="connsiteX3" fmla="*/ 159296 w 159295"/>
                    <a:gd name="connsiteY3" fmla="*/ 79648 h 159296"/>
                    <a:gd name="connsiteX4" fmla="*/ 159296 w 159295"/>
                    <a:gd name="connsiteY4" fmla="*/ 79648 h 159296"/>
                    <a:gd name="connsiteX5" fmla="*/ 79648 w 159295"/>
                    <a:gd name="connsiteY5" fmla="*/ 159296 h 159296"/>
                    <a:gd name="connsiteX6" fmla="*/ 79648 w 159295"/>
                    <a:gd name="connsiteY6" fmla="*/ 159296 h 159296"/>
                    <a:gd name="connsiteX7" fmla="*/ 79648 w 159295"/>
                    <a:gd name="connsiteY7" fmla="*/ 159296 h 159296"/>
                    <a:gd name="connsiteX8" fmla="*/ 0 w 159295"/>
                    <a:gd name="connsiteY8" fmla="*/ 79648 h 159296"/>
                    <a:gd name="connsiteX9" fmla="*/ 0 w 159295"/>
                    <a:gd name="connsiteY9" fmla="*/ 79648 h 159296"/>
                    <a:gd name="connsiteX10" fmla="*/ 0 w 159295"/>
                    <a:gd name="connsiteY10" fmla="*/ 79648 h 159296"/>
                    <a:gd name="connsiteX11" fmla="*/ 79648 w 159295"/>
                    <a:gd name="connsiteY11" fmla="*/ 0 h 159296"/>
                    <a:gd name="connsiteX12" fmla="*/ 79648 w 159295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5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8" y="41539"/>
                        <a:pt x="117757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7" y="85068"/>
                        <a:pt x="85058" y="117758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8"/>
                        <a:pt x="41539" y="8505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9" y="74238"/>
                        <a:pt x="74228" y="41539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367" name="组合 366">
                <a:extLst>
                  <a:ext uri="{FF2B5EF4-FFF2-40B4-BE49-F238E27FC236}">
                    <a16:creationId xmlns:a16="http://schemas.microsoft.com/office/drawing/2014/main" id="{2C06A0C6-17EE-1262-4740-470CCF81F3BE}"/>
                  </a:ext>
                </a:extLst>
              </p:cNvPr>
              <p:cNvGrpSpPr/>
              <p:nvPr/>
            </p:nvGrpSpPr>
            <p:grpSpPr>
              <a:xfrm>
                <a:off x="3394246" y="1832686"/>
                <a:ext cx="5461117" cy="2760935"/>
                <a:chOff x="3394246" y="1832686"/>
                <a:chExt cx="5461117" cy="2760935"/>
              </a:xfrm>
              <a:solidFill>
                <a:srgbClr val="FFFFFF"/>
              </a:solidFill>
            </p:grpSpPr>
            <p:sp>
              <p:nvSpPr>
                <p:cNvPr id="368" name="任意多边形: 形状 367">
                  <a:extLst>
                    <a:ext uri="{FF2B5EF4-FFF2-40B4-BE49-F238E27FC236}">
                      <a16:creationId xmlns:a16="http://schemas.microsoft.com/office/drawing/2014/main" id="{7CB105C3-3226-4E89-D458-90F225DB4373}"/>
                    </a:ext>
                  </a:extLst>
                </p:cNvPr>
                <p:cNvSpPr/>
                <p:nvPr/>
              </p:nvSpPr>
              <p:spPr>
                <a:xfrm>
                  <a:off x="7326249" y="1832686"/>
                  <a:ext cx="297732" cy="297732"/>
                </a:xfrm>
                <a:custGeom>
                  <a:avLst/>
                  <a:gdLst>
                    <a:gd name="connsiteX0" fmla="*/ 297732 w 297732"/>
                    <a:gd name="connsiteY0" fmla="*/ 148866 h 297732"/>
                    <a:gd name="connsiteX1" fmla="*/ 148866 w 297732"/>
                    <a:gd name="connsiteY1" fmla="*/ 297732 h 297732"/>
                    <a:gd name="connsiteX2" fmla="*/ 0 w 297732"/>
                    <a:gd name="connsiteY2" fmla="*/ 148866 h 297732"/>
                    <a:gd name="connsiteX3" fmla="*/ 148866 w 297732"/>
                    <a:gd name="connsiteY3" fmla="*/ 0 h 297732"/>
                    <a:gd name="connsiteX4" fmla="*/ 297732 w 297732"/>
                    <a:gd name="connsiteY4" fmla="*/ 148866 h 2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732" h="297732">
                      <a:moveTo>
                        <a:pt x="297732" y="148866"/>
                      </a:moveTo>
                      <a:cubicBezTo>
                        <a:pt x="297732" y="231083"/>
                        <a:pt x="231083" y="297732"/>
                        <a:pt x="148866" y="297732"/>
                      </a:cubicBezTo>
                      <a:cubicBezTo>
                        <a:pt x="66650" y="297732"/>
                        <a:pt x="0" y="231083"/>
                        <a:pt x="0" y="148866"/>
                      </a:cubicBezTo>
                      <a:cubicBezTo>
                        <a:pt x="0" y="66650"/>
                        <a:pt x="66650" y="0"/>
                        <a:pt x="148866" y="0"/>
                      </a:cubicBezTo>
                      <a:cubicBezTo>
                        <a:pt x="231083" y="0"/>
                        <a:pt x="297732" y="66650"/>
                        <a:pt x="297732" y="1488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69" name="任意多边形: 形状 368">
                  <a:extLst>
                    <a:ext uri="{FF2B5EF4-FFF2-40B4-BE49-F238E27FC236}">
                      <a16:creationId xmlns:a16="http://schemas.microsoft.com/office/drawing/2014/main" id="{4BA559C9-0831-EE89-D46B-8577BD43C006}"/>
                    </a:ext>
                  </a:extLst>
                </p:cNvPr>
                <p:cNvSpPr/>
                <p:nvPr/>
              </p:nvSpPr>
              <p:spPr>
                <a:xfrm rot="-4602852">
                  <a:off x="3394246" y="2648324"/>
                  <a:ext cx="438210" cy="438210"/>
                </a:xfrm>
                <a:custGeom>
                  <a:avLst/>
                  <a:gdLst>
                    <a:gd name="connsiteX0" fmla="*/ 438210 w 438210"/>
                    <a:gd name="connsiteY0" fmla="*/ 219105 h 438210"/>
                    <a:gd name="connsiteX1" fmla="*/ 219105 w 438210"/>
                    <a:gd name="connsiteY1" fmla="*/ 438210 h 438210"/>
                    <a:gd name="connsiteX2" fmla="*/ 0 w 438210"/>
                    <a:gd name="connsiteY2" fmla="*/ 219105 h 438210"/>
                    <a:gd name="connsiteX3" fmla="*/ 219105 w 438210"/>
                    <a:gd name="connsiteY3" fmla="*/ 0 h 438210"/>
                    <a:gd name="connsiteX4" fmla="*/ 438210 w 438210"/>
                    <a:gd name="connsiteY4" fmla="*/ 219105 h 438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8210" h="438210">
                      <a:moveTo>
                        <a:pt x="438210" y="219105"/>
                      </a:moveTo>
                      <a:cubicBezTo>
                        <a:pt x="438210" y="340113"/>
                        <a:pt x="340113" y="438210"/>
                        <a:pt x="219105" y="438210"/>
                      </a:cubicBezTo>
                      <a:cubicBezTo>
                        <a:pt x="98097" y="438210"/>
                        <a:pt x="0" y="340113"/>
                        <a:pt x="0" y="219105"/>
                      </a:cubicBezTo>
                      <a:cubicBezTo>
                        <a:pt x="0" y="98097"/>
                        <a:pt x="98097" y="0"/>
                        <a:pt x="219105" y="0"/>
                      </a:cubicBezTo>
                      <a:cubicBezTo>
                        <a:pt x="340113" y="0"/>
                        <a:pt x="438210" y="98097"/>
                        <a:pt x="438210" y="2191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70" name="任意多边形: 形状 369">
                  <a:extLst>
                    <a:ext uri="{FF2B5EF4-FFF2-40B4-BE49-F238E27FC236}">
                      <a16:creationId xmlns:a16="http://schemas.microsoft.com/office/drawing/2014/main" id="{5877B172-32AA-A348-4319-518FFCFBAB6E}"/>
                    </a:ext>
                  </a:extLst>
                </p:cNvPr>
                <p:cNvSpPr/>
                <p:nvPr/>
              </p:nvSpPr>
              <p:spPr>
                <a:xfrm rot="-4848650">
                  <a:off x="6765322" y="4284447"/>
                  <a:ext cx="169684" cy="169684"/>
                </a:xfrm>
                <a:custGeom>
                  <a:avLst/>
                  <a:gdLst>
                    <a:gd name="connsiteX0" fmla="*/ 169684 w 169684"/>
                    <a:gd name="connsiteY0" fmla="*/ 84842 h 169684"/>
                    <a:gd name="connsiteX1" fmla="*/ 84842 w 169684"/>
                    <a:gd name="connsiteY1" fmla="*/ 169684 h 169684"/>
                    <a:gd name="connsiteX2" fmla="*/ 0 w 169684"/>
                    <a:gd name="connsiteY2" fmla="*/ 84842 h 169684"/>
                    <a:gd name="connsiteX3" fmla="*/ 84842 w 169684"/>
                    <a:gd name="connsiteY3" fmla="*/ 0 h 169684"/>
                    <a:gd name="connsiteX4" fmla="*/ 169684 w 169684"/>
                    <a:gd name="connsiteY4" fmla="*/ 84842 h 16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684" h="169684">
                      <a:moveTo>
                        <a:pt x="169684" y="84842"/>
                      </a:moveTo>
                      <a:cubicBezTo>
                        <a:pt x="169684" y="131699"/>
                        <a:pt x="131699" y="169684"/>
                        <a:pt x="84842" y="169684"/>
                      </a:cubicBezTo>
                      <a:cubicBezTo>
                        <a:pt x="37985" y="169684"/>
                        <a:pt x="0" y="131699"/>
                        <a:pt x="0" y="84842"/>
                      </a:cubicBezTo>
                      <a:cubicBezTo>
                        <a:pt x="0" y="37985"/>
                        <a:pt x="37985" y="0"/>
                        <a:pt x="84842" y="0"/>
                      </a:cubicBezTo>
                      <a:cubicBezTo>
                        <a:pt x="131699" y="0"/>
                        <a:pt x="169684" y="37985"/>
                        <a:pt x="169684" y="848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71" name="任意多边形: 形状 370">
                  <a:extLst>
                    <a:ext uri="{FF2B5EF4-FFF2-40B4-BE49-F238E27FC236}">
                      <a16:creationId xmlns:a16="http://schemas.microsoft.com/office/drawing/2014/main" id="{B79722FE-329B-FBE3-B713-9C3724A8AF1E}"/>
                    </a:ext>
                  </a:extLst>
                </p:cNvPr>
                <p:cNvSpPr/>
                <p:nvPr/>
              </p:nvSpPr>
              <p:spPr>
                <a:xfrm>
                  <a:off x="8506310" y="4244568"/>
                  <a:ext cx="349053" cy="349053"/>
                </a:xfrm>
                <a:custGeom>
                  <a:avLst/>
                  <a:gdLst>
                    <a:gd name="connsiteX0" fmla="*/ 349053 w 349053"/>
                    <a:gd name="connsiteY0" fmla="*/ 174526 h 349053"/>
                    <a:gd name="connsiteX1" fmla="*/ 174527 w 349053"/>
                    <a:gd name="connsiteY1" fmla="*/ 349053 h 349053"/>
                    <a:gd name="connsiteX2" fmla="*/ 0 w 349053"/>
                    <a:gd name="connsiteY2" fmla="*/ 174526 h 349053"/>
                    <a:gd name="connsiteX3" fmla="*/ 174527 w 349053"/>
                    <a:gd name="connsiteY3" fmla="*/ 0 h 349053"/>
                    <a:gd name="connsiteX4" fmla="*/ 349053 w 349053"/>
                    <a:gd name="connsiteY4" fmla="*/ 174526 h 34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053" h="349053">
                      <a:moveTo>
                        <a:pt x="349053" y="174526"/>
                      </a:moveTo>
                      <a:cubicBezTo>
                        <a:pt x="349053" y="270915"/>
                        <a:pt x="270915" y="349053"/>
                        <a:pt x="174527" y="349053"/>
                      </a:cubicBezTo>
                      <a:cubicBezTo>
                        <a:pt x="78138" y="349053"/>
                        <a:pt x="0" y="270915"/>
                        <a:pt x="0" y="174526"/>
                      </a:cubicBezTo>
                      <a:cubicBezTo>
                        <a:pt x="0" y="78138"/>
                        <a:pt x="78138" y="0"/>
                        <a:pt x="174527" y="0"/>
                      </a:cubicBezTo>
                      <a:cubicBezTo>
                        <a:pt x="270915" y="0"/>
                        <a:pt x="349053" y="78138"/>
                        <a:pt x="349053" y="1745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</p:grpSp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F3A18608-2E9C-7E30-69E2-9A302492C139}"/>
                </a:ext>
              </a:extLst>
            </p:cNvPr>
            <p:cNvGrpSpPr/>
            <p:nvPr/>
          </p:nvGrpSpPr>
          <p:grpSpPr>
            <a:xfrm>
              <a:off x="4381833" y="-122572"/>
              <a:ext cx="1170355" cy="2348021"/>
              <a:chOff x="4381833" y="-122572"/>
              <a:chExt cx="1170355" cy="2348021"/>
            </a:xfrm>
          </p:grpSpPr>
          <p:grpSp>
            <p:nvGrpSpPr>
              <p:cNvPr id="361" name="组合 360">
                <a:extLst>
                  <a:ext uri="{FF2B5EF4-FFF2-40B4-BE49-F238E27FC236}">
                    <a16:creationId xmlns:a16="http://schemas.microsoft.com/office/drawing/2014/main" id="{7B8D511E-92D7-3989-EC31-E4FEB8309357}"/>
                  </a:ext>
                </a:extLst>
              </p:cNvPr>
              <p:cNvGrpSpPr/>
              <p:nvPr/>
            </p:nvGrpSpPr>
            <p:grpSpPr>
              <a:xfrm>
                <a:off x="5105361" y="2215229"/>
                <a:ext cx="152" cy="10220"/>
                <a:chOff x="5105361" y="2215229"/>
                <a:chExt cx="152" cy="10220"/>
              </a:xfrm>
              <a:solidFill>
                <a:srgbClr val="EFA47B"/>
              </a:solidFill>
            </p:grpSpPr>
            <p:sp>
              <p:nvSpPr>
                <p:cNvPr id="364" name="任意多边形: 形状 363">
                  <a:extLst>
                    <a:ext uri="{FF2B5EF4-FFF2-40B4-BE49-F238E27FC236}">
                      <a16:creationId xmlns:a16="http://schemas.microsoft.com/office/drawing/2014/main" id="{BB837969-4DE8-27F6-5A08-9DA36E482AC3}"/>
                    </a:ext>
                  </a:extLst>
                </p:cNvPr>
                <p:cNvSpPr/>
                <p:nvPr/>
              </p:nvSpPr>
              <p:spPr>
                <a:xfrm>
                  <a:off x="5105361" y="2215229"/>
                  <a:ext cx="71" cy="10220"/>
                </a:xfrm>
                <a:custGeom>
                  <a:avLst/>
                  <a:gdLst>
                    <a:gd name="connsiteX0" fmla="*/ 0 w 71"/>
                    <a:gd name="connsiteY0" fmla="*/ 0 h 10220"/>
                    <a:gd name="connsiteX1" fmla="*/ 0 w 71"/>
                    <a:gd name="connsiteY1" fmla="*/ 10220 h 10220"/>
                    <a:gd name="connsiteX2" fmla="*/ 0 w 71"/>
                    <a:gd name="connsiteY2" fmla="*/ 0 h 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" h="10220">
                      <a:moveTo>
                        <a:pt x="0" y="0"/>
                      </a:moveTo>
                      <a:lnTo>
                        <a:pt x="0" y="10220"/>
                      </a:lnTo>
                      <a:cubicBezTo>
                        <a:pt x="162" y="388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FA4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65" name="任意多边形: 形状 364">
                  <a:extLst>
                    <a:ext uri="{FF2B5EF4-FFF2-40B4-BE49-F238E27FC236}">
                      <a16:creationId xmlns:a16="http://schemas.microsoft.com/office/drawing/2014/main" id="{937861CA-AC88-2A8E-171D-4D4B3AC85641}"/>
                    </a:ext>
                  </a:extLst>
                </p:cNvPr>
                <p:cNvSpPr/>
                <p:nvPr/>
              </p:nvSpPr>
              <p:spPr>
                <a:xfrm>
                  <a:off x="5105442" y="2215229"/>
                  <a:ext cx="71" cy="10220"/>
                </a:xfrm>
                <a:custGeom>
                  <a:avLst/>
                  <a:gdLst>
                    <a:gd name="connsiteX0" fmla="*/ 72 w 71"/>
                    <a:gd name="connsiteY0" fmla="*/ 10220 h 10220"/>
                    <a:gd name="connsiteX1" fmla="*/ 72 w 71"/>
                    <a:gd name="connsiteY1" fmla="*/ 0 h 10220"/>
                    <a:gd name="connsiteX2" fmla="*/ 72 w 71"/>
                    <a:gd name="connsiteY2" fmla="*/ 10220 h 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" h="10220">
                      <a:moveTo>
                        <a:pt x="72" y="10220"/>
                      </a:moveTo>
                      <a:lnTo>
                        <a:pt x="72" y="0"/>
                      </a:lnTo>
                      <a:cubicBezTo>
                        <a:pt x="72" y="0"/>
                        <a:pt x="-90" y="3886"/>
                        <a:pt x="72" y="10220"/>
                      </a:cubicBezTo>
                      <a:close/>
                    </a:path>
                  </a:pathLst>
                </a:custGeom>
                <a:solidFill>
                  <a:srgbClr val="EFA4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sp>
            <p:nvSpPr>
              <p:cNvPr id="362" name="任意多边形: 形状 361">
                <a:extLst>
                  <a:ext uri="{FF2B5EF4-FFF2-40B4-BE49-F238E27FC236}">
                    <a16:creationId xmlns:a16="http://schemas.microsoft.com/office/drawing/2014/main" id="{FF1DE95E-602F-468A-1C5E-CE27AEFF9278}"/>
                  </a:ext>
                </a:extLst>
              </p:cNvPr>
              <p:cNvSpPr/>
              <p:nvPr/>
            </p:nvSpPr>
            <p:spPr>
              <a:xfrm>
                <a:off x="4992643" y="-122572"/>
                <a:ext cx="9525" cy="1092136"/>
              </a:xfrm>
              <a:custGeom>
                <a:avLst/>
                <a:gdLst>
                  <a:gd name="connsiteX0" fmla="*/ 0 w 9525"/>
                  <a:gd name="connsiteY0" fmla="*/ 0 h 1092136"/>
                  <a:gd name="connsiteX1" fmla="*/ 0 w 9525"/>
                  <a:gd name="connsiteY1" fmla="*/ 1092137 h 109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92136">
                    <a:moveTo>
                      <a:pt x="0" y="0"/>
                    </a:moveTo>
                    <a:lnTo>
                      <a:pt x="0" y="1092137"/>
                    </a:lnTo>
                  </a:path>
                </a:pathLst>
              </a:custGeom>
              <a:ln w="952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wrap="square" rtlCol="0" anchor="ctr" anchorCtr="0">
                <a:noAutofit/>
              </a:bodyPr>
              <a:lstStyle/>
              <a:p>
                <a:pPr hangingPunct="0"/>
                <a:endParaRPr lang="zh-CN" altLang="en-US" dirty="0"/>
              </a:p>
            </p:txBody>
          </p:sp>
          <p:sp>
            <p:nvSpPr>
              <p:cNvPr id="363" name="任意多边形: 形状 362">
                <a:extLst>
                  <a:ext uri="{FF2B5EF4-FFF2-40B4-BE49-F238E27FC236}">
                    <a16:creationId xmlns:a16="http://schemas.microsoft.com/office/drawing/2014/main" id="{59754EB9-E757-E5F9-A2F9-534A9826BAB7}"/>
                  </a:ext>
                </a:extLst>
              </p:cNvPr>
              <p:cNvSpPr/>
              <p:nvPr/>
            </p:nvSpPr>
            <p:spPr>
              <a:xfrm>
                <a:off x="4381833" y="814481"/>
                <a:ext cx="1170355" cy="310162"/>
              </a:xfrm>
              <a:custGeom>
                <a:avLst/>
                <a:gdLst>
                  <a:gd name="connsiteX0" fmla="*/ 610810 w 1170355"/>
                  <a:gd name="connsiteY0" fmla="*/ 0 h 310162"/>
                  <a:gd name="connsiteX1" fmla="*/ 0 w 1170355"/>
                  <a:gd name="connsiteY1" fmla="*/ 310163 h 310162"/>
                  <a:gd name="connsiteX2" fmla="*/ 1170356 w 1170355"/>
                  <a:gd name="connsiteY2" fmla="*/ 310163 h 310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0355" h="310162">
                    <a:moveTo>
                      <a:pt x="610810" y="0"/>
                    </a:moveTo>
                    <a:lnTo>
                      <a:pt x="0" y="310163"/>
                    </a:lnTo>
                    <a:lnTo>
                      <a:pt x="1170356" y="3101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 anchorCtr="0">
                <a:noAutofit/>
              </a:bodyPr>
              <a:lstStyle/>
              <a:p>
                <a:pPr hangingPunct="0"/>
                <a:endParaRPr lang="zh-CN" altLang="en-US"/>
              </a:p>
            </p:txBody>
          </p:sp>
        </p:grp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02C4820-C4E7-A912-B50A-C5A941E4BEB0}"/>
              </a:ext>
            </a:extLst>
          </p:cNvPr>
          <p:cNvSpPr/>
          <p:nvPr userDrawn="1"/>
        </p:nvSpPr>
        <p:spPr>
          <a:xfrm>
            <a:off x="0" y="5150486"/>
            <a:ext cx="7909857" cy="1729230"/>
          </a:xfrm>
          <a:custGeom>
            <a:avLst/>
            <a:gdLst>
              <a:gd name="connsiteX0" fmla="*/ 0 w 5034161"/>
              <a:gd name="connsiteY0" fmla="*/ 0 h 3452301"/>
              <a:gd name="connsiteX1" fmla="*/ 113506 w 5034161"/>
              <a:gd name="connsiteY1" fmla="*/ 4705 h 3452301"/>
              <a:gd name="connsiteX2" fmla="*/ 682171 w 5034161"/>
              <a:gd name="connsiteY2" fmla="*/ 135787 h 3452301"/>
              <a:gd name="connsiteX3" fmla="*/ 1828800 w 5034161"/>
              <a:gd name="connsiteY3" fmla="*/ 1993615 h 3452301"/>
              <a:gd name="connsiteX4" fmla="*/ 2670629 w 5034161"/>
              <a:gd name="connsiteY4" fmla="*/ 2501615 h 3452301"/>
              <a:gd name="connsiteX5" fmla="*/ 4049486 w 5034161"/>
              <a:gd name="connsiteY5" fmla="*/ 2704815 h 3452301"/>
              <a:gd name="connsiteX6" fmla="*/ 4997422 w 5034161"/>
              <a:gd name="connsiteY6" fmla="*/ 3412543 h 3452301"/>
              <a:gd name="connsiteX7" fmla="*/ 5034161 w 5034161"/>
              <a:gd name="connsiteY7" fmla="*/ 3452301 h 3452301"/>
              <a:gd name="connsiteX8" fmla="*/ 0 w 5034161"/>
              <a:gd name="connsiteY8" fmla="*/ 3452301 h 3452301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24988 w 5034161"/>
              <a:gd name="connsiteY3" fmla="*/ 2043929 h 3502616"/>
              <a:gd name="connsiteX4" fmla="*/ 2670629 w 5034161"/>
              <a:gd name="connsiteY4" fmla="*/ 2551930 h 3502616"/>
              <a:gd name="connsiteX5" fmla="*/ 4049486 w 5034161"/>
              <a:gd name="connsiteY5" fmla="*/ 275513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47185 w 5034161"/>
              <a:gd name="connsiteY3" fmla="*/ 2043929 h 3502616"/>
              <a:gd name="connsiteX4" fmla="*/ 2670629 w 5034161"/>
              <a:gd name="connsiteY4" fmla="*/ 2551930 h 3502616"/>
              <a:gd name="connsiteX5" fmla="*/ 4049486 w 5034161"/>
              <a:gd name="connsiteY5" fmla="*/ 275513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47185 w 5034161"/>
              <a:gd name="connsiteY3" fmla="*/ 2043929 h 3502616"/>
              <a:gd name="connsiteX4" fmla="*/ 3321749 w 5034161"/>
              <a:gd name="connsiteY4" fmla="*/ 1409618 h 3502616"/>
              <a:gd name="connsiteX5" fmla="*/ 4049486 w 5034161"/>
              <a:gd name="connsiteY5" fmla="*/ 275513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47185 w 5034161"/>
              <a:gd name="connsiteY3" fmla="*/ 2043929 h 3502616"/>
              <a:gd name="connsiteX4" fmla="*/ 3321749 w 5034161"/>
              <a:gd name="connsiteY4" fmla="*/ 1409618 h 3502616"/>
              <a:gd name="connsiteX5" fmla="*/ 4301055 w 5034161"/>
              <a:gd name="connsiteY5" fmla="*/ 233084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30453 h 3482754"/>
              <a:gd name="connsiteX1" fmla="*/ 113506 w 5034161"/>
              <a:gd name="connsiteY1" fmla="*/ 35158 h 3482754"/>
              <a:gd name="connsiteX2" fmla="*/ 682171 w 5034161"/>
              <a:gd name="connsiteY2" fmla="*/ 166240 h 3482754"/>
              <a:gd name="connsiteX3" fmla="*/ 2087767 w 5034161"/>
              <a:gd name="connsiteY3" fmla="*/ 1730327 h 3482754"/>
              <a:gd name="connsiteX4" fmla="*/ 3321749 w 5034161"/>
              <a:gd name="connsiteY4" fmla="*/ 1389756 h 3482754"/>
              <a:gd name="connsiteX5" fmla="*/ 4301055 w 5034161"/>
              <a:gd name="connsiteY5" fmla="*/ 2310978 h 3482754"/>
              <a:gd name="connsiteX6" fmla="*/ 4997422 w 5034161"/>
              <a:gd name="connsiteY6" fmla="*/ 3442996 h 3482754"/>
              <a:gd name="connsiteX7" fmla="*/ 5034161 w 5034161"/>
              <a:gd name="connsiteY7" fmla="*/ 3482754 h 3482754"/>
              <a:gd name="connsiteX8" fmla="*/ 0 w 5034161"/>
              <a:gd name="connsiteY8" fmla="*/ 3482754 h 3482754"/>
              <a:gd name="connsiteX9" fmla="*/ 0 w 5034161"/>
              <a:gd name="connsiteY9" fmla="*/ 30453 h 3482754"/>
              <a:gd name="connsiteX0" fmla="*/ 0 w 5034161"/>
              <a:gd name="connsiteY0" fmla="*/ 30453 h 3482754"/>
              <a:gd name="connsiteX1" fmla="*/ 113506 w 5034161"/>
              <a:gd name="connsiteY1" fmla="*/ 35158 h 3482754"/>
              <a:gd name="connsiteX2" fmla="*/ 682171 w 5034161"/>
              <a:gd name="connsiteY2" fmla="*/ 166240 h 3482754"/>
              <a:gd name="connsiteX3" fmla="*/ 2087767 w 5034161"/>
              <a:gd name="connsiteY3" fmla="*/ 1730327 h 3482754"/>
              <a:gd name="connsiteX4" fmla="*/ 3380942 w 5034161"/>
              <a:gd name="connsiteY4" fmla="*/ 1226569 h 3482754"/>
              <a:gd name="connsiteX5" fmla="*/ 4301055 w 5034161"/>
              <a:gd name="connsiteY5" fmla="*/ 2310978 h 3482754"/>
              <a:gd name="connsiteX6" fmla="*/ 4997422 w 5034161"/>
              <a:gd name="connsiteY6" fmla="*/ 3442996 h 3482754"/>
              <a:gd name="connsiteX7" fmla="*/ 5034161 w 5034161"/>
              <a:gd name="connsiteY7" fmla="*/ 3482754 h 3482754"/>
              <a:gd name="connsiteX8" fmla="*/ 0 w 5034161"/>
              <a:gd name="connsiteY8" fmla="*/ 3482754 h 3482754"/>
              <a:gd name="connsiteX9" fmla="*/ 0 w 5034161"/>
              <a:gd name="connsiteY9" fmla="*/ 30453 h 3482754"/>
              <a:gd name="connsiteX0" fmla="*/ 0 w 5034161"/>
              <a:gd name="connsiteY0" fmla="*/ 30453 h 3482754"/>
              <a:gd name="connsiteX1" fmla="*/ 113506 w 5034161"/>
              <a:gd name="connsiteY1" fmla="*/ 35158 h 3482754"/>
              <a:gd name="connsiteX2" fmla="*/ 682171 w 5034161"/>
              <a:gd name="connsiteY2" fmla="*/ 166240 h 3482754"/>
              <a:gd name="connsiteX3" fmla="*/ 2087767 w 5034161"/>
              <a:gd name="connsiteY3" fmla="*/ 1730327 h 3482754"/>
              <a:gd name="connsiteX4" fmla="*/ 3380942 w 5034161"/>
              <a:gd name="connsiteY4" fmla="*/ 1226569 h 3482754"/>
              <a:gd name="connsiteX5" fmla="*/ 4308454 w 5034161"/>
              <a:gd name="connsiteY5" fmla="*/ 2310978 h 3482754"/>
              <a:gd name="connsiteX6" fmla="*/ 4997422 w 5034161"/>
              <a:gd name="connsiteY6" fmla="*/ 3442996 h 3482754"/>
              <a:gd name="connsiteX7" fmla="*/ 5034161 w 5034161"/>
              <a:gd name="connsiteY7" fmla="*/ 3482754 h 3482754"/>
              <a:gd name="connsiteX8" fmla="*/ 0 w 5034161"/>
              <a:gd name="connsiteY8" fmla="*/ 3482754 h 3482754"/>
              <a:gd name="connsiteX9" fmla="*/ 0 w 5034161"/>
              <a:gd name="connsiteY9" fmla="*/ 30453 h 3482754"/>
              <a:gd name="connsiteX0" fmla="*/ 0 w 5056358"/>
              <a:gd name="connsiteY0" fmla="*/ 30453 h 3515390"/>
              <a:gd name="connsiteX1" fmla="*/ 113506 w 5056358"/>
              <a:gd name="connsiteY1" fmla="*/ 35158 h 3515390"/>
              <a:gd name="connsiteX2" fmla="*/ 682171 w 5056358"/>
              <a:gd name="connsiteY2" fmla="*/ 166240 h 3515390"/>
              <a:gd name="connsiteX3" fmla="*/ 2087767 w 5056358"/>
              <a:gd name="connsiteY3" fmla="*/ 1730327 h 3515390"/>
              <a:gd name="connsiteX4" fmla="*/ 3380942 w 5056358"/>
              <a:gd name="connsiteY4" fmla="*/ 1226569 h 3515390"/>
              <a:gd name="connsiteX5" fmla="*/ 4308454 w 5056358"/>
              <a:gd name="connsiteY5" fmla="*/ 2310978 h 3515390"/>
              <a:gd name="connsiteX6" fmla="*/ 4997422 w 5056358"/>
              <a:gd name="connsiteY6" fmla="*/ 3442996 h 3515390"/>
              <a:gd name="connsiteX7" fmla="*/ 5056358 w 5056358"/>
              <a:gd name="connsiteY7" fmla="*/ 3515390 h 3515390"/>
              <a:gd name="connsiteX8" fmla="*/ 0 w 5056358"/>
              <a:gd name="connsiteY8" fmla="*/ 3482754 h 3515390"/>
              <a:gd name="connsiteX9" fmla="*/ 0 w 5056358"/>
              <a:gd name="connsiteY9" fmla="*/ 30453 h 3515390"/>
              <a:gd name="connsiteX0" fmla="*/ 0 w 5056358"/>
              <a:gd name="connsiteY0" fmla="*/ 18414 h 3503351"/>
              <a:gd name="connsiteX1" fmla="*/ 113506 w 5056358"/>
              <a:gd name="connsiteY1" fmla="*/ 23119 h 3503351"/>
              <a:gd name="connsiteX2" fmla="*/ 682171 w 5056358"/>
              <a:gd name="connsiteY2" fmla="*/ 177529 h 3503351"/>
              <a:gd name="connsiteX3" fmla="*/ 2087767 w 5056358"/>
              <a:gd name="connsiteY3" fmla="*/ 1718288 h 3503351"/>
              <a:gd name="connsiteX4" fmla="*/ 3380942 w 5056358"/>
              <a:gd name="connsiteY4" fmla="*/ 1214530 h 3503351"/>
              <a:gd name="connsiteX5" fmla="*/ 4308454 w 5056358"/>
              <a:gd name="connsiteY5" fmla="*/ 2298939 h 3503351"/>
              <a:gd name="connsiteX6" fmla="*/ 4997422 w 5056358"/>
              <a:gd name="connsiteY6" fmla="*/ 3430957 h 3503351"/>
              <a:gd name="connsiteX7" fmla="*/ 5056358 w 5056358"/>
              <a:gd name="connsiteY7" fmla="*/ 3503351 h 3503351"/>
              <a:gd name="connsiteX8" fmla="*/ 0 w 5056358"/>
              <a:gd name="connsiteY8" fmla="*/ 3470715 h 3503351"/>
              <a:gd name="connsiteX9" fmla="*/ 0 w 5056358"/>
              <a:gd name="connsiteY9" fmla="*/ 18414 h 3503351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159115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6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6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6358" h="3484937">
                <a:moveTo>
                  <a:pt x="0" y="0"/>
                </a:moveTo>
                <a:lnTo>
                  <a:pt x="113506" y="4706"/>
                </a:lnTo>
                <a:cubicBezTo>
                  <a:pt x="342437" y="43152"/>
                  <a:pt x="353128" y="39871"/>
                  <a:pt x="682171" y="322399"/>
                </a:cubicBezTo>
                <a:cubicBezTo>
                  <a:pt x="1011215" y="604927"/>
                  <a:pt x="1637972" y="1554255"/>
                  <a:pt x="2087767" y="1699874"/>
                </a:cubicBezTo>
                <a:cubicBezTo>
                  <a:pt x="2537562" y="1845493"/>
                  <a:pt x="3010828" y="1099341"/>
                  <a:pt x="3380942" y="1196116"/>
                </a:cubicBezTo>
                <a:cubicBezTo>
                  <a:pt x="3751057" y="1292891"/>
                  <a:pt x="4039041" y="1911121"/>
                  <a:pt x="4308454" y="2280525"/>
                </a:cubicBezTo>
                <a:cubicBezTo>
                  <a:pt x="4577867" y="2649930"/>
                  <a:pt x="4754600" y="3158576"/>
                  <a:pt x="4997422" y="3412543"/>
                </a:cubicBezTo>
                <a:lnTo>
                  <a:pt x="5056358" y="3484937"/>
                </a:lnTo>
                <a:lnTo>
                  <a:pt x="0" y="34523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 hangingPunct="0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ED770E-D69F-DBB9-96F0-87E4D8DB33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96212" y="1988840"/>
            <a:ext cx="4918844" cy="171777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r" hangingPunct="0">
              <a:lnSpc>
                <a:spcPct val="120000"/>
              </a:lnSpc>
              <a:defRPr sz="4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蓝色插画风</a:t>
            </a:r>
            <a:br>
              <a:rPr lang="en-US" altLang="zh-CN" dirty="0"/>
            </a:br>
            <a:r>
              <a:rPr lang="zh-CN" altLang="en-US" dirty="0"/>
              <a:t>复试调剂主题班会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5C6809-2CCC-A187-F114-7B3DFCF5AD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97456" y="3745635"/>
            <a:ext cx="4917600" cy="33143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dist" hangingPunct="0">
              <a:lnSpc>
                <a:spcPct val="120000"/>
              </a:lnSpc>
              <a:buNone/>
              <a:defRPr sz="19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Blue illustration style theme class meeting</a:t>
            </a:r>
            <a:endParaRPr lang="zh-CN" altLang="en-US" dirty="0"/>
          </a:p>
        </p:txBody>
      </p:sp>
      <p:sp>
        <p:nvSpPr>
          <p:cNvPr id="641" name="任意多边形: 形状 640">
            <a:extLst>
              <a:ext uri="{FF2B5EF4-FFF2-40B4-BE49-F238E27FC236}">
                <a16:creationId xmlns:a16="http://schemas.microsoft.com/office/drawing/2014/main" id="{8472B058-EC9E-BBD8-145E-A74C102682F5}"/>
              </a:ext>
            </a:extLst>
          </p:cNvPr>
          <p:cNvSpPr/>
          <p:nvPr userDrawn="1"/>
        </p:nvSpPr>
        <p:spPr>
          <a:xfrm flipH="1">
            <a:off x="5231904" y="-10645"/>
            <a:ext cx="45719" cy="496093"/>
          </a:xfrm>
          <a:custGeom>
            <a:avLst/>
            <a:gdLst>
              <a:gd name="connsiteX0" fmla="*/ 0 w 9525"/>
              <a:gd name="connsiteY0" fmla="*/ 0 h 1092136"/>
              <a:gd name="connsiteX1" fmla="*/ 0 w 9525"/>
              <a:gd name="connsiteY1" fmla="*/ 1092137 h 10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92136">
                <a:moveTo>
                  <a:pt x="0" y="0"/>
                </a:moveTo>
                <a:lnTo>
                  <a:pt x="0" y="1092137"/>
                </a:lnTo>
              </a:path>
            </a:pathLst>
          </a:custGeom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hangingPunct="0"/>
            <a:endParaRPr lang="zh-CN" altLang="en-US" dirty="0"/>
          </a:p>
        </p:txBody>
      </p:sp>
      <p:sp>
        <p:nvSpPr>
          <p:cNvPr id="642" name="任意多边形: 形状 641">
            <a:extLst>
              <a:ext uri="{FF2B5EF4-FFF2-40B4-BE49-F238E27FC236}">
                <a16:creationId xmlns:a16="http://schemas.microsoft.com/office/drawing/2014/main" id="{C87EA747-5703-5FDF-5F0A-816ED1E0C5AF}"/>
              </a:ext>
            </a:extLst>
          </p:cNvPr>
          <p:cNvSpPr/>
          <p:nvPr userDrawn="1"/>
        </p:nvSpPr>
        <p:spPr>
          <a:xfrm>
            <a:off x="4650707" y="322739"/>
            <a:ext cx="1227918" cy="325417"/>
          </a:xfrm>
          <a:custGeom>
            <a:avLst/>
            <a:gdLst>
              <a:gd name="connsiteX0" fmla="*/ 610810 w 1170355"/>
              <a:gd name="connsiteY0" fmla="*/ 0 h 310162"/>
              <a:gd name="connsiteX1" fmla="*/ 0 w 1170355"/>
              <a:gd name="connsiteY1" fmla="*/ 310163 h 310162"/>
              <a:gd name="connsiteX2" fmla="*/ 1170356 w 1170355"/>
              <a:gd name="connsiteY2" fmla="*/ 310163 h 3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355" h="310162">
                <a:moveTo>
                  <a:pt x="610810" y="0"/>
                </a:moveTo>
                <a:lnTo>
                  <a:pt x="0" y="310163"/>
                </a:lnTo>
                <a:lnTo>
                  <a:pt x="1170356" y="3101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 anchorCtr="0">
            <a:noAutofit/>
          </a:bodyPr>
          <a:lstStyle/>
          <a:p>
            <a:pPr hangingPunct="0"/>
            <a:endParaRPr lang="zh-CN" altLang="en-US"/>
          </a:p>
        </p:txBody>
      </p: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8B663E19-FD5C-AD99-E8F9-921F10D6A334}"/>
              </a:ext>
            </a:extLst>
          </p:cNvPr>
          <p:cNvSpPr/>
          <p:nvPr userDrawn="1"/>
        </p:nvSpPr>
        <p:spPr>
          <a:xfrm>
            <a:off x="10082729" y="0"/>
            <a:ext cx="45719" cy="1124744"/>
          </a:xfrm>
          <a:custGeom>
            <a:avLst/>
            <a:gdLst>
              <a:gd name="connsiteX0" fmla="*/ 0 w 9525"/>
              <a:gd name="connsiteY0" fmla="*/ 0 h 1092136"/>
              <a:gd name="connsiteX1" fmla="*/ 0 w 9525"/>
              <a:gd name="connsiteY1" fmla="*/ 1092137 h 10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92136">
                <a:moveTo>
                  <a:pt x="0" y="0"/>
                </a:moveTo>
                <a:lnTo>
                  <a:pt x="0" y="1092137"/>
                </a:lnTo>
              </a:path>
            </a:pathLst>
          </a:custGeom>
          <a:solidFill>
            <a:schemeClr val="accent1">
              <a:lumMod val="90000"/>
            </a:schemeClr>
          </a:solidFill>
          <a:ln w="9525" cap="flat">
            <a:solidFill>
              <a:schemeClr val="accent1">
                <a:lumMod val="90000"/>
              </a:schemeClr>
            </a:solidFill>
            <a:prstDash val="solid"/>
            <a:miter/>
          </a:ln>
        </p:spPr>
        <p:txBody>
          <a:bodyPr wrap="square" rtlCol="0" anchor="ctr" anchorCtr="0">
            <a:noAutofit/>
          </a:bodyPr>
          <a:lstStyle/>
          <a:p>
            <a:pPr hangingPunct="0"/>
            <a:endParaRPr lang="zh-CN" altLang="en-US" dirty="0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0CA721DD-F1E9-0991-C69A-5F78AD95D0C1}"/>
              </a:ext>
            </a:extLst>
          </p:cNvPr>
          <p:cNvSpPr/>
          <p:nvPr userDrawn="1"/>
        </p:nvSpPr>
        <p:spPr>
          <a:xfrm>
            <a:off x="9141631" y="1067692"/>
            <a:ext cx="1796133" cy="476002"/>
          </a:xfrm>
          <a:custGeom>
            <a:avLst/>
            <a:gdLst>
              <a:gd name="connsiteX0" fmla="*/ 610810 w 1170355"/>
              <a:gd name="connsiteY0" fmla="*/ 0 h 310162"/>
              <a:gd name="connsiteX1" fmla="*/ 0 w 1170355"/>
              <a:gd name="connsiteY1" fmla="*/ 310163 h 310162"/>
              <a:gd name="connsiteX2" fmla="*/ 1170356 w 1170355"/>
              <a:gd name="connsiteY2" fmla="*/ 310163 h 3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355" h="310162">
                <a:moveTo>
                  <a:pt x="610810" y="0"/>
                </a:moveTo>
                <a:lnTo>
                  <a:pt x="0" y="310163"/>
                </a:lnTo>
                <a:lnTo>
                  <a:pt x="1170356" y="310163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 anchorCtr="0">
            <a:noAutofit/>
          </a:bodyPr>
          <a:lstStyle/>
          <a:p>
            <a:pPr hangingPunct="0"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>
            <a:extLst>
              <a:ext uri="{FF2B5EF4-FFF2-40B4-BE49-F238E27FC236}">
                <a16:creationId xmlns:a16="http://schemas.microsoft.com/office/drawing/2014/main" id="{DCEAF999-F237-35C2-C0F7-9F5D128BBCE5}"/>
              </a:ext>
            </a:extLst>
          </p:cNvPr>
          <p:cNvSpPr/>
          <p:nvPr userDrawn="1"/>
        </p:nvSpPr>
        <p:spPr>
          <a:xfrm>
            <a:off x="-6350" y="0"/>
            <a:ext cx="12192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chemeClr val="accent1">
                <a:lumMod val="20000"/>
                <a:lumOff val="80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62C2DFFD-DD68-64CD-5AC7-CE71ABB06A7F}"/>
              </a:ext>
            </a:extLst>
          </p:cNvPr>
          <p:cNvSpPr/>
          <p:nvPr userDrawn="1"/>
        </p:nvSpPr>
        <p:spPr>
          <a:xfrm>
            <a:off x="5691188" y="-16330"/>
            <a:ext cx="6500812" cy="6874330"/>
          </a:xfrm>
          <a:custGeom>
            <a:avLst/>
            <a:gdLst>
              <a:gd name="connsiteX0" fmla="*/ 660695 w 6044971"/>
              <a:gd name="connsiteY0" fmla="*/ 0 h 6911227"/>
              <a:gd name="connsiteX1" fmla="*/ 6044971 w 6044971"/>
              <a:gd name="connsiteY1" fmla="*/ 0 h 6911227"/>
              <a:gd name="connsiteX2" fmla="*/ 6044971 w 6044971"/>
              <a:gd name="connsiteY2" fmla="*/ 6911227 h 6911227"/>
              <a:gd name="connsiteX3" fmla="*/ 0 w 6044971"/>
              <a:gd name="connsiteY3" fmla="*/ 6911227 h 6911227"/>
              <a:gd name="connsiteX4" fmla="*/ 754896 w 6044971"/>
              <a:gd name="connsiteY4" fmla="*/ 160762 h 69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4971" h="6911227">
                <a:moveTo>
                  <a:pt x="660695" y="0"/>
                </a:moveTo>
                <a:lnTo>
                  <a:pt x="6044971" y="0"/>
                </a:lnTo>
                <a:lnTo>
                  <a:pt x="6044971" y="6911227"/>
                </a:lnTo>
                <a:lnTo>
                  <a:pt x="0" y="6911227"/>
                </a:lnTo>
                <a:cubicBezTo>
                  <a:pt x="2003652" y="2918267"/>
                  <a:pt x="2972546" y="3962358"/>
                  <a:pt x="754896" y="160762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E946EA64-46DD-23D4-3444-A981D2E8F466}"/>
              </a:ext>
            </a:extLst>
          </p:cNvPr>
          <p:cNvSpPr/>
          <p:nvPr userDrawn="1"/>
        </p:nvSpPr>
        <p:spPr>
          <a:xfrm>
            <a:off x="658813" y="1125537"/>
            <a:ext cx="10871616" cy="5000590"/>
          </a:xfrm>
          <a:prstGeom prst="roundRect">
            <a:avLst>
              <a:gd name="adj" fmla="val 5384"/>
            </a:avLst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+mn-ea"/>
              <a:cs typeface="+mn-cs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887A043-FE83-4C29-2CBF-B95872CBC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428287" y="1197314"/>
            <a:ext cx="590550" cy="159067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ECB3A93-E812-D03B-CAB8-8839462C3A4D}"/>
              </a:ext>
            </a:extLst>
          </p:cNvPr>
          <p:cNvSpPr/>
          <p:nvPr userDrawn="1"/>
        </p:nvSpPr>
        <p:spPr>
          <a:xfrm>
            <a:off x="7418239" y="4272605"/>
            <a:ext cx="419100" cy="108000"/>
          </a:xfrm>
          <a:prstGeom prst="roundRect">
            <a:avLst>
              <a:gd name="adj" fmla="val 50000"/>
            </a:avLst>
          </a:prstGeom>
          <a:gradFill>
            <a:gsLst>
              <a:gs pos="4000">
                <a:schemeClr val="accent2"/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C13535-754F-937D-49CA-7D052466DB8F}"/>
              </a:ext>
            </a:extLst>
          </p:cNvPr>
          <p:cNvSpPr/>
          <p:nvPr/>
        </p:nvSpPr>
        <p:spPr bwMode="auto">
          <a:xfrm>
            <a:off x="2696208" y="1191037"/>
            <a:ext cx="59785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文本占位符 220">
            <a:extLst>
              <a:ext uri="{FF2B5EF4-FFF2-40B4-BE49-F238E27FC236}">
                <a16:creationId xmlns:a16="http://schemas.microsoft.com/office/drawing/2014/main" id="{CDAB5BA6-4B78-1BDF-0552-CA3AA28E4E3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61801" y="2422896"/>
            <a:ext cx="1476000" cy="92333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FontTx/>
              <a:buNone/>
              <a:defRPr sz="60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01/</a:t>
            </a:r>
            <a:endParaRPr lang="zh-CN" altLang="en-US" dirty="0"/>
          </a:p>
        </p:txBody>
      </p:sp>
      <p:sp>
        <p:nvSpPr>
          <p:cNvPr id="222" name="文本占位符 221">
            <a:extLst>
              <a:ext uri="{FF2B5EF4-FFF2-40B4-BE49-F238E27FC236}">
                <a16:creationId xmlns:a16="http://schemas.microsoft.com/office/drawing/2014/main" id="{E3215D77-8F15-7996-C8AF-92024D7341D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61801" y="3351826"/>
            <a:ext cx="3970394" cy="7017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4400" b="1"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18A9A-1139-63F1-B194-8B4F599AE150}"/>
              </a:ext>
            </a:extLst>
          </p:cNvPr>
          <p:cNvSpPr>
            <a:spLocks noGrp="1"/>
          </p:cNvSpPr>
          <p:nvPr userDrawn="1">
            <p:ph type="dt" sz="half" idx="15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0E5BB-46D3-A82D-DDE7-7C16418D0B5F}"/>
              </a:ext>
            </a:extLst>
          </p:cNvPr>
          <p:cNvSpPr>
            <a:spLocks noGrp="1"/>
          </p:cNvSpPr>
          <p:nvPr userDrawn="1">
            <p:ph type="ftr" sz="quarter" idx="16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8E701-2CAF-E12A-85CF-FAE4A6E0B39F}"/>
              </a:ext>
            </a:extLst>
          </p:cNvPr>
          <p:cNvSpPr>
            <a:spLocks noGrp="1"/>
          </p:cNvSpPr>
          <p:nvPr userDrawn="1">
            <p:ph type="sldNum" sz="quarter" idx="17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000"/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89C3061-6DCF-246D-CCC2-607DA7A9AEDC}"/>
              </a:ext>
            </a:extLst>
          </p:cNvPr>
          <p:cNvGrpSpPr/>
          <p:nvPr userDrawn="1"/>
        </p:nvGrpSpPr>
        <p:grpSpPr>
          <a:xfrm>
            <a:off x="673945" y="1966444"/>
            <a:ext cx="6341685" cy="3472493"/>
            <a:chOff x="2755877" y="1813419"/>
            <a:chExt cx="8296275" cy="4542760"/>
          </a:xfrm>
        </p:grpSpPr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1BCB28E1-EDDA-3361-4D3E-C51B33DE5AED}"/>
                </a:ext>
              </a:extLst>
            </p:cNvPr>
            <p:cNvSpPr/>
            <p:nvPr/>
          </p:nvSpPr>
          <p:spPr>
            <a:xfrm>
              <a:off x="2992502" y="4624386"/>
              <a:ext cx="1010286" cy="1698454"/>
            </a:xfrm>
            <a:custGeom>
              <a:avLst/>
              <a:gdLst>
                <a:gd name="connsiteX0" fmla="*/ 1010286 w 1010286"/>
                <a:gd name="connsiteY0" fmla="*/ 1696741 h 1698454"/>
                <a:gd name="connsiteX1" fmla="*/ 160 w 1010286"/>
                <a:gd name="connsiteY1" fmla="*/ 368956 h 1698454"/>
                <a:gd name="connsiteX2" fmla="*/ 40927 w 1010286"/>
                <a:gd name="connsiteY2" fmla="*/ 148261 h 1698454"/>
                <a:gd name="connsiteX3" fmla="*/ 205043 w 1010286"/>
                <a:gd name="connsiteY3" fmla="*/ 4529 h 1698454"/>
                <a:gd name="connsiteX4" fmla="*/ 430023 w 1010286"/>
                <a:gd name="connsiteY4" fmla="*/ 79396 h 1698454"/>
                <a:gd name="connsiteX5" fmla="*/ 565278 w 1010286"/>
                <a:gd name="connsiteY5" fmla="*/ 284088 h 1698454"/>
                <a:gd name="connsiteX6" fmla="*/ 1010000 w 1010286"/>
                <a:gd name="connsiteY6" fmla="*/ 1698455 h 1698454"/>
                <a:gd name="connsiteX7" fmla="*/ 1010286 w 1010286"/>
                <a:gd name="connsiteY7" fmla="*/ 1696741 h 169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286" h="1698454">
                  <a:moveTo>
                    <a:pt x="1010286" y="1696741"/>
                  </a:moveTo>
                  <a:cubicBezTo>
                    <a:pt x="407830" y="1539864"/>
                    <a:pt x="-9365" y="991509"/>
                    <a:pt x="160" y="368956"/>
                  </a:cubicBezTo>
                  <a:cubicBezTo>
                    <a:pt x="1303" y="293613"/>
                    <a:pt x="9209" y="216651"/>
                    <a:pt x="40927" y="148261"/>
                  </a:cubicBezTo>
                  <a:cubicBezTo>
                    <a:pt x="72645" y="79872"/>
                    <a:pt x="131414" y="20722"/>
                    <a:pt x="205043" y="4529"/>
                  </a:cubicBezTo>
                  <a:cubicBezTo>
                    <a:pt x="285338" y="-13187"/>
                    <a:pt x="370111" y="23007"/>
                    <a:pt x="430023" y="79396"/>
                  </a:cubicBezTo>
                  <a:cubicBezTo>
                    <a:pt x="489935" y="135783"/>
                    <a:pt x="529178" y="210269"/>
                    <a:pt x="565278" y="284088"/>
                  </a:cubicBezTo>
                  <a:cubicBezTo>
                    <a:pt x="782829" y="729191"/>
                    <a:pt x="948088" y="1206870"/>
                    <a:pt x="1010000" y="1698455"/>
                  </a:cubicBezTo>
                  <a:lnTo>
                    <a:pt x="1010286" y="16967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FC941615-A4B7-6923-7B26-9EE235676104}"/>
                </a:ext>
              </a:extLst>
            </p:cNvPr>
            <p:cNvSpPr/>
            <p:nvPr/>
          </p:nvSpPr>
          <p:spPr>
            <a:xfrm>
              <a:off x="3160405" y="4631570"/>
              <a:ext cx="821565" cy="1705151"/>
            </a:xfrm>
            <a:custGeom>
              <a:avLst/>
              <a:gdLst>
                <a:gd name="connsiteX0" fmla="*/ 754 w 821565"/>
                <a:gd name="connsiteY0" fmla="*/ 12204 h 1705151"/>
                <a:gd name="connsiteX1" fmla="*/ 153250 w 821565"/>
                <a:gd name="connsiteY1" fmla="*/ 358628 h 1705151"/>
                <a:gd name="connsiteX2" fmla="*/ 305745 w 821565"/>
                <a:gd name="connsiteY2" fmla="*/ 705053 h 1705151"/>
                <a:gd name="connsiteX3" fmla="*/ 452144 w 821565"/>
                <a:gd name="connsiteY3" fmla="*/ 1033475 h 1705151"/>
                <a:gd name="connsiteX4" fmla="*/ 607402 w 821565"/>
                <a:gd name="connsiteY4" fmla="*/ 1354277 h 1705151"/>
                <a:gd name="connsiteX5" fmla="*/ 782757 w 821565"/>
                <a:gd name="connsiteY5" fmla="*/ 1664030 h 1705151"/>
                <a:gd name="connsiteX6" fmla="*/ 806474 w 821565"/>
                <a:gd name="connsiteY6" fmla="*/ 1701463 h 1705151"/>
                <a:gd name="connsiteX7" fmla="*/ 820285 w 821565"/>
                <a:gd name="connsiteY7" fmla="*/ 1693367 h 1705151"/>
                <a:gd name="connsiteX8" fmla="*/ 641787 w 821565"/>
                <a:gd name="connsiteY8" fmla="*/ 1385519 h 1705151"/>
                <a:gd name="connsiteX9" fmla="*/ 484624 w 821565"/>
                <a:gd name="connsiteY9" fmla="*/ 1065765 h 1705151"/>
                <a:gd name="connsiteX10" fmla="*/ 338130 w 821565"/>
                <a:gd name="connsiteY10" fmla="*/ 738866 h 1705151"/>
                <a:gd name="connsiteX11" fmla="*/ 186206 w 821565"/>
                <a:gd name="connsiteY11" fmla="*/ 393776 h 1705151"/>
                <a:gd name="connsiteX12" fmla="*/ 33711 w 821565"/>
                <a:gd name="connsiteY12" fmla="*/ 47351 h 1705151"/>
                <a:gd name="connsiteX13" fmla="*/ 14756 w 821565"/>
                <a:gd name="connsiteY13" fmla="*/ 4203 h 1705151"/>
                <a:gd name="connsiteX14" fmla="*/ 754 w 821565"/>
                <a:gd name="connsiteY14" fmla="*/ 12204 h 1705151"/>
                <a:gd name="connsiteX15" fmla="*/ 754 w 821565"/>
                <a:gd name="connsiteY15" fmla="*/ 12204 h 170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1565" h="1705151">
                  <a:moveTo>
                    <a:pt x="754" y="12204"/>
                  </a:moveTo>
                  <a:lnTo>
                    <a:pt x="153250" y="358628"/>
                  </a:lnTo>
                  <a:lnTo>
                    <a:pt x="305745" y="705053"/>
                  </a:lnTo>
                  <a:cubicBezTo>
                    <a:pt x="354036" y="814781"/>
                    <a:pt x="402233" y="924509"/>
                    <a:pt x="452144" y="1033475"/>
                  </a:cubicBezTo>
                  <a:cubicBezTo>
                    <a:pt x="501579" y="1141488"/>
                    <a:pt x="552823" y="1248740"/>
                    <a:pt x="607402" y="1354277"/>
                  </a:cubicBezTo>
                  <a:cubicBezTo>
                    <a:pt x="661885" y="1459623"/>
                    <a:pt x="719797" y="1563350"/>
                    <a:pt x="782757" y="1664030"/>
                  </a:cubicBezTo>
                  <a:cubicBezTo>
                    <a:pt x="790567" y="1676603"/>
                    <a:pt x="798473" y="1689081"/>
                    <a:pt x="806474" y="1701463"/>
                  </a:cubicBezTo>
                  <a:cubicBezTo>
                    <a:pt x="811998" y="1710035"/>
                    <a:pt x="825810" y="1702130"/>
                    <a:pt x="820285" y="1693367"/>
                  </a:cubicBezTo>
                  <a:cubicBezTo>
                    <a:pt x="756182" y="1593449"/>
                    <a:pt x="697127" y="1490389"/>
                    <a:pt x="641787" y="1385519"/>
                  </a:cubicBezTo>
                  <a:cubicBezTo>
                    <a:pt x="586351" y="1280458"/>
                    <a:pt x="534535" y="1173492"/>
                    <a:pt x="484624" y="1065765"/>
                  </a:cubicBezTo>
                  <a:cubicBezTo>
                    <a:pt x="434427" y="957370"/>
                    <a:pt x="386231" y="848118"/>
                    <a:pt x="338130" y="738866"/>
                  </a:cubicBezTo>
                  <a:cubicBezTo>
                    <a:pt x="287457" y="623804"/>
                    <a:pt x="236879" y="508742"/>
                    <a:pt x="186206" y="393776"/>
                  </a:cubicBezTo>
                  <a:lnTo>
                    <a:pt x="33711" y="47351"/>
                  </a:lnTo>
                  <a:lnTo>
                    <a:pt x="14756" y="4203"/>
                  </a:lnTo>
                  <a:cubicBezTo>
                    <a:pt x="10375" y="-5227"/>
                    <a:pt x="-3342" y="2870"/>
                    <a:pt x="754" y="12204"/>
                  </a:cubicBezTo>
                  <a:lnTo>
                    <a:pt x="754" y="122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B2AB5CE2-B6E1-C97A-39DC-9E0F8F34F8C6}"/>
                </a:ext>
              </a:extLst>
            </p:cNvPr>
            <p:cNvSpPr/>
            <p:nvPr/>
          </p:nvSpPr>
          <p:spPr>
            <a:xfrm>
              <a:off x="3017818" y="5633508"/>
              <a:ext cx="921628" cy="709972"/>
            </a:xfrm>
            <a:custGeom>
              <a:avLst/>
              <a:gdLst>
                <a:gd name="connsiteX0" fmla="*/ 921439 w 921628"/>
                <a:gd name="connsiteY0" fmla="*/ 690000 h 709972"/>
                <a:gd name="connsiteX1" fmla="*/ 38566 w 921628"/>
                <a:gd name="connsiteY1" fmla="*/ 273377 h 709972"/>
                <a:gd name="connsiteX2" fmla="*/ 180 w 921628"/>
                <a:gd name="connsiteY2" fmla="*/ 147837 h 709972"/>
                <a:gd name="connsiteX3" fmla="*/ 46567 w 921628"/>
                <a:gd name="connsiteY3" fmla="*/ 28870 h 709972"/>
                <a:gd name="connsiteX4" fmla="*/ 183537 w 921628"/>
                <a:gd name="connsiteY4" fmla="*/ 7058 h 709972"/>
                <a:gd name="connsiteX5" fmla="*/ 308981 w 921628"/>
                <a:gd name="connsiteY5" fmla="*/ 76876 h 709972"/>
                <a:gd name="connsiteX6" fmla="*/ 921629 w 921628"/>
                <a:gd name="connsiteY6" fmla="*/ 691143 h 709972"/>
                <a:gd name="connsiteX7" fmla="*/ 921439 w 921628"/>
                <a:gd name="connsiteY7" fmla="*/ 690000 h 70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1628" h="709972">
                  <a:moveTo>
                    <a:pt x="921439" y="690000"/>
                  </a:moveTo>
                  <a:cubicBezTo>
                    <a:pt x="566251" y="771249"/>
                    <a:pt x="201634" y="599132"/>
                    <a:pt x="38566" y="273377"/>
                  </a:cubicBezTo>
                  <a:cubicBezTo>
                    <a:pt x="18850" y="233943"/>
                    <a:pt x="2181" y="191843"/>
                    <a:pt x="180" y="147837"/>
                  </a:cubicBezTo>
                  <a:cubicBezTo>
                    <a:pt x="-1820" y="103832"/>
                    <a:pt x="12753" y="57159"/>
                    <a:pt x="46567" y="28870"/>
                  </a:cubicBezTo>
                  <a:cubicBezTo>
                    <a:pt x="83524" y="-1991"/>
                    <a:pt x="137245" y="-6087"/>
                    <a:pt x="183537" y="7058"/>
                  </a:cubicBezTo>
                  <a:cubicBezTo>
                    <a:pt x="229828" y="20202"/>
                    <a:pt x="270310" y="48206"/>
                    <a:pt x="308981" y="76876"/>
                  </a:cubicBezTo>
                  <a:cubicBezTo>
                    <a:pt x="542058" y="249279"/>
                    <a:pt x="756847" y="452637"/>
                    <a:pt x="921629" y="691143"/>
                  </a:cubicBezTo>
                  <a:lnTo>
                    <a:pt x="921439" y="6900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48377325-DEB9-9711-55AE-1BC1C1FEFF34}"/>
                </a:ext>
              </a:extLst>
            </p:cNvPr>
            <p:cNvSpPr/>
            <p:nvPr/>
          </p:nvSpPr>
          <p:spPr>
            <a:xfrm>
              <a:off x="3047553" y="5670977"/>
              <a:ext cx="883265" cy="669093"/>
            </a:xfrm>
            <a:custGeom>
              <a:avLst/>
              <a:gdLst>
                <a:gd name="connsiteX0" fmla="*/ 1878 w 883265"/>
                <a:gd name="connsiteY0" fmla="*/ 8927 h 669093"/>
                <a:gd name="connsiteX1" fmla="*/ 174566 w 883265"/>
                <a:gd name="connsiteY1" fmla="*/ 147611 h 669093"/>
                <a:gd name="connsiteX2" fmla="*/ 347254 w 883265"/>
                <a:gd name="connsiteY2" fmla="*/ 286295 h 669093"/>
                <a:gd name="connsiteX3" fmla="*/ 511942 w 883265"/>
                <a:gd name="connsiteY3" fmla="*/ 417264 h 669093"/>
                <a:gd name="connsiteX4" fmla="*/ 679105 w 883265"/>
                <a:gd name="connsiteY4" fmla="*/ 541946 h 669093"/>
                <a:gd name="connsiteX5" fmla="*/ 853699 w 883265"/>
                <a:gd name="connsiteY5" fmla="*/ 655389 h 669093"/>
                <a:gd name="connsiteX6" fmla="*/ 876082 w 883265"/>
                <a:gd name="connsiteY6" fmla="*/ 668438 h 669093"/>
                <a:gd name="connsiteX7" fmla="*/ 881035 w 883265"/>
                <a:gd name="connsiteY7" fmla="*/ 660532 h 669093"/>
                <a:gd name="connsiteX8" fmla="*/ 705204 w 883265"/>
                <a:gd name="connsiteY8" fmla="*/ 548899 h 669093"/>
                <a:gd name="connsiteX9" fmla="*/ 537278 w 883265"/>
                <a:gd name="connsiteY9" fmla="*/ 425265 h 669093"/>
                <a:gd name="connsiteX10" fmla="*/ 372972 w 883265"/>
                <a:gd name="connsiteY10" fmla="*/ 295058 h 669093"/>
                <a:gd name="connsiteX11" fmla="*/ 200950 w 883265"/>
                <a:gd name="connsiteY11" fmla="*/ 156850 h 669093"/>
                <a:gd name="connsiteX12" fmla="*/ 28262 w 883265"/>
                <a:gd name="connsiteY12" fmla="*/ 18166 h 669093"/>
                <a:gd name="connsiteX13" fmla="*/ 6736 w 883265"/>
                <a:gd name="connsiteY13" fmla="*/ 926 h 669093"/>
                <a:gd name="connsiteX14" fmla="*/ 1878 w 883265"/>
                <a:gd name="connsiteY14" fmla="*/ 8927 h 669093"/>
                <a:gd name="connsiteX15" fmla="*/ 1878 w 883265"/>
                <a:gd name="connsiteY15" fmla="*/ 8927 h 6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3265" h="669093">
                  <a:moveTo>
                    <a:pt x="1878" y="8927"/>
                  </a:moveTo>
                  <a:lnTo>
                    <a:pt x="174566" y="147611"/>
                  </a:lnTo>
                  <a:lnTo>
                    <a:pt x="347254" y="286295"/>
                  </a:lnTo>
                  <a:cubicBezTo>
                    <a:pt x="401928" y="330205"/>
                    <a:pt x="456601" y="374211"/>
                    <a:pt x="511942" y="417264"/>
                  </a:cubicBezTo>
                  <a:cubicBezTo>
                    <a:pt x="566806" y="460031"/>
                    <a:pt x="622336" y="501846"/>
                    <a:pt x="679105" y="541946"/>
                  </a:cubicBezTo>
                  <a:cubicBezTo>
                    <a:pt x="735874" y="581951"/>
                    <a:pt x="793882" y="620146"/>
                    <a:pt x="853699" y="655389"/>
                  </a:cubicBezTo>
                  <a:cubicBezTo>
                    <a:pt x="861128" y="659770"/>
                    <a:pt x="868653" y="664152"/>
                    <a:pt x="876082" y="668438"/>
                  </a:cubicBezTo>
                  <a:cubicBezTo>
                    <a:pt x="881321" y="671391"/>
                    <a:pt x="886274" y="663580"/>
                    <a:pt x="881035" y="660532"/>
                  </a:cubicBezTo>
                  <a:cubicBezTo>
                    <a:pt x="820837" y="625956"/>
                    <a:pt x="762354" y="588428"/>
                    <a:pt x="705204" y="548899"/>
                  </a:cubicBezTo>
                  <a:cubicBezTo>
                    <a:pt x="648054" y="509275"/>
                    <a:pt x="592237" y="467746"/>
                    <a:pt x="537278" y="425265"/>
                  </a:cubicBezTo>
                  <a:cubicBezTo>
                    <a:pt x="481938" y="382593"/>
                    <a:pt x="427455" y="338873"/>
                    <a:pt x="372972" y="295058"/>
                  </a:cubicBezTo>
                  <a:cubicBezTo>
                    <a:pt x="315631" y="248957"/>
                    <a:pt x="258291" y="202951"/>
                    <a:pt x="200950" y="156850"/>
                  </a:cubicBezTo>
                  <a:lnTo>
                    <a:pt x="28262" y="18166"/>
                  </a:lnTo>
                  <a:lnTo>
                    <a:pt x="6736" y="926"/>
                  </a:lnTo>
                  <a:cubicBezTo>
                    <a:pt x="2164" y="-2694"/>
                    <a:pt x="-2789" y="5212"/>
                    <a:pt x="1878" y="8927"/>
                  </a:cubicBezTo>
                  <a:lnTo>
                    <a:pt x="1878" y="892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D65D82D-6A51-4D70-C160-35936D5AA54D}"/>
                </a:ext>
              </a:extLst>
            </p:cNvPr>
            <p:cNvSpPr/>
            <p:nvPr/>
          </p:nvSpPr>
          <p:spPr>
            <a:xfrm>
              <a:off x="9352981" y="3946334"/>
              <a:ext cx="1408879" cy="2368602"/>
            </a:xfrm>
            <a:custGeom>
              <a:avLst/>
              <a:gdLst>
                <a:gd name="connsiteX0" fmla="*/ 0 w 1408879"/>
                <a:gd name="connsiteY0" fmla="*/ 2366126 h 2368602"/>
                <a:gd name="connsiteX1" fmla="*/ 1408652 w 1408879"/>
                <a:gd name="connsiteY1" fmla="*/ 514561 h 2368602"/>
                <a:gd name="connsiteX2" fmla="*/ 1351788 w 1408879"/>
                <a:gd name="connsiteY2" fmla="*/ 206808 h 2368602"/>
                <a:gd name="connsiteX3" fmla="*/ 1122902 w 1408879"/>
                <a:gd name="connsiteY3" fmla="*/ 6307 h 2368602"/>
                <a:gd name="connsiteX4" fmla="*/ 809148 w 1408879"/>
                <a:gd name="connsiteY4" fmla="*/ 110701 h 2368602"/>
                <a:gd name="connsiteX5" fmla="*/ 620553 w 1408879"/>
                <a:gd name="connsiteY5" fmla="*/ 396260 h 2368602"/>
                <a:gd name="connsiteX6" fmla="*/ 381 w 1408879"/>
                <a:gd name="connsiteY6" fmla="*/ 2368602 h 2368602"/>
                <a:gd name="connsiteX7" fmla="*/ 0 w 1408879"/>
                <a:gd name="connsiteY7" fmla="*/ 2366126 h 236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8879" h="2368602">
                  <a:moveTo>
                    <a:pt x="0" y="2366126"/>
                  </a:moveTo>
                  <a:cubicBezTo>
                    <a:pt x="840200" y="2147432"/>
                    <a:pt x="1422082" y="1382669"/>
                    <a:pt x="1408652" y="514561"/>
                  </a:cubicBezTo>
                  <a:cubicBezTo>
                    <a:pt x="1407033" y="409500"/>
                    <a:pt x="1395984" y="302153"/>
                    <a:pt x="1351788" y="206808"/>
                  </a:cubicBezTo>
                  <a:cubicBezTo>
                    <a:pt x="1307592" y="111463"/>
                    <a:pt x="1225582" y="28976"/>
                    <a:pt x="1122902" y="6307"/>
                  </a:cubicBezTo>
                  <a:cubicBezTo>
                    <a:pt x="1010888" y="-18363"/>
                    <a:pt x="892683" y="32024"/>
                    <a:pt x="809148" y="110701"/>
                  </a:cubicBezTo>
                  <a:cubicBezTo>
                    <a:pt x="725614" y="189377"/>
                    <a:pt x="670940" y="293200"/>
                    <a:pt x="620553" y="396260"/>
                  </a:cubicBezTo>
                  <a:cubicBezTo>
                    <a:pt x="317182" y="1017005"/>
                    <a:pt x="86677" y="1683088"/>
                    <a:pt x="381" y="2368602"/>
                  </a:cubicBezTo>
                  <a:lnTo>
                    <a:pt x="0" y="2366126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9769CD37-30AA-EDC7-4335-16055C2CE91D}"/>
                </a:ext>
              </a:extLst>
            </p:cNvPr>
            <p:cNvSpPr/>
            <p:nvPr/>
          </p:nvSpPr>
          <p:spPr>
            <a:xfrm>
              <a:off x="9382432" y="3956285"/>
              <a:ext cx="1145367" cy="2377898"/>
            </a:xfrm>
            <a:custGeom>
              <a:avLst/>
              <a:gdLst>
                <a:gd name="connsiteX0" fmla="*/ 1144315 w 1145367"/>
                <a:gd name="connsiteY0" fmla="*/ 17024 h 2377898"/>
                <a:gd name="connsiteX1" fmla="*/ 931717 w 1145367"/>
                <a:gd name="connsiteY1" fmla="*/ 500132 h 2377898"/>
                <a:gd name="connsiteX2" fmla="*/ 719119 w 1145367"/>
                <a:gd name="connsiteY2" fmla="*/ 983240 h 2377898"/>
                <a:gd name="connsiteX3" fmla="*/ 514998 w 1145367"/>
                <a:gd name="connsiteY3" fmla="*/ 1441298 h 2377898"/>
                <a:gd name="connsiteX4" fmla="*/ 298590 w 1145367"/>
                <a:gd name="connsiteY4" fmla="*/ 1888687 h 2377898"/>
                <a:gd name="connsiteX5" fmla="*/ 54083 w 1145367"/>
                <a:gd name="connsiteY5" fmla="*/ 2320550 h 2377898"/>
                <a:gd name="connsiteX6" fmla="*/ 21032 w 1145367"/>
                <a:gd name="connsiteY6" fmla="*/ 2372747 h 2377898"/>
                <a:gd name="connsiteX7" fmla="*/ 1791 w 1145367"/>
                <a:gd name="connsiteY7" fmla="*/ 2361508 h 2377898"/>
                <a:gd name="connsiteX8" fmla="*/ 250775 w 1145367"/>
                <a:gd name="connsiteY8" fmla="*/ 1932121 h 2377898"/>
                <a:gd name="connsiteX9" fmla="*/ 469945 w 1145367"/>
                <a:gd name="connsiteY9" fmla="*/ 1486160 h 2377898"/>
                <a:gd name="connsiteX10" fmla="*/ 674256 w 1145367"/>
                <a:gd name="connsiteY10" fmla="*/ 1030294 h 2377898"/>
                <a:gd name="connsiteX11" fmla="*/ 886092 w 1145367"/>
                <a:gd name="connsiteY11" fmla="*/ 548995 h 2377898"/>
                <a:gd name="connsiteX12" fmla="*/ 1098690 w 1145367"/>
                <a:gd name="connsiteY12" fmla="*/ 65887 h 2377898"/>
                <a:gd name="connsiteX13" fmla="*/ 1125170 w 1145367"/>
                <a:gd name="connsiteY13" fmla="*/ 5785 h 2377898"/>
                <a:gd name="connsiteX14" fmla="*/ 1144315 w 1145367"/>
                <a:gd name="connsiteY14" fmla="*/ 17024 h 2377898"/>
                <a:gd name="connsiteX15" fmla="*/ 1144315 w 1145367"/>
                <a:gd name="connsiteY15" fmla="*/ 17024 h 237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5367" h="2377898">
                  <a:moveTo>
                    <a:pt x="1144315" y="17024"/>
                  </a:moveTo>
                  <a:lnTo>
                    <a:pt x="931717" y="500132"/>
                  </a:lnTo>
                  <a:lnTo>
                    <a:pt x="719119" y="983240"/>
                  </a:lnTo>
                  <a:cubicBezTo>
                    <a:pt x="651777" y="1136212"/>
                    <a:pt x="584626" y="1289278"/>
                    <a:pt x="514998" y="1441298"/>
                  </a:cubicBezTo>
                  <a:cubicBezTo>
                    <a:pt x="446037" y="1591983"/>
                    <a:pt x="374695" y="1741525"/>
                    <a:pt x="298590" y="1888687"/>
                  </a:cubicBezTo>
                  <a:cubicBezTo>
                    <a:pt x="222580" y="2035658"/>
                    <a:pt x="141809" y="2180247"/>
                    <a:pt x="54083" y="2320550"/>
                  </a:cubicBezTo>
                  <a:cubicBezTo>
                    <a:pt x="43130" y="2337981"/>
                    <a:pt x="32176" y="2355412"/>
                    <a:pt x="21032" y="2372747"/>
                  </a:cubicBezTo>
                  <a:cubicBezTo>
                    <a:pt x="13316" y="2384749"/>
                    <a:pt x="-5924" y="2373605"/>
                    <a:pt x="1791" y="2361508"/>
                  </a:cubicBezTo>
                  <a:cubicBezTo>
                    <a:pt x="91135" y="2222157"/>
                    <a:pt x="173527" y="2078520"/>
                    <a:pt x="250775" y="1932121"/>
                  </a:cubicBezTo>
                  <a:cubicBezTo>
                    <a:pt x="328118" y="1785626"/>
                    <a:pt x="400317" y="1636465"/>
                    <a:pt x="469945" y="1486160"/>
                  </a:cubicBezTo>
                  <a:cubicBezTo>
                    <a:pt x="539953" y="1334999"/>
                    <a:pt x="607200" y="1182694"/>
                    <a:pt x="674256" y="1030294"/>
                  </a:cubicBezTo>
                  <a:cubicBezTo>
                    <a:pt x="744836" y="869893"/>
                    <a:pt x="815512" y="709397"/>
                    <a:pt x="886092" y="548995"/>
                  </a:cubicBezTo>
                  <a:lnTo>
                    <a:pt x="1098690" y="65887"/>
                  </a:lnTo>
                  <a:lnTo>
                    <a:pt x="1125170" y="5785"/>
                  </a:lnTo>
                  <a:cubicBezTo>
                    <a:pt x="1130884" y="-7265"/>
                    <a:pt x="1150030" y="4070"/>
                    <a:pt x="1144315" y="17024"/>
                  </a:cubicBezTo>
                  <a:lnTo>
                    <a:pt x="1144315" y="170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6403482E-F88B-8A7E-FD0F-49BADB9AFAB3}"/>
                </a:ext>
              </a:extLst>
            </p:cNvPr>
            <p:cNvSpPr/>
            <p:nvPr/>
          </p:nvSpPr>
          <p:spPr>
            <a:xfrm>
              <a:off x="9441277" y="5353483"/>
              <a:ext cx="1285360" cy="990147"/>
            </a:xfrm>
            <a:custGeom>
              <a:avLst/>
              <a:gdLst>
                <a:gd name="connsiteX0" fmla="*/ 381 w 1285360"/>
                <a:gd name="connsiteY0" fmla="*/ 962310 h 990147"/>
                <a:gd name="connsiteX1" fmla="*/ 1231582 w 1285360"/>
                <a:gd name="connsiteY1" fmla="*/ 381285 h 990147"/>
                <a:gd name="connsiteX2" fmla="*/ 1285113 w 1285360"/>
                <a:gd name="connsiteY2" fmla="*/ 206120 h 990147"/>
                <a:gd name="connsiteX3" fmla="*/ 1220438 w 1285360"/>
                <a:gd name="connsiteY3" fmla="*/ 40290 h 990147"/>
                <a:gd name="connsiteX4" fmla="*/ 1029367 w 1285360"/>
                <a:gd name="connsiteY4" fmla="*/ 9810 h 990147"/>
                <a:gd name="connsiteX5" fmla="*/ 854393 w 1285360"/>
                <a:gd name="connsiteY5" fmla="*/ 107156 h 990147"/>
                <a:gd name="connsiteX6" fmla="*/ 0 w 1285360"/>
                <a:gd name="connsiteY6" fmla="*/ 963739 h 990147"/>
                <a:gd name="connsiteX7" fmla="*/ 381 w 1285360"/>
                <a:gd name="connsiteY7" fmla="*/ 962310 h 99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5360" h="990147">
                  <a:moveTo>
                    <a:pt x="381" y="962310"/>
                  </a:moveTo>
                  <a:cubicBezTo>
                    <a:pt x="495681" y="1075562"/>
                    <a:pt x="1004221" y="835628"/>
                    <a:pt x="1231582" y="381285"/>
                  </a:cubicBezTo>
                  <a:cubicBezTo>
                    <a:pt x="1259110" y="326326"/>
                    <a:pt x="1282351" y="267557"/>
                    <a:pt x="1285113" y="206120"/>
                  </a:cubicBezTo>
                  <a:cubicBezTo>
                    <a:pt x="1287876" y="144684"/>
                    <a:pt x="1267587" y="79724"/>
                    <a:pt x="1220438" y="40290"/>
                  </a:cubicBezTo>
                  <a:cubicBezTo>
                    <a:pt x="1168908" y="-2763"/>
                    <a:pt x="1093947" y="-8478"/>
                    <a:pt x="1029367" y="9810"/>
                  </a:cubicBezTo>
                  <a:cubicBezTo>
                    <a:pt x="964788" y="28098"/>
                    <a:pt x="908304" y="67246"/>
                    <a:pt x="854393" y="107156"/>
                  </a:cubicBezTo>
                  <a:cubicBezTo>
                    <a:pt x="529304" y="347567"/>
                    <a:pt x="229838" y="631126"/>
                    <a:pt x="0" y="963739"/>
                  </a:cubicBezTo>
                  <a:lnTo>
                    <a:pt x="381" y="96231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83788462-3334-149A-B260-EA27E150ACF4}"/>
                </a:ext>
              </a:extLst>
            </p:cNvPr>
            <p:cNvSpPr/>
            <p:nvPr/>
          </p:nvSpPr>
          <p:spPr>
            <a:xfrm>
              <a:off x="9453363" y="5405723"/>
              <a:ext cx="1231801" cy="933100"/>
            </a:xfrm>
            <a:custGeom>
              <a:avLst/>
              <a:gdLst>
                <a:gd name="connsiteX0" fmla="*/ 1229212 w 1231801"/>
                <a:gd name="connsiteY0" fmla="*/ 12529 h 933100"/>
                <a:gd name="connsiteX1" fmla="*/ 988420 w 1231801"/>
                <a:gd name="connsiteY1" fmla="*/ 205886 h 933100"/>
                <a:gd name="connsiteX2" fmla="*/ 747628 w 1231801"/>
                <a:gd name="connsiteY2" fmla="*/ 399244 h 933100"/>
                <a:gd name="connsiteX3" fmla="*/ 517980 w 1231801"/>
                <a:gd name="connsiteY3" fmla="*/ 581933 h 933100"/>
                <a:gd name="connsiteX4" fmla="*/ 284808 w 1231801"/>
                <a:gd name="connsiteY4" fmla="*/ 755764 h 933100"/>
                <a:gd name="connsiteX5" fmla="*/ 41254 w 1231801"/>
                <a:gd name="connsiteY5" fmla="*/ 913975 h 933100"/>
                <a:gd name="connsiteX6" fmla="*/ 10012 w 1231801"/>
                <a:gd name="connsiteY6" fmla="*/ 932168 h 933100"/>
                <a:gd name="connsiteX7" fmla="*/ 3059 w 1231801"/>
                <a:gd name="connsiteY7" fmla="*/ 921119 h 933100"/>
                <a:gd name="connsiteX8" fmla="*/ 248232 w 1231801"/>
                <a:gd name="connsiteY8" fmla="*/ 765385 h 933100"/>
                <a:gd name="connsiteX9" fmla="*/ 482452 w 1231801"/>
                <a:gd name="connsiteY9" fmla="*/ 592982 h 933100"/>
                <a:gd name="connsiteX10" fmla="*/ 711624 w 1231801"/>
                <a:gd name="connsiteY10" fmla="*/ 411436 h 933100"/>
                <a:gd name="connsiteX11" fmla="*/ 951558 w 1231801"/>
                <a:gd name="connsiteY11" fmla="*/ 218745 h 933100"/>
                <a:gd name="connsiteX12" fmla="*/ 1192350 w 1231801"/>
                <a:gd name="connsiteY12" fmla="*/ 25387 h 933100"/>
                <a:gd name="connsiteX13" fmla="*/ 1222354 w 1231801"/>
                <a:gd name="connsiteY13" fmla="*/ 1289 h 933100"/>
                <a:gd name="connsiteX14" fmla="*/ 1229212 w 1231801"/>
                <a:gd name="connsiteY14" fmla="*/ 12529 h 933100"/>
                <a:gd name="connsiteX15" fmla="*/ 1229212 w 1231801"/>
                <a:gd name="connsiteY15" fmla="*/ 12529 h 93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1801" h="933100">
                  <a:moveTo>
                    <a:pt x="1229212" y="12529"/>
                  </a:moveTo>
                  <a:lnTo>
                    <a:pt x="988420" y="205886"/>
                  </a:lnTo>
                  <a:lnTo>
                    <a:pt x="747628" y="399244"/>
                  </a:lnTo>
                  <a:cubicBezTo>
                    <a:pt x="671333" y="460489"/>
                    <a:pt x="595133" y="521830"/>
                    <a:pt x="517980" y="581933"/>
                  </a:cubicBezTo>
                  <a:cubicBezTo>
                    <a:pt x="441494" y="641560"/>
                    <a:pt x="364056" y="699948"/>
                    <a:pt x="284808" y="755764"/>
                  </a:cubicBezTo>
                  <a:cubicBezTo>
                    <a:pt x="205655" y="811581"/>
                    <a:pt x="124693" y="864826"/>
                    <a:pt x="41254" y="913975"/>
                  </a:cubicBezTo>
                  <a:cubicBezTo>
                    <a:pt x="30872" y="920071"/>
                    <a:pt x="20489" y="926167"/>
                    <a:pt x="10012" y="932168"/>
                  </a:cubicBezTo>
                  <a:cubicBezTo>
                    <a:pt x="2773" y="936359"/>
                    <a:pt x="-4180" y="925310"/>
                    <a:pt x="3059" y="921119"/>
                  </a:cubicBezTo>
                  <a:cubicBezTo>
                    <a:pt x="87069" y="872922"/>
                    <a:pt x="168603" y="820535"/>
                    <a:pt x="248232" y="765385"/>
                  </a:cubicBezTo>
                  <a:cubicBezTo>
                    <a:pt x="327956" y="710235"/>
                    <a:pt x="405680" y="652228"/>
                    <a:pt x="482452" y="592982"/>
                  </a:cubicBezTo>
                  <a:cubicBezTo>
                    <a:pt x="559605" y="533451"/>
                    <a:pt x="635614" y="472491"/>
                    <a:pt x="711624" y="411436"/>
                  </a:cubicBezTo>
                  <a:cubicBezTo>
                    <a:pt x="791633" y="347237"/>
                    <a:pt x="871548" y="282944"/>
                    <a:pt x="951558" y="218745"/>
                  </a:cubicBezTo>
                  <a:lnTo>
                    <a:pt x="1192350" y="25387"/>
                  </a:lnTo>
                  <a:lnTo>
                    <a:pt x="1222354" y="1289"/>
                  </a:lnTo>
                  <a:cubicBezTo>
                    <a:pt x="1228736" y="-3759"/>
                    <a:pt x="1235689" y="7290"/>
                    <a:pt x="1229212" y="12529"/>
                  </a:cubicBezTo>
                  <a:lnTo>
                    <a:pt x="1229212" y="125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CC7D7EB5-B40D-613B-C8A3-F7C315A91052}"/>
                </a:ext>
              </a:extLst>
            </p:cNvPr>
            <p:cNvSpPr/>
            <p:nvPr/>
          </p:nvSpPr>
          <p:spPr>
            <a:xfrm>
              <a:off x="3837005" y="3183211"/>
              <a:ext cx="746331" cy="482501"/>
            </a:xfrm>
            <a:custGeom>
              <a:avLst/>
              <a:gdLst>
                <a:gd name="connsiteX0" fmla="*/ 712041 w 746331"/>
                <a:gd name="connsiteY0" fmla="*/ 28480 h 482501"/>
                <a:gd name="connsiteX1" fmla="*/ 712041 w 746331"/>
                <a:gd name="connsiteY1" fmla="*/ 28575 h 482501"/>
                <a:gd name="connsiteX2" fmla="*/ 632603 w 746331"/>
                <a:gd name="connsiteY2" fmla="*/ 94964 h 482501"/>
                <a:gd name="connsiteX3" fmla="*/ 86344 w 746331"/>
                <a:gd name="connsiteY3" fmla="*/ 216313 h 482501"/>
                <a:gd name="connsiteX4" fmla="*/ 10144 w 746331"/>
                <a:gd name="connsiteY4" fmla="*/ 396145 h 482501"/>
                <a:gd name="connsiteX5" fmla="*/ 189976 w 746331"/>
                <a:gd name="connsiteY5" fmla="*/ 472345 h 482501"/>
                <a:gd name="connsiteX6" fmla="*/ 537924 w 746331"/>
                <a:gd name="connsiteY6" fmla="*/ 413766 h 482501"/>
                <a:gd name="connsiteX7" fmla="*/ 594884 w 746331"/>
                <a:gd name="connsiteY7" fmla="*/ 400241 h 482501"/>
                <a:gd name="connsiteX8" fmla="*/ 616601 w 746331"/>
                <a:gd name="connsiteY8" fmla="*/ 393002 h 482501"/>
                <a:gd name="connsiteX9" fmla="*/ 746332 w 746331"/>
                <a:gd name="connsiteY9" fmla="*/ 0 h 482501"/>
                <a:gd name="connsiteX10" fmla="*/ 712041 w 746331"/>
                <a:gd name="connsiteY10" fmla="*/ 28480 h 48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6331" h="482501">
                  <a:moveTo>
                    <a:pt x="712041" y="28480"/>
                  </a:moveTo>
                  <a:lnTo>
                    <a:pt x="712041" y="28575"/>
                  </a:lnTo>
                  <a:lnTo>
                    <a:pt x="632603" y="94964"/>
                  </a:lnTo>
                  <a:lnTo>
                    <a:pt x="86344" y="216313"/>
                  </a:lnTo>
                  <a:cubicBezTo>
                    <a:pt x="15669" y="244888"/>
                    <a:pt x="-18526" y="325374"/>
                    <a:pt x="10144" y="396145"/>
                  </a:cubicBezTo>
                  <a:cubicBezTo>
                    <a:pt x="38814" y="466916"/>
                    <a:pt x="119206" y="501015"/>
                    <a:pt x="189976" y="472345"/>
                  </a:cubicBezTo>
                  <a:lnTo>
                    <a:pt x="537924" y="413766"/>
                  </a:lnTo>
                  <a:cubicBezTo>
                    <a:pt x="557165" y="410528"/>
                    <a:pt x="576215" y="406051"/>
                    <a:pt x="594884" y="400241"/>
                  </a:cubicBezTo>
                  <a:cubicBezTo>
                    <a:pt x="602218" y="398050"/>
                    <a:pt x="609457" y="395573"/>
                    <a:pt x="616601" y="393002"/>
                  </a:cubicBezTo>
                  <a:cubicBezTo>
                    <a:pt x="647557" y="258223"/>
                    <a:pt x="690991" y="126683"/>
                    <a:pt x="746332" y="0"/>
                  </a:cubicBezTo>
                  <a:lnTo>
                    <a:pt x="712041" y="2848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E055D2D1-9D13-B96A-355E-9D13AE31B28F}"/>
                </a:ext>
              </a:extLst>
            </p:cNvPr>
            <p:cNvSpPr/>
            <p:nvPr/>
          </p:nvSpPr>
          <p:spPr>
            <a:xfrm>
              <a:off x="8614031" y="2994503"/>
              <a:ext cx="495013" cy="752783"/>
            </a:xfrm>
            <a:custGeom>
              <a:avLst/>
              <a:gdLst>
                <a:gd name="connsiteX0" fmla="*/ 472154 w 495013"/>
                <a:gd name="connsiteY0" fmla="*/ 552468 h 752783"/>
                <a:gd name="connsiteX1" fmla="*/ 396430 w 495013"/>
                <a:gd name="connsiteY1" fmla="*/ 551991 h 752783"/>
                <a:gd name="connsiteX2" fmla="*/ 355949 w 495013"/>
                <a:gd name="connsiteY2" fmla="*/ 551801 h 752783"/>
                <a:gd name="connsiteX3" fmla="*/ 124015 w 495013"/>
                <a:gd name="connsiteY3" fmla="*/ 146322 h 752783"/>
                <a:gd name="connsiteX4" fmla="*/ 129064 w 495013"/>
                <a:gd name="connsiteY4" fmla="*/ 133272 h 752783"/>
                <a:gd name="connsiteX5" fmla="*/ 21907 w 495013"/>
                <a:gd name="connsiteY5" fmla="*/ 18 h 752783"/>
                <a:gd name="connsiteX6" fmla="*/ 0 w 495013"/>
                <a:gd name="connsiteY6" fmla="*/ 2589 h 752783"/>
                <a:gd name="connsiteX7" fmla="*/ 253079 w 495013"/>
                <a:gd name="connsiteY7" fmla="*/ 747063 h 752783"/>
                <a:gd name="connsiteX8" fmla="*/ 273177 w 495013"/>
                <a:gd name="connsiteY8" fmla="*/ 751064 h 752783"/>
                <a:gd name="connsiteX9" fmla="*/ 379286 w 495013"/>
                <a:gd name="connsiteY9" fmla="*/ 747444 h 752783"/>
                <a:gd name="connsiteX10" fmla="*/ 495014 w 495013"/>
                <a:gd name="connsiteY10" fmla="*/ 734776 h 752783"/>
                <a:gd name="connsiteX11" fmla="*/ 472154 w 495013"/>
                <a:gd name="connsiteY11" fmla="*/ 552468 h 75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013" h="752783">
                  <a:moveTo>
                    <a:pt x="472154" y="552468"/>
                  </a:moveTo>
                  <a:lnTo>
                    <a:pt x="396430" y="551991"/>
                  </a:lnTo>
                  <a:lnTo>
                    <a:pt x="355949" y="551801"/>
                  </a:lnTo>
                  <a:lnTo>
                    <a:pt x="124015" y="146322"/>
                  </a:lnTo>
                  <a:cubicBezTo>
                    <a:pt x="125920" y="142035"/>
                    <a:pt x="127635" y="137749"/>
                    <a:pt x="129064" y="133272"/>
                  </a:cubicBezTo>
                  <a:cubicBezTo>
                    <a:pt x="154877" y="53643"/>
                    <a:pt x="86773" y="-1125"/>
                    <a:pt x="21907" y="18"/>
                  </a:cubicBezTo>
                  <a:cubicBezTo>
                    <a:pt x="14573" y="18"/>
                    <a:pt x="7144" y="875"/>
                    <a:pt x="0" y="2589"/>
                  </a:cubicBezTo>
                  <a:cubicBezTo>
                    <a:pt x="127730" y="233761"/>
                    <a:pt x="213455" y="485888"/>
                    <a:pt x="253079" y="747063"/>
                  </a:cubicBezTo>
                  <a:cubicBezTo>
                    <a:pt x="259652" y="748968"/>
                    <a:pt x="266414" y="750302"/>
                    <a:pt x="273177" y="751064"/>
                  </a:cubicBezTo>
                  <a:cubicBezTo>
                    <a:pt x="308515" y="754207"/>
                    <a:pt x="344234" y="753064"/>
                    <a:pt x="379286" y="747444"/>
                  </a:cubicBezTo>
                  <a:cubicBezTo>
                    <a:pt x="426529" y="741444"/>
                    <a:pt x="471201" y="732966"/>
                    <a:pt x="495014" y="734776"/>
                  </a:cubicBezTo>
                  <a:lnTo>
                    <a:pt x="472154" y="552468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C2CBE788-F68A-9026-88F9-EEE8A1C864F8}"/>
                </a:ext>
              </a:extLst>
            </p:cNvPr>
            <p:cNvSpPr/>
            <p:nvPr/>
          </p:nvSpPr>
          <p:spPr>
            <a:xfrm>
              <a:off x="8986452" y="3515599"/>
              <a:ext cx="456119" cy="285554"/>
            </a:xfrm>
            <a:custGeom>
              <a:avLst/>
              <a:gdLst>
                <a:gd name="connsiteX0" fmla="*/ 349384 w 456119"/>
                <a:gd name="connsiteY0" fmla="*/ 39087 h 285554"/>
                <a:gd name="connsiteX1" fmla="*/ 71064 w 456119"/>
                <a:gd name="connsiteY1" fmla="*/ 416 h 285554"/>
                <a:gd name="connsiteX2" fmla="*/ 24010 w 456119"/>
                <a:gd name="connsiteY2" fmla="*/ 30896 h 285554"/>
                <a:gd name="connsiteX3" fmla="*/ 22676 w 456119"/>
                <a:gd name="connsiteY3" fmla="*/ 36992 h 285554"/>
                <a:gd name="connsiteX4" fmla="*/ 388 w 456119"/>
                <a:gd name="connsiteY4" fmla="*/ 197297 h 285554"/>
                <a:gd name="connsiteX5" fmla="*/ 36869 w 456119"/>
                <a:gd name="connsiteY5" fmla="*/ 245684 h 285554"/>
                <a:gd name="connsiteX6" fmla="*/ 315189 w 456119"/>
                <a:gd name="connsiteY6" fmla="*/ 284356 h 285554"/>
                <a:gd name="connsiteX7" fmla="*/ 454921 w 456119"/>
                <a:gd name="connsiteY7" fmla="*/ 178819 h 285554"/>
                <a:gd name="connsiteX8" fmla="*/ 349384 w 456119"/>
                <a:gd name="connsiteY8" fmla="*/ 39087 h 285554"/>
                <a:gd name="connsiteX9" fmla="*/ 349384 w 456119"/>
                <a:gd name="connsiteY9" fmla="*/ 39087 h 285554"/>
                <a:gd name="connsiteX10" fmla="*/ 349384 w 456119"/>
                <a:gd name="connsiteY10" fmla="*/ 39087 h 285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19" h="285554">
                  <a:moveTo>
                    <a:pt x="349384" y="39087"/>
                  </a:moveTo>
                  <a:lnTo>
                    <a:pt x="71064" y="416"/>
                  </a:lnTo>
                  <a:cubicBezTo>
                    <a:pt x="50013" y="-2537"/>
                    <a:pt x="30011" y="10512"/>
                    <a:pt x="24010" y="30896"/>
                  </a:cubicBezTo>
                  <a:cubicBezTo>
                    <a:pt x="23439" y="32896"/>
                    <a:pt x="22962" y="34896"/>
                    <a:pt x="22676" y="36992"/>
                  </a:cubicBezTo>
                  <a:lnTo>
                    <a:pt x="388" y="197297"/>
                  </a:lnTo>
                  <a:cubicBezTo>
                    <a:pt x="-2755" y="220729"/>
                    <a:pt x="13532" y="242255"/>
                    <a:pt x="36869" y="245684"/>
                  </a:cubicBezTo>
                  <a:lnTo>
                    <a:pt x="315189" y="284356"/>
                  </a:lnTo>
                  <a:cubicBezTo>
                    <a:pt x="382912" y="293786"/>
                    <a:pt x="445491" y="246542"/>
                    <a:pt x="454921" y="178819"/>
                  </a:cubicBezTo>
                  <a:cubicBezTo>
                    <a:pt x="464351" y="111096"/>
                    <a:pt x="417107" y="48517"/>
                    <a:pt x="349384" y="39087"/>
                  </a:cubicBezTo>
                  <a:lnTo>
                    <a:pt x="349384" y="39087"/>
                  </a:lnTo>
                  <a:lnTo>
                    <a:pt x="349384" y="39087"/>
                  </a:lnTo>
                  <a:close/>
                </a:path>
              </a:pathLst>
            </a:custGeom>
            <a:solidFill>
              <a:srgbClr val="4285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C8D7C87-0EB5-6D03-6E8B-4B94FE30737E}"/>
                </a:ext>
              </a:extLst>
            </p:cNvPr>
            <p:cNvSpPr/>
            <p:nvPr/>
          </p:nvSpPr>
          <p:spPr>
            <a:xfrm>
              <a:off x="4377692" y="1813419"/>
              <a:ext cx="4533900" cy="4533234"/>
            </a:xfrm>
            <a:custGeom>
              <a:avLst/>
              <a:gdLst>
                <a:gd name="connsiteX0" fmla="*/ 4509517 w 4533900"/>
                <a:gd name="connsiteY0" fmla="*/ 1932148 h 4533234"/>
                <a:gd name="connsiteX1" fmla="*/ 4258247 w 4533900"/>
                <a:gd name="connsiteY1" fmla="*/ 1181101 h 4533234"/>
                <a:gd name="connsiteX2" fmla="*/ 1177957 w 4533900"/>
                <a:gd name="connsiteY2" fmla="*/ 278798 h 4533234"/>
                <a:gd name="connsiteX3" fmla="*/ 171450 w 4533900"/>
                <a:gd name="connsiteY3" fmla="*/ 1398271 h 4533234"/>
                <a:gd name="connsiteX4" fmla="*/ 171450 w 4533900"/>
                <a:gd name="connsiteY4" fmla="*/ 1398366 h 4533234"/>
                <a:gd name="connsiteX5" fmla="*/ 54198 w 4533900"/>
                <a:gd name="connsiteY5" fmla="*/ 1770032 h 4533234"/>
                <a:gd name="connsiteX6" fmla="*/ 0 w 4533900"/>
                <a:gd name="connsiteY6" fmla="*/ 2266284 h 4533234"/>
                <a:gd name="connsiteX7" fmla="*/ 2266950 w 4533900"/>
                <a:gd name="connsiteY7" fmla="*/ 4533235 h 4533234"/>
                <a:gd name="connsiteX8" fmla="*/ 4533901 w 4533900"/>
                <a:gd name="connsiteY8" fmla="*/ 2266284 h 4533234"/>
                <a:gd name="connsiteX9" fmla="*/ 4509517 w 4533900"/>
                <a:gd name="connsiteY9" fmla="*/ 1932148 h 4533234"/>
                <a:gd name="connsiteX10" fmla="*/ 2266855 w 4533900"/>
                <a:gd name="connsiteY10" fmla="*/ 4514185 h 4533234"/>
                <a:gd name="connsiteX11" fmla="*/ 18955 w 4533900"/>
                <a:gd name="connsiteY11" fmla="*/ 2266284 h 4533234"/>
                <a:gd name="connsiteX12" fmla="*/ 205550 w 4533900"/>
                <a:gd name="connsiteY12" fmla="*/ 1369791 h 4533234"/>
                <a:gd name="connsiteX13" fmla="*/ 2266855 w 4533900"/>
                <a:gd name="connsiteY13" fmla="*/ 18384 h 4533234"/>
                <a:gd name="connsiteX14" fmla="*/ 4236340 w 4533900"/>
                <a:gd name="connsiteY14" fmla="*/ 1183673 h 4533234"/>
                <a:gd name="connsiteX15" fmla="*/ 4489419 w 4533900"/>
                <a:gd name="connsiteY15" fmla="*/ 1928147 h 4533234"/>
                <a:gd name="connsiteX16" fmla="*/ 4514755 w 4533900"/>
                <a:gd name="connsiteY16" fmla="*/ 2266284 h 4533234"/>
                <a:gd name="connsiteX17" fmla="*/ 2266855 w 4533900"/>
                <a:gd name="connsiteY17" fmla="*/ 4514185 h 45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33900" h="4533234">
                  <a:moveTo>
                    <a:pt x="4509517" y="1932148"/>
                  </a:moveTo>
                  <a:cubicBezTo>
                    <a:pt x="4471036" y="1668877"/>
                    <a:pt x="4385882" y="1414559"/>
                    <a:pt x="4258247" y="1181101"/>
                  </a:cubicBezTo>
                  <a:cubicBezTo>
                    <a:pt x="3656838" y="81249"/>
                    <a:pt x="2277714" y="-322706"/>
                    <a:pt x="1177957" y="278798"/>
                  </a:cubicBezTo>
                  <a:cubicBezTo>
                    <a:pt x="724853" y="526543"/>
                    <a:pt x="369761" y="921450"/>
                    <a:pt x="171450" y="1398271"/>
                  </a:cubicBezTo>
                  <a:lnTo>
                    <a:pt x="171450" y="1398366"/>
                  </a:lnTo>
                  <a:cubicBezTo>
                    <a:pt x="121635" y="1518572"/>
                    <a:pt x="82392" y="1642969"/>
                    <a:pt x="54198" y="1770032"/>
                  </a:cubicBezTo>
                  <a:cubicBezTo>
                    <a:pt x="18098" y="1933005"/>
                    <a:pt x="-95" y="2099407"/>
                    <a:pt x="0" y="2266284"/>
                  </a:cubicBezTo>
                  <a:cubicBezTo>
                    <a:pt x="0" y="3518250"/>
                    <a:pt x="1014984" y="4533235"/>
                    <a:pt x="2266950" y="4533235"/>
                  </a:cubicBezTo>
                  <a:cubicBezTo>
                    <a:pt x="3518917" y="4533235"/>
                    <a:pt x="4533901" y="3518250"/>
                    <a:pt x="4533901" y="2266284"/>
                  </a:cubicBezTo>
                  <a:cubicBezTo>
                    <a:pt x="4533901" y="2154461"/>
                    <a:pt x="4525709" y="2042733"/>
                    <a:pt x="4509517" y="1932148"/>
                  </a:cubicBezTo>
                  <a:close/>
                  <a:moveTo>
                    <a:pt x="2266855" y="4514185"/>
                  </a:moveTo>
                  <a:cubicBezTo>
                    <a:pt x="1027367" y="4514185"/>
                    <a:pt x="18955" y="3505773"/>
                    <a:pt x="18955" y="2266284"/>
                  </a:cubicBezTo>
                  <a:cubicBezTo>
                    <a:pt x="18574" y="1957770"/>
                    <a:pt x="82106" y="1652494"/>
                    <a:pt x="205550" y="1369791"/>
                  </a:cubicBezTo>
                  <a:cubicBezTo>
                    <a:pt x="552450" y="575121"/>
                    <a:pt x="1345883" y="18384"/>
                    <a:pt x="2266855" y="18384"/>
                  </a:cubicBezTo>
                  <a:cubicBezTo>
                    <a:pt x="3114104" y="18384"/>
                    <a:pt x="3853339" y="489586"/>
                    <a:pt x="4236340" y="1183673"/>
                  </a:cubicBezTo>
                  <a:cubicBezTo>
                    <a:pt x="4364070" y="1414845"/>
                    <a:pt x="4449795" y="1666971"/>
                    <a:pt x="4489419" y="1928147"/>
                  </a:cubicBezTo>
                  <a:cubicBezTo>
                    <a:pt x="4506278" y="2040066"/>
                    <a:pt x="4514755" y="2153128"/>
                    <a:pt x="4514755" y="2266284"/>
                  </a:cubicBezTo>
                  <a:cubicBezTo>
                    <a:pt x="4514755" y="3505773"/>
                    <a:pt x="3506343" y="4514185"/>
                    <a:pt x="2266855" y="4514185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921D4F5B-AA93-7FA9-A39D-0373E41B799B}"/>
                </a:ext>
              </a:extLst>
            </p:cNvPr>
            <p:cNvSpPr/>
            <p:nvPr/>
          </p:nvSpPr>
          <p:spPr>
            <a:xfrm>
              <a:off x="5432681" y="2898794"/>
              <a:ext cx="952309" cy="952310"/>
            </a:xfrm>
            <a:custGeom>
              <a:avLst/>
              <a:gdLst>
                <a:gd name="connsiteX0" fmla="*/ 476059 w 952309"/>
                <a:gd name="connsiteY0" fmla="*/ 952310 h 952310"/>
                <a:gd name="connsiteX1" fmla="*/ 0 w 952309"/>
                <a:gd name="connsiteY1" fmla="*/ 476060 h 952310"/>
                <a:gd name="connsiteX2" fmla="*/ 476250 w 952309"/>
                <a:gd name="connsiteY2" fmla="*/ 0 h 952310"/>
                <a:gd name="connsiteX3" fmla="*/ 952309 w 952309"/>
                <a:gd name="connsiteY3" fmla="*/ 476250 h 952310"/>
                <a:gd name="connsiteX4" fmla="*/ 810577 w 952309"/>
                <a:gd name="connsiteY4" fmla="*/ 815150 h 952310"/>
                <a:gd name="connsiteX5" fmla="*/ 476059 w 952309"/>
                <a:gd name="connsiteY5" fmla="*/ 952310 h 952310"/>
                <a:gd name="connsiteX6" fmla="*/ 476059 w 952309"/>
                <a:gd name="connsiteY6" fmla="*/ 18860 h 952310"/>
                <a:gd name="connsiteX7" fmla="*/ 18764 w 952309"/>
                <a:gd name="connsiteY7" fmla="*/ 476060 h 952310"/>
                <a:gd name="connsiteX8" fmla="*/ 475964 w 952309"/>
                <a:gd name="connsiteY8" fmla="*/ 933355 h 952310"/>
                <a:gd name="connsiteX9" fmla="*/ 933259 w 952309"/>
                <a:gd name="connsiteY9" fmla="*/ 476155 h 952310"/>
                <a:gd name="connsiteX10" fmla="*/ 933259 w 952309"/>
                <a:gd name="connsiteY10" fmla="*/ 476060 h 952310"/>
                <a:gd name="connsiteX11" fmla="*/ 476059 w 952309"/>
                <a:gd name="connsiteY11" fmla="*/ 18860 h 95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309" h="952310">
                  <a:moveTo>
                    <a:pt x="476059" y="952310"/>
                  </a:moveTo>
                  <a:cubicBezTo>
                    <a:pt x="213074" y="952310"/>
                    <a:pt x="-95" y="739045"/>
                    <a:pt x="0" y="476060"/>
                  </a:cubicBezTo>
                  <a:cubicBezTo>
                    <a:pt x="0" y="213074"/>
                    <a:pt x="213265" y="-95"/>
                    <a:pt x="476250" y="0"/>
                  </a:cubicBezTo>
                  <a:cubicBezTo>
                    <a:pt x="739235" y="0"/>
                    <a:pt x="952405" y="213265"/>
                    <a:pt x="952309" y="476250"/>
                  </a:cubicBezTo>
                  <a:cubicBezTo>
                    <a:pt x="952309" y="603599"/>
                    <a:pt x="901256" y="725615"/>
                    <a:pt x="810577" y="815150"/>
                  </a:cubicBezTo>
                  <a:cubicBezTo>
                    <a:pt x="721614" y="903256"/>
                    <a:pt x="601408" y="952595"/>
                    <a:pt x="476059" y="952310"/>
                  </a:cubicBezTo>
                  <a:close/>
                  <a:moveTo>
                    <a:pt x="476059" y="18860"/>
                  </a:moveTo>
                  <a:cubicBezTo>
                    <a:pt x="223552" y="18860"/>
                    <a:pt x="18764" y="223552"/>
                    <a:pt x="18764" y="476060"/>
                  </a:cubicBezTo>
                  <a:cubicBezTo>
                    <a:pt x="18764" y="728567"/>
                    <a:pt x="223456" y="933355"/>
                    <a:pt x="475964" y="933355"/>
                  </a:cubicBezTo>
                  <a:cubicBezTo>
                    <a:pt x="728472" y="933355"/>
                    <a:pt x="933259" y="728663"/>
                    <a:pt x="933259" y="476155"/>
                  </a:cubicBezTo>
                  <a:cubicBezTo>
                    <a:pt x="933259" y="476155"/>
                    <a:pt x="933259" y="476155"/>
                    <a:pt x="933259" y="476060"/>
                  </a:cubicBezTo>
                  <a:cubicBezTo>
                    <a:pt x="932974" y="223647"/>
                    <a:pt x="728472" y="19145"/>
                    <a:pt x="476059" y="1886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3C90B68F-58F8-8C5D-46E3-6B5C7CC8AFE7}"/>
                </a:ext>
              </a:extLst>
            </p:cNvPr>
            <p:cNvSpPr/>
            <p:nvPr/>
          </p:nvSpPr>
          <p:spPr>
            <a:xfrm>
              <a:off x="6899340" y="2898604"/>
              <a:ext cx="952500" cy="952499"/>
            </a:xfrm>
            <a:custGeom>
              <a:avLst/>
              <a:gdLst>
                <a:gd name="connsiteX0" fmla="*/ 476250 w 952500"/>
                <a:gd name="connsiteY0" fmla="*/ 952500 h 952499"/>
                <a:gd name="connsiteX1" fmla="*/ 0 w 952500"/>
                <a:gd name="connsiteY1" fmla="*/ 476250 h 952499"/>
                <a:gd name="connsiteX2" fmla="*/ 476250 w 952500"/>
                <a:gd name="connsiteY2" fmla="*/ 0 h 952499"/>
                <a:gd name="connsiteX3" fmla="*/ 952500 w 952500"/>
                <a:gd name="connsiteY3" fmla="*/ 476250 h 952499"/>
                <a:gd name="connsiteX4" fmla="*/ 476250 w 952500"/>
                <a:gd name="connsiteY4" fmla="*/ 952500 h 952499"/>
                <a:gd name="connsiteX5" fmla="*/ 476250 w 952500"/>
                <a:gd name="connsiteY5" fmla="*/ 19050 h 952499"/>
                <a:gd name="connsiteX6" fmla="*/ 19050 w 952500"/>
                <a:gd name="connsiteY6" fmla="*/ 476250 h 952499"/>
                <a:gd name="connsiteX7" fmla="*/ 476250 w 952500"/>
                <a:gd name="connsiteY7" fmla="*/ 933450 h 952499"/>
                <a:gd name="connsiteX8" fmla="*/ 933450 w 952500"/>
                <a:gd name="connsiteY8" fmla="*/ 476250 h 952499"/>
                <a:gd name="connsiteX9" fmla="*/ 476250 w 952500"/>
                <a:gd name="connsiteY9" fmla="*/ 19050 h 95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0" h="952499">
                  <a:moveTo>
                    <a:pt x="476250" y="952500"/>
                  </a:moveTo>
                  <a:cubicBezTo>
                    <a:pt x="213265" y="952500"/>
                    <a:pt x="0" y="739235"/>
                    <a:pt x="0" y="476250"/>
                  </a:cubicBezTo>
                  <a:cubicBezTo>
                    <a:pt x="0" y="213265"/>
                    <a:pt x="213265" y="0"/>
                    <a:pt x="476250" y="0"/>
                  </a:cubicBezTo>
                  <a:cubicBezTo>
                    <a:pt x="739235" y="0"/>
                    <a:pt x="952500" y="213265"/>
                    <a:pt x="952500" y="476250"/>
                  </a:cubicBezTo>
                  <a:cubicBezTo>
                    <a:pt x="952215" y="739140"/>
                    <a:pt x="739140" y="952214"/>
                    <a:pt x="476250" y="952500"/>
                  </a:cubicBezTo>
                  <a:close/>
                  <a:moveTo>
                    <a:pt x="476250" y="19050"/>
                  </a:moveTo>
                  <a:cubicBezTo>
                    <a:pt x="223742" y="19050"/>
                    <a:pt x="19050" y="223742"/>
                    <a:pt x="19050" y="476250"/>
                  </a:cubicBezTo>
                  <a:cubicBezTo>
                    <a:pt x="19050" y="728758"/>
                    <a:pt x="223742" y="933450"/>
                    <a:pt x="476250" y="933450"/>
                  </a:cubicBezTo>
                  <a:cubicBezTo>
                    <a:pt x="728758" y="933450"/>
                    <a:pt x="933450" y="728758"/>
                    <a:pt x="933450" y="476250"/>
                  </a:cubicBezTo>
                  <a:cubicBezTo>
                    <a:pt x="933165" y="223837"/>
                    <a:pt x="728663" y="19336"/>
                    <a:pt x="476250" y="190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00577A4F-8DF7-8594-302C-36F9BB97341D}"/>
                </a:ext>
              </a:extLst>
            </p:cNvPr>
            <p:cNvSpPr/>
            <p:nvPr/>
          </p:nvSpPr>
          <p:spPr>
            <a:xfrm>
              <a:off x="5580890" y="3498566"/>
              <a:ext cx="655700" cy="343036"/>
            </a:xfrm>
            <a:custGeom>
              <a:avLst/>
              <a:gdLst>
                <a:gd name="connsiteX0" fmla="*/ 655701 w 655700"/>
                <a:gd name="connsiteY0" fmla="*/ 208519 h 343036"/>
                <a:gd name="connsiteX1" fmla="*/ 0 w 655700"/>
                <a:gd name="connsiteY1" fmla="*/ 208519 h 343036"/>
                <a:gd name="connsiteX2" fmla="*/ 481489 w 655700"/>
                <a:gd name="connsiteY2" fmla="*/ 34307 h 343036"/>
                <a:gd name="connsiteX3" fmla="*/ 655701 w 655700"/>
                <a:gd name="connsiteY3" fmla="*/ 208519 h 34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700" h="343036">
                  <a:moveTo>
                    <a:pt x="655701" y="208519"/>
                  </a:moveTo>
                  <a:cubicBezTo>
                    <a:pt x="473869" y="387875"/>
                    <a:pt x="181832" y="387875"/>
                    <a:pt x="0" y="208519"/>
                  </a:cubicBezTo>
                  <a:cubicBezTo>
                    <a:pt x="84868" y="27449"/>
                    <a:pt x="300418" y="-50561"/>
                    <a:pt x="481489" y="34307"/>
                  </a:cubicBezTo>
                  <a:cubicBezTo>
                    <a:pt x="558165" y="70216"/>
                    <a:pt x="619792" y="131843"/>
                    <a:pt x="655701" y="20851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AE7E6B72-426C-3380-8DB7-A2D0FB8CE460}"/>
                </a:ext>
              </a:extLst>
            </p:cNvPr>
            <p:cNvSpPr/>
            <p:nvPr/>
          </p:nvSpPr>
          <p:spPr>
            <a:xfrm>
              <a:off x="7047740" y="3498566"/>
              <a:ext cx="655700" cy="343036"/>
            </a:xfrm>
            <a:custGeom>
              <a:avLst/>
              <a:gdLst>
                <a:gd name="connsiteX0" fmla="*/ 655701 w 655700"/>
                <a:gd name="connsiteY0" fmla="*/ 208519 h 343036"/>
                <a:gd name="connsiteX1" fmla="*/ 0 w 655700"/>
                <a:gd name="connsiteY1" fmla="*/ 208519 h 343036"/>
                <a:gd name="connsiteX2" fmla="*/ 481489 w 655700"/>
                <a:gd name="connsiteY2" fmla="*/ 34307 h 343036"/>
                <a:gd name="connsiteX3" fmla="*/ 655701 w 655700"/>
                <a:gd name="connsiteY3" fmla="*/ 208519 h 34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700" h="343036">
                  <a:moveTo>
                    <a:pt x="655701" y="208519"/>
                  </a:moveTo>
                  <a:cubicBezTo>
                    <a:pt x="473869" y="387875"/>
                    <a:pt x="181832" y="387875"/>
                    <a:pt x="0" y="208519"/>
                  </a:cubicBezTo>
                  <a:cubicBezTo>
                    <a:pt x="84868" y="27449"/>
                    <a:pt x="300418" y="-50561"/>
                    <a:pt x="481489" y="34307"/>
                  </a:cubicBezTo>
                  <a:cubicBezTo>
                    <a:pt x="558165" y="70216"/>
                    <a:pt x="619792" y="131843"/>
                    <a:pt x="655701" y="20851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05050DEF-080C-9513-936C-EDA844E31272}"/>
                </a:ext>
              </a:extLst>
            </p:cNvPr>
            <p:cNvSpPr/>
            <p:nvPr/>
          </p:nvSpPr>
          <p:spPr>
            <a:xfrm>
              <a:off x="6337365" y="4060654"/>
              <a:ext cx="762000" cy="342900"/>
            </a:xfrm>
            <a:custGeom>
              <a:avLst/>
              <a:gdLst>
                <a:gd name="connsiteX0" fmla="*/ 0 w 762000"/>
                <a:gd name="connsiteY0" fmla="*/ 95250 h 342900"/>
                <a:gd name="connsiteX1" fmla="*/ 381000 w 762000"/>
                <a:gd name="connsiteY1" fmla="*/ 0 h 342900"/>
                <a:gd name="connsiteX2" fmla="*/ 762000 w 762000"/>
                <a:gd name="connsiteY2" fmla="*/ 95250 h 342900"/>
                <a:gd name="connsiteX3" fmla="*/ 381000 w 762000"/>
                <a:gd name="connsiteY3" fmla="*/ 342900 h 342900"/>
                <a:gd name="connsiteX4" fmla="*/ 0 w 762000"/>
                <a:gd name="connsiteY4" fmla="*/ 95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342900">
                  <a:moveTo>
                    <a:pt x="0" y="95250"/>
                  </a:moveTo>
                  <a:cubicBezTo>
                    <a:pt x="0" y="42672"/>
                    <a:pt x="170593" y="0"/>
                    <a:pt x="381000" y="0"/>
                  </a:cubicBezTo>
                  <a:cubicBezTo>
                    <a:pt x="591407" y="0"/>
                    <a:pt x="762000" y="42672"/>
                    <a:pt x="762000" y="95250"/>
                  </a:cubicBezTo>
                  <a:cubicBezTo>
                    <a:pt x="762000" y="147828"/>
                    <a:pt x="591407" y="342900"/>
                    <a:pt x="381000" y="342900"/>
                  </a:cubicBezTo>
                  <a:cubicBezTo>
                    <a:pt x="170593" y="342900"/>
                    <a:pt x="0" y="147828"/>
                    <a:pt x="0" y="952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D526F5D3-CD7A-6D43-CDD1-EA6AF822A4DE}"/>
                </a:ext>
              </a:extLst>
            </p:cNvPr>
            <p:cNvSpPr/>
            <p:nvPr/>
          </p:nvSpPr>
          <p:spPr>
            <a:xfrm>
              <a:off x="5284853" y="3817766"/>
              <a:ext cx="323850" cy="323850"/>
            </a:xfrm>
            <a:custGeom>
              <a:avLst/>
              <a:gdLst>
                <a:gd name="connsiteX0" fmla="*/ 323850 w 323850"/>
                <a:gd name="connsiteY0" fmla="*/ 161925 h 323850"/>
                <a:gd name="connsiteX1" fmla="*/ 161925 w 323850"/>
                <a:gd name="connsiteY1" fmla="*/ 323850 h 323850"/>
                <a:gd name="connsiteX2" fmla="*/ 0 w 323850"/>
                <a:gd name="connsiteY2" fmla="*/ 161925 h 323850"/>
                <a:gd name="connsiteX3" fmla="*/ 161925 w 323850"/>
                <a:gd name="connsiteY3" fmla="*/ 0 h 323850"/>
                <a:gd name="connsiteX4" fmla="*/ 323850 w 323850"/>
                <a:gd name="connsiteY4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323850" y="161925"/>
                  </a:moveTo>
                  <a:cubicBezTo>
                    <a:pt x="323850" y="251354"/>
                    <a:pt x="251354" y="323850"/>
                    <a:pt x="161925" y="323850"/>
                  </a:cubicBezTo>
                  <a:cubicBezTo>
                    <a:pt x="72496" y="323850"/>
                    <a:pt x="0" y="251354"/>
                    <a:pt x="0" y="161925"/>
                  </a:cubicBezTo>
                  <a:cubicBezTo>
                    <a:pt x="0" y="72496"/>
                    <a:pt x="72496" y="0"/>
                    <a:pt x="161925" y="0"/>
                  </a:cubicBezTo>
                  <a:cubicBezTo>
                    <a:pt x="251354" y="0"/>
                    <a:pt x="323850" y="72496"/>
                    <a:pt x="323850" y="161925"/>
                  </a:cubicBezTo>
                  <a:close/>
                </a:path>
              </a:pathLst>
            </a:custGeom>
            <a:solidFill>
              <a:srgbClr val="FF6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E4328A0B-8208-5308-C2CE-7389BCCF226E}"/>
                </a:ext>
              </a:extLst>
            </p:cNvPr>
            <p:cNvSpPr/>
            <p:nvPr/>
          </p:nvSpPr>
          <p:spPr>
            <a:xfrm>
              <a:off x="7680390" y="3822529"/>
              <a:ext cx="323850" cy="323850"/>
            </a:xfrm>
            <a:custGeom>
              <a:avLst/>
              <a:gdLst>
                <a:gd name="connsiteX0" fmla="*/ 323850 w 323850"/>
                <a:gd name="connsiteY0" fmla="*/ 161925 h 323850"/>
                <a:gd name="connsiteX1" fmla="*/ 161925 w 323850"/>
                <a:gd name="connsiteY1" fmla="*/ 323850 h 323850"/>
                <a:gd name="connsiteX2" fmla="*/ 0 w 323850"/>
                <a:gd name="connsiteY2" fmla="*/ 161925 h 323850"/>
                <a:gd name="connsiteX3" fmla="*/ 161925 w 323850"/>
                <a:gd name="connsiteY3" fmla="*/ 0 h 323850"/>
                <a:gd name="connsiteX4" fmla="*/ 323850 w 323850"/>
                <a:gd name="connsiteY4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323850" y="161925"/>
                  </a:moveTo>
                  <a:cubicBezTo>
                    <a:pt x="323850" y="251354"/>
                    <a:pt x="251354" y="323850"/>
                    <a:pt x="161925" y="323850"/>
                  </a:cubicBezTo>
                  <a:cubicBezTo>
                    <a:pt x="72496" y="323850"/>
                    <a:pt x="0" y="251354"/>
                    <a:pt x="0" y="161925"/>
                  </a:cubicBezTo>
                  <a:cubicBezTo>
                    <a:pt x="0" y="72496"/>
                    <a:pt x="72496" y="0"/>
                    <a:pt x="161925" y="0"/>
                  </a:cubicBezTo>
                  <a:cubicBezTo>
                    <a:pt x="251354" y="0"/>
                    <a:pt x="323850" y="72496"/>
                    <a:pt x="323850" y="161925"/>
                  </a:cubicBezTo>
                  <a:close/>
                </a:path>
              </a:pathLst>
            </a:custGeom>
            <a:solidFill>
              <a:srgbClr val="FF6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14F237C2-B536-4157-FAAE-CAEBF20A00BE}"/>
                </a:ext>
              </a:extLst>
            </p:cNvPr>
            <p:cNvSpPr/>
            <p:nvPr/>
          </p:nvSpPr>
          <p:spPr>
            <a:xfrm>
              <a:off x="4376930" y="5775821"/>
              <a:ext cx="172307" cy="450437"/>
            </a:xfrm>
            <a:custGeom>
              <a:avLst/>
              <a:gdLst>
                <a:gd name="connsiteX0" fmla="*/ 0 w 172307"/>
                <a:gd name="connsiteY0" fmla="*/ 450437 h 450437"/>
                <a:gd name="connsiteX1" fmla="*/ 116776 w 172307"/>
                <a:gd name="connsiteY1" fmla="*/ 450437 h 450437"/>
                <a:gd name="connsiteX2" fmla="*/ 172307 w 172307"/>
                <a:gd name="connsiteY2" fmla="*/ 0 h 450437"/>
                <a:gd name="connsiteX3" fmla="*/ 0 w 172307"/>
                <a:gd name="connsiteY3" fmla="*/ 0 h 4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07" h="450437">
                  <a:moveTo>
                    <a:pt x="0" y="450437"/>
                  </a:moveTo>
                  <a:lnTo>
                    <a:pt x="116776" y="450437"/>
                  </a:lnTo>
                  <a:lnTo>
                    <a:pt x="172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7E313FCC-7425-B928-1665-476E6B501A58}"/>
                </a:ext>
              </a:extLst>
            </p:cNvPr>
            <p:cNvSpPr/>
            <p:nvPr/>
          </p:nvSpPr>
          <p:spPr>
            <a:xfrm>
              <a:off x="4351879" y="6211875"/>
              <a:ext cx="366998" cy="141827"/>
            </a:xfrm>
            <a:custGeom>
              <a:avLst/>
              <a:gdLst>
                <a:gd name="connsiteX0" fmla="*/ 366998 w 366998"/>
                <a:gd name="connsiteY0" fmla="*/ 141827 h 141827"/>
                <a:gd name="connsiteX1" fmla="*/ 0 w 366998"/>
                <a:gd name="connsiteY1" fmla="*/ 141827 h 141827"/>
                <a:gd name="connsiteX2" fmla="*/ 0 w 366998"/>
                <a:gd name="connsiteY2" fmla="*/ 141827 h 141827"/>
                <a:gd name="connsiteX3" fmla="*/ 0 w 366998"/>
                <a:gd name="connsiteY3" fmla="*/ 0 h 141827"/>
                <a:gd name="connsiteX4" fmla="*/ 0 w 366998"/>
                <a:gd name="connsiteY4" fmla="*/ 0 h 141827"/>
                <a:gd name="connsiteX5" fmla="*/ 225171 w 366998"/>
                <a:gd name="connsiteY5" fmla="*/ 0 h 141827"/>
                <a:gd name="connsiteX6" fmla="*/ 366998 w 366998"/>
                <a:gd name="connsiteY6" fmla="*/ 141827 h 141827"/>
                <a:gd name="connsiteX7" fmla="*/ 366998 w 366998"/>
                <a:gd name="connsiteY7" fmla="*/ 141827 h 141827"/>
                <a:gd name="connsiteX8" fmla="*/ 366998 w 366998"/>
                <a:gd name="connsiteY8" fmla="*/ 141827 h 14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98" h="141827">
                  <a:moveTo>
                    <a:pt x="366998" y="141827"/>
                  </a:moveTo>
                  <a:lnTo>
                    <a:pt x="0" y="141827"/>
                  </a:lnTo>
                  <a:lnTo>
                    <a:pt x="0" y="1418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5171" y="0"/>
                  </a:lnTo>
                  <a:cubicBezTo>
                    <a:pt x="303562" y="95"/>
                    <a:pt x="366998" y="63532"/>
                    <a:pt x="366998" y="141827"/>
                  </a:cubicBezTo>
                  <a:lnTo>
                    <a:pt x="366998" y="141827"/>
                  </a:lnTo>
                  <a:lnTo>
                    <a:pt x="366998" y="14182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287B5FE9-28D3-9683-95BA-9FAEFEB692D0}"/>
                </a:ext>
              </a:extLst>
            </p:cNvPr>
            <p:cNvSpPr/>
            <p:nvPr/>
          </p:nvSpPr>
          <p:spPr>
            <a:xfrm>
              <a:off x="3795905" y="5775821"/>
              <a:ext cx="172307" cy="450437"/>
            </a:xfrm>
            <a:custGeom>
              <a:avLst/>
              <a:gdLst>
                <a:gd name="connsiteX0" fmla="*/ 0 w 172307"/>
                <a:gd name="connsiteY0" fmla="*/ 450437 h 450437"/>
                <a:gd name="connsiteX1" fmla="*/ 116776 w 172307"/>
                <a:gd name="connsiteY1" fmla="*/ 450437 h 450437"/>
                <a:gd name="connsiteX2" fmla="*/ 172307 w 172307"/>
                <a:gd name="connsiteY2" fmla="*/ 0 h 450437"/>
                <a:gd name="connsiteX3" fmla="*/ 0 w 172307"/>
                <a:gd name="connsiteY3" fmla="*/ 0 h 4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07" h="450437">
                  <a:moveTo>
                    <a:pt x="0" y="450437"/>
                  </a:moveTo>
                  <a:lnTo>
                    <a:pt x="116776" y="450437"/>
                  </a:lnTo>
                  <a:lnTo>
                    <a:pt x="172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59223DFF-DB9A-7F9B-A8E6-65C6C4F4F1B0}"/>
                </a:ext>
              </a:extLst>
            </p:cNvPr>
            <p:cNvSpPr/>
            <p:nvPr/>
          </p:nvSpPr>
          <p:spPr>
            <a:xfrm>
              <a:off x="3770854" y="6211875"/>
              <a:ext cx="366998" cy="141827"/>
            </a:xfrm>
            <a:custGeom>
              <a:avLst/>
              <a:gdLst>
                <a:gd name="connsiteX0" fmla="*/ 366998 w 366998"/>
                <a:gd name="connsiteY0" fmla="*/ 141827 h 141827"/>
                <a:gd name="connsiteX1" fmla="*/ 0 w 366998"/>
                <a:gd name="connsiteY1" fmla="*/ 141827 h 141827"/>
                <a:gd name="connsiteX2" fmla="*/ 0 w 366998"/>
                <a:gd name="connsiteY2" fmla="*/ 141827 h 141827"/>
                <a:gd name="connsiteX3" fmla="*/ 0 w 366998"/>
                <a:gd name="connsiteY3" fmla="*/ 0 h 141827"/>
                <a:gd name="connsiteX4" fmla="*/ 0 w 366998"/>
                <a:gd name="connsiteY4" fmla="*/ 0 h 141827"/>
                <a:gd name="connsiteX5" fmla="*/ 225171 w 366998"/>
                <a:gd name="connsiteY5" fmla="*/ 0 h 141827"/>
                <a:gd name="connsiteX6" fmla="*/ 366998 w 366998"/>
                <a:gd name="connsiteY6" fmla="*/ 141827 h 141827"/>
                <a:gd name="connsiteX7" fmla="*/ 366998 w 366998"/>
                <a:gd name="connsiteY7" fmla="*/ 141827 h 141827"/>
                <a:gd name="connsiteX8" fmla="*/ 366998 w 366998"/>
                <a:gd name="connsiteY8" fmla="*/ 141827 h 14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98" h="141827">
                  <a:moveTo>
                    <a:pt x="366998" y="141827"/>
                  </a:moveTo>
                  <a:lnTo>
                    <a:pt x="0" y="141827"/>
                  </a:lnTo>
                  <a:lnTo>
                    <a:pt x="0" y="1418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5171" y="0"/>
                  </a:lnTo>
                  <a:cubicBezTo>
                    <a:pt x="303562" y="95"/>
                    <a:pt x="366998" y="63532"/>
                    <a:pt x="366998" y="141827"/>
                  </a:cubicBezTo>
                  <a:lnTo>
                    <a:pt x="366998" y="141827"/>
                  </a:lnTo>
                  <a:lnTo>
                    <a:pt x="366998" y="14182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4A6A0DBE-38DC-3F44-8117-F40B02168FBE}"/>
                </a:ext>
              </a:extLst>
            </p:cNvPr>
            <p:cNvSpPr/>
            <p:nvPr/>
          </p:nvSpPr>
          <p:spPr>
            <a:xfrm>
              <a:off x="3771902" y="4390504"/>
              <a:ext cx="796909" cy="1743170"/>
            </a:xfrm>
            <a:custGeom>
              <a:avLst/>
              <a:gdLst>
                <a:gd name="connsiteX0" fmla="*/ 636937 w 796909"/>
                <a:gd name="connsiteY0" fmla="*/ 0 h 1743170"/>
                <a:gd name="connsiteX1" fmla="*/ 739616 w 796909"/>
                <a:gd name="connsiteY1" fmla="*/ 813340 h 1743170"/>
                <a:gd name="connsiteX2" fmla="*/ 769239 w 796909"/>
                <a:gd name="connsiteY2" fmla="*/ 1150048 h 1743170"/>
                <a:gd name="connsiteX3" fmla="*/ 796862 w 796909"/>
                <a:gd name="connsiteY3" fmla="*/ 1703165 h 1743170"/>
                <a:gd name="connsiteX4" fmla="*/ 760667 w 796909"/>
                <a:gd name="connsiteY4" fmla="*/ 1743075 h 1743170"/>
                <a:gd name="connsiteX5" fmla="*/ 758762 w 796909"/>
                <a:gd name="connsiteY5" fmla="*/ 1743170 h 1743170"/>
                <a:gd name="connsiteX6" fmla="*/ 602933 w 796909"/>
                <a:gd name="connsiteY6" fmla="*/ 1743170 h 1743170"/>
                <a:gd name="connsiteX7" fmla="*/ 565309 w 796909"/>
                <a:gd name="connsiteY7" fmla="*/ 1710785 h 1743170"/>
                <a:gd name="connsiteX8" fmla="*/ 425196 w 796909"/>
                <a:gd name="connsiteY8" fmla="*/ 787718 h 1743170"/>
                <a:gd name="connsiteX9" fmla="*/ 403479 w 796909"/>
                <a:gd name="connsiteY9" fmla="*/ 771715 h 1743170"/>
                <a:gd name="connsiteX10" fmla="*/ 387572 w 796909"/>
                <a:gd name="connsiteY10" fmla="*/ 787051 h 1743170"/>
                <a:gd name="connsiteX11" fmla="*/ 218789 w 796909"/>
                <a:gd name="connsiteY11" fmla="*/ 1691164 h 1743170"/>
                <a:gd name="connsiteX12" fmla="*/ 184213 w 796909"/>
                <a:gd name="connsiteY12" fmla="*/ 1721453 h 1743170"/>
                <a:gd name="connsiteX13" fmla="*/ 40862 w 796909"/>
                <a:gd name="connsiteY13" fmla="*/ 1730597 h 1743170"/>
                <a:gd name="connsiteX14" fmla="*/ 95 w 796909"/>
                <a:gd name="connsiteY14" fmla="*/ 1695355 h 1743170"/>
                <a:gd name="connsiteX15" fmla="*/ 0 w 796909"/>
                <a:gd name="connsiteY15" fmla="*/ 1691354 h 1743170"/>
                <a:gd name="connsiteX16" fmla="*/ 46292 w 796909"/>
                <a:gd name="connsiteY16" fmla="*/ 209645 h 1743170"/>
                <a:gd name="connsiteX17" fmla="*/ 636937 w 796909"/>
                <a:gd name="connsiteY17" fmla="*/ 0 h 174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6909" h="1743170">
                  <a:moveTo>
                    <a:pt x="636937" y="0"/>
                  </a:moveTo>
                  <a:lnTo>
                    <a:pt x="739616" y="813340"/>
                  </a:lnTo>
                  <a:cubicBezTo>
                    <a:pt x="753713" y="925163"/>
                    <a:pt x="763619" y="1037368"/>
                    <a:pt x="769239" y="1150048"/>
                  </a:cubicBezTo>
                  <a:lnTo>
                    <a:pt x="796862" y="1703165"/>
                  </a:lnTo>
                  <a:cubicBezTo>
                    <a:pt x="797909" y="1724215"/>
                    <a:pt x="781717" y="1742027"/>
                    <a:pt x="760667" y="1743075"/>
                  </a:cubicBezTo>
                  <a:cubicBezTo>
                    <a:pt x="760000" y="1743075"/>
                    <a:pt x="759428" y="1743170"/>
                    <a:pt x="758762" y="1743170"/>
                  </a:cubicBezTo>
                  <a:lnTo>
                    <a:pt x="602933" y="1743170"/>
                  </a:lnTo>
                  <a:cubicBezTo>
                    <a:pt x="584073" y="1743170"/>
                    <a:pt x="568071" y="1729454"/>
                    <a:pt x="565309" y="1710785"/>
                  </a:cubicBezTo>
                  <a:lnTo>
                    <a:pt x="425196" y="787718"/>
                  </a:lnTo>
                  <a:cubicBezTo>
                    <a:pt x="423577" y="777335"/>
                    <a:pt x="413861" y="770192"/>
                    <a:pt x="403479" y="771715"/>
                  </a:cubicBezTo>
                  <a:cubicBezTo>
                    <a:pt x="395478" y="772954"/>
                    <a:pt x="389096" y="779050"/>
                    <a:pt x="387572" y="787051"/>
                  </a:cubicBezTo>
                  <a:lnTo>
                    <a:pt x="218789" y="1691164"/>
                  </a:lnTo>
                  <a:cubicBezTo>
                    <a:pt x="215360" y="1707832"/>
                    <a:pt x="201263" y="1720215"/>
                    <a:pt x="184213" y="1721453"/>
                  </a:cubicBezTo>
                  <a:lnTo>
                    <a:pt x="40862" y="1730597"/>
                  </a:lnTo>
                  <a:cubicBezTo>
                    <a:pt x="19907" y="1732121"/>
                    <a:pt x="1619" y="1716405"/>
                    <a:pt x="95" y="1695355"/>
                  </a:cubicBezTo>
                  <a:cubicBezTo>
                    <a:pt x="0" y="1694021"/>
                    <a:pt x="0" y="1692688"/>
                    <a:pt x="0" y="1691354"/>
                  </a:cubicBezTo>
                  <a:lnTo>
                    <a:pt x="46292" y="209645"/>
                  </a:lnTo>
                  <a:lnTo>
                    <a:pt x="636937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66CC713D-EBBF-699B-52EC-DD6FF8204367}"/>
                </a:ext>
              </a:extLst>
            </p:cNvPr>
            <p:cNvSpPr/>
            <p:nvPr/>
          </p:nvSpPr>
          <p:spPr>
            <a:xfrm>
              <a:off x="3720086" y="2764206"/>
              <a:ext cx="467868" cy="467868"/>
            </a:xfrm>
            <a:custGeom>
              <a:avLst/>
              <a:gdLst>
                <a:gd name="connsiteX0" fmla="*/ 467868 w 467868"/>
                <a:gd name="connsiteY0" fmla="*/ 233934 h 467868"/>
                <a:gd name="connsiteX1" fmla="*/ 233934 w 467868"/>
                <a:gd name="connsiteY1" fmla="*/ 467868 h 467868"/>
                <a:gd name="connsiteX2" fmla="*/ 0 w 467868"/>
                <a:gd name="connsiteY2" fmla="*/ 233934 h 467868"/>
                <a:gd name="connsiteX3" fmla="*/ 233934 w 467868"/>
                <a:gd name="connsiteY3" fmla="*/ 0 h 467868"/>
                <a:gd name="connsiteX4" fmla="*/ 467868 w 467868"/>
                <a:gd name="connsiteY4" fmla="*/ 233934 h 46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68" h="467868">
                  <a:moveTo>
                    <a:pt x="467868" y="233934"/>
                  </a:moveTo>
                  <a:cubicBezTo>
                    <a:pt x="467868" y="363132"/>
                    <a:pt x="363132" y="467868"/>
                    <a:pt x="233934" y="467868"/>
                  </a:cubicBezTo>
                  <a:cubicBezTo>
                    <a:pt x="104736" y="467868"/>
                    <a:pt x="0" y="363132"/>
                    <a:pt x="0" y="233934"/>
                  </a:cubicBezTo>
                  <a:cubicBezTo>
                    <a:pt x="0" y="104736"/>
                    <a:pt x="104736" y="0"/>
                    <a:pt x="233934" y="0"/>
                  </a:cubicBezTo>
                  <a:cubicBezTo>
                    <a:pt x="363132" y="0"/>
                    <a:pt x="467868" y="104736"/>
                    <a:pt x="467868" y="23393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91816F4D-B239-310A-1A39-A2A16AF018F5}"/>
                </a:ext>
              </a:extLst>
            </p:cNvPr>
            <p:cNvSpPr/>
            <p:nvPr/>
          </p:nvSpPr>
          <p:spPr>
            <a:xfrm>
              <a:off x="3641040" y="3308513"/>
              <a:ext cx="816505" cy="1455990"/>
            </a:xfrm>
            <a:custGeom>
              <a:avLst/>
              <a:gdLst>
                <a:gd name="connsiteX0" fmla="*/ 129624 w 816505"/>
                <a:gd name="connsiteY0" fmla="*/ 1310592 h 1455990"/>
                <a:gd name="connsiteX1" fmla="*/ 491574 w 816505"/>
                <a:gd name="connsiteY1" fmla="*/ 1348692 h 1455990"/>
                <a:gd name="connsiteX2" fmla="*/ 788087 w 816505"/>
                <a:gd name="connsiteY2" fmla="*/ 1119044 h 1455990"/>
                <a:gd name="connsiteX3" fmla="*/ 815328 w 816505"/>
                <a:gd name="connsiteY3" fmla="*/ 1072752 h 1455990"/>
                <a:gd name="connsiteX4" fmla="*/ 599397 w 816505"/>
                <a:gd name="connsiteY4" fmla="*/ 224551 h 1455990"/>
                <a:gd name="connsiteX5" fmla="*/ 398800 w 816505"/>
                <a:gd name="connsiteY5" fmla="*/ 13477 h 1455990"/>
                <a:gd name="connsiteX6" fmla="*/ 17133 w 816505"/>
                <a:gd name="connsiteY6" fmla="*/ 247030 h 1455990"/>
                <a:gd name="connsiteX7" fmla="*/ 1989 w 816505"/>
                <a:gd name="connsiteY7" fmla="*/ 397144 h 1455990"/>
                <a:gd name="connsiteX8" fmla="*/ 129624 w 816505"/>
                <a:gd name="connsiteY8" fmla="*/ 1310592 h 145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505" h="1455990">
                  <a:moveTo>
                    <a:pt x="129624" y="1310592"/>
                  </a:moveTo>
                  <a:cubicBezTo>
                    <a:pt x="186774" y="1443942"/>
                    <a:pt x="434424" y="1539192"/>
                    <a:pt x="491574" y="1348692"/>
                  </a:cubicBezTo>
                  <a:cubicBezTo>
                    <a:pt x="535770" y="1201435"/>
                    <a:pt x="710839" y="1139523"/>
                    <a:pt x="788087" y="1119044"/>
                  </a:cubicBezTo>
                  <a:cubicBezTo>
                    <a:pt x="808280" y="1113615"/>
                    <a:pt x="820472" y="1093041"/>
                    <a:pt x="815328" y="1072752"/>
                  </a:cubicBezTo>
                  <a:lnTo>
                    <a:pt x="599397" y="224551"/>
                  </a:lnTo>
                  <a:cubicBezTo>
                    <a:pt x="573870" y="124062"/>
                    <a:pt x="497860" y="44148"/>
                    <a:pt x="398800" y="13477"/>
                  </a:cubicBezTo>
                  <a:cubicBezTo>
                    <a:pt x="227160" y="-39672"/>
                    <a:pt x="46185" y="69770"/>
                    <a:pt x="17133" y="247030"/>
                  </a:cubicBezTo>
                  <a:cubicBezTo>
                    <a:pt x="9228" y="296750"/>
                    <a:pt x="4179" y="346852"/>
                    <a:pt x="1989" y="397144"/>
                  </a:cubicBezTo>
                  <a:cubicBezTo>
                    <a:pt x="-15918" y="771381"/>
                    <a:pt x="92000" y="1222771"/>
                    <a:pt x="129624" y="13105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F4FC8C8A-2E29-04DA-2221-F11940A74796}"/>
                </a:ext>
              </a:extLst>
            </p:cNvPr>
            <p:cNvSpPr/>
            <p:nvPr/>
          </p:nvSpPr>
          <p:spPr>
            <a:xfrm>
              <a:off x="4589528" y="3838015"/>
              <a:ext cx="522585" cy="192914"/>
            </a:xfrm>
            <a:custGeom>
              <a:avLst/>
              <a:gdLst>
                <a:gd name="connsiteX0" fmla="*/ 480536 w 522585"/>
                <a:gd name="connsiteY0" fmla="*/ 16994 h 192914"/>
                <a:gd name="connsiteX1" fmla="*/ 347282 w 522585"/>
                <a:gd name="connsiteY1" fmla="*/ 41378 h 192914"/>
                <a:gd name="connsiteX2" fmla="*/ 338900 w 522585"/>
                <a:gd name="connsiteY2" fmla="*/ 56047 h 192914"/>
                <a:gd name="connsiteX3" fmla="*/ 0 w 522585"/>
                <a:gd name="connsiteY3" fmla="*/ 24138 h 192914"/>
                <a:gd name="connsiteX4" fmla="*/ 83058 w 522585"/>
                <a:gd name="connsiteY4" fmla="*/ 180253 h 192914"/>
                <a:gd name="connsiteX5" fmla="*/ 392144 w 522585"/>
                <a:gd name="connsiteY5" fmla="*/ 186635 h 192914"/>
                <a:gd name="connsiteX6" fmla="*/ 516255 w 522585"/>
                <a:gd name="connsiteY6" fmla="*/ 130628 h 192914"/>
                <a:gd name="connsiteX7" fmla="*/ 480536 w 522585"/>
                <a:gd name="connsiteY7" fmla="*/ 16994 h 19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585" h="192914">
                  <a:moveTo>
                    <a:pt x="480536" y="16994"/>
                  </a:moveTo>
                  <a:cubicBezTo>
                    <a:pt x="437007" y="-13105"/>
                    <a:pt x="377380" y="-2151"/>
                    <a:pt x="347282" y="41378"/>
                  </a:cubicBezTo>
                  <a:cubicBezTo>
                    <a:pt x="344043" y="46046"/>
                    <a:pt x="341281" y="50903"/>
                    <a:pt x="338900" y="56047"/>
                  </a:cubicBezTo>
                  <a:lnTo>
                    <a:pt x="0" y="24138"/>
                  </a:lnTo>
                  <a:lnTo>
                    <a:pt x="83058" y="180253"/>
                  </a:lnTo>
                  <a:lnTo>
                    <a:pt x="392144" y="186635"/>
                  </a:lnTo>
                  <a:cubicBezTo>
                    <a:pt x="441865" y="205494"/>
                    <a:pt x="497491" y="180443"/>
                    <a:pt x="516255" y="130628"/>
                  </a:cubicBezTo>
                  <a:cubicBezTo>
                    <a:pt x="532162" y="89003"/>
                    <a:pt x="517303" y="42045"/>
                    <a:pt x="480536" y="1699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4799183C-8FB1-926C-96AB-67E19E45D499}"/>
                </a:ext>
              </a:extLst>
            </p:cNvPr>
            <p:cNvSpPr/>
            <p:nvPr/>
          </p:nvSpPr>
          <p:spPr>
            <a:xfrm>
              <a:off x="3799242" y="3431245"/>
              <a:ext cx="1113248" cy="611596"/>
            </a:xfrm>
            <a:custGeom>
              <a:avLst/>
              <a:gdLst>
                <a:gd name="connsiteX0" fmla="*/ 1102325 w 1113248"/>
                <a:gd name="connsiteY0" fmla="*/ 597405 h 611596"/>
                <a:gd name="connsiteX1" fmla="*/ 1070416 w 1113248"/>
                <a:gd name="connsiteY1" fmla="*/ 611597 h 611596"/>
                <a:gd name="connsiteX2" fmla="*/ 628075 w 1113248"/>
                <a:gd name="connsiteY2" fmla="*/ 601500 h 611596"/>
                <a:gd name="connsiteX3" fmla="*/ 337086 w 1113248"/>
                <a:gd name="connsiteY3" fmla="*/ 491867 h 611596"/>
                <a:gd name="connsiteX4" fmla="*/ 71815 w 1113248"/>
                <a:gd name="connsiteY4" fmla="*/ 259267 h 611596"/>
                <a:gd name="connsiteX5" fmla="*/ 16951 w 1113248"/>
                <a:gd name="connsiteY5" fmla="*/ 71815 h 611596"/>
                <a:gd name="connsiteX6" fmla="*/ 204403 w 1113248"/>
                <a:gd name="connsiteY6" fmla="*/ 16951 h 611596"/>
                <a:gd name="connsiteX7" fmla="*/ 204784 w 1113248"/>
                <a:gd name="connsiteY7" fmla="*/ 17141 h 611596"/>
                <a:gd name="connsiteX8" fmla="*/ 644077 w 1113248"/>
                <a:gd name="connsiteY8" fmla="*/ 363756 h 611596"/>
                <a:gd name="connsiteX9" fmla="*/ 1071749 w 1113248"/>
                <a:gd name="connsiteY9" fmla="*/ 446147 h 611596"/>
                <a:gd name="connsiteX10" fmla="*/ 1104230 w 1113248"/>
                <a:gd name="connsiteY10" fmla="*/ 483200 h 611596"/>
                <a:gd name="connsiteX11" fmla="*/ 1112993 w 1113248"/>
                <a:gd name="connsiteY11" fmla="*/ 564067 h 611596"/>
                <a:gd name="connsiteX12" fmla="*/ 1108040 w 1113248"/>
                <a:gd name="connsiteY12" fmla="*/ 589118 h 611596"/>
                <a:gd name="connsiteX13" fmla="*/ 1102325 w 1113248"/>
                <a:gd name="connsiteY13" fmla="*/ 597405 h 61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3248" h="611596">
                  <a:moveTo>
                    <a:pt x="1102325" y="597405"/>
                  </a:moveTo>
                  <a:cubicBezTo>
                    <a:pt x="1094228" y="606453"/>
                    <a:pt x="1082608" y="611597"/>
                    <a:pt x="1070416" y="611597"/>
                  </a:cubicBezTo>
                  <a:lnTo>
                    <a:pt x="628075" y="601500"/>
                  </a:lnTo>
                  <a:cubicBezTo>
                    <a:pt x="521014" y="601405"/>
                    <a:pt x="417572" y="562448"/>
                    <a:pt x="337086" y="491867"/>
                  </a:cubicBezTo>
                  <a:lnTo>
                    <a:pt x="71815" y="259267"/>
                  </a:lnTo>
                  <a:cubicBezTo>
                    <a:pt x="4949" y="222691"/>
                    <a:pt x="-19625" y="138776"/>
                    <a:pt x="16951" y="71815"/>
                  </a:cubicBezTo>
                  <a:cubicBezTo>
                    <a:pt x="53527" y="4949"/>
                    <a:pt x="137442" y="-19625"/>
                    <a:pt x="204403" y="16951"/>
                  </a:cubicBezTo>
                  <a:cubicBezTo>
                    <a:pt x="204498" y="17046"/>
                    <a:pt x="204593" y="17046"/>
                    <a:pt x="204784" y="17141"/>
                  </a:cubicBezTo>
                  <a:lnTo>
                    <a:pt x="644077" y="363756"/>
                  </a:lnTo>
                  <a:lnTo>
                    <a:pt x="1071749" y="446147"/>
                  </a:lnTo>
                  <a:cubicBezTo>
                    <a:pt x="1089276" y="450434"/>
                    <a:pt x="1102229" y="465197"/>
                    <a:pt x="1104230" y="483200"/>
                  </a:cubicBezTo>
                  <a:lnTo>
                    <a:pt x="1112993" y="564067"/>
                  </a:lnTo>
                  <a:cubicBezTo>
                    <a:pt x="1113945" y="572735"/>
                    <a:pt x="1112231" y="581498"/>
                    <a:pt x="1108040" y="589118"/>
                  </a:cubicBezTo>
                  <a:cubicBezTo>
                    <a:pt x="1106516" y="592166"/>
                    <a:pt x="1104515" y="594928"/>
                    <a:pt x="1102325" y="597405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7F7D7ECF-0C3A-6432-5289-DD17EE7CA083}"/>
                </a:ext>
              </a:extLst>
            </p:cNvPr>
            <p:cNvSpPr/>
            <p:nvPr/>
          </p:nvSpPr>
          <p:spPr>
            <a:xfrm>
              <a:off x="3659624" y="2676235"/>
              <a:ext cx="531870" cy="518610"/>
            </a:xfrm>
            <a:custGeom>
              <a:avLst/>
              <a:gdLst>
                <a:gd name="connsiteX0" fmla="*/ 116850 w 531870"/>
                <a:gd name="connsiteY0" fmla="*/ 513262 h 518610"/>
                <a:gd name="connsiteX1" fmla="*/ 169142 w 531870"/>
                <a:gd name="connsiteY1" fmla="*/ 499927 h 518610"/>
                <a:gd name="connsiteX2" fmla="*/ 173047 w 531870"/>
                <a:gd name="connsiteY2" fmla="*/ 490688 h 518610"/>
                <a:gd name="connsiteX3" fmla="*/ 173142 w 531870"/>
                <a:gd name="connsiteY3" fmla="*/ 490116 h 518610"/>
                <a:gd name="connsiteX4" fmla="*/ 172666 w 531870"/>
                <a:gd name="connsiteY4" fmla="*/ 435633 h 518610"/>
                <a:gd name="connsiteX5" fmla="*/ 185620 w 531870"/>
                <a:gd name="connsiteY5" fmla="*/ 384007 h 518610"/>
                <a:gd name="connsiteX6" fmla="*/ 283347 w 531870"/>
                <a:gd name="connsiteY6" fmla="*/ 366005 h 518610"/>
                <a:gd name="connsiteX7" fmla="*/ 347545 w 531870"/>
                <a:gd name="connsiteY7" fmla="*/ 277899 h 518610"/>
                <a:gd name="connsiteX8" fmla="*/ 345450 w 531870"/>
                <a:gd name="connsiteY8" fmla="*/ 266564 h 518610"/>
                <a:gd name="connsiteX9" fmla="*/ 394027 w 531870"/>
                <a:gd name="connsiteY9" fmla="*/ 190936 h 518610"/>
                <a:gd name="connsiteX10" fmla="*/ 411458 w 531870"/>
                <a:gd name="connsiteY10" fmla="*/ 189602 h 518610"/>
                <a:gd name="connsiteX11" fmla="*/ 509661 w 531870"/>
                <a:gd name="connsiteY11" fmla="*/ 176744 h 518610"/>
                <a:gd name="connsiteX12" fmla="*/ 527091 w 531870"/>
                <a:gd name="connsiteY12" fmla="*/ 98639 h 518610"/>
                <a:gd name="connsiteX13" fmla="*/ 421364 w 531870"/>
                <a:gd name="connsiteY13" fmla="*/ 15200 h 518610"/>
                <a:gd name="connsiteX14" fmla="*/ 93418 w 531870"/>
                <a:gd name="connsiteY14" fmla="*/ 69016 h 518610"/>
                <a:gd name="connsiteX15" fmla="*/ 26838 w 531870"/>
                <a:gd name="connsiteY15" fmla="*/ 146264 h 518610"/>
                <a:gd name="connsiteX16" fmla="*/ 47698 w 531870"/>
                <a:gd name="connsiteY16" fmla="*/ 240752 h 518610"/>
                <a:gd name="connsiteX17" fmla="*/ 7217 w 531870"/>
                <a:gd name="connsiteY17" fmla="*/ 410392 h 518610"/>
                <a:gd name="connsiteX18" fmla="*/ 116850 w 531870"/>
                <a:gd name="connsiteY18" fmla="*/ 513262 h 51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1870" h="518610">
                  <a:moveTo>
                    <a:pt x="116850" y="513262"/>
                  </a:moveTo>
                  <a:cubicBezTo>
                    <a:pt x="134947" y="524025"/>
                    <a:pt x="158379" y="518024"/>
                    <a:pt x="169142" y="499927"/>
                  </a:cubicBezTo>
                  <a:cubicBezTo>
                    <a:pt x="170856" y="497069"/>
                    <a:pt x="172190" y="493926"/>
                    <a:pt x="173047" y="490688"/>
                  </a:cubicBezTo>
                  <a:lnTo>
                    <a:pt x="173142" y="490116"/>
                  </a:lnTo>
                  <a:cubicBezTo>
                    <a:pt x="177429" y="472399"/>
                    <a:pt x="173904" y="453826"/>
                    <a:pt x="172666" y="435633"/>
                  </a:cubicBezTo>
                  <a:cubicBezTo>
                    <a:pt x="171428" y="417440"/>
                    <a:pt x="173238" y="397438"/>
                    <a:pt x="185620" y="384007"/>
                  </a:cubicBezTo>
                  <a:cubicBezTo>
                    <a:pt x="208766" y="359052"/>
                    <a:pt x="249914" y="372292"/>
                    <a:pt x="283347" y="366005"/>
                  </a:cubicBezTo>
                  <a:cubicBezTo>
                    <a:pt x="323828" y="356957"/>
                    <a:pt x="351355" y="319238"/>
                    <a:pt x="347545" y="277899"/>
                  </a:cubicBezTo>
                  <a:cubicBezTo>
                    <a:pt x="347069" y="274089"/>
                    <a:pt x="346307" y="270279"/>
                    <a:pt x="345450" y="266564"/>
                  </a:cubicBezTo>
                  <a:cubicBezTo>
                    <a:pt x="338020" y="232274"/>
                    <a:pt x="359737" y="198365"/>
                    <a:pt x="394027" y="190936"/>
                  </a:cubicBezTo>
                  <a:cubicBezTo>
                    <a:pt x="399742" y="189698"/>
                    <a:pt x="405552" y="189221"/>
                    <a:pt x="411458" y="189602"/>
                  </a:cubicBezTo>
                  <a:cubicBezTo>
                    <a:pt x="445272" y="191507"/>
                    <a:pt x="481752" y="201794"/>
                    <a:pt x="509661" y="176744"/>
                  </a:cubicBezTo>
                  <a:cubicBezTo>
                    <a:pt x="530616" y="156551"/>
                    <a:pt x="537474" y="125785"/>
                    <a:pt x="527091" y="98639"/>
                  </a:cubicBezTo>
                  <a:cubicBezTo>
                    <a:pt x="511089" y="52538"/>
                    <a:pt x="466036" y="28439"/>
                    <a:pt x="421364" y="15200"/>
                  </a:cubicBezTo>
                  <a:cubicBezTo>
                    <a:pt x="309540" y="-17090"/>
                    <a:pt x="189049" y="2627"/>
                    <a:pt x="93418" y="69016"/>
                  </a:cubicBezTo>
                  <a:cubicBezTo>
                    <a:pt x="65224" y="88923"/>
                    <a:pt x="38840" y="113879"/>
                    <a:pt x="26838" y="146264"/>
                  </a:cubicBezTo>
                  <a:cubicBezTo>
                    <a:pt x="14837" y="178649"/>
                    <a:pt x="20647" y="219416"/>
                    <a:pt x="47698" y="240752"/>
                  </a:cubicBezTo>
                  <a:cubicBezTo>
                    <a:pt x="4931" y="285995"/>
                    <a:pt x="-10500" y="350670"/>
                    <a:pt x="7217" y="410392"/>
                  </a:cubicBezTo>
                  <a:cubicBezTo>
                    <a:pt x="20742" y="453349"/>
                    <a:pt x="84560" y="494688"/>
                    <a:pt x="116850" y="51326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BB7AFAB0-BF35-A2D7-1256-A46CB8D27550}"/>
                </a:ext>
              </a:extLst>
            </p:cNvPr>
            <p:cNvSpPr/>
            <p:nvPr/>
          </p:nvSpPr>
          <p:spPr>
            <a:xfrm>
              <a:off x="8645844" y="5774011"/>
              <a:ext cx="172402" cy="450437"/>
            </a:xfrm>
            <a:custGeom>
              <a:avLst/>
              <a:gdLst>
                <a:gd name="connsiteX0" fmla="*/ 172308 w 172402"/>
                <a:gd name="connsiteY0" fmla="*/ 450437 h 450437"/>
                <a:gd name="connsiteX1" fmla="*/ 55531 w 172402"/>
                <a:gd name="connsiteY1" fmla="*/ 450437 h 450437"/>
                <a:gd name="connsiteX2" fmla="*/ 0 w 172402"/>
                <a:gd name="connsiteY2" fmla="*/ 0 h 450437"/>
                <a:gd name="connsiteX3" fmla="*/ 172403 w 172402"/>
                <a:gd name="connsiteY3" fmla="*/ 95 h 4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2" h="450437">
                  <a:moveTo>
                    <a:pt x="172308" y="450437"/>
                  </a:moveTo>
                  <a:lnTo>
                    <a:pt x="55531" y="450437"/>
                  </a:lnTo>
                  <a:lnTo>
                    <a:pt x="0" y="0"/>
                  </a:lnTo>
                  <a:lnTo>
                    <a:pt x="172403" y="95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B4B37547-06A1-5B1A-1FAE-DB9E46C78603}"/>
                </a:ext>
              </a:extLst>
            </p:cNvPr>
            <p:cNvSpPr/>
            <p:nvPr/>
          </p:nvSpPr>
          <p:spPr>
            <a:xfrm>
              <a:off x="8476204" y="6210161"/>
              <a:ext cx="366998" cy="141827"/>
            </a:xfrm>
            <a:custGeom>
              <a:avLst/>
              <a:gdLst>
                <a:gd name="connsiteX0" fmla="*/ 141827 w 366998"/>
                <a:gd name="connsiteY0" fmla="*/ 0 h 141827"/>
                <a:gd name="connsiteX1" fmla="*/ 366999 w 366998"/>
                <a:gd name="connsiteY1" fmla="*/ 0 h 141827"/>
                <a:gd name="connsiteX2" fmla="*/ 366999 w 366998"/>
                <a:gd name="connsiteY2" fmla="*/ 0 h 141827"/>
                <a:gd name="connsiteX3" fmla="*/ 366999 w 366998"/>
                <a:gd name="connsiteY3" fmla="*/ 141827 h 141827"/>
                <a:gd name="connsiteX4" fmla="*/ 366999 w 366998"/>
                <a:gd name="connsiteY4" fmla="*/ 141827 h 141827"/>
                <a:gd name="connsiteX5" fmla="*/ 0 w 366998"/>
                <a:gd name="connsiteY5" fmla="*/ 141827 h 141827"/>
                <a:gd name="connsiteX6" fmla="*/ 0 w 366998"/>
                <a:gd name="connsiteY6" fmla="*/ 141827 h 141827"/>
                <a:gd name="connsiteX7" fmla="*/ 0 w 366998"/>
                <a:gd name="connsiteY7" fmla="*/ 141827 h 141827"/>
                <a:gd name="connsiteX8" fmla="*/ 141827 w 366998"/>
                <a:gd name="connsiteY8" fmla="*/ 0 h 141827"/>
                <a:gd name="connsiteX9" fmla="*/ 141827 w 366998"/>
                <a:gd name="connsiteY9" fmla="*/ 0 h 14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998" h="141827">
                  <a:moveTo>
                    <a:pt x="141827" y="0"/>
                  </a:moveTo>
                  <a:lnTo>
                    <a:pt x="366999" y="0"/>
                  </a:lnTo>
                  <a:lnTo>
                    <a:pt x="366999" y="0"/>
                  </a:lnTo>
                  <a:lnTo>
                    <a:pt x="366999" y="141827"/>
                  </a:lnTo>
                  <a:lnTo>
                    <a:pt x="366999" y="141827"/>
                  </a:lnTo>
                  <a:lnTo>
                    <a:pt x="0" y="141827"/>
                  </a:lnTo>
                  <a:lnTo>
                    <a:pt x="0" y="141827"/>
                  </a:lnTo>
                  <a:lnTo>
                    <a:pt x="0" y="141827"/>
                  </a:lnTo>
                  <a:cubicBezTo>
                    <a:pt x="0" y="63437"/>
                    <a:pt x="63437" y="0"/>
                    <a:pt x="141827" y="0"/>
                  </a:cubicBezTo>
                  <a:lnTo>
                    <a:pt x="141827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D47DED51-344C-B3FC-1BEB-C234991E04DD}"/>
                </a:ext>
              </a:extLst>
            </p:cNvPr>
            <p:cNvSpPr/>
            <p:nvPr/>
          </p:nvSpPr>
          <p:spPr>
            <a:xfrm>
              <a:off x="9474519" y="5774011"/>
              <a:ext cx="172402" cy="450437"/>
            </a:xfrm>
            <a:custGeom>
              <a:avLst/>
              <a:gdLst>
                <a:gd name="connsiteX0" fmla="*/ 172308 w 172402"/>
                <a:gd name="connsiteY0" fmla="*/ 450437 h 450437"/>
                <a:gd name="connsiteX1" fmla="*/ 55531 w 172402"/>
                <a:gd name="connsiteY1" fmla="*/ 450437 h 450437"/>
                <a:gd name="connsiteX2" fmla="*/ 0 w 172402"/>
                <a:gd name="connsiteY2" fmla="*/ 0 h 450437"/>
                <a:gd name="connsiteX3" fmla="*/ 172403 w 172402"/>
                <a:gd name="connsiteY3" fmla="*/ 95 h 4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2" h="450437">
                  <a:moveTo>
                    <a:pt x="172308" y="450437"/>
                  </a:moveTo>
                  <a:lnTo>
                    <a:pt x="55531" y="450437"/>
                  </a:lnTo>
                  <a:lnTo>
                    <a:pt x="0" y="0"/>
                  </a:lnTo>
                  <a:lnTo>
                    <a:pt x="172403" y="95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215C0840-B8EE-0666-04DE-C4F2188E4168}"/>
                </a:ext>
              </a:extLst>
            </p:cNvPr>
            <p:cNvSpPr/>
            <p:nvPr/>
          </p:nvSpPr>
          <p:spPr>
            <a:xfrm>
              <a:off x="9304879" y="6210161"/>
              <a:ext cx="366998" cy="141827"/>
            </a:xfrm>
            <a:custGeom>
              <a:avLst/>
              <a:gdLst>
                <a:gd name="connsiteX0" fmla="*/ 141827 w 366998"/>
                <a:gd name="connsiteY0" fmla="*/ 0 h 141827"/>
                <a:gd name="connsiteX1" fmla="*/ 366999 w 366998"/>
                <a:gd name="connsiteY1" fmla="*/ 0 h 141827"/>
                <a:gd name="connsiteX2" fmla="*/ 366999 w 366998"/>
                <a:gd name="connsiteY2" fmla="*/ 0 h 141827"/>
                <a:gd name="connsiteX3" fmla="*/ 366999 w 366998"/>
                <a:gd name="connsiteY3" fmla="*/ 141827 h 141827"/>
                <a:gd name="connsiteX4" fmla="*/ 366999 w 366998"/>
                <a:gd name="connsiteY4" fmla="*/ 141827 h 141827"/>
                <a:gd name="connsiteX5" fmla="*/ 0 w 366998"/>
                <a:gd name="connsiteY5" fmla="*/ 141827 h 141827"/>
                <a:gd name="connsiteX6" fmla="*/ 0 w 366998"/>
                <a:gd name="connsiteY6" fmla="*/ 141827 h 141827"/>
                <a:gd name="connsiteX7" fmla="*/ 0 w 366998"/>
                <a:gd name="connsiteY7" fmla="*/ 141827 h 141827"/>
                <a:gd name="connsiteX8" fmla="*/ 141827 w 366998"/>
                <a:gd name="connsiteY8" fmla="*/ 0 h 141827"/>
                <a:gd name="connsiteX9" fmla="*/ 141827 w 366998"/>
                <a:gd name="connsiteY9" fmla="*/ 0 h 14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998" h="141827">
                  <a:moveTo>
                    <a:pt x="141827" y="0"/>
                  </a:moveTo>
                  <a:lnTo>
                    <a:pt x="366999" y="0"/>
                  </a:lnTo>
                  <a:lnTo>
                    <a:pt x="366999" y="0"/>
                  </a:lnTo>
                  <a:lnTo>
                    <a:pt x="366999" y="141827"/>
                  </a:lnTo>
                  <a:lnTo>
                    <a:pt x="366999" y="141827"/>
                  </a:lnTo>
                  <a:lnTo>
                    <a:pt x="0" y="141827"/>
                  </a:lnTo>
                  <a:lnTo>
                    <a:pt x="0" y="141827"/>
                  </a:lnTo>
                  <a:lnTo>
                    <a:pt x="0" y="141827"/>
                  </a:lnTo>
                  <a:cubicBezTo>
                    <a:pt x="0" y="63437"/>
                    <a:pt x="63437" y="0"/>
                    <a:pt x="141827" y="0"/>
                  </a:cubicBezTo>
                  <a:lnTo>
                    <a:pt x="141827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06B22B41-483F-7D81-62B6-C9C633D632AE}"/>
                </a:ext>
              </a:extLst>
            </p:cNvPr>
            <p:cNvSpPr/>
            <p:nvPr/>
          </p:nvSpPr>
          <p:spPr>
            <a:xfrm>
              <a:off x="8607210" y="4009331"/>
              <a:ext cx="1093094" cy="1936130"/>
            </a:xfrm>
            <a:custGeom>
              <a:avLst/>
              <a:gdLst>
                <a:gd name="connsiteX0" fmla="*/ 212942 w 1093094"/>
                <a:gd name="connsiteY0" fmla="*/ 1936130 h 1936130"/>
                <a:gd name="connsiteX1" fmla="*/ 209132 w 1093094"/>
                <a:gd name="connsiteY1" fmla="*/ 1935940 h 1936130"/>
                <a:gd name="connsiteX2" fmla="*/ 43873 w 1093094"/>
                <a:gd name="connsiteY2" fmla="*/ 1922700 h 1936130"/>
                <a:gd name="connsiteX3" fmla="*/ 153 w 1093094"/>
                <a:gd name="connsiteY3" fmla="*/ 1871455 h 1936130"/>
                <a:gd name="connsiteX4" fmla="*/ 629 w 1093094"/>
                <a:gd name="connsiteY4" fmla="*/ 1867645 h 1936130"/>
                <a:gd name="connsiteX5" fmla="*/ 251232 w 1093094"/>
                <a:gd name="connsiteY5" fmla="*/ 317737 h 1936130"/>
                <a:gd name="connsiteX6" fmla="*/ 267996 w 1093094"/>
                <a:gd name="connsiteY6" fmla="*/ 99139 h 1936130"/>
                <a:gd name="connsiteX7" fmla="*/ 305334 w 1093094"/>
                <a:gd name="connsiteY7" fmla="*/ 56276 h 1936130"/>
                <a:gd name="connsiteX8" fmla="*/ 557366 w 1093094"/>
                <a:gd name="connsiteY8" fmla="*/ 1126 h 1936130"/>
                <a:gd name="connsiteX9" fmla="*/ 606896 w 1093094"/>
                <a:gd name="connsiteY9" fmla="*/ 20748 h 1936130"/>
                <a:gd name="connsiteX10" fmla="*/ 668332 w 1093094"/>
                <a:gd name="connsiteY10" fmla="*/ 110569 h 1936130"/>
                <a:gd name="connsiteX11" fmla="*/ 746818 w 1093094"/>
                <a:gd name="connsiteY11" fmla="*/ 210676 h 1936130"/>
                <a:gd name="connsiteX12" fmla="*/ 871215 w 1093094"/>
                <a:gd name="connsiteY12" fmla="*/ 551100 h 1936130"/>
                <a:gd name="connsiteX13" fmla="*/ 889598 w 1093094"/>
                <a:gd name="connsiteY13" fmla="*/ 727789 h 1936130"/>
                <a:gd name="connsiteX14" fmla="*/ 1092480 w 1093094"/>
                <a:gd name="connsiteY14" fmla="*/ 1820878 h 1936130"/>
                <a:gd name="connsiteX15" fmla="*/ 1053047 w 1093094"/>
                <a:gd name="connsiteY15" fmla="*/ 1875456 h 1936130"/>
                <a:gd name="connsiteX16" fmla="*/ 1050285 w 1093094"/>
                <a:gd name="connsiteY16" fmla="*/ 1875837 h 1936130"/>
                <a:gd name="connsiteX17" fmla="*/ 893598 w 1093094"/>
                <a:gd name="connsiteY17" fmla="*/ 1887743 h 1936130"/>
                <a:gd name="connsiteX18" fmla="*/ 843116 w 1093094"/>
                <a:gd name="connsiteY18" fmla="*/ 1852691 h 1936130"/>
                <a:gd name="connsiteX19" fmla="*/ 565176 w 1093094"/>
                <a:gd name="connsiteY19" fmla="*/ 819229 h 1936130"/>
                <a:gd name="connsiteX20" fmla="*/ 553461 w 1093094"/>
                <a:gd name="connsiteY20" fmla="*/ 812466 h 1936130"/>
                <a:gd name="connsiteX21" fmla="*/ 546698 w 1093094"/>
                <a:gd name="connsiteY21" fmla="*/ 819229 h 1936130"/>
                <a:gd name="connsiteX22" fmla="*/ 258947 w 1093094"/>
                <a:gd name="connsiteY22" fmla="*/ 1900793 h 1936130"/>
                <a:gd name="connsiteX23" fmla="*/ 212942 w 1093094"/>
                <a:gd name="connsiteY23" fmla="*/ 1936130 h 193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93094" h="1936130">
                  <a:moveTo>
                    <a:pt x="212942" y="1936130"/>
                  </a:moveTo>
                  <a:cubicBezTo>
                    <a:pt x="211704" y="1936130"/>
                    <a:pt x="210370" y="1936035"/>
                    <a:pt x="209132" y="1935940"/>
                  </a:cubicBezTo>
                  <a:lnTo>
                    <a:pt x="43873" y="1922700"/>
                  </a:lnTo>
                  <a:cubicBezTo>
                    <a:pt x="17680" y="1920604"/>
                    <a:pt x="-1942" y="1897649"/>
                    <a:pt x="153" y="1871455"/>
                  </a:cubicBezTo>
                  <a:cubicBezTo>
                    <a:pt x="249" y="1870217"/>
                    <a:pt x="439" y="1868884"/>
                    <a:pt x="629" y="1867645"/>
                  </a:cubicBezTo>
                  <a:lnTo>
                    <a:pt x="251232" y="317737"/>
                  </a:lnTo>
                  <a:lnTo>
                    <a:pt x="267996" y="99139"/>
                  </a:lnTo>
                  <a:cubicBezTo>
                    <a:pt x="269521" y="78184"/>
                    <a:pt x="284760" y="60658"/>
                    <a:pt x="305334" y="56276"/>
                  </a:cubicBezTo>
                  <a:lnTo>
                    <a:pt x="557366" y="1126"/>
                  </a:lnTo>
                  <a:cubicBezTo>
                    <a:pt x="576321" y="-3065"/>
                    <a:pt x="595942" y="4651"/>
                    <a:pt x="606896" y="20748"/>
                  </a:cubicBezTo>
                  <a:lnTo>
                    <a:pt x="668332" y="110569"/>
                  </a:lnTo>
                  <a:cubicBezTo>
                    <a:pt x="692430" y="145525"/>
                    <a:pt x="718719" y="178958"/>
                    <a:pt x="746818" y="210676"/>
                  </a:cubicBezTo>
                  <a:cubicBezTo>
                    <a:pt x="790442" y="260302"/>
                    <a:pt x="864547" y="370601"/>
                    <a:pt x="871215" y="551100"/>
                  </a:cubicBezTo>
                  <a:cubicBezTo>
                    <a:pt x="873025" y="610345"/>
                    <a:pt x="879121" y="669496"/>
                    <a:pt x="889598" y="727789"/>
                  </a:cubicBezTo>
                  <a:lnTo>
                    <a:pt x="1092480" y="1820878"/>
                  </a:lnTo>
                  <a:cubicBezTo>
                    <a:pt x="1096671" y="1846881"/>
                    <a:pt x="1078955" y="1871265"/>
                    <a:pt x="1053047" y="1875456"/>
                  </a:cubicBezTo>
                  <a:cubicBezTo>
                    <a:pt x="1052094" y="1875646"/>
                    <a:pt x="1051142" y="1875742"/>
                    <a:pt x="1050285" y="1875837"/>
                  </a:cubicBezTo>
                  <a:lnTo>
                    <a:pt x="893598" y="1887743"/>
                  </a:lnTo>
                  <a:cubicBezTo>
                    <a:pt x="870453" y="1890029"/>
                    <a:pt x="849021" y="1875170"/>
                    <a:pt x="843116" y="1852691"/>
                  </a:cubicBezTo>
                  <a:lnTo>
                    <a:pt x="565176" y="819229"/>
                  </a:lnTo>
                  <a:cubicBezTo>
                    <a:pt x="563843" y="814180"/>
                    <a:pt x="558604" y="811133"/>
                    <a:pt x="553461" y="812466"/>
                  </a:cubicBezTo>
                  <a:cubicBezTo>
                    <a:pt x="550127" y="813323"/>
                    <a:pt x="547650" y="815895"/>
                    <a:pt x="546698" y="819229"/>
                  </a:cubicBezTo>
                  <a:lnTo>
                    <a:pt x="258947" y="1900793"/>
                  </a:lnTo>
                  <a:cubicBezTo>
                    <a:pt x="253328" y="1921652"/>
                    <a:pt x="234468" y="1936130"/>
                    <a:pt x="212942" y="193613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5BD69FC3-6CE0-3D0F-47A4-32498E463225}"/>
                </a:ext>
              </a:extLst>
            </p:cNvPr>
            <p:cNvSpPr/>
            <p:nvPr/>
          </p:nvSpPr>
          <p:spPr>
            <a:xfrm>
              <a:off x="9025702" y="2840216"/>
              <a:ext cx="467867" cy="467868"/>
            </a:xfrm>
            <a:custGeom>
              <a:avLst/>
              <a:gdLst>
                <a:gd name="connsiteX0" fmla="*/ 467868 w 467867"/>
                <a:gd name="connsiteY0" fmla="*/ 233934 h 467868"/>
                <a:gd name="connsiteX1" fmla="*/ 233934 w 467867"/>
                <a:gd name="connsiteY1" fmla="*/ 467868 h 467868"/>
                <a:gd name="connsiteX2" fmla="*/ 0 w 467867"/>
                <a:gd name="connsiteY2" fmla="*/ 233934 h 467868"/>
                <a:gd name="connsiteX3" fmla="*/ 233934 w 467867"/>
                <a:gd name="connsiteY3" fmla="*/ 0 h 467868"/>
                <a:gd name="connsiteX4" fmla="*/ 467868 w 467867"/>
                <a:gd name="connsiteY4" fmla="*/ 233934 h 46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67" h="467868">
                  <a:moveTo>
                    <a:pt x="467868" y="233934"/>
                  </a:moveTo>
                  <a:cubicBezTo>
                    <a:pt x="467868" y="363132"/>
                    <a:pt x="363132" y="467868"/>
                    <a:pt x="233934" y="467868"/>
                  </a:cubicBezTo>
                  <a:cubicBezTo>
                    <a:pt x="104736" y="467868"/>
                    <a:pt x="0" y="363132"/>
                    <a:pt x="0" y="233934"/>
                  </a:cubicBezTo>
                  <a:cubicBezTo>
                    <a:pt x="0" y="104736"/>
                    <a:pt x="104736" y="0"/>
                    <a:pt x="233934" y="0"/>
                  </a:cubicBezTo>
                  <a:cubicBezTo>
                    <a:pt x="363132" y="0"/>
                    <a:pt x="467868" y="104736"/>
                    <a:pt x="467868" y="233934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41781EE6-EC48-14A5-D20A-4CEBF3128DEC}"/>
                </a:ext>
              </a:extLst>
            </p:cNvPr>
            <p:cNvSpPr/>
            <p:nvPr/>
          </p:nvSpPr>
          <p:spPr>
            <a:xfrm>
              <a:off x="8856069" y="3394868"/>
              <a:ext cx="643704" cy="748843"/>
            </a:xfrm>
            <a:custGeom>
              <a:avLst/>
              <a:gdLst>
                <a:gd name="connsiteX0" fmla="*/ 7041 w 643704"/>
                <a:gd name="connsiteY0" fmla="*/ 748844 h 748843"/>
                <a:gd name="connsiteX1" fmla="*/ 2184 w 643704"/>
                <a:gd name="connsiteY1" fmla="*/ 414802 h 748843"/>
                <a:gd name="connsiteX2" fmla="*/ 161537 w 643704"/>
                <a:gd name="connsiteY2" fmla="*/ 32469 h 748843"/>
                <a:gd name="connsiteX3" fmla="*/ 308221 w 643704"/>
                <a:gd name="connsiteY3" fmla="*/ 4370 h 748843"/>
                <a:gd name="connsiteX4" fmla="*/ 492340 w 643704"/>
                <a:gd name="connsiteY4" fmla="*/ 44184 h 748843"/>
                <a:gd name="connsiteX5" fmla="*/ 616641 w 643704"/>
                <a:gd name="connsiteY5" fmla="*/ 132767 h 748843"/>
                <a:gd name="connsiteX6" fmla="*/ 637310 w 643704"/>
                <a:gd name="connsiteY6" fmla="*/ 275737 h 748843"/>
                <a:gd name="connsiteX7" fmla="*/ 557300 w 643704"/>
                <a:gd name="connsiteY7" fmla="*/ 385275 h 748843"/>
                <a:gd name="connsiteX8" fmla="*/ 387851 w 643704"/>
                <a:gd name="connsiteY8" fmla="*/ 686455 h 748843"/>
                <a:gd name="connsiteX9" fmla="*/ 387660 w 643704"/>
                <a:gd name="connsiteY9" fmla="*/ 690360 h 748843"/>
                <a:gd name="connsiteX10" fmla="*/ 7041 w 643704"/>
                <a:gd name="connsiteY10" fmla="*/ 748844 h 74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3704" h="748843">
                  <a:moveTo>
                    <a:pt x="7041" y="748844"/>
                  </a:moveTo>
                  <a:lnTo>
                    <a:pt x="2184" y="414802"/>
                  </a:lnTo>
                  <a:cubicBezTo>
                    <a:pt x="-15629" y="201156"/>
                    <a:pt x="78955" y="88952"/>
                    <a:pt x="161537" y="32469"/>
                  </a:cubicBezTo>
                  <a:cubicBezTo>
                    <a:pt x="204590" y="3417"/>
                    <a:pt x="257549" y="-6679"/>
                    <a:pt x="308221" y="4370"/>
                  </a:cubicBezTo>
                  <a:lnTo>
                    <a:pt x="492340" y="44184"/>
                  </a:lnTo>
                  <a:cubicBezTo>
                    <a:pt x="544156" y="55519"/>
                    <a:pt x="589114" y="87428"/>
                    <a:pt x="616641" y="132767"/>
                  </a:cubicBezTo>
                  <a:cubicBezTo>
                    <a:pt x="643025" y="175534"/>
                    <a:pt x="650550" y="227255"/>
                    <a:pt x="637310" y="275737"/>
                  </a:cubicBezTo>
                  <a:cubicBezTo>
                    <a:pt x="624547" y="320600"/>
                    <a:pt x="596162" y="359462"/>
                    <a:pt x="557300" y="385275"/>
                  </a:cubicBezTo>
                  <a:cubicBezTo>
                    <a:pt x="399090" y="496908"/>
                    <a:pt x="387946" y="684550"/>
                    <a:pt x="387851" y="686455"/>
                  </a:cubicBezTo>
                  <a:lnTo>
                    <a:pt x="387660" y="690360"/>
                  </a:lnTo>
                  <a:lnTo>
                    <a:pt x="7041" y="7488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BBC656F1-3BAE-745A-637D-092C3CD63E8A}"/>
                </a:ext>
              </a:extLst>
            </p:cNvPr>
            <p:cNvSpPr/>
            <p:nvPr/>
          </p:nvSpPr>
          <p:spPr>
            <a:xfrm>
              <a:off x="8166209" y="3704895"/>
              <a:ext cx="883019" cy="308285"/>
            </a:xfrm>
            <a:custGeom>
              <a:avLst/>
              <a:gdLst>
                <a:gd name="connsiteX0" fmla="*/ 185980 w 883019"/>
                <a:gd name="connsiteY0" fmla="*/ 243459 h 308285"/>
                <a:gd name="connsiteX1" fmla="*/ 37866 w 883019"/>
                <a:gd name="connsiteY1" fmla="*/ 256508 h 308285"/>
                <a:gd name="connsiteX2" fmla="*/ 28818 w 883019"/>
                <a:gd name="connsiteY2" fmla="*/ 247936 h 308285"/>
                <a:gd name="connsiteX3" fmla="*/ 179979 w 883019"/>
                <a:gd name="connsiteY3" fmla="*/ 102870 h 308285"/>
                <a:gd name="connsiteX4" fmla="*/ 179979 w 883019"/>
                <a:gd name="connsiteY4" fmla="*/ 102870 h 308285"/>
                <a:gd name="connsiteX5" fmla="*/ 189028 w 883019"/>
                <a:gd name="connsiteY5" fmla="*/ 113538 h 308285"/>
                <a:gd name="connsiteX6" fmla="*/ 656039 w 883019"/>
                <a:gd name="connsiteY6" fmla="*/ 101917 h 308285"/>
                <a:gd name="connsiteX7" fmla="*/ 711760 w 883019"/>
                <a:gd name="connsiteY7" fmla="*/ 0 h 308285"/>
                <a:gd name="connsiteX8" fmla="*/ 883020 w 883019"/>
                <a:gd name="connsiteY8" fmla="*/ 66484 h 308285"/>
                <a:gd name="connsiteX9" fmla="*/ 726333 w 883019"/>
                <a:gd name="connsiteY9" fmla="*/ 307943 h 308285"/>
                <a:gd name="connsiteX10" fmla="*/ 185980 w 883019"/>
                <a:gd name="connsiteY10" fmla="*/ 243459 h 30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3019" h="308285">
                  <a:moveTo>
                    <a:pt x="185980" y="243459"/>
                  </a:moveTo>
                  <a:cubicBezTo>
                    <a:pt x="148737" y="287941"/>
                    <a:pt x="82443" y="293846"/>
                    <a:pt x="37866" y="256508"/>
                  </a:cubicBezTo>
                  <a:cubicBezTo>
                    <a:pt x="34723" y="253841"/>
                    <a:pt x="31675" y="250984"/>
                    <a:pt x="28818" y="247936"/>
                  </a:cubicBezTo>
                  <a:cubicBezTo>
                    <a:pt x="-63480" y="151162"/>
                    <a:pt x="87396" y="5905"/>
                    <a:pt x="179979" y="102870"/>
                  </a:cubicBezTo>
                  <a:lnTo>
                    <a:pt x="179979" y="102870"/>
                  </a:lnTo>
                  <a:cubicBezTo>
                    <a:pt x="183217" y="106204"/>
                    <a:pt x="186265" y="109823"/>
                    <a:pt x="189028" y="113538"/>
                  </a:cubicBezTo>
                  <a:lnTo>
                    <a:pt x="656039" y="101917"/>
                  </a:lnTo>
                  <a:lnTo>
                    <a:pt x="711760" y="0"/>
                  </a:lnTo>
                  <a:lnTo>
                    <a:pt x="883020" y="66484"/>
                  </a:lnTo>
                  <a:cubicBezTo>
                    <a:pt x="850158" y="117443"/>
                    <a:pt x="812344" y="317659"/>
                    <a:pt x="726333" y="307943"/>
                  </a:cubicBezTo>
                  <a:cubicBezTo>
                    <a:pt x="715189" y="308324"/>
                    <a:pt x="197505" y="244316"/>
                    <a:pt x="185980" y="243459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4696CA00-E17E-E6B6-63FE-7DF8D749E63F}"/>
                </a:ext>
              </a:extLst>
            </p:cNvPr>
            <p:cNvSpPr/>
            <p:nvPr/>
          </p:nvSpPr>
          <p:spPr>
            <a:xfrm>
              <a:off x="8828770" y="3438351"/>
              <a:ext cx="398134" cy="441160"/>
            </a:xfrm>
            <a:custGeom>
              <a:avLst/>
              <a:gdLst>
                <a:gd name="connsiteX0" fmla="*/ 148068 w 398134"/>
                <a:gd name="connsiteY0" fmla="*/ 432850 h 441160"/>
                <a:gd name="connsiteX1" fmla="*/ 17481 w 398134"/>
                <a:gd name="connsiteY1" fmla="*/ 337029 h 441160"/>
                <a:gd name="connsiteX2" fmla="*/ 8242 w 398134"/>
                <a:gd name="connsiteY2" fmla="*/ 277117 h 441160"/>
                <a:gd name="connsiteX3" fmla="*/ 174453 w 398134"/>
                <a:gd name="connsiteY3" fmla="*/ 50612 h 441160"/>
                <a:gd name="connsiteX4" fmla="*/ 347522 w 398134"/>
                <a:gd name="connsiteY4" fmla="*/ 23942 h 441160"/>
                <a:gd name="connsiteX5" fmla="*/ 374192 w 398134"/>
                <a:gd name="connsiteY5" fmla="*/ 197011 h 441160"/>
                <a:gd name="connsiteX6" fmla="*/ 374097 w 398134"/>
                <a:gd name="connsiteY6" fmla="*/ 197107 h 441160"/>
                <a:gd name="connsiteX7" fmla="*/ 207886 w 398134"/>
                <a:gd name="connsiteY7" fmla="*/ 423611 h 441160"/>
                <a:gd name="connsiteX8" fmla="*/ 148068 w 398134"/>
                <a:gd name="connsiteY8" fmla="*/ 432850 h 44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134" h="441160">
                  <a:moveTo>
                    <a:pt x="148068" y="432850"/>
                  </a:moveTo>
                  <a:lnTo>
                    <a:pt x="17481" y="337029"/>
                  </a:lnTo>
                  <a:cubicBezTo>
                    <a:pt x="-1569" y="323027"/>
                    <a:pt x="-5665" y="296167"/>
                    <a:pt x="8242" y="277117"/>
                  </a:cubicBezTo>
                  <a:lnTo>
                    <a:pt x="174453" y="50612"/>
                  </a:lnTo>
                  <a:cubicBezTo>
                    <a:pt x="214839" y="-4538"/>
                    <a:pt x="292372" y="-16444"/>
                    <a:pt x="347522" y="23942"/>
                  </a:cubicBezTo>
                  <a:cubicBezTo>
                    <a:pt x="402672" y="64328"/>
                    <a:pt x="414578" y="141862"/>
                    <a:pt x="374192" y="197011"/>
                  </a:cubicBezTo>
                  <a:cubicBezTo>
                    <a:pt x="374192" y="197011"/>
                    <a:pt x="374097" y="197107"/>
                    <a:pt x="374097" y="197107"/>
                  </a:cubicBezTo>
                  <a:lnTo>
                    <a:pt x="207886" y="423611"/>
                  </a:lnTo>
                  <a:cubicBezTo>
                    <a:pt x="193979" y="442756"/>
                    <a:pt x="167214" y="446852"/>
                    <a:pt x="148068" y="4328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A1EFE08E-6F71-8A97-527C-2D43B0BEBA5E}"/>
                </a:ext>
              </a:extLst>
            </p:cNvPr>
            <p:cNvSpPr/>
            <p:nvPr/>
          </p:nvSpPr>
          <p:spPr>
            <a:xfrm>
              <a:off x="8980948" y="2739108"/>
              <a:ext cx="1080224" cy="1071382"/>
            </a:xfrm>
            <a:custGeom>
              <a:avLst/>
              <a:gdLst>
                <a:gd name="connsiteX0" fmla="*/ 221823 w 1080224"/>
                <a:gd name="connsiteY0" fmla="*/ 276558 h 1071382"/>
                <a:gd name="connsiteX1" fmla="*/ 119715 w 1080224"/>
                <a:gd name="connsiteY1" fmla="*/ 294179 h 1071382"/>
                <a:gd name="connsiteX2" fmla="*/ 25703 w 1080224"/>
                <a:gd name="connsiteY2" fmla="*/ 257222 h 1071382"/>
                <a:gd name="connsiteX3" fmla="*/ 18655 w 1080224"/>
                <a:gd name="connsiteY3" fmla="*/ 119872 h 1071382"/>
                <a:gd name="connsiteX4" fmla="*/ 138289 w 1080224"/>
                <a:gd name="connsiteY4" fmla="*/ 39862 h 1071382"/>
                <a:gd name="connsiteX5" fmla="*/ 285069 w 1080224"/>
                <a:gd name="connsiteY5" fmla="*/ 29098 h 1071382"/>
                <a:gd name="connsiteX6" fmla="*/ 488618 w 1080224"/>
                <a:gd name="connsiteY6" fmla="*/ 33385 h 1071382"/>
                <a:gd name="connsiteX7" fmla="*/ 600727 w 1080224"/>
                <a:gd name="connsiteY7" fmla="*/ 212931 h 1071382"/>
                <a:gd name="connsiteX8" fmla="*/ 607014 w 1080224"/>
                <a:gd name="connsiteY8" fmla="*/ 428863 h 1071382"/>
                <a:gd name="connsiteX9" fmla="*/ 644828 w 1080224"/>
                <a:gd name="connsiteY9" fmla="*/ 531733 h 1071382"/>
                <a:gd name="connsiteX10" fmla="*/ 711408 w 1080224"/>
                <a:gd name="connsiteY10" fmla="*/ 507063 h 1071382"/>
                <a:gd name="connsiteX11" fmla="*/ 758176 w 1080224"/>
                <a:gd name="connsiteY11" fmla="*/ 448579 h 1071382"/>
                <a:gd name="connsiteX12" fmla="*/ 907337 w 1080224"/>
                <a:gd name="connsiteY12" fmla="*/ 421528 h 1071382"/>
                <a:gd name="connsiteX13" fmla="*/ 1025828 w 1080224"/>
                <a:gd name="connsiteY13" fmla="*/ 524303 h 1071382"/>
                <a:gd name="connsiteX14" fmla="*/ 912099 w 1080224"/>
                <a:gd name="connsiteY14" fmla="*/ 1017031 h 1071382"/>
                <a:gd name="connsiteX15" fmla="*/ 619777 w 1080224"/>
                <a:gd name="connsiteY15" fmla="*/ 1056274 h 1071382"/>
                <a:gd name="connsiteX16" fmla="*/ 331170 w 1080224"/>
                <a:gd name="connsiteY16" fmla="*/ 789860 h 1071382"/>
                <a:gd name="connsiteX17" fmla="*/ 235729 w 1080224"/>
                <a:gd name="connsiteY17" fmla="*/ 290560 h 1071382"/>
                <a:gd name="connsiteX18" fmla="*/ 221823 w 1080224"/>
                <a:gd name="connsiteY18" fmla="*/ 276558 h 107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0224" h="1071382">
                  <a:moveTo>
                    <a:pt x="221823" y="276558"/>
                  </a:moveTo>
                  <a:cubicBezTo>
                    <a:pt x="188771" y="287035"/>
                    <a:pt x="154386" y="292941"/>
                    <a:pt x="119715" y="294179"/>
                  </a:cubicBezTo>
                  <a:cubicBezTo>
                    <a:pt x="85044" y="293798"/>
                    <a:pt x="49039" y="282749"/>
                    <a:pt x="25703" y="257222"/>
                  </a:cubicBezTo>
                  <a:cubicBezTo>
                    <a:pt x="-7539" y="220932"/>
                    <a:pt x="-7063" y="161782"/>
                    <a:pt x="18655" y="119872"/>
                  </a:cubicBezTo>
                  <a:cubicBezTo>
                    <a:pt x="44372" y="77962"/>
                    <a:pt x="90568" y="51768"/>
                    <a:pt x="138289" y="39862"/>
                  </a:cubicBezTo>
                  <a:cubicBezTo>
                    <a:pt x="186009" y="27955"/>
                    <a:pt x="235824" y="28432"/>
                    <a:pt x="285069" y="29098"/>
                  </a:cubicBezTo>
                  <a:cubicBezTo>
                    <a:pt x="343457" y="-13478"/>
                    <a:pt x="428706" y="-7001"/>
                    <a:pt x="488618" y="33385"/>
                  </a:cubicBezTo>
                  <a:cubicBezTo>
                    <a:pt x="548530" y="73771"/>
                    <a:pt x="585201" y="142351"/>
                    <a:pt x="600727" y="212931"/>
                  </a:cubicBezTo>
                  <a:cubicBezTo>
                    <a:pt x="616253" y="283511"/>
                    <a:pt x="612919" y="356854"/>
                    <a:pt x="607014" y="428863"/>
                  </a:cubicBezTo>
                  <a:cubicBezTo>
                    <a:pt x="603775" y="468391"/>
                    <a:pt x="607109" y="519636"/>
                    <a:pt x="644828" y="531733"/>
                  </a:cubicBezTo>
                  <a:cubicBezTo>
                    <a:pt x="668641" y="539353"/>
                    <a:pt x="694358" y="525351"/>
                    <a:pt x="711408" y="507063"/>
                  </a:cubicBezTo>
                  <a:cubicBezTo>
                    <a:pt x="728458" y="488775"/>
                    <a:pt x="740364" y="466105"/>
                    <a:pt x="758176" y="448579"/>
                  </a:cubicBezTo>
                  <a:cubicBezTo>
                    <a:pt x="796180" y="411241"/>
                    <a:pt x="857141" y="403621"/>
                    <a:pt x="907337" y="421528"/>
                  </a:cubicBezTo>
                  <a:cubicBezTo>
                    <a:pt x="957534" y="439435"/>
                    <a:pt x="997634" y="479155"/>
                    <a:pt x="1025828" y="524303"/>
                  </a:cubicBezTo>
                  <a:cubicBezTo>
                    <a:pt x="1130508" y="691753"/>
                    <a:pt x="1079549" y="912352"/>
                    <a:pt x="912099" y="1017031"/>
                  </a:cubicBezTo>
                  <a:cubicBezTo>
                    <a:pt x="824851" y="1071514"/>
                    <a:pt x="718361" y="1085897"/>
                    <a:pt x="619777" y="1056274"/>
                  </a:cubicBezTo>
                  <a:cubicBezTo>
                    <a:pt x="491000" y="1017603"/>
                    <a:pt x="393749" y="908923"/>
                    <a:pt x="331170" y="789860"/>
                  </a:cubicBezTo>
                  <a:cubicBezTo>
                    <a:pt x="250969" y="636412"/>
                    <a:pt x="217727" y="462772"/>
                    <a:pt x="235729" y="290560"/>
                  </a:cubicBezTo>
                  <a:lnTo>
                    <a:pt x="221823" y="27655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9758F9B1-B11C-F51B-E840-3A5DEA0AF046}"/>
                </a:ext>
              </a:extLst>
            </p:cNvPr>
            <p:cNvSpPr/>
            <p:nvPr/>
          </p:nvSpPr>
          <p:spPr>
            <a:xfrm>
              <a:off x="2755877" y="6337129"/>
              <a:ext cx="8296275" cy="19050"/>
            </a:xfrm>
            <a:custGeom>
              <a:avLst/>
              <a:gdLst>
                <a:gd name="connsiteX0" fmla="*/ 8286750 w 8296275"/>
                <a:gd name="connsiteY0" fmla="*/ 19050 h 19050"/>
                <a:gd name="connsiteX1" fmla="*/ 9525 w 8296275"/>
                <a:gd name="connsiteY1" fmla="*/ 19050 h 19050"/>
                <a:gd name="connsiteX2" fmla="*/ 0 w 8296275"/>
                <a:gd name="connsiteY2" fmla="*/ 9525 h 19050"/>
                <a:gd name="connsiteX3" fmla="*/ 9525 w 8296275"/>
                <a:gd name="connsiteY3" fmla="*/ 0 h 19050"/>
                <a:gd name="connsiteX4" fmla="*/ 8286750 w 8296275"/>
                <a:gd name="connsiteY4" fmla="*/ 0 h 19050"/>
                <a:gd name="connsiteX5" fmla="*/ 8296275 w 8296275"/>
                <a:gd name="connsiteY5" fmla="*/ 9525 h 19050"/>
                <a:gd name="connsiteX6" fmla="*/ 8286750 w 8296275"/>
                <a:gd name="connsiteY6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6275" h="19050">
                  <a:moveTo>
                    <a:pt x="8286750" y="19050"/>
                  </a:moveTo>
                  <a:lnTo>
                    <a:pt x="9525" y="19050"/>
                  </a:lnTo>
                  <a:cubicBezTo>
                    <a:pt x="4286" y="19050"/>
                    <a:pt x="0" y="14764"/>
                    <a:pt x="0" y="9525"/>
                  </a:cubicBezTo>
                  <a:cubicBezTo>
                    <a:pt x="0" y="4286"/>
                    <a:pt x="4286" y="0"/>
                    <a:pt x="9525" y="0"/>
                  </a:cubicBezTo>
                  <a:lnTo>
                    <a:pt x="8286750" y="0"/>
                  </a:lnTo>
                  <a:cubicBezTo>
                    <a:pt x="8291989" y="0"/>
                    <a:pt x="8296275" y="4286"/>
                    <a:pt x="8296275" y="9525"/>
                  </a:cubicBezTo>
                  <a:cubicBezTo>
                    <a:pt x="8296275" y="14764"/>
                    <a:pt x="8291989" y="19050"/>
                    <a:pt x="8286750" y="190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EB30D165-E221-AF58-FB52-4C951A4EB36C}"/>
              </a:ext>
            </a:extLst>
          </p:cNvPr>
          <p:cNvGrpSpPr/>
          <p:nvPr userDrawn="1"/>
        </p:nvGrpSpPr>
        <p:grpSpPr>
          <a:xfrm rot="21167511" flipH="1">
            <a:off x="10581319" y="4932436"/>
            <a:ext cx="581639" cy="672836"/>
            <a:chOff x="4341597" y="2748793"/>
            <a:chExt cx="581639" cy="672836"/>
          </a:xfrm>
        </p:grpSpPr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8702B8D9-1CD5-EA72-B243-EA15BBF73DC0}"/>
                </a:ext>
              </a:extLst>
            </p:cNvPr>
            <p:cNvSpPr/>
            <p:nvPr/>
          </p:nvSpPr>
          <p:spPr>
            <a:xfrm rot="17053347">
              <a:off x="4678945" y="2761308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8CEAF0FE-58DF-F0C3-55E0-671A537C86E3}"/>
                </a:ext>
              </a:extLst>
            </p:cNvPr>
            <p:cNvSpPr/>
            <p:nvPr/>
          </p:nvSpPr>
          <p:spPr>
            <a:xfrm rot="17053347">
              <a:off x="4356647" y="2759230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33B0DCB0-FB60-052E-789A-7772ACD74A6A}"/>
                </a:ext>
              </a:extLst>
            </p:cNvPr>
            <p:cNvSpPr/>
            <p:nvPr/>
          </p:nvSpPr>
          <p:spPr>
            <a:xfrm rot="17053347">
              <a:off x="4739457" y="3028775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87B1AFE7-7E9A-9CB7-2036-93590A4BAF47}"/>
                </a:ext>
              </a:extLst>
            </p:cNvPr>
            <p:cNvSpPr/>
            <p:nvPr/>
          </p:nvSpPr>
          <p:spPr>
            <a:xfrm rot="16582386">
              <a:off x="4843856" y="3166745"/>
              <a:ext cx="62292" cy="43433"/>
            </a:xfrm>
            <a:custGeom>
              <a:avLst/>
              <a:gdLst>
                <a:gd name="connsiteX0" fmla="*/ 62292 w 62292"/>
                <a:gd name="connsiteY0" fmla="*/ 21716 h 43433"/>
                <a:gd name="connsiteX1" fmla="*/ 31146 w 62292"/>
                <a:gd name="connsiteY1" fmla="*/ 43433 h 43433"/>
                <a:gd name="connsiteX2" fmla="*/ 0 w 62292"/>
                <a:gd name="connsiteY2" fmla="*/ 21716 h 43433"/>
                <a:gd name="connsiteX3" fmla="*/ 31146 w 62292"/>
                <a:gd name="connsiteY3" fmla="*/ 0 h 43433"/>
                <a:gd name="connsiteX4" fmla="*/ 62292 w 62292"/>
                <a:gd name="connsiteY4" fmla="*/ 21716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6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6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185865CE-D250-51B2-C99B-43824B08F060}"/>
                </a:ext>
              </a:extLst>
            </p:cNvPr>
            <p:cNvSpPr/>
            <p:nvPr/>
          </p:nvSpPr>
          <p:spPr>
            <a:xfrm rot="16582386">
              <a:off x="4870374" y="3368766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EE298BBA-C6E7-1A96-EFFB-7CD13495B7BB}"/>
                </a:ext>
              </a:extLst>
            </p:cNvPr>
            <p:cNvSpPr/>
            <p:nvPr/>
          </p:nvSpPr>
          <p:spPr>
            <a:xfrm rot="16582386">
              <a:off x="4540790" y="2983811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0CAE7B4B-6F27-EFA5-67A3-57E940689A5A}"/>
                </a:ext>
              </a:extLst>
            </p:cNvPr>
            <p:cNvSpPr/>
            <p:nvPr/>
          </p:nvSpPr>
          <p:spPr>
            <a:xfrm rot="16582386">
              <a:off x="4702992" y="2922891"/>
              <a:ext cx="62292" cy="43433"/>
            </a:xfrm>
            <a:custGeom>
              <a:avLst/>
              <a:gdLst>
                <a:gd name="connsiteX0" fmla="*/ 62292 w 62292"/>
                <a:gd name="connsiteY0" fmla="*/ 21716 h 43433"/>
                <a:gd name="connsiteX1" fmla="*/ 31146 w 62292"/>
                <a:gd name="connsiteY1" fmla="*/ 43433 h 43433"/>
                <a:gd name="connsiteX2" fmla="*/ 0 w 62292"/>
                <a:gd name="connsiteY2" fmla="*/ 21716 h 43433"/>
                <a:gd name="connsiteX3" fmla="*/ 31146 w 62292"/>
                <a:gd name="connsiteY3" fmla="*/ 0 h 43433"/>
                <a:gd name="connsiteX4" fmla="*/ 62292 w 62292"/>
                <a:gd name="connsiteY4" fmla="*/ 21716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6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6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0C3A3CB7-2134-5963-E067-24B4EF5D0061}"/>
                </a:ext>
              </a:extLst>
            </p:cNvPr>
            <p:cNvSpPr/>
            <p:nvPr/>
          </p:nvSpPr>
          <p:spPr>
            <a:xfrm rot="16582386">
              <a:off x="4503218" y="2758222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04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FF4E5C6-838F-9BF5-FD64-F5DB03F4D823}"/>
              </a:ext>
            </a:extLst>
          </p:cNvPr>
          <p:cNvSpPr/>
          <p:nvPr userDrawn="1"/>
        </p:nvSpPr>
        <p:spPr>
          <a:xfrm>
            <a:off x="-10881" y="6908"/>
            <a:ext cx="12192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chemeClr val="accent1">
                <a:lumMod val="20000"/>
                <a:lumOff val="80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6C9561B-C1D7-8813-0CE6-BD52914CF57E}"/>
              </a:ext>
            </a:extLst>
          </p:cNvPr>
          <p:cNvSpPr/>
          <p:nvPr userDrawn="1"/>
        </p:nvSpPr>
        <p:spPr>
          <a:xfrm>
            <a:off x="5691188" y="-16330"/>
            <a:ext cx="6500812" cy="6874330"/>
          </a:xfrm>
          <a:custGeom>
            <a:avLst/>
            <a:gdLst>
              <a:gd name="connsiteX0" fmla="*/ 660695 w 6044971"/>
              <a:gd name="connsiteY0" fmla="*/ 0 h 6911227"/>
              <a:gd name="connsiteX1" fmla="*/ 6044971 w 6044971"/>
              <a:gd name="connsiteY1" fmla="*/ 0 h 6911227"/>
              <a:gd name="connsiteX2" fmla="*/ 6044971 w 6044971"/>
              <a:gd name="connsiteY2" fmla="*/ 6911227 h 6911227"/>
              <a:gd name="connsiteX3" fmla="*/ 0 w 6044971"/>
              <a:gd name="connsiteY3" fmla="*/ 6911227 h 6911227"/>
              <a:gd name="connsiteX4" fmla="*/ 754896 w 6044971"/>
              <a:gd name="connsiteY4" fmla="*/ 160762 h 69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4971" h="6911227">
                <a:moveTo>
                  <a:pt x="660695" y="0"/>
                </a:moveTo>
                <a:lnTo>
                  <a:pt x="6044971" y="0"/>
                </a:lnTo>
                <a:lnTo>
                  <a:pt x="6044971" y="6911227"/>
                </a:lnTo>
                <a:lnTo>
                  <a:pt x="0" y="6911227"/>
                </a:lnTo>
                <a:cubicBezTo>
                  <a:pt x="2003652" y="2918267"/>
                  <a:pt x="2972546" y="3962358"/>
                  <a:pt x="754896" y="160762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3177BC-8E66-2B94-AD09-86E17F5AF598}"/>
              </a:ext>
            </a:extLst>
          </p:cNvPr>
          <p:cNvSpPr/>
          <p:nvPr userDrawn="1"/>
        </p:nvSpPr>
        <p:spPr>
          <a:xfrm>
            <a:off x="666750" y="423441"/>
            <a:ext cx="10858501" cy="5595839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19DF9B-3193-83A1-A4A7-15AF95BC6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1537" y="5116924"/>
            <a:ext cx="4320000" cy="31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+mn-lt"/>
                <a:ea typeface="+mn-ea"/>
              </a:defRPr>
            </a:lvl1pPr>
          </a:lstStyle>
          <a:p>
            <a:r>
              <a:rPr lang="zh-CN" altLang="en" dirty="0"/>
              <a:t>汇报人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" altLang="zh-CN" dirty="0"/>
              <a:t>OfficePLUS</a:t>
            </a:r>
            <a:endParaRPr lang="en-GB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5CE6240-93DC-73C0-3259-0C8308405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538" y="742769"/>
            <a:ext cx="1099981" cy="258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GB" altLang="zh-CN" dirty="0"/>
              <a:t>LOGO HERE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5E7E65BD-7570-5534-79D2-77EA9D9CC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61759" y="909992"/>
            <a:ext cx="590550" cy="159067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83A7E4-920F-273D-F9D1-9216D6000D2B}"/>
              </a:ext>
            </a:extLst>
          </p:cNvPr>
          <p:cNvSpPr/>
          <p:nvPr userDrawn="1"/>
        </p:nvSpPr>
        <p:spPr>
          <a:xfrm>
            <a:off x="1151485" y="2337459"/>
            <a:ext cx="419100" cy="108000"/>
          </a:xfrm>
          <a:prstGeom prst="roundRect">
            <a:avLst>
              <a:gd name="adj" fmla="val 50000"/>
            </a:avLst>
          </a:prstGeom>
          <a:gradFill>
            <a:gsLst>
              <a:gs pos="4000">
                <a:schemeClr val="accent2"/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阿里巴巴普惠体 R"/>
              <a:cs typeface="+mn-cs"/>
            </a:endParaRPr>
          </a:p>
        </p:txBody>
      </p:sp>
      <p:sp>
        <p:nvSpPr>
          <p:cNvPr id="151" name="文本占位符 150">
            <a:extLst>
              <a:ext uri="{FF2B5EF4-FFF2-40B4-BE49-F238E27FC236}">
                <a16:creationId xmlns:a16="http://schemas.microsoft.com/office/drawing/2014/main" id="{D5100F9A-7427-E608-8783-1027B24271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1537" y="2598314"/>
            <a:ext cx="4320000" cy="1401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err="1"/>
              <a:t>OfficePLUS</a:t>
            </a:r>
            <a:r>
              <a:rPr lang="en-US" altLang="zh-CN" dirty="0"/>
              <a:t> </a:t>
            </a:r>
            <a:r>
              <a:rPr lang="zh-CN" altLang="en-US" dirty="0"/>
              <a:t>标准主题模板</a:t>
            </a:r>
          </a:p>
        </p:txBody>
      </p: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DB71E11E-53D8-8494-8D1E-3CD57FC0217E}"/>
              </a:ext>
            </a:extLst>
          </p:cNvPr>
          <p:cNvGrpSpPr/>
          <p:nvPr userDrawn="1"/>
        </p:nvGrpSpPr>
        <p:grpSpPr>
          <a:xfrm>
            <a:off x="1762019" y="4276384"/>
            <a:ext cx="263527" cy="263527"/>
            <a:chOff x="695425" y="4591460"/>
            <a:chExt cx="263527" cy="263527"/>
          </a:xfrm>
        </p:grpSpPr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F4D1329-4E59-77E7-F405-BB56E31F59B9}"/>
                </a:ext>
              </a:extLst>
            </p:cNvPr>
            <p:cNvSpPr/>
            <p:nvPr/>
          </p:nvSpPr>
          <p:spPr>
            <a:xfrm rot="21498919">
              <a:off x="695425" y="4591460"/>
              <a:ext cx="263527" cy="263527"/>
            </a:xfrm>
            <a:custGeom>
              <a:avLst/>
              <a:gdLst>
                <a:gd name="connsiteX0" fmla="*/ 263527 w 263527"/>
                <a:gd name="connsiteY0" fmla="*/ 131763 h 263527"/>
                <a:gd name="connsiteX1" fmla="*/ 131764 w 263527"/>
                <a:gd name="connsiteY1" fmla="*/ 263527 h 263527"/>
                <a:gd name="connsiteX2" fmla="*/ 0 w 263527"/>
                <a:gd name="connsiteY2" fmla="*/ 131763 h 263527"/>
                <a:gd name="connsiteX3" fmla="*/ 131764 w 263527"/>
                <a:gd name="connsiteY3" fmla="*/ 0 h 263527"/>
                <a:gd name="connsiteX4" fmla="*/ 263527 w 263527"/>
                <a:gd name="connsiteY4" fmla="*/ 131763 h 26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27" h="263527">
                  <a:moveTo>
                    <a:pt x="263527" y="131763"/>
                  </a:moveTo>
                  <a:cubicBezTo>
                    <a:pt x="263527" y="204534"/>
                    <a:pt x="204535" y="263527"/>
                    <a:pt x="131764" y="263527"/>
                  </a:cubicBezTo>
                  <a:cubicBezTo>
                    <a:pt x="58993" y="263527"/>
                    <a:pt x="0" y="204534"/>
                    <a:pt x="0" y="131763"/>
                  </a:cubicBezTo>
                  <a:cubicBezTo>
                    <a:pt x="0" y="58992"/>
                    <a:pt x="58993" y="0"/>
                    <a:pt x="131764" y="0"/>
                  </a:cubicBezTo>
                  <a:cubicBezTo>
                    <a:pt x="204535" y="0"/>
                    <a:pt x="263527" y="58992"/>
                    <a:pt x="263527" y="13176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FAB45CCA-11E9-ABDF-0AC3-D6B89160EDC5}"/>
                </a:ext>
              </a:extLst>
            </p:cNvPr>
            <p:cNvSpPr/>
            <p:nvPr/>
          </p:nvSpPr>
          <p:spPr>
            <a:xfrm>
              <a:off x="843738" y="4645963"/>
              <a:ext cx="27790" cy="45498"/>
            </a:xfrm>
            <a:custGeom>
              <a:avLst/>
              <a:gdLst>
                <a:gd name="connsiteX0" fmla="*/ 23 w 27790"/>
                <a:gd name="connsiteY0" fmla="*/ 22129 h 45498"/>
                <a:gd name="connsiteX1" fmla="*/ 691 w 27790"/>
                <a:gd name="connsiteY1" fmla="*/ 30901 h 45498"/>
                <a:gd name="connsiteX2" fmla="*/ 11369 w 27790"/>
                <a:gd name="connsiteY2" fmla="*/ 45297 h 45498"/>
                <a:gd name="connsiteX3" fmla="*/ 12894 w 27790"/>
                <a:gd name="connsiteY3" fmla="*/ 45488 h 45498"/>
                <a:gd name="connsiteX4" fmla="*/ 26337 w 27790"/>
                <a:gd name="connsiteY4" fmla="*/ 32045 h 45498"/>
                <a:gd name="connsiteX5" fmla="*/ 27767 w 27790"/>
                <a:gd name="connsiteY5" fmla="*/ 23369 h 45498"/>
                <a:gd name="connsiteX6" fmla="*/ 27100 w 27790"/>
                <a:gd name="connsiteY6" fmla="*/ 14693 h 45498"/>
                <a:gd name="connsiteX7" fmla="*/ 14896 w 27790"/>
                <a:gd name="connsiteY7" fmla="*/ 11 h 45498"/>
                <a:gd name="connsiteX8" fmla="*/ 23 w 27790"/>
                <a:gd name="connsiteY8" fmla="*/ 22129 h 4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90" h="45498">
                  <a:moveTo>
                    <a:pt x="23" y="22129"/>
                  </a:moveTo>
                  <a:cubicBezTo>
                    <a:pt x="-72" y="25085"/>
                    <a:pt x="119" y="28040"/>
                    <a:pt x="691" y="30901"/>
                  </a:cubicBezTo>
                  <a:cubicBezTo>
                    <a:pt x="1263" y="37288"/>
                    <a:pt x="5362" y="42913"/>
                    <a:pt x="11369" y="45297"/>
                  </a:cubicBezTo>
                  <a:cubicBezTo>
                    <a:pt x="11846" y="45392"/>
                    <a:pt x="12418" y="45488"/>
                    <a:pt x="12894" y="45488"/>
                  </a:cubicBezTo>
                  <a:cubicBezTo>
                    <a:pt x="18710" y="45774"/>
                    <a:pt x="23954" y="40149"/>
                    <a:pt x="26337" y="32045"/>
                  </a:cubicBezTo>
                  <a:cubicBezTo>
                    <a:pt x="27195" y="29185"/>
                    <a:pt x="27672" y="26324"/>
                    <a:pt x="27767" y="23369"/>
                  </a:cubicBezTo>
                  <a:cubicBezTo>
                    <a:pt x="27863" y="20413"/>
                    <a:pt x="27672" y="17553"/>
                    <a:pt x="27100" y="14693"/>
                  </a:cubicBezTo>
                  <a:cubicBezTo>
                    <a:pt x="25384" y="6303"/>
                    <a:pt x="20712" y="201"/>
                    <a:pt x="14896" y="11"/>
                  </a:cubicBezTo>
                  <a:cubicBezTo>
                    <a:pt x="7269" y="-371"/>
                    <a:pt x="595" y="9545"/>
                    <a:pt x="23" y="221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38E439C2-C3B3-C581-1475-9E5F76AAADCD}"/>
                </a:ext>
              </a:extLst>
            </p:cNvPr>
            <p:cNvSpPr/>
            <p:nvPr/>
          </p:nvSpPr>
          <p:spPr>
            <a:xfrm>
              <a:off x="851180" y="4660731"/>
              <a:ext cx="20348" cy="30824"/>
            </a:xfrm>
            <a:custGeom>
              <a:avLst/>
              <a:gdLst>
                <a:gd name="connsiteX0" fmla="*/ 18 w 20348"/>
                <a:gd name="connsiteY0" fmla="*/ 18134 h 30824"/>
                <a:gd name="connsiteX1" fmla="*/ 3927 w 20348"/>
                <a:gd name="connsiteY1" fmla="*/ 30624 h 30824"/>
                <a:gd name="connsiteX2" fmla="*/ 5452 w 20348"/>
                <a:gd name="connsiteY2" fmla="*/ 30815 h 30824"/>
                <a:gd name="connsiteX3" fmla="*/ 18895 w 20348"/>
                <a:gd name="connsiteY3" fmla="*/ 17372 h 30824"/>
                <a:gd name="connsiteX4" fmla="*/ 20325 w 20348"/>
                <a:gd name="connsiteY4" fmla="*/ 8696 h 30824"/>
                <a:gd name="connsiteX5" fmla="*/ 19658 w 20348"/>
                <a:gd name="connsiteY5" fmla="*/ 20 h 30824"/>
                <a:gd name="connsiteX6" fmla="*/ 18 w 20348"/>
                <a:gd name="connsiteY6" fmla="*/ 18134 h 3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48" h="30824">
                  <a:moveTo>
                    <a:pt x="18" y="18134"/>
                  </a:moveTo>
                  <a:cubicBezTo>
                    <a:pt x="-173" y="22615"/>
                    <a:pt x="1162" y="27001"/>
                    <a:pt x="3927" y="30624"/>
                  </a:cubicBezTo>
                  <a:cubicBezTo>
                    <a:pt x="4404" y="30719"/>
                    <a:pt x="4976" y="30815"/>
                    <a:pt x="5452" y="30815"/>
                  </a:cubicBezTo>
                  <a:cubicBezTo>
                    <a:pt x="11268" y="31101"/>
                    <a:pt x="16512" y="25476"/>
                    <a:pt x="18895" y="17372"/>
                  </a:cubicBezTo>
                  <a:cubicBezTo>
                    <a:pt x="19753" y="14512"/>
                    <a:pt x="20230" y="11651"/>
                    <a:pt x="20325" y="8696"/>
                  </a:cubicBezTo>
                  <a:cubicBezTo>
                    <a:pt x="20421" y="5740"/>
                    <a:pt x="20230" y="2880"/>
                    <a:pt x="19658" y="20"/>
                  </a:cubicBezTo>
                  <a:cubicBezTo>
                    <a:pt x="9361" y="-457"/>
                    <a:pt x="495" y="7647"/>
                    <a:pt x="18" y="1813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C8DAF238-5416-1F5F-E739-5140DCC18888}"/>
                </a:ext>
              </a:extLst>
            </p:cNvPr>
            <p:cNvSpPr/>
            <p:nvPr/>
          </p:nvSpPr>
          <p:spPr>
            <a:xfrm>
              <a:off x="786039" y="4643478"/>
              <a:ext cx="27999" cy="45599"/>
            </a:xfrm>
            <a:custGeom>
              <a:avLst/>
              <a:gdLst>
                <a:gd name="connsiteX0" fmla="*/ 42 w 27999"/>
                <a:gd name="connsiteY0" fmla="*/ 22135 h 45599"/>
                <a:gd name="connsiteX1" fmla="*/ 12055 w 27999"/>
                <a:gd name="connsiteY1" fmla="*/ 45493 h 45599"/>
                <a:gd name="connsiteX2" fmla="*/ 13008 w 27999"/>
                <a:gd name="connsiteY2" fmla="*/ 45589 h 45599"/>
                <a:gd name="connsiteX3" fmla="*/ 27976 w 27999"/>
                <a:gd name="connsiteY3" fmla="*/ 23374 h 45599"/>
                <a:gd name="connsiteX4" fmla="*/ 27309 w 27999"/>
                <a:gd name="connsiteY4" fmla="*/ 14698 h 45599"/>
                <a:gd name="connsiteX5" fmla="*/ 15106 w 27999"/>
                <a:gd name="connsiteY5" fmla="*/ 16 h 45599"/>
                <a:gd name="connsiteX6" fmla="*/ 42 w 27999"/>
                <a:gd name="connsiteY6" fmla="*/ 22135 h 4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9" h="45599">
                  <a:moveTo>
                    <a:pt x="42" y="22135"/>
                  </a:moveTo>
                  <a:cubicBezTo>
                    <a:pt x="-530" y="34243"/>
                    <a:pt x="4809" y="44349"/>
                    <a:pt x="12055" y="45493"/>
                  </a:cubicBezTo>
                  <a:cubicBezTo>
                    <a:pt x="12341" y="45589"/>
                    <a:pt x="12627" y="45589"/>
                    <a:pt x="13008" y="45589"/>
                  </a:cubicBezTo>
                  <a:cubicBezTo>
                    <a:pt x="20731" y="45970"/>
                    <a:pt x="27404" y="35959"/>
                    <a:pt x="27976" y="23374"/>
                  </a:cubicBezTo>
                  <a:cubicBezTo>
                    <a:pt x="28072" y="20419"/>
                    <a:pt x="27881" y="17559"/>
                    <a:pt x="27309" y="14698"/>
                  </a:cubicBezTo>
                  <a:cubicBezTo>
                    <a:pt x="25593" y="6309"/>
                    <a:pt x="20921" y="207"/>
                    <a:pt x="15106" y="16"/>
                  </a:cubicBezTo>
                  <a:cubicBezTo>
                    <a:pt x="7288" y="-461"/>
                    <a:pt x="614" y="9550"/>
                    <a:pt x="42" y="221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AF1C5B69-3008-62B0-0F1B-DFE3D6EE4FE2}"/>
                </a:ext>
              </a:extLst>
            </p:cNvPr>
            <p:cNvSpPr/>
            <p:nvPr/>
          </p:nvSpPr>
          <p:spPr>
            <a:xfrm>
              <a:off x="794073" y="4658082"/>
              <a:ext cx="19966" cy="30900"/>
            </a:xfrm>
            <a:custGeom>
              <a:avLst/>
              <a:gdLst>
                <a:gd name="connsiteX0" fmla="*/ 17 w 19966"/>
                <a:gd name="connsiteY0" fmla="*/ 18210 h 30900"/>
                <a:gd name="connsiteX1" fmla="*/ 4021 w 19966"/>
                <a:gd name="connsiteY1" fmla="*/ 30794 h 30900"/>
                <a:gd name="connsiteX2" fmla="*/ 4975 w 19966"/>
                <a:gd name="connsiteY2" fmla="*/ 30890 h 30900"/>
                <a:gd name="connsiteX3" fmla="*/ 19943 w 19966"/>
                <a:gd name="connsiteY3" fmla="*/ 8676 h 30900"/>
                <a:gd name="connsiteX4" fmla="*/ 19275 w 19966"/>
                <a:gd name="connsiteY4" fmla="*/ 0 h 30900"/>
                <a:gd name="connsiteX5" fmla="*/ 17 w 19966"/>
                <a:gd name="connsiteY5" fmla="*/ 18210 h 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6" h="30900">
                  <a:moveTo>
                    <a:pt x="17" y="18210"/>
                  </a:moveTo>
                  <a:cubicBezTo>
                    <a:pt x="-174" y="22786"/>
                    <a:pt x="1256" y="27172"/>
                    <a:pt x="4021" y="30794"/>
                  </a:cubicBezTo>
                  <a:cubicBezTo>
                    <a:pt x="4307" y="30890"/>
                    <a:pt x="4593" y="30890"/>
                    <a:pt x="4975" y="30890"/>
                  </a:cubicBezTo>
                  <a:cubicBezTo>
                    <a:pt x="12697" y="31271"/>
                    <a:pt x="19371" y="21261"/>
                    <a:pt x="19943" y="8676"/>
                  </a:cubicBezTo>
                  <a:cubicBezTo>
                    <a:pt x="20038" y="5720"/>
                    <a:pt x="19848" y="2860"/>
                    <a:pt x="19275" y="0"/>
                  </a:cubicBezTo>
                  <a:cubicBezTo>
                    <a:pt x="8979" y="0"/>
                    <a:pt x="494" y="8008"/>
                    <a:pt x="17" y="1821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D1C6B680-60B1-9724-E7FB-893203BB4074}"/>
                </a:ext>
              </a:extLst>
            </p:cNvPr>
            <p:cNvSpPr/>
            <p:nvPr/>
          </p:nvSpPr>
          <p:spPr>
            <a:xfrm>
              <a:off x="793345" y="4730063"/>
              <a:ext cx="88362" cy="62573"/>
            </a:xfrm>
            <a:custGeom>
              <a:avLst/>
              <a:gdLst>
                <a:gd name="connsiteX0" fmla="*/ 88362 w 88362"/>
                <a:gd name="connsiteY0" fmla="*/ 3909 h 62573"/>
                <a:gd name="connsiteX1" fmla="*/ 41550 w 88362"/>
                <a:gd name="connsiteY1" fmla="*/ 62543 h 62573"/>
                <a:gd name="connsiteX2" fmla="*/ 78 w 88362"/>
                <a:gd name="connsiteY2" fmla="*/ 0 h 62573"/>
                <a:gd name="connsiteX3" fmla="*/ 88362 w 88362"/>
                <a:gd name="connsiteY3" fmla="*/ 3909 h 6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62" h="62573">
                  <a:moveTo>
                    <a:pt x="88362" y="3909"/>
                  </a:moveTo>
                  <a:cubicBezTo>
                    <a:pt x="86837" y="37373"/>
                    <a:pt x="65957" y="63592"/>
                    <a:pt x="41550" y="62543"/>
                  </a:cubicBezTo>
                  <a:cubicBezTo>
                    <a:pt x="17143" y="61494"/>
                    <a:pt x="-1352" y="33464"/>
                    <a:pt x="78" y="0"/>
                  </a:cubicBezTo>
                  <a:cubicBezTo>
                    <a:pt x="27154" y="15540"/>
                    <a:pt x="60046" y="17066"/>
                    <a:pt x="88362" y="3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0B1FC0E9-A1CC-1C82-2D65-F795A0D3B766}"/>
              </a:ext>
            </a:extLst>
          </p:cNvPr>
          <p:cNvGrpSpPr/>
          <p:nvPr userDrawn="1"/>
        </p:nvGrpSpPr>
        <p:grpSpPr>
          <a:xfrm>
            <a:off x="3312052" y="1396214"/>
            <a:ext cx="263527" cy="263527"/>
            <a:chOff x="695425" y="4591460"/>
            <a:chExt cx="263527" cy="263527"/>
          </a:xfrm>
        </p:grpSpPr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FE244E3E-3859-3036-7546-3C46CE3BA0F6}"/>
                </a:ext>
              </a:extLst>
            </p:cNvPr>
            <p:cNvSpPr/>
            <p:nvPr/>
          </p:nvSpPr>
          <p:spPr>
            <a:xfrm rot="21498919">
              <a:off x="695425" y="4591460"/>
              <a:ext cx="263527" cy="263527"/>
            </a:xfrm>
            <a:custGeom>
              <a:avLst/>
              <a:gdLst>
                <a:gd name="connsiteX0" fmla="*/ 263527 w 263527"/>
                <a:gd name="connsiteY0" fmla="*/ 131763 h 263527"/>
                <a:gd name="connsiteX1" fmla="*/ 131764 w 263527"/>
                <a:gd name="connsiteY1" fmla="*/ 263527 h 263527"/>
                <a:gd name="connsiteX2" fmla="*/ 0 w 263527"/>
                <a:gd name="connsiteY2" fmla="*/ 131763 h 263527"/>
                <a:gd name="connsiteX3" fmla="*/ 131764 w 263527"/>
                <a:gd name="connsiteY3" fmla="*/ 0 h 263527"/>
                <a:gd name="connsiteX4" fmla="*/ 263527 w 263527"/>
                <a:gd name="connsiteY4" fmla="*/ 131763 h 26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27" h="263527">
                  <a:moveTo>
                    <a:pt x="263527" y="131763"/>
                  </a:moveTo>
                  <a:cubicBezTo>
                    <a:pt x="263527" y="204534"/>
                    <a:pt x="204535" y="263527"/>
                    <a:pt x="131764" y="263527"/>
                  </a:cubicBezTo>
                  <a:cubicBezTo>
                    <a:pt x="58993" y="263527"/>
                    <a:pt x="0" y="204534"/>
                    <a:pt x="0" y="131763"/>
                  </a:cubicBezTo>
                  <a:cubicBezTo>
                    <a:pt x="0" y="58992"/>
                    <a:pt x="58993" y="0"/>
                    <a:pt x="131764" y="0"/>
                  </a:cubicBezTo>
                  <a:cubicBezTo>
                    <a:pt x="204535" y="0"/>
                    <a:pt x="263527" y="58992"/>
                    <a:pt x="263527" y="13176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D11890E-79F2-D6EC-C2E8-58226E88094A}"/>
                </a:ext>
              </a:extLst>
            </p:cNvPr>
            <p:cNvSpPr/>
            <p:nvPr/>
          </p:nvSpPr>
          <p:spPr>
            <a:xfrm>
              <a:off x="843738" y="4645963"/>
              <a:ext cx="27790" cy="45498"/>
            </a:xfrm>
            <a:custGeom>
              <a:avLst/>
              <a:gdLst>
                <a:gd name="connsiteX0" fmla="*/ 23 w 27790"/>
                <a:gd name="connsiteY0" fmla="*/ 22129 h 45498"/>
                <a:gd name="connsiteX1" fmla="*/ 691 w 27790"/>
                <a:gd name="connsiteY1" fmla="*/ 30901 h 45498"/>
                <a:gd name="connsiteX2" fmla="*/ 11369 w 27790"/>
                <a:gd name="connsiteY2" fmla="*/ 45297 h 45498"/>
                <a:gd name="connsiteX3" fmla="*/ 12894 w 27790"/>
                <a:gd name="connsiteY3" fmla="*/ 45488 h 45498"/>
                <a:gd name="connsiteX4" fmla="*/ 26337 w 27790"/>
                <a:gd name="connsiteY4" fmla="*/ 32045 h 45498"/>
                <a:gd name="connsiteX5" fmla="*/ 27767 w 27790"/>
                <a:gd name="connsiteY5" fmla="*/ 23369 h 45498"/>
                <a:gd name="connsiteX6" fmla="*/ 27100 w 27790"/>
                <a:gd name="connsiteY6" fmla="*/ 14693 h 45498"/>
                <a:gd name="connsiteX7" fmla="*/ 14896 w 27790"/>
                <a:gd name="connsiteY7" fmla="*/ 11 h 45498"/>
                <a:gd name="connsiteX8" fmla="*/ 23 w 27790"/>
                <a:gd name="connsiteY8" fmla="*/ 22129 h 4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90" h="45498">
                  <a:moveTo>
                    <a:pt x="23" y="22129"/>
                  </a:moveTo>
                  <a:cubicBezTo>
                    <a:pt x="-72" y="25085"/>
                    <a:pt x="119" y="28040"/>
                    <a:pt x="691" y="30901"/>
                  </a:cubicBezTo>
                  <a:cubicBezTo>
                    <a:pt x="1263" y="37288"/>
                    <a:pt x="5362" y="42913"/>
                    <a:pt x="11369" y="45297"/>
                  </a:cubicBezTo>
                  <a:cubicBezTo>
                    <a:pt x="11846" y="45392"/>
                    <a:pt x="12418" y="45488"/>
                    <a:pt x="12894" y="45488"/>
                  </a:cubicBezTo>
                  <a:cubicBezTo>
                    <a:pt x="18710" y="45774"/>
                    <a:pt x="23954" y="40149"/>
                    <a:pt x="26337" y="32045"/>
                  </a:cubicBezTo>
                  <a:cubicBezTo>
                    <a:pt x="27195" y="29185"/>
                    <a:pt x="27672" y="26324"/>
                    <a:pt x="27767" y="23369"/>
                  </a:cubicBezTo>
                  <a:cubicBezTo>
                    <a:pt x="27863" y="20413"/>
                    <a:pt x="27672" y="17553"/>
                    <a:pt x="27100" y="14693"/>
                  </a:cubicBezTo>
                  <a:cubicBezTo>
                    <a:pt x="25384" y="6303"/>
                    <a:pt x="20712" y="201"/>
                    <a:pt x="14896" y="11"/>
                  </a:cubicBezTo>
                  <a:cubicBezTo>
                    <a:pt x="7269" y="-371"/>
                    <a:pt x="595" y="9545"/>
                    <a:pt x="23" y="221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2E3FE087-A1A9-4E55-D0E8-F8F5DFE06A81}"/>
                </a:ext>
              </a:extLst>
            </p:cNvPr>
            <p:cNvSpPr/>
            <p:nvPr/>
          </p:nvSpPr>
          <p:spPr>
            <a:xfrm>
              <a:off x="851180" y="4660731"/>
              <a:ext cx="20348" cy="30824"/>
            </a:xfrm>
            <a:custGeom>
              <a:avLst/>
              <a:gdLst>
                <a:gd name="connsiteX0" fmla="*/ 18 w 20348"/>
                <a:gd name="connsiteY0" fmla="*/ 18134 h 30824"/>
                <a:gd name="connsiteX1" fmla="*/ 3927 w 20348"/>
                <a:gd name="connsiteY1" fmla="*/ 30624 h 30824"/>
                <a:gd name="connsiteX2" fmla="*/ 5452 w 20348"/>
                <a:gd name="connsiteY2" fmla="*/ 30815 h 30824"/>
                <a:gd name="connsiteX3" fmla="*/ 18895 w 20348"/>
                <a:gd name="connsiteY3" fmla="*/ 17372 h 30824"/>
                <a:gd name="connsiteX4" fmla="*/ 20325 w 20348"/>
                <a:gd name="connsiteY4" fmla="*/ 8696 h 30824"/>
                <a:gd name="connsiteX5" fmla="*/ 19658 w 20348"/>
                <a:gd name="connsiteY5" fmla="*/ 20 h 30824"/>
                <a:gd name="connsiteX6" fmla="*/ 18 w 20348"/>
                <a:gd name="connsiteY6" fmla="*/ 18134 h 3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48" h="30824">
                  <a:moveTo>
                    <a:pt x="18" y="18134"/>
                  </a:moveTo>
                  <a:cubicBezTo>
                    <a:pt x="-173" y="22615"/>
                    <a:pt x="1162" y="27001"/>
                    <a:pt x="3927" y="30624"/>
                  </a:cubicBezTo>
                  <a:cubicBezTo>
                    <a:pt x="4404" y="30719"/>
                    <a:pt x="4976" y="30815"/>
                    <a:pt x="5452" y="30815"/>
                  </a:cubicBezTo>
                  <a:cubicBezTo>
                    <a:pt x="11268" y="31101"/>
                    <a:pt x="16512" y="25476"/>
                    <a:pt x="18895" y="17372"/>
                  </a:cubicBezTo>
                  <a:cubicBezTo>
                    <a:pt x="19753" y="14512"/>
                    <a:pt x="20230" y="11651"/>
                    <a:pt x="20325" y="8696"/>
                  </a:cubicBezTo>
                  <a:cubicBezTo>
                    <a:pt x="20421" y="5740"/>
                    <a:pt x="20230" y="2880"/>
                    <a:pt x="19658" y="20"/>
                  </a:cubicBezTo>
                  <a:cubicBezTo>
                    <a:pt x="9361" y="-457"/>
                    <a:pt x="495" y="7647"/>
                    <a:pt x="18" y="1813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879D82B1-6736-C346-CBD6-FD53BCB2E616}"/>
                </a:ext>
              </a:extLst>
            </p:cNvPr>
            <p:cNvSpPr/>
            <p:nvPr/>
          </p:nvSpPr>
          <p:spPr>
            <a:xfrm>
              <a:off x="786039" y="4643478"/>
              <a:ext cx="27999" cy="45599"/>
            </a:xfrm>
            <a:custGeom>
              <a:avLst/>
              <a:gdLst>
                <a:gd name="connsiteX0" fmla="*/ 42 w 27999"/>
                <a:gd name="connsiteY0" fmla="*/ 22135 h 45599"/>
                <a:gd name="connsiteX1" fmla="*/ 12055 w 27999"/>
                <a:gd name="connsiteY1" fmla="*/ 45493 h 45599"/>
                <a:gd name="connsiteX2" fmla="*/ 13008 w 27999"/>
                <a:gd name="connsiteY2" fmla="*/ 45589 h 45599"/>
                <a:gd name="connsiteX3" fmla="*/ 27976 w 27999"/>
                <a:gd name="connsiteY3" fmla="*/ 23374 h 45599"/>
                <a:gd name="connsiteX4" fmla="*/ 27309 w 27999"/>
                <a:gd name="connsiteY4" fmla="*/ 14698 h 45599"/>
                <a:gd name="connsiteX5" fmla="*/ 15106 w 27999"/>
                <a:gd name="connsiteY5" fmla="*/ 16 h 45599"/>
                <a:gd name="connsiteX6" fmla="*/ 42 w 27999"/>
                <a:gd name="connsiteY6" fmla="*/ 22135 h 4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9" h="45599">
                  <a:moveTo>
                    <a:pt x="42" y="22135"/>
                  </a:moveTo>
                  <a:cubicBezTo>
                    <a:pt x="-530" y="34243"/>
                    <a:pt x="4809" y="44349"/>
                    <a:pt x="12055" y="45493"/>
                  </a:cubicBezTo>
                  <a:cubicBezTo>
                    <a:pt x="12341" y="45589"/>
                    <a:pt x="12627" y="45589"/>
                    <a:pt x="13008" y="45589"/>
                  </a:cubicBezTo>
                  <a:cubicBezTo>
                    <a:pt x="20731" y="45970"/>
                    <a:pt x="27404" y="35959"/>
                    <a:pt x="27976" y="23374"/>
                  </a:cubicBezTo>
                  <a:cubicBezTo>
                    <a:pt x="28072" y="20419"/>
                    <a:pt x="27881" y="17559"/>
                    <a:pt x="27309" y="14698"/>
                  </a:cubicBezTo>
                  <a:cubicBezTo>
                    <a:pt x="25593" y="6309"/>
                    <a:pt x="20921" y="207"/>
                    <a:pt x="15106" y="16"/>
                  </a:cubicBezTo>
                  <a:cubicBezTo>
                    <a:pt x="7288" y="-461"/>
                    <a:pt x="614" y="9550"/>
                    <a:pt x="42" y="221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4C74E870-DBBA-13A7-2638-245FBE7CAEC5}"/>
                </a:ext>
              </a:extLst>
            </p:cNvPr>
            <p:cNvSpPr/>
            <p:nvPr/>
          </p:nvSpPr>
          <p:spPr>
            <a:xfrm>
              <a:off x="794073" y="4658082"/>
              <a:ext cx="19966" cy="30900"/>
            </a:xfrm>
            <a:custGeom>
              <a:avLst/>
              <a:gdLst>
                <a:gd name="connsiteX0" fmla="*/ 17 w 19966"/>
                <a:gd name="connsiteY0" fmla="*/ 18210 h 30900"/>
                <a:gd name="connsiteX1" fmla="*/ 4021 w 19966"/>
                <a:gd name="connsiteY1" fmla="*/ 30794 h 30900"/>
                <a:gd name="connsiteX2" fmla="*/ 4975 w 19966"/>
                <a:gd name="connsiteY2" fmla="*/ 30890 h 30900"/>
                <a:gd name="connsiteX3" fmla="*/ 19943 w 19966"/>
                <a:gd name="connsiteY3" fmla="*/ 8676 h 30900"/>
                <a:gd name="connsiteX4" fmla="*/ 19275 w 19966"/>
                <a:gd name="connsiteY4" fmla="*/ 0 h 30900"/>
                <a:gd name="connsiteX5" fmla="*/ 17 w 19966"/>
                <a:gd name="connsiteY5" fmla="*/ 18210 h 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6" h="30900">
                  <a:moveTo>
                    <a:pt x="17" y="18210"/>
                  </a:moveTo>
                  <a:cubicBezTo>
                    <a:pt x="-174" y="22786"/>
                    <a:pt x="1256" y="27172"/>
                    <a:pt x="4021" y="30794"/>
                  </a:cubicBezTo>
                  <a:cubicBezTo>
                    <a:pt x="4307" y="30890"/>
                    <a:pt x="4593" y="30890"/>
                    <a:pt x="4975" y="30890"/>
                  </a:cubicBezTo>
                  <a:cubicBezTo>
                    <a:pt x="12697" y="31271"/>
                    <a:pt x="19371" y="21261"/>
                    <a:pt x="19943" y="8676"/>
                  </a:cubicBezTo>
                  <a:cubicBezTo>
                    <a:pt x="20038" y="5720"/>
                    <a:pt x="19848" y="2860"/>
                    <a:pt x="19275" y="0"/>
                  </a:cubicBezTo>
                  <a:cubicBezTo>
                    <a:pt x="8979" y="0"/>
                    <a:pt x="494" y="8008"/>
                    <a:pt x="17" y="1821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45CA3919-DCE8-9F18-6ED9-7F7666978ACF}"/>
                </a:ext>
              </a:extLst>
            </p:cNvPr>
            <p:cNvSpPr/>
            <p:nvPr/>
          </p:nvSpPr>
          <p:spPr>
            <a:xfrm>
              <a:off x="793345" y="4730063"/>
              <a:ext cx="88362" cy="62573"/>
            </a:xfrm>
            <a:custGeom>
              <a:avLst/>
              <a:gdLst>
                <a:gd name="connsiteX0" fmla="*/ 88362 w 88362"/>
                <a:gd name="connsiteY0" fmla="*/ 3909 h 62573"/>
                <a:gd name="connsiteX1" fmla="*/ 41550 w 88362"/>
                <a:gd name="connsiteY1" fmla="*/ 62543 h 62573"/>
                <a:gd name="connsiteX2" fmla="*/ 78 w 88362"/>
                <a:gd name="connsiteY2" fmla="*/ 0 h 62573"/>
                <a:gd name="connsiteX3" fmla="*/ 88362 w 88362"/>
                <a:gd name="connsiteY3" fmla="*/ 3909 h 6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62" h="62573">
                  <a:moveTo>
                    <a:pt x="88362" y="3909"/>
                  </a:moveTo>
                  <a:cubicBezTo>
                    <a:pt x="86837" y="37373"/>
                    <a:pt x="65957" y="63592"/>
                    <a:pt x="41550" y="62543"/>
                  </a:cubicBezTo>
                  <a:cubicBezTo>
                    <a:pt x="17143" y="61494"/>
                    <a:pt x="-1352" y="33464"/>
                    <a:pt x="78" y="0"/>
                  </a:cubicBezTo>
                  <a:cubicBezTo>
                    <a:pt x="27154" y="15540"/>
                    <a:pt x="60046" y="17066"/>
                    <a:pt x="88362" y="3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03" name="组合 502">
            <a:extLst>
              <a:ext uri="{FF2B5EF4-FFF2-40B4-BE49-F238E27FC236}">
                <a16:creationId xmlns:a16="http://schemas.microsoft.com/office/drawing/2014/main" id="{583A31BC-68AA-6917-E95A-BA6A34998F1E}"/>
              </a:ext>
            </a:extLst>
          </p:cNvPr>
          <p:cNvGrpSpPr/>
          <p:nvPr userDrawn="1"/>
        </p:nvGrpSpPr>
        <p:grpSpPr>
          <a:xfrm>
            <a:off x="5407934" y="1591946"/>
            <a:ext cx="5749579" cy="3797569"/>
            <a:chOff x="5407934" y="1746926"/>
            <a:chExt cx="5749579" cy="3797569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F369A1B6-17D1-F709-109C-12679AFD050E}"/>
                </a:ext>
              </a:extLst>
            </p:cNvPr>
            <p:cNvGrpSpPr/>
            <p:nvPr userDrawn="1"/>
          </p:nvGrpSpPr>
          <p:grpSpPr>
            <a:xfrm>
              <a:off x="5407934" y="1758352"/>
              <a:ext cx="5749579" cy="3786143"/>
              <a:chOff x="624650" y="793546"/>
              <a:chExt cx="8317859" cy="5477373"/>
            </a:xfrm>
          </p:grpSpPr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C3ED0CF2-B806-9AF2-329C-2A7393843B6B}"/>
                  </a:ext>
                </a:extLst>
              </p:cNvPr>
              <p:cNvSpPr/>
              <p:nvPr/>
            </p:nvSpPr>
            <p:spPr>
              <a:xfrm>
                <a:off x="4666601" y="5312219"/>
                <a:ext cx="532094" cy="948703"/>
              </a:xfrm>
              <a:custGeom>
                <a:avLst/>
                <a:gdLst>
                  <a:gd name="connsiteX0" fmla="*/ 517222 w 532094"/>
                  <a:gd name="connsiteY0" fmla="*/ 795398 h 948703"/>
                  <a:gd name="connsiteX1" fmla="*/ 494626 w 532094"/>
                  <a:gd name="connsiteY1" fmla="*/ 774805 h 948703"/>
                  <a:gd name="connsiteX2" fmla="*/ 501586 w 532094"/>
                  <a:gd name="connsiteY2" fmla="*/ 757929 h 948703"/>
                  <a:gd name="connsiteX3" fmla="*/ 503112 w 532094"/>
                  <a:gd name="connsiteY3" fmla="*/ 752018 h 948703"/>
                  <a:gd name="connsiteX4" fmla="*/ 502540 w 532094"/>
                  <a:gd name="connsiteY4" fmla="*/ 750588 h 948703"/>
                  <a:gd name="connsiteX5" fmla="*/ 426364 w 532094"/>
                  <a:gd name="connsiteY5" fmla="*/ 719698 h 948703"/>
                  <a:gd name="connsiteX6" fmla="*/ 395378 w 532094"/>
                  <a:gd name="connsiteY6" fmla="*/ 750970 h 948703"/>
                  <a:gd name="connsiteX7" fmla="*/ 349996 w 532094"/>
                  <a:gd name="connsiteY7" fmla="*/ 880155 h 948703"/>
                  <a:gd name="connsiteX8" fmla="*/ 353047 w 532094"/>
                  <a:gd name="connsiteY8" fmla="*/ 939265 h 948703"/>
                  <a:gd name="connsiteX9" fmla="*/ 290314 w 532094"/>
                  <a:gd name="connsiteY9" fmla="*/ 653056 h 948703"/>
                  <a:gd name="connsiteX10" fmla="*/ 294413 w 532094"/>
                  <a:gd name="connsiteY10" fmla="*/ 578882 h 948703"/>
                  <a:gd name="connsiteX11" fmla="*/ 303852 w 532094"/>
                  <a:gd name="connsiteY11" fmla="*/ 518723 h 948703"/>
                  <a:gd name="connsiteX12" fmla="*/ 442094 w 532094"/>
                  <a:gd name="connsiteY12" fmla="*/ 223265 h 948703"/>
                  <a:gd name="connsiteX13" fmla="*/ 519224 w 532094"/>
                  <a:gd name="connsiteY13" fmla="*/ 143180 h 948703"/>
                  <a:gd name="connsiteX14" fmla="*/ 532095 w 532094"/>
                  <a:gd name="connsiteY14" fmla="*/ 104472 h 948703"/>
                  <a:gd name="connsiteX15" fmla="*/ 520749 w 532094"/>
                  <a:gd name="connsiteY15" fmla="*/ 44218 h 948703"/>
                  <a:gd name="connsiteX16" fmla="*/ 500442 w 532094"/>
                  <a:gd name="connsiteY16" fmla="*/ 24578 h 948703"/>
                  <a:gd name="connsiteX17" fmla="*/ 412348 w 532094"/>
                  <a:gd name="connsiteY17" fmla="*/ 45171 h 948703"/>
                  <a:gd name="connsiteX18" fmla="*/ 395092 w 532094"/>
                  <a:gd name="connsiteY18" fmla="*/ 138985 h 948703"/>
                  <a:gd name="connsiteX19" fmla="*/ 429414 w 532094"/>
                  <a:gd name="connsiteY19" fmla="*/ 215543 h 948703"/>
                  <a:gd name="connsiteX20" fmla="*/ 424742 w 532094"/>
                  <a:gd name="connsiteY20" fmla="*/ 221358 h 948703"/>
                  <a:gd name="connsiteX21" fmla="*/ 351522 w 532094"/>
                  <a:gd name="connsiteY21" fmla="*/ 337387 h 948703"/>
                  <a:gd name="connsiteX22" fmla="*/ 334074 w 532094"/>
                  <a:gd name="connsiteY22" fmla="*/ 201909 h 948703"/>
                  <a:gd name="connsiteX23" fmla="*/ 258661 w 532094"/>
                  <a:gd name="connsiteY23" fmla="*/ 93127 h 948703"/>
                  <a:gd name="connsiteX24" fmla="*/ 174667 w 532094"/>
                  <a:gd name="connsiteY24" fmla="*/ 82735 h 948703"/>
                  <a:gd name="connsiteX25" fmla="*/ 152071 w 532094"/>
                  <a:gd name="connsiteY25" fmla="*/ 122587 h 948703"/>
                  <a:gd name="connsiteX26" fmla="*/ 151881 w 532094"/>
                  <a:gd name="connsiteY26" fmla="*/ 124112 h 948703"/>
                  <a:gd name="connsiteX27" fmla="*/ 163893 w 532094"/>
                  <a:gd name="connsiteY27" fmla="*/ 131453 h 948703"/>
                  <a:gd name="connsiteX28" fmla="*/ 171997 w 532094"/>
                  <a:gd name="connsiteY28" fmla="*/ 172163 h 948703"/>
                  <a:gd name="connsiteX29" fmla="*/ 152071 w 532094"/>
                  <a:gd name="connsiteY29" fmla="*/ 184843 h 948703"/>
                  <a:gd name="connsiteX30" fmla="*/ 151499 w 532094"/>
                  <a:gd name="connsiteY30" fmla="*/ 184939 h 948703"/>
                  <a:gd name="connsiteX31" fmla="*/ 159222 w 532094"/>
                  <a:gd name="connsiteY31" fmla="*/ 228604 h 948703"/>
                  <a:gd name="connsiteX32" fmla="*/ 308905 w 532094"/>
                  <a:gd name="connsiteY32" fmla="*/ 416995 h 948703"/>
                  <a:gd name="connsiteX33" fmla="*/ 316056 w 532094"/>
                  <a:gd name="connsiteY33" fmla="*/ 420618 h 948703"/>
                  <a:gd name="connsiteX34" fmla="*/ 277538 w 532094"/>
                  <a:gd name="connsiteY34" fmla="*/ 602050 h 948703"/>
                  <a:gd name="connsiteX35" fmla="*/ 278015 w 532094"/>
                  <a:gd name="connsiteY35" fmla="*/ 711690 h 948703"/>
                  <a:gd name="connsiteX36" fmla="*/ 277824 w 532094"/>
                  <a:gd name="connsiteY36" fmla="*/ 710355 h 948703"/>
                  <a:gd name="connsiteX37" fmla="*/ 216521 w 532094"/>
                  <a:gd name="connsiteY37" fmla="*/ 606721 h 948703"/>
                  <a:gd name="connsiteX38" fmla="*/ 51869 w 532094"/>
                  <a:gd name="connsiteY38" fmla="*/ 522631 h 948703"/>
                  <a:gd name="connsiteX39" fmla="*/ 5344 w 532094"/>
                  <a:gd name="connsiteY39" fmla="*/ 532737 h 948703"/>
                  <a:gd name="connsiteX40" fmla="*/ 291 w 532094"/>
                  <a:gd name="connsiteY40" fmla="*/ 555333 h 948703"/>
                  <a:gd name="connsiteX41" fmla="*/ 481 w 532094"/>
                  <a:gd name="connsiteY41" fmla="*/ 556668 h 948703"/>
                  <a:gd name="connsiteX42" fmla="*/ 22600 w 532094"/>
                  <a:gd name="connsiteY42" fmla="*/ 567346 h 948703"/>
                  <a:gd name="connsiteX43" fmla="*/ 34613 w 532094"/>
                  <a:gd name="connsiteY43" fmla="*/ 574687 h 948703"/>
                  <a:gd name="connsiteX44" fmla="*/ 42717 w 532094"/>
                  <a:gd name="connsiteY44" fmla="*/ 615397 h 948703"/>
                  <a:gd name="connsiteX45" fmla="*/ 22791 w 532094"/>
                  <a:gd name="connsiteY45" fmla="*/ 628077 h 948703"/>
                  <a:gd name="connsiteX46" fmla="*/ 22219 w 532094"/>
                  <a:gd name="connsiteY46" fmla="*/ 628172 h 948703"/>
                  <a:gd name="connsiteX47" fmla="*/ 20980 w 532094"/>
                  <a:gd name="connsiteY47" fmla="*/ 628363 h 948703"/>
                  <a:gd name="connsiteX48" fmla="*/ 74751 w 532094"/>
                  <a:gd name="connsiteY48" fmla="*/ 712548 h 948703"/>
                  <a:gd name="connsiteX49" fmla="*/ 292983 w 532094"/>
                  <a:gd name="connsiteY49" fmla="*/ 808269 h 948703"/>
                  <a:gd name="connsiteX50" fmla="*/ 293078 w 532094"/>
                  <a:gd name="connsiteY50" fmla="*/ 808269 h 948703"/>
                  <a:gd name="connsiteX51" fmla="*/ 341130 w 532094"/>
                  <a:gd name="connsiteY51" fmla="*/ 948704 h 948703"/>
                  <a:gd name="connsiteX52" fmla="*/ 512931 w 532094"/>
                  <a:gd name="connsiteY52" fmla="*/ 948704 h 948703"/>
                  <a:gd name="connsiteX53" fmla="*/ 514648 w 532094"/>
                  <a:gd name="connsiteY53" fmla="*/ 942888 h 948703"/>
                  <a:gd name="connsiteX54" fmla="*/ 467073 w 532094"/>
                  <a:gd name="connsiteY54" fmla="*/ 940028 h 948703"/>
                  <a:gd name="connsiteX55" fmla="*/ 505304 w 532094"/>
                  <a:gd name="connsiteY55" fmla="*/ 893025 h 948703"/>
                  <a:gd name="connsiteX56" fmla="*/ 506067 w 532094"/>
                  <a:gd name="connsiteY56" fmla="*/ 892072 h 948703"/>
                  <a:gd name="connsiteX57" fmla="*/ 525516 w 532094"/>
                  <a:gd name="connsiteY57" fmla="*/ 868142 h 948703"/>
                  <a:gd name="connsiteX58" fmla="*/ 525516 w 532094"/>
                  <a:gd name="connsiteY58" fmla="*/ 868142 h 948703"/>
                  <a:gd name="connsiteX59" fmla="*/ 517222 w 532094"/>
                  <a:gd name="connsiteY59" fmla="*/ 795398 h 948703"/>
                  <a:gd name="connsiteX60" fmla="*/ 517222 w 532094"/>
                  <a:gd name="connsiteY60" fmla="*/ 795398 h 948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32094" h="948703">
                    <a:moveTo>
                      <a:pt x="517222" y="795398"/>
                    </a:moveTo>
                    <a:cubicBezTo>
                      <a:pt x="505304" y="795970"/>
                      <a:pt x="495198" y="786722"/>
                      <a:pt x="494626" y="774805"/>
                    </a:cubicBezTo>
                    <a:cubicBezTo>
                      <a:pt x="494340" y="768417"/>
                      <a:pt x="496914" y="762220"/>
                      <a:pt x="501586" y="757929"/>
                    </a:cubicBezTo>
                    <a:lnTo>
                      <a:pt x="503112" y="752018"/>
                    </a:lnTo>
                    <a:cubicBezTo>
                      <a:pt x="502921" y="751542"/>
                      <a:pt x="502730" y="751065"/>
                      <a:pt x="502540" y="750588"/>
                    </a:cubicBezTo>
                    <a:cubicBezTo>
                      <a:pt x="490050" y="721033"/>
                      <a:pt x="455919" y="707209"/>
                      <a:pt x="426364" y="719698"/>
                    </a:cubicBezTo>
                    <a:cubicBezTo>
                      <a:pt x="412348" y="725609"/>
                      <a:pt x="401194" y="736859"/>
                      <a:pt x="395378" y="750970"/>
                    </a:cubicBezTo>
                    <a:cubicBezTo>
                      <a:pt x="377835" y="793205"/>
                      <a:pt x="355526" y="835441"/>
                      <a:pt x="349996" y="880155"/>
                    </a:cubicBezTo>
                    <a:cubicBezTo>
                      <a:pt x="347613" y="899890"/>
                      <a:pt x="348566" y="919911"/>
                      <a:pt x="353047" y="939265"/>
                    </a:cubicBezTo>
                    <a:cubicBezTo>
                      <a:pt x="311861" y="849456"/>
                      <a:pt x="290505" y="751828"/>
                      <a:pt x="290314" y="653056"/>
                    </a:cubicBezTo>
                    <a:cubicBezTo>
                      <a:pt x="290314" y="628268"/>
                      <a:pt x="291649" y="603479"/>
                      <a:pt x="294413" y="578882"/>
                    </a:cubicBezTo>
                    <a:cubicBezTo>
                      <a:pt x="296701" y="558670"/>
                      <a:pt x="299848" y="538648"/>
                      <a:pt x="303852" y="518723"/>
                    </a:cubicBezTo>
                    <a:cubicBezTo>
                      <a:pt x="325875" y="410703"/>
                      <a:pt x="373259" y="309452"/>
                      <a:pt x="442094" y="223265"/>
                    </a:cubicBezTo>
                    <a:cubicBezTo>
                      <a:pt x="475368" y="205055"/>
                      <a:pt x="502349" y="177121"/>
                      <a:pt x="519224" y="143180"/>
                    </a:cubicBezTo>
                    <a:cubicBezTo>
                      <a:pt x="525326" y="130977"/>
                      <a:pt x="529711" y="117915"/>
                      <a:pt x="532095" y="104472"/>
                    </a:cubicBezTo>
                    <a:cubicBezTo>
                      <a:pt x="528376" y="104949"/>
                      <a:pt x="517889" y="47745"/>
                      <a:pt x="520749" y="44218"/>
                    </a:cubicBezTo>
                    <a:cubicBezTo>
                      <a:pt x="515506" y="36304"/>
                      <a:pt x="506163" y="32300"/>
                      <a:pt x="500442" y="24578"/>
                    </a:cubicBezTo>
                    <a:cubicBezTo>
                      <a:pt x="472031" y="-13940"/>
                      <a:pt x="432847" y="-7266"/>
                      <a:pt x="412348" y="45171"/>
                    </a:cubicBezTo>
                    <a:cubicBezTo>
                      <a:pt x="368683" y="67194"/>
                      <a:pt x="368206" y="103805"/>
                      <a:pt x="395092" y="138985"/>
                    </a:cubicBezTo>
                    <a:cubicBezTo>
                      <a:pt x="412157" y="161390"/>
                      <a:pt x="414446" y="191612"/>
                      <a:pt x="429414" y="215543"/>
                    </a:cubicBezTo>
                    <a:cubicBezTo>
                      <a:pt x="427889" y="217545"/>
                      <a:pt x="426268" y="219452"/>
                      <a:pt x="424742" y="221358"/>
                    </a:cubicBezTo>
                    <a:cubicBezTo>
                      <a:pt x="396617" y="257588"/>
                      <a:pt x="372115" y="296391"/>
                      <a:pt x="351522" y="337387"/>
                    </a:cubicBezTo>
                    <a:cubicBezTo>
                      <a:pt x="356479" y="291528"/>
                      <a:pt x="350568" y="245098"/>
                      <a:pt x="334074" y="201909"/>
                    </a:cubicBezTo>
                    <a:cubicBezTo>
                      <a:pt x="317390" y="161676"/>
                      <a:pt x="286214" y="127830"/>
                      <a:pt x="258661" y="93127"/>
                    </a:cubicBezTo>
                    <a:cubicBezTo>
                      <a:pt x="238354" y="67004"/>
                      <a:pt x="200694" y="62427"/>
                      <a:pt x="174667" y="82735"/>
                    </a:cubicBezTo>
                    <a:cubicBezTo>
                      <a:pt x="162177" y="92459"/>
                      <a:pt x="153978" y="106856"/>
                      <a:pt x="152071" y="122587"/>
                    </a:cubicBezTo>
                    <a:cubicBezTo>
                      <a:pt x="151976" y="123063"/>
                      <a:pt x="151976" y="123635"/>
                      <a:pt x="151881" y="124112"/>
                    </a:cubicBezTo>
                    <a:cubicBezTo>
                      <a:pt x="155980" y="126400"/>
                      <a:pt x="159985" y="128879"/>
                      <a:pt x="163893" y="131453"/>
                    </a:cubicBezTo>
                    <a:cubicBezTo>
                      <a:pt x="177336" y="140415"/>
                      <a:pt x="180959" y="158720"/>
                      <a:pt x="171997" y="172163"/>
                    </a:cubicBezTo>
                    <a:cubicBezTo>
                      <a:pt x="167421" y="179028"/>
                      <a:pt x="160175" y="183604"/>
                      <a:pt x="152071" y="184843"/>
                    </a:cubicBezTo>
                    <a:lnTo>
                      <a:pt x="151499" y="184939"/>
                    </a:lnTo>
                    <a:cubicBezTo>
                      <a:pt x="152929" y="199621"/>
                      <a:pt x="155504" y="214303"/>
                      <a:pt x="159222" y="228604"/>
                    </a:cubicBezTo>
                    <a:cubicBezTo>
                      <a:pt x="123946" y="365131"/>
                      <a:pt x="200122" y="414802"/>
                      <a:pt x="308905" y="416995"/>
                    </a:cubicBezTo>
                    <a:cubicBezTo>
                      <a:pt x="311289" y="418235"/>
                      <a:pt x="313672" y="419474"/>
                      <a:pt x="316056" y="420618"/>
                    </a:cubicBezTo>
                    <a:cubicBezTo>
                      <a:pt x="295367" y="479157"/>
                      <a:pt x="282400" y="540174"/>
                      <a:pt x="277538" y="602050"/>
                    </a:cubicBezTo>
                    <a:cubicBezTo>
                      <a:pt x="274773" y="638564"/>
                      <a:pt x="274869" y="675270"/>
                      <a:pt x="278015" y="711690"/>
                    </a:cubicBezTo>
                    <a:lnTo>
                      <a:pt x="277824" y="710355"/>
                    </a:lnTo>
                    <a:cubicBezTo>
                      <a:pt x="269911" y="669740"/>
                      <a:pt x="248269" y="633225"/>
                      <a:pt x="216521" y="606721"/>
                    </a:cubicBezTo>
                    <a:cubicBezTo>
                      <a:pt x="169328" y="568013"/>
                      <a:pt x="102781" y="553712"/>
                      <a:pt x="51869" y="522631"/>
                    </a:cubicBezTo>
                    <a:cubicBezTo>
                      <a:pt x="36234" y="512621"/>
                      <a:pt x="15354" y="517102"/>
                      <a:pt x="5344" y="532737"/>
                    </a:cubicBezTo>
                    <a:cubicBezTo>
                      <a:pt x="1053" y="539411"/>
                      <a:pt x="-758" y="547420"/>
                      <a:pt x="291" y="555333"/>
                    </a:cubicBezTo>
                    <a:lnTo>
                      <a:pt x="481" y="556668"/>
                    </a:lnTo>
                    <a:cubicBezTo>
                      <a:pt x="8108" y="559719"/>
                      <a:pt x="15450" y="563342"/>
                      <a:pt x="22600" y="567346"/>
                    </a:cubicBezTo>
                    <a:cubicBezTo>
                      <a:pt x="26700" y="569634"/>
                      <a:pt x="30704" y="572113"/>
                      <a:pt x="34613" y="574687"/>
                    </a:cubicBezTo>
                    <a:cubicBezTo>
                      <a:pt x="48056" y="583649"/>
                      <a:pt x="51679" y="601954"/>
                      <a:pt x="42717" y="615397"/>
                    </a:cubicBezTo>
                    <a:cubicBezTo>
                      <a:pt x="38141" y="622261"/>
                      <a:pt x="30895" y="626838"/>
                      <a:pt x="22791" y="628077"/>
                    </a:cubicBezTo>
                    <a:lnTo>
                      <a:pt x="22219" y="628172"/>
                    </a:lnTo>
                    <a:cubicBezTo>
                      <a:pt x="21742" y="628268"/>
                      <a:pt x="21456" y="628268"/>
                      <a:pt x="20980" y="628363"/>
                    </a:cubicBezTo>
                    <a:cubicBezTo>
                      <a:pt x="33946" y="659253"/>
                      <a:pt x="52156" y="687760"/>
                      <a:pt x="74751" y="712548"/>
                    </a:cubicBezTo>
                    <a:cubicBezTo>
                      <a:pt x="96775" y="831722"/>
                      <a:pt x="191637" y="842972"/>
                      <a:pt x="292983" y="808269"/>
                    </a:cubicBezTo>
                    <a:lnTo>
                      <a:pt x="293078" y="808269"/>
                    </a:lnTo>
                    <a:cubicBezTo>
                      <a:pt x="304233" y="856606"/>
                      <a:pt x="320345" y="903703"/>
                      <a:pt x="341130" y="948704"/>
                    </a:cubicBezTo>
                    <a:lnTo>
                      <a:pt x="512931" y="948704"/>
                    </a:lnTo>
                    <a:cubicBezTo>
                      <a:pt x="513503" y="946797"/>
                      <a:pt x="514075" y="944795"/>
                      <a:pt x="514648" y="942888"/>
                    </a:cubicBezTo>
                    <a:cubicBezTo>
                      <a:pt x="498726" y="943842"/>
                      <a:pt x="482804" y="942984"/>
                      <a:pt x="467073" y="940028"/>
                    </a:cubicBezTo>
                    <a:cubicBezTo>
                      <a:pt x="479849" y="924393"/>
                      <a:pt x="492529" y="908661"/>
                      <a:pt x="505304" y="893025"/>
                    </a:cubicBezTo>
                    <a:cubicBezTo>
                      <a:pt x="505591" y="892740"/>
                      <a:pt x="505876" y="892453"/>
                      <a:pt x="506067" y="892072"/>
                    </a:cubicBezTo>
                    <a:cubicBezTo>
                      <a:pt x="512550" y="884064"/>
                      <a:pt x="519033" y="876151"/>
                      <a:pt x="525516" y="868142"/>
                    </a:cubicBezTo>
                    <a:lnTo>
                      <a:pt x="525516" y="868142"/>
                    </a:lnTo>
                    <a:cubicBezTo>
                      <a:pt x="525993" y="843735"/>
                      <a:pt x="523133" y="819233"/>
                      <a:pt x="517222" y="795398"/>
                    </a:cubicBezTo>
                    <a:lnTo>
                      <a:pt x="517222" y="79539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5A902B7A-E741-81A9-7377-371387246DA3}"/>
                  </a:ext>
                </a:extLst>
              </p:cNvPr>
              <p:cNvSpPr/>
              <p:nvPr/>
            </p:nvSpPr>
            <p:spPr>
              <a:xfrm>
                <a:off x="1234544" y="6238231"/>
                <a:ext cx="7707965" cy="22691"/>
              </a:xfrm>
              <a:custGeom>
                <a:avLst/>
                <a:gdLst>
                  <a:gd name="connsiteX0" fmla="*/ 0 w 6575283"/>
                  <a:gd name="connsiteY0" fmla="*/ 11347 h 22692"/>
                  <a:gd name="connsiteX1" fmla="*/ 11250 w 6575283"/>
                  <a:gd name="connsiteY1" fmla="*/ 22692 h 22692"/>
                  <a:gd name="connsiteX2" fmla="*/ 11345 w 6575283"/>
                  <a:gd name="connsiteY2" fmla="*/ 22692 h 22692"/>
                  <a:gd name="connsiteX3" fmla="*/ 6563938 w 6575283"/>
                  <a:gd name="connsiteY3" fmla="*/ 22692 h 22692"/>
                  <a:gd name="connsiteX4" fmla="*/ 6575284 w 6575283"/>
                  <a:gd name="connsiteY4" fmla="*/ 11347 h 22692"/>
                  <a:gd name="connsiteX5" fmla="*/ 6563938 w 6575283"/>
                  <a:gd name="connsiteY5" fmla="*/ 1 h 22692"/>
                  <a:gd name="connsiteX6" fmla="*/ 11345 w 6575283"/>
                  <a:gd name="connsiteY6" fmla="*/ 1 h 22692"/>
                  <a:gd name="connsiteX7" fmla="*/ 0 w 6575283"/>
                  <a:gd name="connsiteY7" fmla="*/ 11347 h 22692"/>
                  <a:gd name="connsiteX8" fmla="*/ 0 w 6575283"/>
                  <a:gd name="connsiteY8" fmla="*/ 11347 h 2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5283" h="22692">
                    <a:moveTo>
                      <a:pt x="0" y="11347"/>
                    </a:moveTo>
                    <a:cubicBezTo>
                      <a:pt x="0" y="17639"/>
                      <a:pt x="5053" y="22692"/>
                      <a:pt x="11250" y="22692"/>
                    </a:cubicBezTo>
                    <a:cubicBezTo>
                      <a:pt x="11250" y="22692"/>
                      <a:pt x="11250" y="22692"/>
                      <a:pt x="11345" y="22692"/>
                    </a:cubicBezTo>
                    <a:lnTo>
                      <a:pt x="6563938" y="22692"/>
                    </a:lnTo>
                    <a:cubicBezTo>
                      <a:pt x="6570231" y="22692"/>
                      <a:pt x="6575284" y="17639"/>
                      <a:pt x="6575284" y="11347"/>
                    </a:cubicBezTo>
                    <a:cubicBezTo>
                      <a:pt x="6575284" y="5054"/>
                      <a:pt x="6570231" y="1"/>
                      <a:pt x="6563938" y="1"/>
                    </a:cubicBezTo>
                    <a:lnTo>
                      <a:pt x="11345" y="1"/>
                    </a:lnTo>
                    <a:cubicBezTo>
                      <a:pt x="5053" y="-94"/>
                      <a:pt x="0" y="4959"/>
                      <a:pt x="0" y="11347"/>
                    </a:cubicBezTo>
                    <a:cubicBezTo>
                      <a:pt x="0" y="11251"/>
                      <a:pt x="0" y="11251"/>
                      <a:pt x="0" y="11347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008A45ED-5826-9FBF-2374-69C3E77D335F}"/>
                  </a:ext>
                </a:extLst>
              </p:cNvPr>
              <p:cNvSpPr/>
              <p:nvPr/>
            </p:nvSpPr>
            <p:spPr>
              <a:xfrm>
                <a:off x="5673078" y="5559891"/>
                <a:ext cx="204122" cy="533520"/>
              </a:xfrm>
              <a:custGeom>
                <a:avLst/>
                <a:gdLst>
                  <a:gd name="connsiteX0" fmla="*/ 204122 w 204122"/>
                  <a:gd name="connsiteY0" fmla="*/ 533520 h 533520"/>
                  <a:gd name="connsiteX1" fmla="*/ 65785 w 204122"/>
                  <a:gd name="connsiteY1" fmla="*/ 533520 h 533520"/>
                  <a:gd name="connsiteX2" fmla="*/ 0 w 204122"/>
                  <a:gd name="connsiteY2" fmla="*/ 0 h 533520"/>
                  <a:gd name="connsiteX3" fmla="*/ 204122 w 204122"/>
                  <a:gd name="connsiteY3" fmla="*/ 0 h 53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122" h="533520">
                    <a:moveTo>
                      <a:pt x="204122" y="533520"/>
                    </a:moveTo>
                    <a:lnTo>
                      <a:pt x="65785" y="533520"/>
                    </a:lnTo>
                    <a:lnTo>
                      <a:pt x="0" y="0"/>
                    </a:lnTo>
                    <a:lnTo>
                      <a:pt x="204122" y="0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FC0A4568-6E29-BAFD-DC7C-F1E58B1BFDD2}"/>
                  </a:ext>
                </a:extLst>
              </p:cNvPr>
              <p:cNvSpPr/>
              <p:nvPr/>
            </p:nvSpPr>
            <p:spPr>
              <a:xfrm>
                <a:off x="5456752" y="6007891"/>
                <a:ext cx="425309" cy="229768"/>
              </a:xfrm>
              <a:custGeom>
                <a:avLst/>
                <a:gdLst>
                  <a:gd name="connsiteX0" fmla="*/ 425310 w 425309"/>
                  <a:gd name="connsiteY0" fmla="*/ 229769 h 229768"/>
                  <a:gd name="connsiteX1" fmla="*/ 0 w 425309"/>
                  <a:gd name="connsiteY1" fmla="*/ 229769 h 229768"/>
                  <a:gd name="connsiteX2" fmla="*/ 0 w 425309"/>
                  <a:gd name="connsiteY2" fmla="*/ 224430 h 229768"/>
                  <a:gd name="connsiteX3" fmla="*/ 165510 w 425309"/>
                  <a:gd name="connsiteY3" fmla="*/ 58920 h 229768"/>
                  <a:gd name="connsiteX4" fmla="*/ 165510 w 425309"/>
                  <a:gd name="connsiteY4" fmla="*/ 58920 h 229768"/>
                  <a:gd name="connsiteX5" fmla="*/ 243211 w 425309"/>
                  <a:gd name="connsiteY5" fmla="*/ 0 h 229768"/>
                  <a:gd name="connsiteX6" fmla="*/ 388128 w 425309"/>
                  <a:gd name="connsiteY6" fmla="*/ 58920 h 229768"/>
                  <a:gd name="connsiteX7" fmla="*/ 425215 w 425309"/>
                  <a:gd name="connsiteY7" fmla="*/ 58920 h 229768"/>
                  <a:gd name="connsiteX8" fmla="*/ 425310 w 425309"/>
                  <a:gd name="connsiteY8" fmla="*/ 229769 h 22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309" h="229768">
                    <a:moveTo>
                      <a:pt x="425310" y="229769"/>
                    </a:moveTo>
                    <a:lnTo>
                      <a:pt x="0" y="229769"/>
                    </a:lnTo>
                    <a:lnTo>
                      <a:pt x="0" y="224430"/>
                    </a:lnTo>
                    <a:cubicBezTo>
                      <a:pt x="0" y="132999"/>
                      <a:pt x="74079" y="58920"/>
                      <a:pt x="165510" y="58920"/>
                    </a:cubicBezTo>
                    <a:lnTo>
                      <a:pt x="165510" y="58920"/>
                    </a:lnTo>
                    <a:lnTo>
                      <a:pt x="243211" y="0"/>
                    </a:lnTo>
                    <a:lnTo>
                      <a:pt x="388128" y="58920"/>
                    </a:lnTo>
                    <a:lnTo>
                      <a:pt x="425215" y="58920"/>
                    </a:lnTo>
                    <a:lnTo>
                      <a:pt x="425310" y="229769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62FC9AF8-01C9-CB63-2EEB-D2144374C2D1}"/>
                  </a:ext>
                </a:extLst>
              </p:cNvPr>
              <p:cNvSpPr/>
              <p:nvPr/>
            </p:nvSpPr>
            <p:spPr>
              <a:xfrm>
                <a:off x="6276482" y="5559891"/>
                <a:ext cx="204121" cy="533520"/>
              </a:xfrm>
              <a:custGeom>
                <a:avLst/>
                <a:gdLst>
                  <a:gd name="connsiteX0" fmla="*/ 204026 w 204121"/>
                  <a:gd name="connsiteY0" fmla="*/ 533520 h 533520"/>
                  <a:gd name="connsiteX1" fmla="*/ 65784 w 204121"/>
                  <a:gd name="connsiteY1" fmla="*/ 533520 h 533520"/>
                  <a:gd name="connsiteX2" fmla="*/ 0 w 204121"/>
                  <a:gd name="connsiteY2" fmla="*/ 0 h 533520"/>
                  <a:gd name="connsiteX3" fmla="*/ 204122 w 204121"/>
                  <a:gd name="connsiteY3" fmla="*/ 0 h 53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121" h="533520">
                    <a:moveTo>
                      <a:pt x="204026" y="533520"/>
                    </a:moveTo>
                    <a:lnTo>
                      <a:pt x="65784" y="533520"/>
                    </a:lnTo>
                    <a:lnTo>
                      <a:pt x="0" y="0"/>
                    </a:lnTo>
                    <a:lnTo>
                      <a:pt x="204122" y="0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51773E8E-65B1-237D-448F-178DA1E7BCBD}"/>
                  </a:ext>
                </a:extLst>
              </p:cNvPr>
              <p:cNvSpPr/>
              <p:nvPr/>
            </p:nvSpPr>
            <p:spPr>
              <a:xfrm>
                <a:off x="6060061" y="6007891"/>
                <a:ext cx="425309" cy="229768"/>
              </a:xfrm>
              <a:custGeom>
                <a:avLst/>
                <a:gdLst>
                  <a:gd name="connsiteX0" fmla="*/ 425310 w 425309"/>
                  <a:gd name="connsiteY0" fmla="*/ 229769 h 229768"/>
                  <a:gd name="connsiteX1" fmla="*/ 0 w 425309"/>
                  <a:gd name="connsiteY1" fmla="*/ 229769 h 229768"/>
                  <a:gd name="connsiteX2" fmla="*/ 0 w 425309"/>
                  <a:gd name="connsiteY2" fmla="*/ 224430 h 229768"/>
                  <a:gd name="connsiteX3" fmla="*/ 165509 w 425309"/>
                  <a:gd name="connsiteY3" fmla="*/ 58920 h 229768"/>
                  <a:gd name="connsiteX4" fmla="*/ 165509 w 425309"/>
                  <a:gd name="connsiteY4" fmla="*/ 58920 h 229768"/>
                  <a:gd name="connsiteX5" fmla="*/ 243211 w 425309"/>
                  <a:gd name="connsiteY5" fmla="*/ 0 h 229768"/>
                  <a:gd name="connsiteX6" fmla="*/ 388127 w 425309"/>
                  <a:gd name="connsiteY6" fmla="*/ 58920 h 229768"/>
                  <a:gd name="connsiteX7" fmla="*/ 425214 w 425309"/>
                  <a:gd name="connsiteY7" fmla="*/ 58920 h 229768"/>
                  <a:gd name="connsiteX8" fmla="*/ 425310 w 425309"/>
                  <a:gd name="connsiteY8" fmla="*/ 229769 h 22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309" h="229768">
                    <a:moveTo>
                      <a:pt x="425310" y="229769"/>
                    </a:moveTo>
                    <a:lnTo>
                      <a:pt x="0" y="229769"/>
                    </a:lnTo>
                    <a:lnTo>
                      <a:pt x="0" y="224430"/>
                    </a:lnTo>
                    <a:cubicBezTo>
                      <a:pt x="0" y="132999"/>
                      <a:pt x="74078" y="58920"/>
                      <a:pt x="165509" y="58920"/>
                    </a:cubicBezTo>
                    <a:lnTo>
                      <a:pt x="165509" y="58920"/>
                    </a:lnTo>
                    <a:lnTo>
                      <a:pt x="243211" y="0"/>
                    </a:lnTo>
                    <a:lnTo>
                      <a:pt x="388127" y="58920"/>
                    </a:lnTo>
                    <a:lnTo>
                      <a:pt x="425214" y="58920"/>
                    </a:lnTo>
                    <a:lnTo>
                      <a:pt x="425310" y="229769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A30DEE00-66DE-22B1-0A73-1E07C3EA8085}"/>
                  </a:ext>
                </a:extLst>
              </p:cNvPr>
              <p:cNvSpPr/>
              <p:nvPr/>
            </p:nvSpPr>
            <p:spPr>
              <a:xfrm>
                <a:off x="5392948" y="3186603"/>
                <a:ext cx="1264775" cy="2709454"/>
              </a:xfrm>
              <a:custGeom>
                <a:avLst/>
                <a:gdLst>
                  <a:gd name="connsiteX0" fmla="*/ 139885 w 1264775"/>
                  <a:gd name="connsiteY0" fmla="*/ 0 h 2709454"/>
                  <a:gd name="connsiteX1" fmla="*/ 31389 w 1264775"/>
                  <a:gd name="connsiteY1" fmla="*/ 462492 h 2709454"/>
                  <a:gd name="connsiteX2" fmla="*/ 55986 w 1264775"/>
                  <a:gd name="connsiteY2" fmla="*/ 516264 h 2709454"/>
                  <a:gd name="connsiteX3" fmla="*/ 16707 w 1264775"/>
                  <a:gd name="connsiteY3" fmla="*/ 584813 h 2709454"/>
                  <a:gd name="connsiteX4" fmla="*/ 141601 w 1264775"/>
                  <a:gd name="connsiteY4" fmla="*/ 1270209 h 2709454"/>
                  <a:gd name="connsiteX5" fmla="*/ 171728 w 1264775"/>
                  <a:gd name="connsiteY5" fmla="*/ 1326841 h 2709454"/>
                  <a:gd name="connsiteX6" fmla="*/ 139790 w 1264775"/>
                  <a:gd name="connsiteY6" fmla="*/ 1354394 h 2709454"/>
                  <a:gd name="connsiteX7" fmla="*/ 292905 w 1264775"/>
                  <a:gd name="connsiteY7" fmla="*/ 2699254 h 2709454"/>
                  <a:gd name="connsiteX8" fmla="*/ 510184 w 1264775"/>
                  <a:gd name="connsiteY8" fmla="*/ 2699254 h 2709454"/>
                  <a:gd name="connsiteX9" fmla="*/ 533638 w 1264775"/>
                  <a:gd name="connsiteY9" fmla="*/ 2596287 h 2709454"/>
                  <a:gd name="connsiteX10" fmla="*/ 533638 w 1264775"/>
                  <a:gd name="connsiteY10" fmla="*/ 2512960 h 2709454"/>
                  <a:gd name="connsiteX11" fmla="*/ 542981 w 1264775"/>
                  <a:gd name="connsiteY11" fmla="*/ 2400746 h 2709454"/>
                  <a:gd name="connsiteX12" fmla="*/ 493404 w 1264775"/>
                  <a:gd name="connsiteY12" fmla="*/ 1372032 h 2709454"/>
                  <a:gd name="connsiteX13" fmla="*/ 654242 w 1264775"/>
                  <a:gd name="connsiteY13" fmla="*/ 673383 h 2709454"/>
                  <a:gd name="connsiteX14" fmla="*/ 849021 w 1264775"/>
                  <a:gd name="connsiteY14" fmla="*/ 1517806 h 2709454"/>
                  <a:gd name="connsiteX15" fmla="*/ 849021 w 1264775"/>
                  <a:gd name="connsiteY15" fmla="*/ 2453754 h 2709454"/>
                  <a:gd name="connsiteX16" fmla="*/ 808788 w 1264775"/>
                  <a:gd name="connsiteY16" fmla="*/ 2548808 h 2709454"/>
                  <a:gd name="connsiteX17" fmla="*/ 840821 w 1264775"/>
                  <a:gd name="connsiteY17" fmla="*/ 2583702 h 2709454"/>
                  <a:gd name="connsiteX18" fmla="*/ 882771 w 1264775"/>
                  <a:gd name="connsiteY18" fmla="*/ 2709455 h 2709454"/>
                  <a:gd name="connsiteX19" fmla="*/ 1120262 w 1264775"/>
                  <a:gd name="connsiteY19" fmla="*/ 2695440 h 2709454"/>
                  <a:gd name="connsiteX20" fmla="*/ 1254691 w 1264775"/>
                  <a:gd name="connsiteY20" fmla="*/ 1372127 h 2709454"/>
                  <a:gd name="connsiteX21" fmla="*/ 1254691 w 1264775"/>
                  <a:gd name="connsiteY21" fmla="*/ 1210431 h 2709454"/>
                  <a:gd name="connsiteX22" fmla="*/ 1232000 w 1264775"/>
                  <a:gd name="connsiteY22" fmla="*/ 1186787 h 2709454"/>
                  <a:gd name="connsiteX23" fmla="*/ 1232000 w 1264775"/>
                  <a:gd name="connsiteY23" fmla="*/ 1075049 h 2709454"/>
                  <a:gd name="connsiteX24" fmla="*/ 1217127 w 1264775"/>
                  <a:gd name="connsiteY24" fmla="*/ 347227 h 2709454"/>
                  <a:gd name="connsiteX25" fmla="*/ 1047708 w 1264775"/>
                  <a:gd name="connsiteY25" fmla="*/ 13443 h 2709454"/>
                  <a:gd name="connsiteX26" fmla="*/ 139885 w 1264775"/>
                  <a:gd name="connsiteY26" fmla="*/ 0 h 2709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64775" h="2709454">
                    <a:moveTo>
                      <a:pt x="139885" y="0"/>
                    </a:moveTo>
                    <a:cubicBezTo>
                      <a:pt x="139885" y="0"/>
                      <a:pt x="6791" y="408721"/>
                      <a:pt x="31389" y="462492"/>
                    </a:cubicBezTo>
                    <a:cubicBezTo>
                      <a:pt x="55986" y="516264"/>
                      <a:pt x="97840" y="474410"/>
                      <a:pt x="55986" y="516264"/>
                    </a:cubicBezTo>
                    <a:cubicBezTo>
                      <a:pt x="14132" y="558118"/>
                      <a:pt x="-22478" y="513594"/>
                      <a:pt x="16707" y="584813"/>
                    </a:cubicBezTo>
                    <a:cubicBezTo>
                      <a:pt x="55891" y="656031"/>
                      <a:pt x="115383" y="1241798"/>
                      <a:pt x="141601" y="1270209"/>
                    </a:cubicBezTo>
                    <a:cubicBezTo>
                      <a:pt x="167819" y="1298620"/>
                      <a:pt x="203667" y="1299287"/>
                      <a:pt x="171728" y="1326841"/>
                    </a:cubicBezTo>
                    <a:cubicBezTo>
                      <a:pt x="139790" y="1354394"/>
                      <a:pt x="97840" y="1298525"/>
                      <a:pt x="139790" y="1354394"/>
                    </a:cubicBezTo>
                    <a:cubicBezTo>
                      <a:pt x="181739" y="1410263"/>
                      <a:pt x="292905" y="2699254"/>
                      <a:pt x="292905" y="2699254"/>
                    </a:cubicBezTo>
                    <a:lnTo>
                      <a:pt x="510184" y="2699254"/>
                    </a:lnTo>
                    <a:cubicBezTo>
                      <a:pt x="510184" y="2699254"/>
                      <a:pt x="564242" y="2636902"/>
                      <a:pt x="533638" y="2596287"/>
                    </a:cubicBezTo>
                    <a:cubicBezTo>
                      <a:pt x="503033" y="2555672"/>
                      <a:pt x="536307" y="2540036"/>
                      <a:pt x="533638" y="2512960"/>
                    </a:cubicBezTo>
                    <a:cubicBezTo>
                      <a:pt x="530968" y="2485884"/>
                      <a:pt x="541169" y="2427441"/>
                      <a:pt x="542981" y="2400746"/>
                    </a:cubicBezTo>
                    <a:cubicBezTo>
                      <a:pt x="544792" y="2374051"/>
                      <a:pt x="581593" y="1738898"/>
                      <a:pt x="493404" y="1372032"/>
                    </a:cubicBezTo>
                    <a:lnTo>
                      <a:pt x="654242" y="673383"/>
                    </a:lnTo>
                    <a:lnTo>
                      <a:pt x="849021" y="1517806"/>
                    </a:lnTo>
                    <a:cubicBezTo>
                      <a:pt x="849021" y="1517806"/>
                      <a:pt x="759402" y="2226084"/>
                      <a:pt x="849021" y="2453754"/>
                    </a:cubicBezTo>
                    <a:cubicBezTo>
                      <a:pt x="849021" y="2453754"/>
                      <a:pt x="776754" y="2513914"/>
                      <a:pt x="808788" y="2548808"/>
                    </a:cubicBezTo>
                    <a:cubicBezTo>
                      <a:pt x="840821" y="2583702"/>
                      <a:pt x="868756" y="2555768"/>
                      <a:pt x="840821" y="2583702"/>
                    </a:cubicBezTo>
                    <a:cubicBezTo>
                      <a:pt x="812887" y="2611637"/>
                      <a:pt x="882771" y="2709455"/>
                      <a:pt x="882771" y="2709455"/>
                    </a:cubicBezTo>
                    <a:lnTo>
                      <a:pt x="1120262" y="2695440"/>
                    </a:lnTo>
                    <a:lnTo>
                      <a:pt x="1254691" y="1372127"/>
                    </a:lnTo>
                    <a:cubicBezTo>
                      <a:pt x="1254691" y="1372127"/>
                      <a:pt x="1277382" y="1234075"/>
                      <a:pt x="1254691" y="1210431"/>
                    </a:cubicBezTo>
                    <a:cubicBezTo>
                      <a:pt x="1232000" y="1186787"/>
                      <a:pt x="1232000" y="1270590"/>
                      <a:pt x="1232000" y="1186787"/>
                    </a:cubicBezTo>
                    <a:lnTo>
                      <a:pt x="1232000" y="1075049"/>
                    </a:lnTo>
                    <a:cubicBezTo>
                      <a:pt x="1232000" y="1075049"/>
                      <a:pt x="1218843" y="387746"/>
                      <a:pt x="1217127" y="347227"/>
                    </a:cubicBezTo>
                    <a:cubicBezTo>
                      <a:pt x="1215411" y="306707"/>
                      <a:pt x="1047708" y="13443"/>
                      <a:pt x="1047708" y="13443"/>
                    </a:cubicBezTo>
                    <a:lnTo>
                      <a:pt x="139885" y="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EFFBC1B7-4ADF-D2D9-69DA-449011F9501B}"/>
                  </a:ext>
                </a:extLst>
              </p:cNvPr>
              <p:cNvSpPr/>
              <p:nvPr/>
            </p:nvSpPr>
            <p:spPr>
              <a:xfrm>
                <a:off x="5534835" y="1673374"/>
                <a:ext cx="924793" cy="1720627"/>
              </a:xfrm>
              <a:custGeom>
                <a:avLst/>
                <a:gdLst>
                  <a:gd name="connsiteX0" fmla="*/ 0 w 924793"/>
                  <a:gd name="connsiteY0" fmla="*/ 101632 h 1720627"/>
                  <a:gd name="connsiteX1" fmla="*/ 0 w 924793"/>
                  <a:gd name="connsiteY1" fmla="*/ 907537 h 1720627"/>
                  <a:gd name="connsiteX2" fmla="*/ 39757 w 924793"/>
                  <a:gd name="connsiteY2" fmla="*/ 1149509 h 1720627"/>
                  <a:gd name="connsiteX3" fmla="*/ 8867 w 924793"/>
                  <a:gd name="connsiteY3" fmla="*/ 1513420 h 1720627"/>
                  <a:gd name="connsiteX4" fmla="*/ 11822 w 924793"/>
                  <a:gd name="connsiteY4" fmla="*/ 1540592 h 1720627"/>
                  <a:gd name="connsiteX5" fmla="*/ 915164 w 924793"/>
                  <a:gd name="connsiteY5" fmla="*/ 1542976 h 1720627"/>
                  <a:gd name="connsiteX6" fmla="*/ 919837 w 924793"/>
                  <a:gd name="connsiteY6" fmla="*/ 1540592 h 1720627"/>
                  <a:gd name="connsiteX7" fmla="*/ 905917 w 924793"/>
                  <a:gd name="connsiteY7" fmla="*/ 1107560 h 1720627"/>
                  <a:gd name="connsiteX8" fmla="*/ 908300 w 924793"/>
                  <a:gd name="connsiteY8" fmla="*/ 983046 h 1720627"/>
                  <a:gd name="connsiteX9" fmla="*/ 924794 w 924793"/>
                  <a:gd name="connsiteY9" fmla="*/ 128899 h 1720627"/>
                  <a:gd name="connsiteX10" fmla="*/ 910016 w 924793"/>
                  <a:gd name="connsiteY10" fmla="*/ 117077 h 1720627"/>
                  <a:gd name="connsiteX11" fmla="*/ 780545 w 924793"/>
                  <a:gd name="connsiteY11" fmla="*/ 13824 h 1720627"/>
                  <a:gd name="connsiteX12" fmla="*/ 767865 w 924793"/>
                  <a:gd name="connsiteY12" fmla="*/ 3718 h 1720627"/>
                  <a:gd name="connsiteX13" fmla="*/ 728967 w 924793"/>
                  <a:gd name="connsiteY13" fmla="*/ 60445 h 1720627"/>
                  <a:gd name="connsiteX14" fmla="*/ 382217 w 924793"/>
                  <a:gd name="connsiteY14" fmla="*/ 36610 h 1720627"/>
                  <a:gd name="connsiteX15" fmla="*/ 249885 w 924793"/>
                  <a:gd name="connsiteY15" fmla="*/ 0 h 1720627"/>
                  <a:gd name="connsiteX16" fmla="*/ 208603 w 924793"/>
                  <a:gd name="connsiteY16" fmla="*/ 16780 h 1720627"/>
                  <a:gd name="connsiteX17" fmla="*/ 22500 w 924793"/>
                  <a:gd name="connsiteY17" fmla="*/ 92479 h 1720627"/>
                  <a:gd name="connsiteX18" fmla="*/ 0 w 924793"/>
                  <a:gd name="connsiteY18" fmla="*/ 101632 h 1720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24793" h="1720627">
                    <a:moveTo>
                      <a:pt x="0" y="101632"/>
                    </a:moveTo>
                    <a:lnTo>
                      <a:pt x="0" y="907537"/>
                    </a:lnTo>
                    <a:cubicBezTo>
                      <a:pt x="26028" y="985525"/>
                      <a:pt x="39471" y="1067231"/>
                      <a:pt x="39757" y="1149509"/>
                    </a:cubicBezTo>
                    <a:cubicBezTo>
                      <a:pt x="38899" y="1286512"/>
                      <a:pt x="8771" y="1444395"/>
                      <a:pt x="8867" y="1513420"/>
                    </a:cubicBezTo>
                    <a:cubicBezTo>
                      <a:pt x="8485" y="1522573"/>
                      <a:pt x="9439" y="1531725"/>
                      <a:pt x="11822" y="1540592"/>
                    </a:cubicBezTo>
                    <a:cubicBezTo>
                      <a:pt x="145202" y="1927194"/>
                      <a:pt x="851001" y="1575868"/>
                      <a:pt x="915164" y="1542976"/>
                    </a:cubicBezTo>
                    <a:cubicBezTo>
                      <a:pt x="918215" y="1541450"/>
                      <a:pt x="919837" y="1540592"/>
                      <a:pt x="919837" y="1540592"/>
                    </a:cubicBezTo>
                    <a:lnTo>
                      <a:pt x="905917" y="1107560"/>
                    </a:lnTo>
                    <a:lnTo>
                      <a:pt x="908300" y="983046"/>
                    </a:lnTo>
                    <a:lnTo>
                      <a:pt x="924794" y="128899"/>
                    </a:lnTo>
                    <a:lnTo>
                      <a:pt x="910016" y="117077"/>
                    </a:lnTo>
                    <a:lnTo>
                      <a:pt x="780545" y="13824"/>
                    </a:lnTo>
                    <a:lnTo>
                      <a:pt x="767865" y="3718"/>
                    </a:lnTo>
                    <a:lnTo>
                      <a:pt x="728967" y="60445"/>
                    </a:lnTo>
                    <a:lnTo>
                      <a:pt x="382217" y="36610"/>
                    </a:lnTo>
                    <a:lnTo>
                      <a:pt x="249885" y="0"/>
                    </a:lnTo>
                    <a:lnTo>
                      <a:pt x="208603" y="16780"/>
                    </a:lnTo>
                    <a:lnTo>
                      <a:pt x="22500" y="92479"/>
                    </a:lnTo>
                    <a:lnTo>
                      <a:pt x="0" y="10163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1226A7F3-655F-0A9D-2D42-FADE2BFC1105}"/>
                  </a:ext>
                </a:extLst>
              </p:cNvPr>
              <p:cNvSpPr/>
              <p:nvPr/>
            </p:nvSpPr>
            <p:spPr>
              <a:xfrm>
                <a:off x="5304483" y="3144654"/>
                <a:ext cx="218053" cy="398090"/>
              </a:xfrm>
              <a:custGeom>
                <a:avLst/>
                <a:gdLst>
                  <a:gd name="connsiteX0" fmla="*/ 24991 w 218053"/>
                  <a:gd name="connsiteY0" fmla="*/ 251887 h 398090"/>
                  <a:gd name="connsiteX1" fmla="*/ 70564 w 218053"/>
                  <a:gd name="connsiteY1" fmla="*/ 0 h 398090"/>
                  <a:gd name="connsiteX2" fmla="*/ 218054 w 218053"/>
                  <a:gd name="connsiteY2" fmla="*/ 6006 h 398090"/>
                  <a:gd name="connsiteX3" fmla="*/ 160373 w 218053"/>
                  <a:gd name="connsiteY3" fmla="*/ 270574 h 398090"/>
                  <a:gd name="connsiteX4" fmla="*/ 127481 w 218053"/>
                  <a:gd name="connsiteY4" fmla="*/ 387174 h 398090"/>
                  <a:gd name="connsiteX5" fmla="*/ 10881 w 218053"/>
                  <a:gd name="connsiteY5" fmla="*/ 354282 h 398090"/>
                  <a:gd name="connsiteX6" fmla="*/ 24991 w 218053"/>
                  <a:gd name="connsiteY6" fmla="*/ 251887 h 398090"/>
                  <a:gd name="connsiteX7" fmla="*/ 24991 w 218053"/>
                  <a:gd name="connsiteY7" fmla="*/ 251887 h 39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053" h="398090">
                    <a:moveTo>
                      <a:pt x="24991" y="251887"/>
                    </a:moveTo>
                    <a:lnTo>
                      <a:pt x="70564" y="0"/>
                    </a:lnTo>
                    <a:lnTo>
                      <a:pt x="218054" y="6006"/>
                    </a:lnTo>
                    <a:lnTo>
                      <a:pt x="160373" y="270574"/>
                    </a:lnTo>
                    <a:cubicBezTo>
                      <a:pt x="183446" y="311856"/>
                      <a:pt x="168763" y="364102"/>
                      <a:pt x="127481" y="387174"/>
                    </a:cubicBezTo>
                    <a:cubicBezTo>
                      <a:pt x="86199" y="410246"/>
                      <a:pt x="33953" y="395564"/>
                      <a:pt x="10881" y="354282"/>
                    </a:cubicBezTo>
                    <a:cubicBezTo>
                      <a:pt x="-7805" y="320722"/>
                      <a:pt x="-1990" y="278964"/>
                      <a:pt x="24991" y="251887"/>
                    </a:cubicBezTo>
                    <a:lnTo>
                      <a:pt x="24991" y="251887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E6DCD160-7F67-E946-CF11-24C1BC023E97}"/>
                  </a:ext>
                </a:extLst>
              </p:cNvPr>
              <p:cNvSpPr/>
              <p:nvPr/>
            </p:nvSpPr>
            <p:spPr>
              <a:xfrm>
                <a:off x="5295950" y="1773290"/>
                <a:ext cx="417598" cy="1588643"/>
              </a:xfrm>
              <a:custGeom>
                <a:avLst/>
                <a:gdLst>
                  <a:gd name="connsiteX0" fmla="*/ 261481 w 417598"/>
                  <a:gd name="connsiteY0" fmla="*/ 0 h 1588643"/>
                  <a:gd name="connsiteX1" fmla="*/ 261481 w 417598"/>
                  <a:gd name="connsiteY1" fmla="*/ 0 h 1588643"/>
                  <a:gd name="connsiteX2" fmla="*/ 407160 w 417598"/>
                  <a:gd name="connsiteY2" fmla="*/ 191537 h 1588643"/>
                  <a:gd name="connsiteX3" fmla="*/ 318208 w 417598"/>
                  <a:gd name="connsiteY3" fmla="*/ 954444 h 1588643"/>
                  <a:gd name="connsiteX4" fmla="*/ 295517 w 417598"/>
                  <a:gd name="connsiteY4" fmla="*/ 1062369 h 1588643"/>
                  <a:gd name="connsiteX5" fmla="*/ 316778 w 417598"/>
                  <a:gd name="connsiteY5" fmla="*/ 1145028 h 1588643"/>
                  <a:gd name="connsiteX6" fmla="*/ 274066 w 417598"/>
                  <a:gd name="connsiteY6" fmla="*/ 1246279 h 1588643"/>
                  <a:gd name="connsiteX7" fmla="*/ 295326 w 417598"/>
                  <a:gd name="connsiteY7" fmla="*/ 1328938 h 1588643"/>
                  <a:gd name="connsiteX8" fmla="*/ 260623 w 417598"/>
                  <a:gd name="connsiteY8" fmla="*/ 1419511 h 1588643"/>
                  <a:gd name="connsiteX9" fmla="*/ 245941 w 417598"/>
                  <a:gd name="connsiteY9" fmla="*/ 1583399 h 1588643"/>
                  <a:gd name="connsiteX10" fmla="*/ 8736 w 417598"/>
                  <a:gd name="connsiteY10" fmla="*/ 1588643 h 1588643"/>
                  <a:gd name="connsiteX11" fmla="*/ 42104 w 417598"/>
                  <a:gd name="connsiteY11" fmla="*/ 1422085 h 1588643"/>
                  <a:gd name="connsiteX12" fmla="*/ 14170 w 417598"/>
                  <a:gd name="connsiteY12" fmla="*/ 1359447 h 1588643"/>
                  <a:gd name="connsiteX13" fmla="*/ 35526 w 417598"/>
                  <a:gd name="connsiteY13" fmla="*/ 1308822 h 1588643"/>
                  <a:gd name="connsiteX14" fmla="*/ 27613 w 417598"/>
                  <a:gd name="connsiteY14" fmla="*/ 986288 h 1588643"/>
                  <a:gd name="connsiteX15" fmla="*/ 67941 w 417598"/>
                  <a:gd name="connsiteY15" fmla="*/ 176760 h 1588643"/>
                  <a:gd name="connsiteX16" fmla="*/ 261481 w 417598"/>
                  <a:gd name="connsiteY16" fmla="*/ 0 h 158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7598" h="1588643">
                    <a:moveTo>
                      <a:pt x="261481" y="0"/>
                    </a:moveTo>
                    <a:lnTo>
                      <a:pt x="261481" y="0"/>
                    </a:lnTo>
                    <a:cubicBezTo>
                      <a:pt x="337276" y="19640"/>
                      <a:pt x="380560" y="117840"/>
                      <a:pt x="407160" y="191537"/>
                    </a:cubicBezTo>
                    <a:cubicBezTo>
                      <a:pt x="441482" y="286114"/>
                      <a:pt x="385804" y="869402"/>
                      <a:pt x="318208" y="954444"/>
                    </a:cubicBezTo>
                    <a:cubicBezTo>
                      <a:pt x="265771" y="1020419"/>
                      <a:pt x="278165" y="1007739"/>
                      <a:pt x="295517" y="1062369"/>
                    </a:cubicBezTo>
                    <a:cubicBezTo>
                      <a:pt x="312869" y="1116998"/>
                      <a:pt x="352816" y="1063704"/>
                      <a:pt x="316778" y="1145028"/>
                    </a:cubicBezTo>
                    <a:cubicBezTo>
                      <a:pt x="280739" y="1226353"/>
                      <a:pt x="250135" y="1211671"/>
                      <a:pt x="274066" y="1246279"/>
                    </a:cubicBezTo>
                    <a:cubicBezTo>
                      <a:pt x="297996" y="1280887"/>
                      <a:pt x="326026" y="1276978"/>
                      <a:pt x="295326" y="1328938"/>
                    </a:cubicBezTo>
                    <a:cubicBezTo>
                      <a:pt x="264627" y="1380898"/>
                      <a:pt x="267297" y="1399585"/>
                      <a:pt x="260623" y="1419511"/>
                    </a:cubicBezTo>
                    <a:cubicBezTo>
                      <a:pt x="253949" y="1439437"/>
                      <a:pt x="245941" y="1583399"/>
                      <a:pt x="245941" y="1583399"/>
                    </a:cubicBezTo>
                    <a:cubicBezTo>
                      <a:pt x="245941" y="1583399"/>
                      <a:pt x="90060" y="1558039"/>
                      <a:pt x="8736" y="1588643"/>
                    </a:cubicBezTo>
                    <a:cubicBezTo>
                      <a:pt x="8736" y="1588643"/>
                      <a:pt x="64700" y="1447350"/>
                      <a:pt x="42104" y="1422085"/>
                    </a:cubicBezTo>
                    <a:cubicBezTo>
                      <a:pt x="19509" y="1396820"/>
                      <a:pt x="-9856" y="1391386"/>
                      <a:pt x="14170" y="1359447"/>
                    </a:cubicBezTo>
                    <a:cubicBezTo>
                      <a:pt x="38196" y="1327508"/>
                      <a:pt x="86151" y="1330178"/>
                      <a:pt x="35526" y="1308822"/>
                    </a:cubicBezTo>
                    <a:cubicBezTo>
                      <a:pt x="-15099" y="1287465"/>
                      <a:pt x="27613" y="986288"/>
                      <a:pt x="27613" y="986288"/>
                    </a:cubicBezTo>
                    <a:cubicBezTo>
                      <a:pt x="-29210" y="788077"/>
                      <a:pt x="10356" y="491475"/>
                      <a:pt x="67941" y="176760"/>
                    </a:cubicBezTo>
                    <a:cubicBezTo>
                      <a:pt x="85579" y="81134"/>
                      <a:pt x="164616" y="8771"/>
                      <a:pt x="261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741D1C1B-0588-E4EB-057C-B48AEC816E18}"/>
                  </a:ext>
                </a:extLst>
              </p:cNvPr>
              <p:cNvSpPr/>
              <p:nvPr/>
            </p:nvSpPr>
            <p:spPr>
              <a:xfrm>
                <a:off x="6523793" y="3109950"/>
                <a:ext cx="175329" cy="407228"/>
              </a:xfrm>
              <a:custGeom>
                <a:avLst/>
                <a:gdLst>
                  <a:gd name="connsiteX0" fmla="*/ 17352 w 175329"/>
                  <a:gd name="connsiteY0" fmla="*/ 269811 h 407228"/>
                  <a:gd name="connsiteX1" fmla="*/ 28411 w 175329"/>
                  <a:gd name="connsiteY1" fmla="*/ 14110 h 407228"/>
                  <a:gd name="connsiteX2" fmla="*/ 175329 w 175329"/>
                  <a:gd name="connsiteY2" fmla="*/ 0 h 407228"/>
                  <a:gd name="connsiteX3" fmla="*/ 154069 w 175329"/>
                  <a:gd name="connsiteY3" fmla="*/ 269906 h 407228"/>
                  <a:gd name="connsiteX4" fmla="*/ 137289 w 175329"/>
                  <a:gd name="connsiteY4" fmla="*/ 389939 h 407228"/>
                  <a:gd name="connsiteX5" fmla="*/ 17257 w 175329"/>
                  <a:gd name="connsiteY5" fmla="*/ 373159 h 407228"/>
                  <a:gd name="connsiteX6" fmla="*/ 17352 w 175329"/>
                  <a:gd name="connsiteY6" fmla="*/ 269811 h 407228"/>
                  <a:gd name="connsiteX7" fmla="*/ 17352 w 175329"/>
                  <a:gd name="connsiteY7" fmla="*/ 269811 h 4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329" h="407228">
                    <a:moveTo>
                      <a:pt x="17352" y="269811"/>
                    </a:moveTo>
                    <a:lnTo>
                      <a:pt x="28411" y="14110"/>
                    </a:lnTo>
                    <a:lnTo>
                      <a:pt x="175329" y="0"/>
                    </a:lnTo>
                    <a:lnTo>
                      <a:pt x="154069" y="269906"/>
                    </a:lnTo>
                    <a:cubicBezTo>
                      <a:pt x="182575" y="307661"/>
                      <a:pt x="175044" y="361432"/>
                      <a:pt x="137289" y="389939"/>
                    </a:cubicBezTo>
                    <a:cubicBezTo>
                      <a:pt x="99534" y="418445"/>
                      <a:pt x="45763" y="410913"/>
                      <a:pt x="17257" y="373159"/>
                    </a:cubicBezTo>
                    <a:cubicBezTo>
                      <a:pt x="-5816" y="342555"/>
                      <a:pt x="-5720" y="300320"/>
                      <a:pt x="17352" y="269811"/>
                    </a:cubicBezTo>
                    <a:lnTo>
                      <a:pt x="17352" y="269811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A00C5202-496A-CC2A-FD89-4DC73302C984}"/>
                  </a:ext>
                </a:extLst>
              </p:cNvPr>
              <p:cNvSpPr/>
              <p:nvPr/>
            </p:nvSpPr>
            <p:spPr>
              <a:xfrm>
                <a:off x="6387553" y="1777389"/>
                <a:ext cx="382189" cy="1571386"/>
              </a:xfrm>
              <a:custGeom>
                <a:avLst/>
                <a:gdLst>
                  <a:gd name="connsiteX0" fmla="*/ 0 w 382189"/>
                  <a:gd name="connsiteY0" fmla="*/ 0 h 1571386"/>
                  <a:gd name="connsiteX1" fmla="*/ 4100 w 382189"/>
                  <a:gd name="connsiteY1" fmla="*/ 477 h 1571386"/>
                  <a:gd name="connsiteX2" fmla="*/ 186484 w 382189"/>
                  <a:gd name="connsiteY2" fmla="*/ 125944 h 1571386"/>
                  <a:gd name="connsiteX3" fmla="*/ 345034 w 382189"/>
                  <a:gd name="connsiteY3" fmla="*/ 901150 h 1571386"/>
                  <a:gd name="connsiteX4" fmla="*/ 337216 w 382189"/>
                  <a:gd name="connsiteY4" fmla="*/ 1011171 h 1571386"/>
                  <a:gd name="connsiteX5" fmla="*/ 369536 w 382189"/>
                  <a:gd name="connsiteY5" fmla="*/ 1090113 h 1571386"/>
                  <a:gd name="connsiteX6" fmla="*/ 341030 w 382189"/>
                  <a:gd name="connsiteY6" fmla="*/ 1196226 h 1571386"/>
                  <a:gd name="connsiteX7" fmla="*/ 373350 w 382189"/>
                  <a:gd name="connsiteY7" fmla="*/ 1275167 h 1571386"/>
                  <a:gd name="connsiteX8" fmla="*/ 351327 w 382189"/>
                  <a:gd name="connsiteY8" fmla="*/ 1369648 h 1571386"/>
                  <a:gd name="connsiteX9" fmla="*/ 358954 w 382189"/>
                  <a:gd name="connsiteY9" fmla="*/ 1534014 h 1571386"/>
                  <a:gd name="connsiteX10" fmla="*/ 124609 w 382189"/>
                  <a:gd name="connsiteY10" fmla="*/ 1571387 h 1571386"/>
                  <a:gd name="connsiteX11" fmla="*/ 135096 w 382189"/>
                  <a:gd name="connsiteY11" fmla="*/ 1401778 h 1571386"/>
                  <a:gd name="connsiteX12" fmla="*/ 98867 w 382189"/>
                  <a:gd name="connsiteY12" fmla="*/ 1343525 h 1571386"/>
                  <a:gd name="connsiteX13" fmla="*/ 113168 w 382189"/>
                  <a:gd name="connsiteY13" fmla="*/ 1290421 h 1571386"/>
                  <a:gd name="connsiteX14" fmla="*/ 61590 w 382189"/>
                  <a:gd name="connsiteY14" fmla="*/ 971987 h 1571386"/>
                  <a:gd name="connsiteX15" fmla="*/ 0 w 382189"/>
                  <a:gd name="connsiteY15" fmla="*/ 0 h 157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2189" h="1571386">
                    <a:moveTo>
                      <a:pt x="0" y="0"/>
                    </a:moveTo>
                    <a:lnTo>
                      <a:pt x="4100" y="477"/>
                    </a:lnTo>
                    <a:cubicBezTo>
                      <a:pt x="81897" y="9629"/>
                      <a:pt x="150064" y="56632"/>
                      <a:pt x="186484" y="125944"/>
                    </a:cubicBezTo>
                    <a:cubicBezTo>
                      <a:pt x="233296" y="214991"/>
                      <a:pt x="381263" y="818395"/>
                      <a:pt x="345034" y="901150"/>
                    </a:cubicBezTo>
                    <a:cubicBezTo>
                      <a:pt x="311284" y="978375"/>
                      <a:pt x="312619" y="959402"/>
                      <a:pt x="337216" y="1011171"/>
                    </a:cubicBezTo>
                    <a:cubicBezTo>
                      <a:pt x="361814" y="1062941"/>
                      <a:pt x="394134" y="1004784"/>
                      <a:pt x="369536" y="1090113"/>
                    </a:cubicBezTo>
                    <a:cubicBezTo>
                      <a:pt x="344938" y="1175442"/>
                      <a:pt x="312523" y="1165145"/>
                      <a:pt x="341030" y="1196226"/>
                    </a:cubicBezTo>
                    <a:cubicBezTo>
                      <a:pt x="369536" y="1227306"/>
                      <a:pt x="396708" y="1219584"/>
                      <a:pt x="373350" y="1275167"/>
                    </a:cubicBezTo>
                    <a:cubicBezTo>
                      <a:pt x="349992" y="1330750"/>
                      <a:pt x="355140" y="1348960"/>
                      <a:pt x="351327" y="1369648"/>
                    </a:cubicBezTo>
                    <a:cubicBezTo>
                      <a:pt x="347513" y="1390337"/>
                      <a:pt x="358954" y="1534014"/>
                      <a:pt x="358954" y="1534014"/>
                    </a:cubicBezTo>
                    <a:cubicBezTo>
                      <a:pt x="358954" y="1534014"/>
                      <a:pt x="201071" y="1530009"/>
                      <a:pt x="124609" y="1571387"/>
                    </a:cubicBezTo>
                    <a:cubicBezTo>
                      <a:pt x="124609" y="1571387"/>
                      <a:pt x="160933" y="1423801"/>
                      <a:pt x="135096" y="1401778"/>
                    </a:cubicBezTo>
                    <a:cubicBezTo>
                      <a:pt x="109259" y="1379754"/>
                      <a:pt x="79418" y="1378419"/>
                      <a:pt x="98867" y="1343525"/>
                    </a:cubicBezTo>
                    <a:cubicBezTo>
                      <a:pt x="118317" y="1308631"/>
                      <a:pt x="166177" y="1304722"/>
                      <a:pt x="113168" y="1290421"/>
                    </a:cubicBezTo>
                    <a:cubicBezTo>
                      <a:pt x="60159" y="1276120"/>
                      <a:pt x="61590" y="971987"/>
                      <a:pt x="61590" y="97198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EC4D1139-A20F-64C6-9EBC-CBA79AE15A47}"/>
                  </a:ext>
                </a:extLst>
              </p:cNvPr>
              <p:cNvSpPr/>
              <p:nvPr/>
            </p:nvSpPr>
            <p:spPr>
              <a:xfrm>
                <a:off x="5799773" y="917602"/>
                <a:ext cx="540982" cy="540961"/>
              </a:xfrm>
              <a:custGeom>
                <a:avLst/>
                <a:gdLst>
                  <a:gd name="connsiteX0" fmla="*/ 209186 w 540982"/>
                  <a:gd name="connsiteY0" fmla="*/ 533917 h 540961"/>
                  <a:gd name="connsiteX1" fmla="*/ 227778 w 540982"/>
                  <a:gd name="connsiteY1" fmla="*/ 537539 h 540961"/>
                  <a:gd name="connsiteX2" fmla="*/ 285076 w 540982"/>
                  <a:gd name="connsiteY2" fmla="*/ 540495 h 540961"/>
                  <a:gd name="connsiteX3" fmla="*/ 540586 w 540982"/>
                  <a:gd name="connsiteY3" fmla="*/ 255906 h 540961"/>
                  <a:gd name="connsiteX4" fmla="*/ 255998 w 540982"/>
                  <a:gd name="connsiteY4" fmla="*/ 396 h 540961"/>
                  <a:gd name="connsiteX5" fmla="*/ 8687 w 540982"/>
                  <a:gd name="connsiteY5" fmla="*/ 202612 h 540961"/>
                  <a:gd name="connsiteX6" fmla="*/ 7066 w 540982"/>
                  <a:gd name="connsiteY6" fmla="*/ 209095 h 540961"/>
                  <a:gd name="connsiteX7" fmla="*/ 209186 w 540982"/>
                  <a:gd name="connsiteY7" fmla="*/ 533917 h 54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0982" h="540961">
                    <a:moveTo>
                      <a:pt x="209186" y="533917"/>
                    </a:moveTo>
                    <a:cubicBezTo>
                      <a:pt x="215383" y="535347"/>
                      <a:pt x="221580" y="536586"/>
                      <a:pt x="227778" y="537539"/>
                    </a:cubicBezTo>
                    <a:cubicBezTo>
                      <a:pt x="246750" y="540686"/>
                      <a:pt x="265913" y="541639"/>
                      <a:pt x="285076" y="540495"/>
                    </a:cubicBezTo>
                    <a:cubicBezTo>
                      <a:pt x="434188" y="532486"/>
                      <a:pt x="548595" y="405113"/>
                      <a:pt x="540586" y="255906"/>
                    </a:cubicBezTo>
                    <a:cubicBezTo>
                      <a:pt x="532578" y="106700"/>
                      <a:pt x="405205" y="-7612"/>
                      <a:pt x="255998" y="396"/>
                    </a:cubicBezTo>
                    <a:cubicBezTo>
                      <a:pt x="138349" y="6689"/>
                      <a:pt x="38242" y="88490"/>
                      <a:pt x="8687" y="202612"/>
                    </a:cubicBezTo>
                    <a:cubicBezTo>
                      <a:pt x="8115" y="204804"/>
                      <a:pt x="7543" y="206902"/>
                      <a:pt x="7066" y="209095"/>
                    </a:cubicBezTo>
                    <a:cubicBezTo>
                      <a:pt x="-26684" y="354583"/>
                      <a:pt x="63698" y="499976"/>
                      <a:pt x="209186" y="533917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642DA7AB-AF7B-BA23-D92B-5ED42B7BB6AC}"/>
                  </a:ext>
                </a:extLst>
              </p:cNvPr>
              <p:cNvSpPr/>
              <p:nvPr/>
            </p:nvSpPr>
            <p:spPr>
              <a:xfrm>
                <a:off x="5715170" y="793546"/>
                <a:ext cx="679190" cy="645101"/>
              </a:xfrm>
              <a:custGeom>
                <a:avLst/>
                <a:gdLst>
                  <a:gd name="connsiteX0" fmla="*/ 543388 w 679190"/>
                  <a:gd name="connsiteY0" fmla="*/ 626034 h 645101"/>
                  <a:gd name="connsiteX1" fmla="*/ 616799 w 679190"/>
                  <a:gd name="connsiteY1" fmla="*/ 505143 h 645101"/>
                  <a:gd name="connsiteX2" fmla="*/ 667616 w 679190"/>
                  <a:gd name="connsiteY2" fmla="*/ 312271 h 645101"/>
                  <a:gd name="connsiteX3" fmla="*/ 594490 w 679190"/>
                  <a:gd name="connsiteY3" fmla="*/ 134177 h 645101"/>
                  <a:gd name="connsiteX4" fmla="*/ 603738 w 679190"/>
                  <a:gd name="connsiteY4" fmla="*/ 104526 h 645101"/>
                  <a:gd name="connsiteX5" fmla="*/ 557784 w 679190"/>
                  <a:gd name="connsiteY5" fmla="*/ 96899 h 645101"/>
                  <a:gd name="connsiteX6" fmla="*/ 536238 w 679190"/>
                  <a:gd name="connsiteY6" fmla="*/ 59049 h 645101"/>
                  <a:gd name="connsiteX7" fmla="*/ 572276 w 679190"/>
                  <a:gd name="connsiteY7" fmla="*/ 47418 h 645101"/>
                  <a:gd name="connsiteX8" fmla="*/ 448716 w 679190"/>
                  <a:gd name="connsiteY8" fmla="*/ 61528 h 645101"/>
                  <a:gd name="connsiteX9" fmla="*/ 335071 w 679190"/>
                  <a:gd name="connsiteY9" fmla="*/ 11570 h 645101"/>
                  <a:gd name="connsiteX10" fmla="*/ 237062 w 679190"/>
                  <a:gd name="connsiteY10" fmla="*/ 68869 h 645101"/>
                  <a:gd name="connsiteX11" fmla="*/ 194350 w 679190"/>
                  <a:gd name="connsiteY11" fmla="*/ 128171 h 645101"/>
                  <a:gd name="connsiteX12" fmla="*/ 129996 w 679190"/>
                  <a:gd name="connsiteY12" fmla="*/ 155628 h 645101"/>
                  <a:gd name="connsiteX13" fmla="*/ 101108 w 679190"/>
                  <a:gd name="connsiteY13" fmla="*/ 100904 h 645101"/>
                  <a:gd name="connsiteX14" fmla="*/ 44667 w 679190"/>
                  <a:gd name="connsiteY14" fmla="*/ 229707 h 645101"/>
                  <a:gd name="connsiteX15" fmla="*/ 21881 w 679190"/>
                  <a:gd name="connsiteY15" fmla="*/ 201773 h 645101"/>
                  <a:gd name="connsiteX16" fmla="*/ 33989 w 679190"/>
                  <a:gd name="connsiteY16" fmla="*/ 310079 h 645101"/>
                  <a:gd name="connsiteX17" fmla="*/ 159646 w 679190"/>
                  <a:gd name="connsiteY17" fmla="*/ 317992 h 645101"/>
                  <a:gd name="connsiteX18" fmla="*/ 314001 w 679190"/>
                  <a:gd name="connsiteY18" fmla="*/ 305216 h 645101"/>
                  <a:gd name="connsiteX19" fmla="*/ 418970 w 679190"/>
                  <a:gd name="connsiteY19" fmla="*/ 485408 h 645101"/>
                  <a:gd name="connsiteX20" fmla="*/ 521365 w 679190"/>
                  <a:gd name="connsiteY20" fmla="*/ 519921 h 645101"/>
                  <a:gd name="connsiteX21" fmla="*/ 513928 w 679190"/>
                  <a:gd name="connsiteY21" fmla="*/ 645102 h 645101"/>
                  <a:gd name="connsiteX22" fmla="*/ 543388 w 679190"/>
                  <a:gd name="connsiteY22" fmla="*/ 626034 h 645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9190" h="645101">
                    <a:moveTo>
                      <a:pt x="543388" y="626034"/>
                    </a:moveTo>
                    <a:cubicBezTo>
                      <a:pt x="581047" y="596574"/>
                      <a:pt x="584670" y="540514"/>
                      <a:pt x="616799" y="505143"/>
                    </a:cubicBezTo>
                    <a:cubicBezTo>
                      <a:pt x="670476" y="446033"/>
                      <a:pt x="695645" y="382346"/>
                      <a:pt x="667616" y="312271"/>
                    </a:cubicBezTo>
                    <a:cubicBezTo>
                      <a:pt x="642732" y="250301"/>
                      <a:pt x="648071" y="174124"/>
                      <a:pt x="594490" y="134177"/>
                    </a:cubicBezTo>
                    <a:cubicBezTo>
                      <a:pt x="620804" y="124643"/>
                      <a:pt x="627001" y="104908"/>
                      <a:pt x="603738" y="104526"/>
                    </a:cubicBezTo>
                    <a:cubicBezTo>
                      <a:pt x="588103" y="104240"/>
                      <a:pt x="529755" y="134177"/>
                      <a:pt x="557784" y="96899"/>
                    </a:cubicBezTo>
                    <a:cubicBezTo>
                      <a:pt x="585814" y="59622"/>
                      <a:pt x="532711" y="74304"/>
                      <a:pt x="536238" y="59049"/>
                    </a:cubicBezTo>
                    <a:cubicBezTo>
                      <a:pt x="539766" y="43795"/>
                      <a:pt x="562266" y="35310"/>
                      <a:pt x="572276" y="47418"/>
                    </a:cubicBezTo>
                    <a:cubicBezTo>
                      <a:pt x="540528" y="10236"/>
                      <a:pt x="471216" y="18149"/>
                      <a:pt x="448716" y="61528"/>
                    </a:cubicBezTo>
                    <a:cubicBezTo>
                      <a:pt x="417064" y="14145"/>
                      <a:pt x="383504" y="-18462"/>
                      <a:pt x="335071" y="11570"/>
                    </a:cubicBezTo>
                    <a:cubicBezTo>
                      <a:pt x="287497" y="41126"/>
                      <a:pt x="288164" y="77641"/>
                      <a:pt x="237062" y="68869"/>
                    </a:cubicBezTo>
                    <a:cubicBezTo>
                      <a:pt x="213037" y="64770"/>
                      <a:pt x="210749" y="110151"/>
                      <a:pt x="194350" y="128171"/>
                    </a:cubicBezTo>
                    <a:cubicBezTo>
                      <a:pt x="177952" y="146190"/>
                      <a:pt x="153926" y="160109"/>
                      <a:pt x="129996" y="155628"/>
                    </a:cubicBezTo>
                    <a:cubicBezTo>
                      <a:pt x="106066" y="151147"/>
                      <a:pt x="87665" y="121211"/>
                      <a:pt x="101108" y="100904"/>
                    </a:cubicBezTo>
                    <a:lnTo>
                      <a:pt x="44667" y="229707"/>
                    </a:lnTo>
                    <a:lnTo>
                      <a:pt x="21881" y="201773"/>
                    </a:lnTo>
                    <a:cubicBezTo>
                      <a:pt x="-14253" y="225322"/>
                      <a:pt x="-2431" y="286816"/>
                      <a:pt x="33989" y="310079"/>
                    </a:cubicBezTo>
                    <a:cubicBezTo>
                      <a:pt x="70409" y="333341"/>
                      <a:pt x="139911" y="279665"/>
                      <a:pt x="159646" y="317992"/>
                    </a:cubicBezTo>
                    <a:cubicBezTo>
                      <a:pt x="190823" y="378532"/>
                      <a:pt x="263853" y="347928"/>
                      <a:pt x="314001" y="305216"/>
                    </a:cubicBezTo>
                    <a:cubicBezTo>
                      <a:pt x="374828" y="253352"/>
                      <a:pt x="448239" y="411043"/>
                      <a:pt x="418970" y="485408"/>
                    </a:cubicBezTo>
                    <a:cubicBezTo>
                      <a:pt x="449383" y="455567"/>
                      <a:pt x="505634" y="480355"/>
                      <a:pt x="521365" y="519921"/>
                    </a:cubicBezTo>
                    <a:cubicBezTo>
                      <a:pt x="537096" y="559487"/>
                      <a:pt x="525560" y="604106"/>
                      <a:pt x="513928" y="645102"/>
                    </a:cubicBezTo>
                    <a:lnTo>
                      <a:pt x="543388" y="626034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BD0DFD74-8E2C-9DD2-D483-70E192BB7B63}"/>
                  </a:ext>
                </a:extLst>
              </p:cNvPr>
              <p:cNvSpPr/>
              <p:nvPr/>
            </p:nvSpPr>
            <p:spPr>
              <a:xfrm>
                <a:off x="5743438" y="1509771"/>
                <a:ext cx="571941" cy="501867"/>
              </a:xfrm>
              <a:custGeom>
                <a:avLst/>
                <a:gdLst>
                  <a:gd name="connsiteX0" fmla="*/ 0 w 571941"/>
                  <a:gd name="connsiteY0" fmla="*/ 180382 h 501867"/>
                  <a:gd name="connsiteX1" fmla="*/ 9439 w 571941"/>
                  <a:gd name="connsiteY1" fmla="*/ 192395 h 501867"/>
                  <a:gd name="connsiteX2" fmla="*/ 34799 w 571941"/>
                  <a:gd name="connsiteY2" fmla="*/ 224620 h 501867"/>
                  <a:gd name="connsiteX3" fmla="*/ 128613 w 571941"/>
                  <a:gd name="connsiteY3" fmla="*/ 501867 h 501867"/>
                  <a:gd name="connsiteX4" fmla="*/ 571942 w 571941"/>
                  <a:gd name="connsiteY4" fmla="*/ 177427 h 501867"/>
                  <a:gd name="connsiteX5" fmla="*/ 559262 w 571941"/>
                  <a:gd name="connsiteY5" fmla="*/ 167321 h 501867"/>
                  <a:gd name="connsiteX6" fmla="*/ 491762 w 571941"/>
                  <a:gd name="connsiteY6" fmla="*/ 23835 h 501867"/>
                  <a:gd name="connsiteX7" fmla="*/ 145012 w 571941"/>
                  <a:gd name="connsiteY7" fmla="*/ 0 h 501867"/>
                  <a:gd name="connsiteX8" fmla="*/ 41282 w 571941"/>
                  <a:gd name="connsiteY8" fmla="*/ 163603 h 501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941" h="501867">
                    <a:moveTo>
                      <a:pt x="0" y="180382"/>
                    </a:moveTo>
                    <a:lnTo>
                      <a:pt x="9439" y="192395"/>
                    </a:lnTo>
                    <a:lnTo>
                      <a:pt x="34799" y="224620"/>
                    </a:lnTo>
                    <a:lnTo>
                      <a:pt x="128613" y="501867"/>
                    </a:lnTo>
                    <a:lnTo>
                      <a:pt x="571942" y="177427"/>
                    </a:lnTo>
                    <a:lnTo>
                      <a:pt x="559262" y="167321"/>
                    </a:lnTo>
                    <a:lnTo>
                      <a:pt x="491762" y="23835"/>
                    </a:lnTo>
                    <a:lnTo>
                      <a:pt x="145012" y="0"/>
                    </a:lnTo>
                    <a:lnTo>
                      <a:pt x="41282" y="163603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AC412F1F-FA19-5917-5CD3-48F7494BCC2F}"/>
                  </a:ext>
                </a:extLst>
              </p:cNvPr>
              <p:cNvSpPr/>
              <p:nvPr/>
            </p:nvSpPr>
            <p:spPr>
              <a:xfrm>
                <a:off x="5579691" y="2338367"/>
                <a:ext cx="635582" cy="464845"/>
              </a:xfrm>
              <a:custGeom>
                <a:avLst/>
                <a:gdLst>
                  <a:gd name="connsiteX0" fmla="*/ 635583 w 635582"/>
                  <a:gd name="connsiteY0" fmla="*/ 58920 h 464845"/>
                  <a:gd name="connsiteX1" fmla="*/ 278632 w 635582"/>
                  <a:gd name="connsiteY1" fmla="*/ 463827 h 464845"/>
                  <a:gd name="connsiteX2" fmla="*/ 2624 w 635582"/>
                  <a:gd name="connsiteY2" fmla="*/ 0 h 464845"/>
                  <a:gd name="connsiteX3" fmla="*/ 635583 w 635582"/>
                  <a:gd name="connsiteY3" fmla="*/ 58920 h 46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582" h="464845">
                    <a:moveTo>
                      <a:pt x="635583" y="58920"/>
                    </a:moveTo>
                    <a:cubicBezTo>
                      <a:pt x="613274" y="298794"/>
                      <a:pt x="453485" y="480130"/>
                      <a:pt x="278632" y="463827"/>
                    </a:cubicBezTo>
                    <a:cubicBezTo>
                      <a:pt x="103779" y="447524"/>
                      <a:pt x="-19781" y="239874"/>
                      <a:pt x="2624" y="0"/>
                    </a:cubicBezTo>
                    <a:cubicBezTo>
                      <a:pt x="183960" y="118984"/>
                      <a:pt x="394088" y="141675"/>
                      <a:pt x="635583" y="58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26D006C1-12C5-B689-FEE4-27770B830A52}"/>
                  </a:ext>
                </a:extLst>
              </p:cNvPr>
              <p:cNvSpPr/>
              <p:nvPr/>
            </p:nvSpPr>
            <p:spPr>
              <a:xfrm>
                <a:off x="5667168" y="1997156"/>
                <a:ext cx="135583" cy="220893"/>
              </a:xfrm>
              <a:custGeom>
                <a:avLst/>
                <a:gdLst>
                  <a:gd name="connsiteX0" fmla="*/ 135190 w 135583"/>
                  <a:gd name="connsiteY0" fmla="*/ 114780 h 220893"/>
                  <a:gd name="connsiteX1" fmla="*/ 127372 w 135583"/>
                  <a:gd name="connsiteY1" fmla="*/ 156729 h 220893"/>
                  <a:gd name="connsiteX2" fmla="*/ 68262 w 135583"/>
                  <a:gd name="connsiteY2" fmla="*/ 220512 h 220893"/>
                  <a:gd name="connsiteX3" fmla="*/ 60635 w 135583"/>
                  <a:gd name="connsiteY3" fmla="*/ 220798 h 220893"/>
                  <a:gd name="connsiteX4" fmla="*/ 2763 w 135583"/>
                  <a:gd name="connsiteY4" fmla="*/ 148721 h 220893"/>
                  <a:gd name="connsiteX5" fmla="*/ 380 w 135583"/>
                  <a:gd name="connsiteY5" fmla="*/ 106104 h 220893"/>
                  <a:gd name="connsiteX6" fmla="*/ 8102 w 135583"/>
                  <a:gd name="connsiteY6" fmla="*/ 64536 h 220893"/>
                  <a:gd name="connsiteX7" fmla="*/ 74840 w 135583"/>
                  <a:gd name="connsiteY7" fmla="*/ 87 h 220893"/>
                  <a:gd name="connsiteX8" fmla="*/ 135190 w 135583"/>
                  <a:gd name="connsiteY8" fmla="*/ 114780 h 22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583" h="220893">
                    <a:moveTo>
                      <a:pt x="135190" y="114780"/>
                    </a:moveTo>
                    <a:cubicBezTo>
                      <a:pt x="134332" y="129081"/>
                      <a:pt x="131662" y="143096"/>
                      <a:pt x="127372" y="156729"/>
                    </a:cubicBezTo>
                    <a:cubicBezTo>
                      <a:pt x="115836" y="192387"/>
                      <a:pt x="93431" y="217556"/>
                      <a:pt x="68262" y="220512"/>
                    </a:cubicBezTo>
                    <a:cubicBezTo>
                      <a:pt x="65688" y="220893"/>
                      <a:pt x="63113" y="220988"/>
                      <a:pt x="60635" y="220798"/>
                    </a:cubicBezTo>
                    <a:cubicBezTo>
                      <a:pt x="32605" y="218986"/>
                      <a:pt x="10295" y="189336"/>
                      <a:pt x="2763" y="148721"/>
                    </a:cubicBezTo>
                    <a:cubicBezTo>
                      <a:pt x="284" y="134611"/>
                      <a:pt x="-574" y="120310"/>
                      <a:pt x="380" y="106104"/>
                    </a:cubicBezTo>
                    <a:cubicBezTo>
                      <a:pt x="1238" y="91994"/>
                      <a:pt x="3812" y="77979"/>
                      <a:pt x="8102" y="64536"/>
                    </a:cubicBezTo>
                    <a:cubicBezTo>
                      <a:pt x="20782" y="25066"/>
                      <a:pt x="46715" y="-1725"/>
                      <a:pt x="74840" y="87"/>
                    </a:cubicBezTo>
                    <a:cubicBezTo>
                      <a:pt x="112213" y="2470"/>
                      <a:pt x="139194" y="53858"/>
                      <a:pt x="135190" y="1147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DB2205C6-BB40-97F4-1E19-0DEAE4B29A57}"/>
                  </a:ext>
                </a:extLst>
              </p:cNvPr>
              <p:cNvSpPr/>
              <p:nvPr/>
            </p:nvSpPr>
            <p:spPr>
              <a:xfrm>
                <a:off x="5667168" y="2061787"/>
                <a:ext cx="93920" cy="156356"/>
              </a:xfrm>
              <a:custGeom>
                <a:avLst/>
                <a:gdLst>
                  <a:gd name="connsiteX0" fmla="*/ 93717 w 93920"/>
                  <a:gd name="connsiteY0" fmla="*/ 98009 h 156356"/>
                  <a:gd name="connsiteX1" fmla="*/ 68262 w 93920"/>
                  <a:gd name="connsiteY1" fmla="*/ 155976 h 156356"/>
                  <a:gd name="connsiteX2" fmla="*/ 60635 w 93920"/>
                  <a:gd name="connsiteY2" fmla="*/ 156262 h 156356"/>
                  <a:gd name="connsiteX3" fmla="*/ 2763 w 93920"/>
                  <a:gd name="connsiteY3" fmla="*/ 84185 h 156356"/>
                  <a:gd name="connsiteX4" fmla="*/ 380 w 93920"/>
                  <a:gd name="connsiteY4" fmla="*/ 41568 h 156356"/>
                  <a:gd name="connsiteX5" fmla="*/ 8102 w 93920"/>
                  <a:gd name="connsiteY5" fmla="*/ 0 h 156356"/>
                  <a:gd name="connsiteX6" fmla="*/ 93717 w 93920"/>
                  <a:gd name="connsiteY6" fmla="*/ 98009 h 156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920" h="156356">
                    <a:moveTo>
                      <a:pt x="93717" y="98009"/>
                    </a:moveTo>
                    <a:cubicBezTo>
                      <a:pt x="92383" y="119747"/>
                      <a:pt x="83325" y="140245"/>
                      <a:pt x="68262" y="155976"/>
                    </a:cubicBezTo>
                    <a:cubicBezTo>
                      <a:pt x="65688" y="156357"/>
                      <a:pt x="63113" y="156452"/>
                      <a:pt x="60635" y="156262"/>
                    </a:cubicBezTo>
                    <a:cubicBezTo>
                      <a:pt x="32605" y="154450"/>
                      <a:pt x="10295" y="124800"/>
                      <a:pt x="2763" y="84185"/>
                    </a:cubicBezTo>
                    <a:cubicBezTo>
                      <a:pt x="284" y="70075"/>
                      <a:pt x="-574" y="55774"/>
                      <a:pt x="380" y="41568"/>
                    </a:cubicBezTo>
                    <a:cubicBezTo>
                      <a:pt x="1238" y="27458"/>
                      <a:pt x="3812" y="13443"/>
                      <a:pt x="8102" y="0"/>
                    </a:cubicBezTo>
                    <a:cubicBezTo>
                      <a:pt x="58823" y="3432"/>
                      <a:pt x="97054" y="47288"/>
                      <a:pt x="93717" y="98009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2F802C37-362E-FC3F-656E-4E5DEE935E09}"/>
                  </a:ext>
                </a:extLst>
              </p:cNvPr>
              <p:cNvSpPr/>
              <p:nvPr/>
            </p:nvSpPr>
            <p:spPr>
              <a:xfrm>
                <a:off x="5946422" y="2015270"/>
                <a:ext cx="135658" cy="220869"/>
              </a:xfrm>
              <a:custGeom>
                <a:avLst/>
                <a:gdLst>
                  <a:gd name="connsiteX0" fmla="*/ 135282 w 135658"/>
                  <a:gd name="connsiteY0" fmla="*/ 114780 h 220869"/>
                  <a:gd name="connsiteX1" fmla="*/ 65112 w 135658"/>
                  <a:gd name="connsiteY1" fmla="*/ 220798 h 220869"/>
                  <a:gd name="connsiteX2" fmla="*/ 60631 w 135658"/>
                  <a:gd name="connsiteY2" fmla="*/ 220798 h 220869"/>
                  <a:gd name="connsiteX3" fmla="*/ 376 w 135658"/>
                  <a:gd name="connsiteY3" fmla="*/ 106104 h 220869"/>
                  <a:gd name="connsiteX4" fmla="*/ 8099 w 135658"/>
                  <a:gd name="connsiteY4" fmla="*/ 64631 h 220869"/>
                  <a:gd name="connsiteX5" fmla="*/ 74837 w 135658"/>
                  <a:gd name="connsiteY5" fmla="*/ 87 h 220869"/>
                  <a:gd name="connsiteX6" fmla="*/ 135282 w 135658"/>
                  <a:gd name="connsiteY6" fmla="*/ 114780 h 22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58" h="220869">
                    <a:moveTo>
                      <a:pt x="135282" y="114780"/>
                    </a:moveTo>
                    <a:cubicBezTo>
                      <a:pt x="131468" y="173319"/>
                      <a:pt x="100578" y="219368"/>
                      <a:pt x="65112" y="220798"/>
                    </a:cubicBezTo>
                    <a:cubicBezTo>
                      <a:pt x="63587" y="220893"/>
                      <a:pt x="62156" y="220893"/>
                      <a:pt x="60631" y="220798"/>
                    </a:cubicBezTo>
                    <a:cubicBezTo>
                      <a:pt x="23448" y="218414"/>
                      <a:pt x="-3533" y="167026"/>
                      <a:pt x="376" y="106104"/>
                    </a:cubicBezTo>
                    <a:cubicBezTo>
                      <a:pt x="1234" y="91994"/>
                      <a:pt x="3808" y="78074"/>
                      <a:pt x="8099" y="64631"/>
                    </a:cubicBezTo>
                    <a:cubicBezTo>
                      <a:pt x="20779" y="25065"/>
                      <a:pt x="46711" y="-1725"/>
                      <a:pt x="74837" y="87"/>
                    </a:cubicBezTo>
                    <a:cubicBezTo>
                      <a:pt x="112210" y="2470"/>
                      <a:pt x="139191" y="53858"/>
                      <a:pt x="135282" y="1147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BA79A91B-82FE-6CB1-CC9A-7FB02BFAD817}"/>
                  </a:ext>
                </a:extLst>
              </p:cNvPr>
              <p:cNvSpPr/>
              <p:nvPr/>
            </p:nvSpPr>
            <p:spPr>
              <a:xfrm>
                <a:off x="5946422" y="2079902"/>
                <a:ext cx="91243" cy="156237"/>
              </a:xfrm>
              <a:custGeom>
                <a:avLst/>
                <a:gdLst>
                  <a:gd name="connsiteX0" fmla="*/ 91044 w 91243"/>
                  <a:gd name="connsiteY0" fmla="*/ 97723 h 156237"/>
                  <a:gd name="connsiteX1" fmla="*/ 65112 w 91243"/>
                  <a:gd name="connsiteY1" fmla="*/ 156166 h 156237"/>
                  <a:gd name="connsiteX2" fmla="*/ 60631 w 91243"/>
                  <a:gd name="connsiteY2" fmla="*/ 156166 h 156237"/>
                  <a:gd name="connsiteX3" fmla="*/ 376 w 91243"/>
                  <a:gd name="connsiteY3" fmla="*/ 41473 h 156237"/>
                  <a:gd name="connsiteX4" fmla="*/ 8099 w 91243"/>
                  <a:gd name="connsiteY4" fmla="*/ 0 h 156237"/>
                  <a:gd name="connsiteX5" fmla="*/ 91044 w 91243"/>
                  <a:gd name="connsiteY5" fmla="*/ 97723 h 15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243" h="156237">
                    <a:moveTo>
                      <a:pt x="91044" y="97723"/>
                    </a:moveTo>
                    <a:cubicBezTo>
                      <a:pt x="89710" y="119651"/>
                      <a:pt x="80462" y="140340"/>
                      <a:pt x="65112" y="156166"/>
                    </a:cubicBezTo>
                    <a:cubicBezTo>
                      <a:pt x="63587" y="156262"/>
                      <a:pt x="62156" y="156262"/>
                      <a:pt x="60631" y="156166"/>
                    </a:cubicBezTo>
                    <a:cubicBezTo>
                      <a:pt x="23448" y="153783"/>
                      <a:pt x="-3533" y="102395"/>
                      <a:pt x="376" y="41473"/>
                    </a:cubicBezTo>
                    <a:cubicBezTo>
                      <a:pt x="1234" y="27362"/>
                      <a:pt x="3808" y="13443"/>
                      <a:pt x="8099" y="0"/>
                    </a:cubicBezTo>
                    <a:cubicBezTo>
                      <a:pt x="57675" y="4862"/>
                      <a:pt x="94286" y="48147"/>
                      <a:pt x="91044" y="9772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88B30A85-513B-5AD5-CAC1-3DF87137E4BD}"/>
                  </a:ext>
                </a:extLst>
              </p:cNvPr>
              <p:cNvGrpSpPr/>
              <p:nvPr/>
            </p:nvGrpSpPr>
            <p:grpSpPr>
              <a:xfrm>
                <a:off x="5047168" y="1217068"/>
                <a:ext cx="263518" cy="263518"/>
                <a:chOff x="3708048" y="2636883"/>
                <a:chExt cx="263518" cy="263518"/>
              </a:xfrm>
            </p:grpSpPr>
            <p:sp>
              <p:nvSpPr>
                <p:cNvPr id="322" name="任意多边形: 形状 321">
                  <a:extLst>
                    <a:ext uri="{FF2B5EF4-FFF2-40B4-BE49-F238E27FC236}">
                      <a16:creationId xmlns:a16="http://schemas.microsoft.com/office/drawing/2014/main" id="{E3F3D33C-42A0-56C0-E67A-CDEA579C7041}"/>
                    </a:ext>
                  </a:extLst>
                </p:cNvPr>
                <p:cNvSpPr/>
                <p:nvPr/>
              </p:nvSpPr>
              <p:spPr>
                <a:xfrm>
                  <a:off x="3708048" y="2636883"/>
                  <a:ext cx="263518" cy="263518"/>
                </a:xfrm>
                <a:custGeom>
                  <a:avLst/>
                  <a:gdLst>
                    <a:gd name="connsiteX0" fmla="*/ 263519 w 263518"/>
                    <a:gd name="connsiteY0" fmla="*/ 131759 h 263518"/>
                    <a:gd name="connsiteX1" fmla="*/ 131759 w 263518"/>
                    <a:gd name="connsiteY1" fmla="*/ 263519 h 263518"/>
                    <a:gd name="connsiteX2" fmla="*/ 0 w 263518"/>
                    <a:gd name="connsiteY2" fmla="*/ 131759 h 263518"/>
                    <a:gd name="connsiteX3" fmla="*/ 131759 w 263518"/>
                    <a:gd name="connsiteY3" fmla="*/ 0 h 263518"/>
                    <a:gd name="connsiteX4" fmla="*/ 263519 w 263518"/>
                    <a:gd name="connsiteY4" fmla="*/ 131759 h 263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3518" h="263518">
                      <a:moveTo>
                        <a:pt x="263519" y="131759"/>
                      </a:moveTo>
                      <a:cubicBezTo>
                        <a:pt x="263519" y="204528"/>
                        <a:pt x="204528" y="263519"/>
                        <a:pt x="131759" y="263519"/>
                      </a:cubicBezTo>
                      <a:cubicBezTo>
                        <a:pt x="58991" y="263519"/>
                        <a:pt x="0" y="204528"/>
                        <a:pt x="0" y="131759"/>
                      </a:cubicBezTo>
                      <a:cubicBezTo>
                        <a:pt x="0" y="58991"/>
                        <a:pt x="58991" y="0"/>
                        <a:pt x="131759" y="0"/>
                      </a:cubicBezTo>
                      <a:cubicBezTo>
                        <a:pt x="204528" y="0"/>
                        <a:pt x="263519" y="58991"/>
                        <a:pt x="263519" y="13175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5C1F073A-38E9-26D7-F2CA-3CBCD0A5F151}"/>
                    </a:ext>
                  </a:extLst>
                </p:cNvPr>
                <p:cNvSpPr/>
                <p:nvPr/>
              </p:nvSpPr>
              <p:spPr>
                <a:xfrm>
                  <a:off x="3856469" y="2691502"/>
                  <a:ext cx="27790" cy="45497"/>
                </a:xfrm>
                <a:custGeom>
                  <a:avLst/>
                  <a:gdLst>
                    <a:gd name="connsiteX0" fmla="*/ 23 w 27790"/>
                    <a:gd name="connsiteY0" fmla="*/ 22129 h 45497"/>
                    <a:gd name="connsiteX1" fmla="*/ 691 w 27790"/>
                    <a:gd name="connsiteY1" fmla="*/ 30901 h 45497"/>
                    <a:gd name="connsiteX2" fmla="*/ 11369 w 27790"/>
                    <a:gd name="connsiteY2" fmla="*/ 45297 h 45497"/>
                    <a:gd name="connsiteX3" fmla="*/ 12894 w 27790"/>
                    <a:gd name="connsiteY3" fmla="*/ 45488 h 45497"/>
                    <a:gd name="connsiteX4" fmla="*/ 26337 w 27790"/>
                    <a:gd name="connsiteY4" fmla="*/ 32045 h 45497"/>
                    <a:gd name="connsiteX5" fmla="*/ 27767 w 27790"/>
                    <a:gd name="connsiteY5" fmla="*/ 23369 h 45497"/>
                    <a:gd name="connsiteX6" fmla="*/ 27100 w 27790"/>
                    <a:gd name="connsiteY6" fmla="*/ 14693 h 45497"/>
                    <a:gd name="connsiteX7" fmla="*/ 14896 w 27790"/>
                    <a:gd name="connsiteY7" fmla="*/ 11 h 45497"/>
                    <a:gd name="connsiteX8" fmla="*/ 23 w 27790"/>
                    <a:gd name="connsiteY8" fmla="*/ 22129 h 4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90" h="45497">
                      <a:moveTo>
                        <a:pt x="23" y="22129"/>
                      </a:moveTo>
                      <a:cubicBezTo>
                        <a:pt x="-72" y="25085"/>
                        <a:pt x="119" y="28041"/>
                        <a:pt x="691" y="30901"/>
                      </a:cubicBezTo>
                      <a:cubicBezTo>
                        <a:pt x="1263" y="37288"/>
                        <a:pt x="5362" y="42913"/>
                        <a:pt x="11369" y="45297"/>
                      </a:cubicBezTo>
                      <a:cubicBezTo>
                        <a:pt x="11846" y="45392"/>
                        <a:pt x="12418" y="45488"/>
                        <a:pt x="12894" y="45488"/>
                      </a:cubicBezTo>
                      <a:cubicBezTo>
                        <a:pt x="18710" y="45774"/>
                        <a:pt x="23954" y="40149"/>
                        <a:pt x="26337" y="32045"/>
                      </a:cubicBezTo>
                      <a:cubicBezTo>
                        <a:pt x="27195" y="29185"/>
                        <a:pt x="27672" y="26324"/>
                        <a:pt x="27767" y="23369"/>
                      </a:cubicBezTo>
                      <a:cubicBezTo>
                        <a:pt x="27863" y="20413"/>
                        <a:pt x="27672" y="17553"/>
                        <a:pt x="27100" y="14693"/>
                      </a:cubicBezTo>
                      <a:cubicBezTo>
                        <a:pt x="25384" y="6303"/>
                        <a:pt x="20712" y="201"/>
                        <a:pt x="14896" y="11"/>
                      </a:cubicBezTo>
                      <a:cubicBezTo>
                        <a:pt x="7269" y="-371"/>
                        <a:pt x="595" y="9545"/>
                        <a:pt x="23" y="221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2BC0544D-AD0A-3D63-3087-95747C0035C8}"/>
                    </a:ext>
                  </a:extLst>
                </p:cNvPr>
                <p:cNvSpPr/>
                <p:nvPr/>
              </p:nvSpPr>
              <p:spPr>
                <a:xfrm>
                  <a:off x="3863911" y="2706270"/>
                  <a:ext cx="20348" cy="30825"/>
                </a:xfrm>
                <a:custGeom>
                  <a:avLst/>
                  <a:gdLst>
                    <a:gd name="connsiteX0" fmla="*/ 18 w 20348"/>
                    <a:gd name="connsiteY0" fmla="*/ 18134 h 30825"/>
                    <a:gd name="connsiteX1" fmla="*/ 3927 w 20348"/>
                    <a:gd name="connsiteY1" fmla="*/ 30624 h 30825"/>
                    <a:gd name="connsiteX2" fmla="*/ 5452 w 20348"/>
                    <a:gd name="connsiteY2" fmla="*/ 30815 h 30825"/>
                    <a:gd name="connsiteX3" fmla="*/ 18895 w 20348"/>
                    <a:gd name="connsiteY3" fmla="*/ 17372 h 30825"/>
                    <a:gd name="connsiteX4" fmla="*/ 20325 w 20348"/>
                    <a:gd name="connsiteY4" fmla="*/ 8696 h 30825"/>
                    <a:gd name="connsiteX5" fmla="*/ 19658 w 20348"/>
                    <a:gd name="connsiteY5" fmla="*/ 20 h 30825"/>
                    <a:gd name="connsiteX6" fmla="*/ 18 w 20348"/>
                    <a:gd name="connsiteY6" fmla="*/ 18134 h 30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48" h="30825">
                      <a:moveTo>
                        <a:pt x="18" y="18134"/>
                      </a:moveTo>
                      <a:cubicBezTo>
                        <a:pt x="-173" y="22615"/>
                        <a:pt x="1162" y="27001"/>
                        <a:pt x="3927" y="30624"/>
                      </a:cubicBezTo>
                      <a:cubicBezTo>
                        <a:pt x="4404" y="30719"/>
                        <a:pt x="4976" y="30815"/>
                        <a:pt x="5452" y="30815"/>
                      </a:cubicBezTo>
                      <a:cubicBezTo>
                        <a:pt x="11268" y="31101"/>
                        <a:pt x="16512" y="25476"/>
                        <a:pt x="18895" y="17372"/>
                      </a:cubicBezTo>
                      <a:cubicBezTo>
                        <a:pt x="19753" y="14512"/>
                        <a:pt x="20230" y="11651"/>
                        <a:pt x="20325" y="8696"/>
                      </a:cubicBezTo>
                      <a:cubicBezTo>
                        <a:pt x="20421" y="5740"/>
                        <a:pt x="20230" y="2880"/>
                        <a:pt x="19658" y="20"/>
                      </a:cubicBezTo>
                      <a:cubicBezTo>
                        <a:pt x="9361" y="-457"/>
                        <a:pt x="495" y="7647"/>
                        <a:pt x="18" y="18134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5" name="任意多边形: 形状 324">
                  <a:extLst>
                    <a:ext uri="{FF2B5EF4-FFF2-40B4-BE49-F238E27FC236}">
                      <a16:creationId xmlns:a16="http://schemas.microsoft.com/office/drawing/2014/main" id="{DEE34D41-4974-B786-CA30-AA105EFD17BD}"/>
                    </a:ext>
                  </a:extLst>
                </p:cNvPr>
                <p:cNvSpPr/>
                <p:nvPr/>
              </p:nvSpPr>
              <p:spPr>
                <a:xfrm>
                  <a:off x="3798770" y="2689017"/>
                  <a:ext cx="27999" cy="45599"/>
                </a:xfrm>
                <a:custGeom>
                  <a:avLst/>
                  <a:gdLst>
                    <a:gd name="connsiteX0" fmla="*/ 42 w 27999"/>
                    <a:gd name="connsiteY0" fmla="*/ 22135 h 45599"/>
                    <a:gd name="connsiteX1" fmla="*/ 12055 w 27999"/>
                    <a:gd name="connsiteY1" fmla="*/ 45493 h 45599"/>
                    <a:gd name="connsiteX2" fmla="*/ 13008 w 27999"/>
                    <a:gd name="connsiteY2" fmla="*/ 45589 h 45599"/>
                    <a:gd name="connsiteX3" fmla="*/ 27976 w 27999"/>
                    <a:gd name="connsiteY3" fmla="*/ 23375 h 45599"/>
                    <a:gd name="connsiteX4" fmla="*/ 27309 w 27999"/>
                    <a:gd name="connsiteY4" fmla="*/ 14699 h 45599"/>
                    <a:gd name="connsiteX5" fmla="*/ 15106 w 27999"/>
                    <a:gd name="connsiteY5" fmla="*/ 16 h 45599"/>
                    <a:gd name="connsiteX6" fmla="*/ 42 w 27999"/>
                    <a:gd name="connsiteY6" fmla="*/ 22135 h 45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99" h="45599">
                      <a:moveTo>
                        <a:pt x="42" y="22135"/>
                      </a:moveTo>
                      <a:cubicBezTo>
                        <a:pt x="-530" y="34243"/>
                        <a:pt x="4809" y="44349"/>
                        <a:pt x="12055" y="45493"/>
                      </a:cubicBezTo>
                      <a:cubicBezTo>
                        <a:pt x="12341" y="45589"/>
                        <a:pt x="12627" y="45589"/>
                        <a:pt x="13008" y="45589"/>
                      </a:cubicBezTo>
                      <a:cubicBezTo>
                        <a:pt x="20731" y="45970"/>
                        <a:pt x="27404" y="35959"/>
                        <a:pt x="27976" y="23375"/>
                      </a:cubicBezTo>
                      <a:cubicBezTo>
                        <a:pt x="28072" y="20419"/>
                        <a:pt x="27881" y="17559"/>
                        <a:pt x="27309" y="14699"/>
                      </a:cubicBezTo>
                      <a:cubicBezTo>
                        <a:pt x="25593" y="6309"/>
                        <a:pt x="20921" y="207"/>
                        <a:pt x="15106" y="16"/>
                      </a:cubicBezTo>
                      <a:cubicBezTo>
                        <a:pt x="7288" y="-460"/>
                        <a:pt x="614" y="9550"/>
                        <a:pt x="42" y="221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80A9FC71-E849-DF58-6FD1-A1BA8A13DAB5}"/>
                    </a:ext>
                  </a:extLst>
                </p:cNvPr>
                <p:cNvSpPr/>
                <p:nvPr/>
              </p:nvSpPr>
              <p:spPr>
                <a:xfrm>
                  <a:off x="3806803" y="2703620"/>
                  <a:ext cx="19966" cy="30900"/>
                </a:xfrm>
                <a:custGeom>
                  <a:avLst/>
                  <a:gdLst>
                    <a:gd name="connsiteX0" fmla="*/ 17 w 19966"/>
                    <a:gd name="connsiteY0" fmla="*/ 18210 h 30900"/>
                    <a:gd name="connsiteX1" fmla="*/ 4021 w 19966"/>
                    <a:gd name="connsiteY1" fmla="*/ 30795 h 30900"/>
                    <a:gd name="connsiteX2" fmla="*/ 4974 w 19966"/>
                    <a:gd name="connsiteY2" fmla="*/ 30890 h 30900"/>
                    <a:gd name="connsiteX3" fmla="*/ 19943 w 19966"/>
                    <a:gd name="connsiteY3" fmla="*/ 8676 h 30900"/>
                    <a:gd name="connsiteX4" fmla="*/ 19275 w 19966"/>
                    <a:gd name="connsiteY4" fmla="*/ 0 h 30900"/>
                    <a:gd name="connsiteX5" fmla="*/ 17 w 19966"/>
                    <a:gd name="connsiteY5" fmla="*/ 18210 h 3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66" h="30900">
                      <a:moveTo>
                        <a:pt x="17" y="18210"/>
                      </a:moveTo>
                      <a:cubicBezTo>
                        <a:pt x="-174" y="22786"/>
                        <a:pt x="1256" y="27172"/>
                        <a:pt x="4021" y="30795"/>
                      </a:cubicBezTo>
                      <a:cubicBezTo>
                        <a:pt x="4307" y="30890"/>
                        <a:pt x="4593" y="30890"/>
                        <a:pt x="4974" y="30890"/>
                      </a:cubicBezTo>
                      <a:cubicBezTo>
                        <a:pt x="12697" y="31272"/>
                        <a:pt x="19371" y="21261"/>
                        <a:pt x="19943" y="8676"/>
                      </a:cubicBezTo>
                      <a:cubicBezTo>
                        <a:pt x="20038" y="5720"/>
                        <a:pt x="19847" y="2860"/>
                        <a:pt x="19275" y="0"/>
                      </a:cubicBezTo>
                      <a:cubicBezTo>
                        <a:pt x="8979" y="0"/>
                        <a:pt x="493" y="8009"/>
                        <a:pt x="17" y="1821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A634D7E-8AE3-3CCB-C83B-535007A315C1}"/>
                    </a:ext>
                  </a:extLst>
                </p:cNvPr>
                <p:cNvSpPr/>
                <p:nvPr/>
              </p:nvSpPr>
              <p:spPr>
                <a:xfrm>
                  <a:off x="3806075" y="2775602"/>
                  <a:ext cx="88362" cy="62573"/>
                </a:xfrm>
                <a:custGeom>
                  <a:avLst/>
                  <a:gdLst>
                    <a:gd name="connsiteX0" fmla="*/ 88362 w 88362"/>
                    <a:gd name="connsiteY0" fmla="*/ 3909 h 62573"/>
                    <a:gd name="connsiteX1" fmla="*/ 41550 w 88362"/>
                    <a:gd name="connsiteY1" fmla="*/ 62543 h 62573"/>
                    <a:gd name="connsiteX2" fmla="*/ 78 w 88362"/>
                    <a:gd name="connsiteY2" fmla="*/ 0 h 62573"/>
                    <a:gd name="connsiteX3" fmla="*/ 88362 w 88362"/>
                    <a:gd name="connsiteY3" fmla="*/ 3909 h 62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62" h="62573">
                      <a:moveTo>
                        <a:pt x="88362" y="3909"/>
                      </a:moveTo>
                      <a:cubicBezTo>
                        <a:pt x="86837" y="37373"/>
                        <a:pt x="65957" y="63591"/>
                        <a:pt x="41550" y="62543"/>
                      </a:cubicBezTo>
                      <a:cubicBezTo>
                        <a:pt x="17143" y="61494"/>
                        <a:pt x="-1352" y="33464"/>
                        <a:pt x="78" y="0"/>
                      </a:cubicBezTo>
                      <a:cubicBezTo>
                        <a:pt x="27154" y="15540"/>
                        <a:pt x="60046" y="17066"/>
                        <a:pt x="88362" y="39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220C9FB3-3543-5D77-BFDD-4472A12444F9}"/>
                  </a:ext>
                </a:extLst>
              </p:cNvPr>
              <p:cNvGrpSpPr/>
              <p:nvPr/>
            </p:nvGrpSpPr>
            <p:grpSpPr>
              <a:xfrm>
                <a:off x="6923319" y="1182263"/>
                <a:ext cx="95667" cy="149158"/>
                <a:chOff x="6334802" y="1144516"/>
                <a:chExt cx="95667" cy="149158"/>
              </a:xfrm>
            </p:grpSpPr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C3E9211B-EF4F-1F3C-4E8B-CC66B51FB835}"/>
                    </a:ext>
                  </a:extLst>
                </p:cNvPr>
                <p:cNvSpPr/>
                <p:nvPr/>
              </p:nvSpPr>
              <p:spPr>
                <a:xfrm>
                  <a:off x="6392501" y="1147001"/>
                  <a:ext cx="27790" cy="45498"/>
                </a:xfrm>
                <a:custGeom>
                  <a:avLst/>
                  <a:gdLst>
                    <a:gd name="connsiteX0" fmla="*/ 23 w 27790"/>
                    <a:gd name="connsiteY0" fmla="*/ 22129 h 45498"/>
                    <a:gd name="connsiteX1" fmla="*/ 691 w 27790"/>
                    <a:gd name="connsiteY1" fmla="*/ 30901 h 45498"/>
                    <a:gd name="connsiteX2" fmla="*/ 11369 w 27790"/>
                    <a:gd name="connsiteY2" fmla="*/ 45297 h 45498"/>
                    <a:gd name="connsiteX3" fmla="*/ 12895 w 27790"/>
                    <a:gd name="connsiteY3" fmla="*/ 45488 h 45498"/>
                    <a:gd name="connsiteX4" fmla="*/ 26337 w 27790"/>
                    <a:gd name="connsiteY4" fmla="*/ 32045 h 45498"/>
                    <a:gd name="connsiteX5" fmla="*/ 27768 w 27790"/>
                    <a:gd name="connsiteY5" fmla="*/ 23369 h 45498"/>
                    <a:gd name="connsiteX6" fmla="*/ 27100 w 27790"/>
                    <a:gd name="connsiteY6" fmla="*/ 14693 h 45498"/>
                    <a:gd name="connsiteX7" fmla="*/ 14896 w 27790"/>
                    <a:gd name="connsiteY7" fmla="*/ 11 h 45498"/>
                    <a:gd name="connsiteX8" fmla="*/ 23 w 27790"/>
                    <a:gd name="connsiteY8" fmla="*/ 22129 h 45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90" h="45498">
                      <a:moveTo>
                        <a:pt x="23" y="22129"/>
                      </a:moveTo>
                      <a:cubicBezTo>
                        <a:pt x="-72" y="25085"/>
                        <a:pt x="119" y="28040"/>
                        <a:pt x="691" y="30901"/>
                      </a:cubicBezTo>
                      <a:cubicBezTo>
                        <a:pt x="1263" y="37288"/>
                        <a:pt x="5362" y="42913"/>
                        <a:pt x="11369" y="45297"/>
                      </a:cubicBezTo>
                      <a:cubicBezTo>
                        <a:pt x="11845" y="45392"/>
                        <a:pt x="12417" y="45488"/>
                        <a:pt x="12895" y="45488"/>
                      </a:cubicBezTo>
                      <a:cubicBezTo>
                        <a:pt x="18710" y="45774"/>
                        <a:pt x="23954" y="40149"/>
                        <a:pt x="26337" y="32045"/>
                      </a:cubicBezTo>
                      <a:cubicBezTo>
                        <a:pt x="27196" y="29185"/>
                        <a:pt x="27672" y="26324"/>
                        <a:pt x="27768" y="23369"/>
                      </a:cubicBezTo>
                      <a:cubicBezTo>
                        <a:pt x="27862" y="20413"/>
                        <a:pt x="27672" y="17553"/>
                        <a:pt x="27100" y="14693"/>
                      </a:cubicBezTo>
                      <a:cubicBezTo>
                        <a:pt x="25384" y="6303"/>
                        <a:pt x="20712" y="201"/>
                        <a:pt x="14896" y="11"/>
                      </a:cubicBezTo>
                      <a:cubicBezTo>
                        <a:pt x="7269" y="-371"/>
                        <a:pt x="595" y="9545"/>
                        <a:pt x="23" y="221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418C1C8B-8914-9ACD-111D-0F0464724D03}"/>
                    </a:ext>
                  </a:extLst>
                </p:cNvPr>
                <p:cNvSpPr/>
                <p:nvPr/>
              </p:nvSpPr>
              <p:spPr>
                <a:xfrm>
                  <a:off x="6399943" y="1161769"/>
                  <a:ext cx="20348" cy="30825"/>
                </a:xfrm>
                <a:custGeom>
                  <a:avLst/>
                  <a:gdLst>
                    <a:gd name="connsiteX0" fmla="*/ 18 w 20348"/>
                    <a:gd name="connsiteY0" fmla="*/ 18135 h 30825"/>
                    <a:gd name="connsiteX1" fmla="*/ 3927 w 20348"/>
                    <a:gd name="connsiteY1" fmla="*/ 30624 h 30825"/>
                    <a:gd name="connsiteX2" fmla="*/ 5452 w 20348"/>
                    <a:gd name="connsiteY2" fmla="*/ 30815 h 30825"/>
                    <a:gd name="connsiteX3" fmla="*/ 18895 w 20348"/>
                    <a:gd name="connsiteY3" fmla="*/ 17372 h 30825"/>
                    <a:gd name="connsiteX4" fmla="*/ 20325 w 20348"/>
                    <a:gd name="connsiteY4" fmla="*/ 8696 h 30825"/>
                    <a:gd name="connsiteX5" fmla="*/ 19658 w 20348"/>
                    <a:gd name="connsiteY5" fmla="*/ 20 h 30825"/>
                    <a:gd name="connsiteX6" fmla="*/ 18 w 20348"/>
                    <a:gd name="connsiteY6" fmla="*/ 18135 h 30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48" h="30825">
                      <a:moveTo>
                        <a:pt x="18" y="18135"/>
                      </a:moveTo>
                      <a:cubicBezTo>
                        <a:pt x="-173" y="22615"/>
                        <a:pt x="1162" y="27001"/>
                        <a:pt x="3927" y="30624"/>
                      </a:cubicBezTo>
                      <a:cubicBezTo>
                        <a:pt x="4403" y="30719"/>
                        <a:pt x="4975" y="30815"/>
                        <a:pt x="5452" y="30815"/>
                      </a:cubicBezTo>
                      <a:cubicBezTo>
                        <a:pt x="11268" y="31101"/>
                        <a:pt x="16511" y="25476"/>
                        <a:pt x="18895" y="17372"/>
                      </a:cubicBezTo>
                      <a:cubicBezTo>
                        <a:pt x="19753" y="14512"/>
                        <a:pt x="20230" y="11651"/>
                        <a:pt x="20325" y="8696"/>
                      </a:cubicBezTo>
                      <a:cubicBezTo>
                        <a:pt x="20420" y="5740"/>
                        <a:pt x="20230" y="2880"/>
                        <a:pt x="19658" y="20"/>
                      </a:cubicBezTo>
                      <a:cubicBezTo>
                        <a:pt x="9361" y="-457"/>
                        <a:pt x="495" y="7647"/>
                        <a:pt x="18" y="1813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9" name="任意多边形: 形状 318">
                  <a:extLst>
                    <a:ext uri="{FF2B5EF4-FFF2-40B4-BE49-F238E27FC236}">
                      <a16:creationId xmlns:a16="http://schemas.microsoft.com/office/drawing/2014/main" id="{6C286082-947B-77F8-17CF-6E463CCDF5F8}"/>
                    </a:ext>
                  </a:extLst>
                </p:cNvPr>
                <p:cNvSpPr/>
                <p:nvPr/>
              </p:nvSpPr>
              <p:spPr>
                <a:xfrm>
                  <a:off x="6334802" y="1144516"/>
                  <a:ext cx="27999" cy="45599"/>
                </a:xfrm>
                <a:custGeom>
                  <a:avLst/>
                  <a:gdLst>
                    <a:gd name="connsiteX0" fmla="*/ 42 w 27999"/>
                    <a:gd name="connsiteY0" fmla="*/ 22135 h 45599"/>
                    <a:gd name="connsiteX1" fmla="*/ 12055 w 27999"/>
                    <a:gd name="connsiteY1" fmla="*/ 45493 h 45599"/>
                    <a:gd name="connsiteX2" fmla="*/ 13008 w 27999"/>
                    <a:gd name="connsiteY2" fmla="*/ 45589 h 45599"/>
                    <a:gd name="connsiteX3" fmla="*/ 27976 w 27999"/>
                    <a:gd name="connsiteY3" fmla="*/ 23375 h 45599"/>
                    <a:gd name="connsiteX4" fmla="*/ 27309 w 27999"/>
                    <a:gd name="connsiteY4" fmla="*/ 14699 h 45599"/>
                    <a:gd name="connsiteX5" fmla="*/ 15106 w 27999"/>
                    <a:gd name="connsiteY5" fmla="*/ 16 h 45599"/>
                    <a:gd name="connsiteX6" fmla="*/ 42 w 27999"/>
                    <a:gd name="connsiteY6" fmla="*/ 22135 h 45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99" h="45599">
                      <a:moveTo>
                        <a:pt x="42" y="22135"/>
                      </a:moveTo>
                      <a:cubicBezTo>
                        <a:pt x="-530" y="34243"/>
                        <a:pt x="4809" y="44349"/>
                        <a:pt x="12055" y="45493"/>
                      </a:cubicBezTo>
                      <a:cubicBezTo>
                        <a:pt x="12341" y="45589"/>
                        <a:pt x="12627" y="45589"/>
                        <a:pt x="13008" y="45589"/>
                      </a:cubicBezTo>
                      <a:cubicBezTo>
                        <a:pt x="20731" y="45970"/>
                        <a:pt x="27404" y="35959"/>
                        <a:pt x="27976" y="23375"/>
                      </a:cubicBezTo>
                      <a:cubicBezTo>
                        <a:pt x="28072" y="20419"/>
                        <a:pt x="27881" y="17559"/>
                        <a:pt x="27309" y="14699"/>
                      </a:cubicBezTo>
                      <a:cubicBezTo>
                        <a:pt x="25593" y="6309"/>
                        <a:pt x="20921" y="207"/>
                        <a:pt x="15106" y="16"/>
                      </a:cubicBezTo>
                      <a:cubicBezTo>
                        <a:pt x="7288" y="-460"/>
                        <a:pt x="614" y="9550"/>
                        <a:pt x="42" y="221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539631F0-53BB-D6E7-7F41-61AA5103CC46}"/>
                    </a:ext>
                  </a:extLst>
                </p:cNvPr>
                <p:cNvSpPr/>
                <p:nvPr/>
              </p:nvSpPr>
              <p:spPr>
                <a:xfrm>
                  <a:off x="6342836" y="1159120"/>
                  <a:ext cx="19965" cy="30900"/>
                </a:xfrm>
                <a:custGeom>
                  <a:avLst/>
                  <a:gdLst>
                    <a:gd name="connsiteX0" fmla="*/ 17 w 19965"/>
                    <a:gd name="connsiteY0" fmla="*/ 18210 h 30900"/>
                    <a:gd name="connsiteX1" fmla="*/ 4021 w 19965"/>
                    <a:gd name="connsiteY1" fmla="*/ 30795 h 30900"/>
                    <a:gd name="connsiteX2" fmla="*/ 4974 w 19965"/>
                    <a:gd name="connsiteY2" fmla="*/ 30890 h 30900"/>
                    <a:gd name="connsiteX3" fmla="*/ 19943 w 19965"/>
                    <a:gd name="connsiteY3" fmla="*/ 8676 h 30900"/>
                    <a:gd name="connsiteX4" fmla="*/ 19275 w 19965"/>
                    <a:gd name="connsiteY4" fmla="*/ 0 h 30900"/>
                    <a:gd name="connsiteX5" fmla="*/ 17 w 19965"/>
                    <a:gd name="connsiteY5" fmla="*/ 18210 h 3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65" h="30900">
                      <a:moveTo>
                        <a:pt x="17" y="18210"/>
                      </a:moveTo>
                      <a:cubicBezTo>
                        <a:pt x="-174" y="22786"/>
                        <a:pt x="1256" y="27172"/>
                        <a:pt x="4021" y="30795"/>
                      </a:cubicBezTo>
                      <a:cubicBezTo>
                        <a:pt x="4307" y="30890"/>
                        <a:pt x="4593" y="30890"/>
                        <a:pt x="4974" y="30890"/>
                      </a:cubicBezTo>
                      <a:cubicBezTo>
                        <a:pt x="12697" y="31271"/>
                        <a:pt x="19371" y="21261"/>
                        <a:pt x="19943" y="8676"/>
                      </a:cubicBezTo>
                      <a:cubicBezTo>
                        <a:pt x="20038" y="5720"/>
                        <a:pt x="19847" y="2860"/>
                        <a:pt x="19275" y="0"/>
                      </a:cubicBezTo>
                      <a:cubicBezTo>
                        <a:pt x="8978" y="0"/>
                        <a:pt x="493" y="8009"/>
                        <a:pt x="17" y="1821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8A1A966E-B223-D84F-CD66-0C82AC35A34C}"/>
                    </a:ext>
                  </a:extLst>
                </p:cNvPr>
                <p:cNvSpPr/>
                <p:nvPr/>
              </p:nvSpPr>
              <p:spPr>
                <a:xfrm>
                  <a:off x="6342108" y="1231101"/>
                  <a:ext cx="88361" cy="62573"/>
                </a:xfrm>
                <a:custGeom>
                  <a:avLst/>
                  <a:gdLst>
                    <a:gd name="connsiteX0" fmla="*/ 88362 w 88361"/>
                    <a:gd name="connsiteY0" fmla="*/ 3909 h 62573"/>
                    <a:gd name="connsiteX1" fmla="*/ 41550 w 88361"/>
                    <a:gd name="connsiteY1" fmla="*/ 62543 h 62573"/>
                    <a:gd name="connsiteX2" fmla="*/ 78 w 88361"/>
                    <a:gd name="connsiteY2" fmla="*/ 0 h 62573"/>
                    <a:gd name="connsiteX3" fmla="*/ 88362 w 88361"/>
                    <a:gd name="connsiteY3" fmla="*/ 3909 h 62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61" h="62573">
                      <a:moveTo>
                        <a:pt x="88362" y="3909"/>
                      </a:moveTo>
                      <a:cubicBezTo>
                        <a:pt x="86836" y="37373"/>
                        <a:pt x="65957" y="63591"/>
                        <a:pt x="41550" y="62543"/>
                      </a:cubicBezTo>
                      <a:cubicBezTo>
                        <a:pt x="17143" y="61494"/>
                        <a:pt x="-1353" y="33464"/>
                        <a:pt x="78" y="0"/>
                      </a:cubicBezTo>
                      <a:cubicBezTo>
                        <a:pt x="27154" y="15540"/>
                        <a:pt x="60046" y="17066"/>
                        <a:pt x="88362" y="39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E2588CE6-BFE7-2A16-FA65-B80091073282}"/>
                  </a:ext>
                </a:extLst>
              </p:cNvPr>
              <p:cNvGrpSpPr/>
              <p:nvPr/>
            </p:nvGrpSpPr>
            <p:grpSpPr>
              <a:xfrm>
                <a:off x="1374556" y="4681225"/>
                <a:ext cx="95668" cy="149158"/>
                <a:chOff x="786039" y="4643478"/>
                <a:chExt cx="95668" cy="149158"/>
              </a:xfrm>
            </p:grpSpPr>
            <p:sp>
              <p:nvSpPr>
                <p:cNvPr id="311" name="任意多边形: 形状 310">
                  <a:extLst>
                    <a:ext uri="{FF2B5EF4-FFF2-40B4-BE49-F238E27FC236}">
                      <a16:creationId xmlns:a16="http://schemas.microsoft.com/office/drawing/2014/main" id="{6D00CBB0-9BB6-F599-D302-76A9CA1406F7}"/>
                    </a:ext>
                  </a:extLst>
                </p:cNvPr>
                <p:cNvSpPr/>
                <p:nvPr/>
              </p:nvSpPr>
              <p:spPr>
                <a:xfrm>
                  <a:off x="843738" y="4645963"/>
                  <a:ext cx="27790" cy="45498"/>
                </a:xfrm>
                <a:custGeom>
                  <a:avLst/>
                  <a:gdLst>
                    <a:gd name="connsiteX0" fmla="*/ 23 w 27790"/>
                    <a:gd name="connsiteY0" fmla="*/ 22129 h 45498"/>
                    <a:gd name="connsiteX1" fmla="*/ 691 w 27790"/>
                    <a:gd name="connsiteY1" fmla="*/ 30901 h 45498"/>
                    <a:gd name="connsiteX2" fmla="*/ 11369 w 27790"/>
                    <a:gd name="connsiteY2" fmla="*/ 45297 h 45498"/>
                    <a:gd name="connsiteX3" fmla="*/ 12894 w 27790"/>
                    <a:gd name="connsiteY3" fmla="*/ 45488 h 45498"/>
                    <a:gd name="connsiteX4" fmla="*/ 26337 w 27790"/>
                    <a:gd name="connsiteY4" fmla="*/ 32045 h 45498"/>
                    <a:gd name="connsiteX5" fmla="*/ 27767 w 27790"/>
                    <a:gd name="connsiteY5" fmla="*/ 23369 h 45498"/>
                    <a:gd name="connsiteX6" fmla="*/ 27100 w 27790"/>
                    <a:gd name="connsiteY6" fmla="*/ 14693 h 45498"/>
                    <a:gd name="connsiteX7" fmla="*/ 14896 w 27790"/>
                    <a:gd name="connsiteY7" fmla="*/ 11 h 45498"/>
                    <a:gd name="connsiteX8" fmla="*/ 23 w 27790"/>
                    <a:gd name="connsiteY8" fmla="*/ 22129 h 45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90" h="45498">
                      <a:moveTo>
                        <a:pt x="23" y="22129"/>
                      </a:moveTo>
                      <a:cubicBezTo>
                        <a:pt x="-72" y="25085"/>
                        <a:pt x="119" y="28040"/>
                        <a:pt x="691" y="30901"/>
                      </a:cubicBezTo>
                      <a:cubicBezTo>
                        <a:pt x="1263" y="37288"/>
                        <a:pt x="5362" y="42913"/>
                        <a:pt x="11369" y="45297"/>
                      </a:cubicBezTo>
                      <a:cubicBezTo>
                        <a:pt x="11846" y="45392"/>
                        <a:pt x="12418" y="45488"/>
                        <a:pt x="12894" y="45488"/>
                      </a:cubicBezTo>
                      <a:cubicBezTo>
                        <a:pt x="18710" y="45774"/>
                        <a:pt x="23954" y="40149"/>
                        <a:pt x="26337" y="32045"/>
                      </a:cubicBezTo>
                      <a:cubicBezTo>
                        <a:pt x="27195" y="29185"/>
                        <a:pt x="27672" y="26324"/>
                        <a:pt x="27767" y="23369"/>
                      </a:cubicBezTo>
                      <a:cubicBezTo>
                        <a:pt x="27863" y="20413"/>
                        <a:pt x="27672" y="17553"/>
                        <a:pt x="27100" y="14693"/>
                      </a:cubicBezTo>
                      <a:cubicBezTo>
                        <a:pt x="25384" y="6303"/>
                        <a:pt x="20712" y="201"/>
                        <a:pt x="14896" y="11"/>
                      </a:cubicBezTo>
                      <a:cubicBezTo>
                        <a:pt x="7269" y="-371"/>
                        <a:pt x="595" y="9545"/>
                        <a:pt x="23" y="221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2" name="任意多边形: 形状 311">
                  <a:extLst>
                    <a:ext uri="{FF2B5EF4-FFF2-40B4-BE49-F238E27FC236}">
                      <a16:creationId xmlns:a16="http://schemas.microsoft.com/office/drawing/2014/main" id="{082103C9-A3F7-3263-0E16-E0200A3F5F9F}"/>
                    </a:ext>
                  </a:extLst>
                </p:cNvPr>
                <p:cNvSpPr/>
                <p:nvPr/>
              </p:nvSpPr>
              <p:spPr>
                <a:xfrm>
                  <a:off x="851180" y="4660731"/>
                  <a:ext cx="20348" cy="30824"/>
                </a:xfrm>
                <a:custGeom>
                  <a:avLst/>
                  <a:gdLst>
                    <a:gd name="connsiteX0" fmla="*/ 18 w 20348"/>
                    <a:gd name="connsiteY0" fmla="*/ 18134 h 30824"/>
                    <a:gd name="connsiteX1" fmla="*/ 3927 w 20348"/>
                    <a:gd name="connsiteY1" fmla="*/ 30624 h 30824"/>
                    <a:gd name="connsiteX2" fmla="*/ 5452 w 20348"/>
                    <a:gd name="connsiteY2" fmla="*/ 30815 h 30824"/>
                    <a:gd name="connsiteX3" fmla="*/ 18895 w 20348"/>
                    <a:gd name="connsiteY3" fmla="*/ 17372 h 30824"/>
                    <a:gd name="connsiteX4" fmla="*/ 20325 w 20348"/>
                    <a:gd name="connsiteY4" fmla="*/ 8696 h 30824"/>
                    <a:gd name="connsiteX5" fmla="*/ 19658 w 20348"/>
                    <a:gd name="connsiteY5" fmla="*/ 20 h 30824"/>
                    <a:gd name="connsiteX6" fmla="*/ 18 w 20348"/>
                    <a:gd name="connsiteY6" fmla="*/ 18134 h 30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48" h="30824">
                      <a:moveTo>
                        <a:pt x="18" y="18134"/>
                      </a:moveTo>
                      <a:cubicBezTo>
                        <a:pt x="-173" y="22615"/>
                        <a:pt x="1162" y="27001"/>
                        <a:pt x="3927" y="30624"/>
                      </a:cubicBezTo>
                      <a:cubicBezTo>
                        <a:pt x="4404" y="30719"/>
                        <a:pt x="4976" y="30815"/>
                        <a:pt x="5452" y="30815"/>
                      </a:cubicBezTo>
                      <a:cubicBezTo>
                        <a:pt x="11268" y="31101"/>
                        <a:pt x="16512" y="25476"/>
                        <a:pt x="18895" y="17372"/>
                      </a:cubicBezTo>
                      <a:cubicBezTo>
                        <a:pt x="19753" y="14512"/>
                        <a:pt x="20230" y="11651"/>
                        <a:pt x="20325" y="8696"/>
                      </a:cubicBezTo>
                      <a:cubicBezTo>
                        <a:pt x="20421" y="5740"/>
                        <a:pt x="20230" y="2880"/>
                        <a:pt x="19658" y="20"/>
                      </a:cubicBezTo>
                      <a:cubicBezTo>
                        <a:pt x="9361" y="-457"/>
                        <a:pt x="495" y="7647"/>
                        <a:pt x="18" y="18134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3" name="任意多边形: 形状 312">
                  <a:extLst>
                    <a:ext uri="{FF2B5EF4-FFF2-40B4-BE49-F238E27FC236}">
                      <a16:creationId xmlns:a16="http://schemas.microsoft.com/office/drawing/2014/main" id="{FB635C31-006A-54EE-D245-C243E7E2D2AE}"/>
                    </a:ext>
                  </a:extLst>
                </p:cNvPr>
                <p:cNvSpPr/>
                <p:nvPr/>
              </p:nvSpPr>
              <p:spPr>
                <a:xfrm>
                  <a:off x="786039" y="4643478"/>
                  <a:ext cx="27999" cy="45599"/>
                </a:xfrm>
                <a:custGeom>
                  <a:avLst/>
                  <a:gdLst>
                    <a:gd name="connsiteX0" fmla="*/ 42 w 27999"/>
                    <a:gd name="connsiteY0" fmla="*/ 22135 h 45599"/>
                    <a:gd name="connsiteX1" fmla="*/ 12055 w 27999"/>
                    <a:gd name="connsiteY1" fmla="*/ 45493 h 45599"/>
                    <a:gd name="connsiteX2" fmla="*/ 13008 w 27999"/>
                    <a:gd name="connsiteY2" fmla="*/ 45589 h 45599"/>
                    <a:gd name="connsiteX3" fmla="*/ 27976 w 27999"/>
                    <a:gd name="connsiteY3" fmla="*/ 23374 h 45599"/>
                    <a:gd name="connsiteX4" fmla="*/ 27309 w 27999"/>
                    <a:gd name="connsiteY4" fmla="*/ 14698 h 45599"/>
                    <a:gd name="connsiteX5" fmla="*/ 15106 w 27999"/>
                    <a:gd name="connsiteY5" fmla="*/ 16 h 45599"/>
                    <a:gd name="connsiteX6" fmla="*/ 42 w 27999"/>
                    <a:gd name="connsiteY6" fmla="*/ 22135 h 45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99" h="45599">
                      <a:moveTo>
                        <a:pt x="42" y="22135"/>
                      </a:moveTo>
                      <a:cubicBezTo>
                        <a:pt x="-530" y="34243"/>
                        <a:pt x="4809" y="44349"/>
                        <a:pt x="12055" y="45493"/>
                      </a:cubicBezTo>
                      <a:cubicBezTo>
                        <a:pt x="12341" y="45589"/>
                        <a:pt x="12627" y="45589"/>
                        <a:pt x="13008" y="45589"/>
                      </a:cubicBezTo>
                      <a:cubicBezTo>
                        <a:pt x="20731" y="45970"/>
                        <a:pt x="27404" y="35959"/>
                        <a:pt x="27976" y="23374"/>
                      </a:cubicBezTo>
                      <a:cubicBezTo>
                        <a:pt x="28072" y="20419"/>
                        <a:pt x="27881" y="17559"/>
                        <a:pt x="27309" y="14698"/>
                      </a:cubicBezTo>
                      <a:cubicBezTo>
                        <a:pt x="25593" y="6309"/>
                        <a:pt x="20921" y="207"/>
                        <a:pt x="15106" y="16"/>
                      </a:cubicBezTo>
                      <a:cubicBezTo>
                        <a:pt x="7288" y="-461"/>
                        <a:pt x="614" y="9550"/>
                        <a:pt x="42" y="221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4" name="任意多边形: 形状 313">
                  <a:extLst>
                    <a:ext uri="{FF2B5EF4-FFF2-40B4-BE49-F238E27FC236}">
                      <a16:creationId xmlns:a16="http://schemas.microsoft.com/office/drawing/2014/main" id="{76F8BDA8-817E-EA36-5DC9-19FBEB990EF4}"/>
                    </a:ext>
                  </a:extLst>
                </p:cNvPr>
                <p:cNvSpPr/>
                <p:nvPr/>
              </p:nvSpPr>
              <p:spPr>
                <a:xfrm>
                  <a:off x="794073" y="4658082"/>
                  <a:ext cx="19966" cy="30900"/>
                </a:xfrm>
                <a:custGeom>
                  <a:avLst/>
                  <a:gdLst>
                    <a:gd name="connsiteX0" fmla="*/ 17 w 19966"/>
                    <a:gd name="connsiteY0" fmla="*/ 18210 h 30900"/>
                    <a:gd name="connsiteX1" fmla="*/ 4021 w 19966"/>
                    <a:gd name="connsiteY1" fmla="*/ 30794 h 30900"/>
                    <a:gd name="connsiteX2" fmla="*/ 4975 w 19966"/>
                    <a:gd name="connsiteY2" fmla="*/ 30890 h 30900"/>
                    <a:gd name="connsiteX3" fmla="*/ 19943 w 19966"/>
                    <a:gd name="connsiteY3" fmla="*/ 8676 h 30900"/>
                    <a:gd name="connsiteX4" fmla="*/ 19275 w 19966"/>
                    <a:gd name="connsiteY4" fmla="*/ 0 h 30900"/>
                    <a:gd name="connsiteX5" fmla="*/ 17 w 19966"/>
                    <a:gd name="connsiteY5" fmla="*/ 18210 h 3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66" h="30900">
                      <a:moveTo>
                        <a:pt x="17" y="18210"/>
                      </a:moveTo>
                      <a:cubicBezTo>
                        <a:pt x="-174" y="22786"/>
                        <a:pt x="1256" y="27172"/>
                        <a:pt x="4021" y="30794"/>
                      </a:cubicBezTo>
                      <a:cubicBezTo>
                        <a:pt x="4307" y="30890"/>
                        <a:pt x="4593" y="30890"/>
                        <a:pt x="4975" y="30890"/>
                      </a:cubicBezTo>
                      <a:cubicBezTo>
                        <a:pt x="12697" y="31271"/>
                        <a:pt x="19371" y="21261"/>
                        <a:pt x="19943" y="8676"/>
                      </a:cubicBezTo>
                      <a:cubicBezTo>
                        <a:pt x="20038" y="5720"/>
                        <a:pt x="19848" y="2860"/>
                        <a:pt x="19275" y="0"/>
                      </a:cubicBezTo>
                      <a:cubicBezTo>
                        <a:pt x="8979" y="0"/>
                        <a:pt x="494" y="8008"/>
                        <a:pt x="17" y="1821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5" name="任意多边形: 形状 314">
                  <a:extLst>
                    <a:ext uri="{FF2B5EF4-FFF2-40B4-BE49-F238E27FC236}">
                      <a16:creationId xmlns:a16="http://schemas.microsoft.com/office/drawing/2014/main" id="{9F65D6B3-37A5-ECB1-3CEE-D3E7D4E5A0EB}"/>
                    </a:ext>
                  </a:extLst>
                </p:cNvPr>
                <p:cNvSpPr/>
                <p:nvPr/>
              </p:nvSpPr>
              <p:spPr>
                <a:xfrm>
                  <a:off x="793345" y="4730063"/>
                  <a:ext cx="88362" cy="62573"/>
                </a:xfrm>
                <a:custGeom>
                  <a:avLst/>
                  <a:gdLst>
                    <a:gd name="connsiteX0" fmla="*/ 88362 w 88362"/>
                    <a:gd name="connsiteY0" fmla="*/ 3909 h 62573"/>
                    <a:gd name="connsiteX1" fmla="*/ 41550 w 88362"/>
                    <a:gd name="connsiteY1" fmla="*/ 62543 h 62573"/>
                    <a:gd name="connsiteX2" fmla="*/ 78 w 88362"/>
                    <a:gd name="connsiteY2" fmla="*/ 0 h 62573"/>
                    <a:gd name="connsiteX3" fmla="*/ 88362 w 88362"/>
                    <a:gd name="connsiteY3" fmla="*/ 3909 h 62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62" h="62573">
                      <a:moveTo>
                        <a:pt x="88362" y="3909"/>
                      </a:moveTo>
                      <a:cubicBezTo>
                        <a:pt x="86837" y="37373"/>
                        <a:pt x="65957" y="63592"/>
                        <a:pt x="41550" y="62543"/>
                      </a:cubicBezTo>
                      <a:cubicBezTo>
                        <a:pt x="17143" y="61494"/>
                        <a:pt x="-1352" y="33464"/>
                        <a:pt x="78" y="0"/>
                      </a:cubicBezTo>
                      <a:cubicBezTo>
                        <a:pt x="27154" y="15540"/>
                        <a:pt x="60046" y="17066"/>
                        <a:pt x="88362" y="39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E1489687-49BD-AD02-231A-431A4920393D}"/>
                  </a:ext>
                </a:extLst>
              </p:cNvPr>
              <p:cNvGrpSpPr/>
              <p:nvPr/>
            </p:nvGrpSpPr>
            <p:grpSpPr>
              <a:xfrm>
                <a:off x="740589" y="2468792"/>
                <a:ext cx="263518" cy="263518"/>
                <a:chOff x="723920" y="2503407"/>
                <a:chExt cx="263518" cy="263518"/>
              </a:xfrm>
            </p:grpSpPr>
            <p:sp>
              <p:nvSpPr>
                <p:cNvPr id="304" name="任意多边形: 形状 303">
                  <a:extLst>
                    <a:ext uri="{FF2B5EF4-FFF2-40B4-BE49-F238E27FC236}">
                      <a16:creationId xmlns:a16="http://schemas.microsoft.com/office/drawing/2014/main" id="{42D769E1-3432-B2D9-39FE-810A6714346F}"/>
                    </a:ext>
                  </a:extLst>
                </p:cNvPr>
                <p:cNvSpPr/>
                <p:nvPr/>
              </p:nvSpPr>
              <p:spPr>
                <a:xfrm>
                  <a:off x="723920" y="2503407"/>
                  <a:ext cx="263518" cy="263518"/>
                </a:xfrm>
                <a:custGeom>
                  <a:avLst/>
                  <a:gdLst>
                    <a:gd name="connsiteX0" fmla="*/ 263519 w 263518"/>
                    <a:gd name="connsiteY0" fmla="*/ 131759 h 263518"/>
                    <a:gd name="connsiteX1" fmla="*/ 131759 w 263518"/>
                    <a:gd name="connsiteY1" fmla="*/ 263519 h 263518"/>
                    <a:gd name="connsiteX2" fmla="*/ 0 w 263518"/>
                    <a:gd name="connsiteY2" fmla="*/ 131759 h 263518"/>
                    <a:gd name="connsiteX3" fmla="*/ 131759 w 263518"/>
                    <a:gd name="connsiteY3" fmla="*/ 0 h 263518"/>
                    <a:gd name="connsiteX4" fmla="*/ 263519 w 263518"/>
                    <a:gd name="connsiteY4" fmla="*/ 131759 h 263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3518" h="263518">
                      <a:moveTo>
                        <a:pt x="263519" y="131759"/>
                      </a:moveTo>
                      <a:cubicBezTo>
                        <a:pt x="263519" y="204528"/>
                        <a:pt x="204528" y="263519"/>
                        <a:pt x="131759" y="263519"/>
                      </a:cubicBezTo>
                      <a:cubicBezTo>
                        <a:pt x="58991" y="263519"/>
                        <a:pt x="0" y="204528"/>
                        <a:pt x="0" y="131759"/>
                      </a:cubicBezTo>
                      <a:cubicBezTo>
                        <a:pt x="0" y="58991"/>
                        <a:pt x="58991" y="0"/>
                        <a:pt x="131759" y="0"/>
                      </a:cubicBezTo>
                      <a:cubicBezTo>
                        <a:pt x="204528" y="0"/>
                        <a:pt x="263519" y="58991"/>
                        <a:pt x="263519" y="131759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526BE60A-78E4-2A2D-60AC-1162C421BED0}"/>
                    </a:ext>
                  </a:extLst>
                </p:cNvPr>
                <p:cNvSpPr/>
                <p:nvPr/>
              </p:nvSpPr>
              <p:spPr>
                <a:xfrm>
                  <a:off x="872340" y="2558026"/>
                  <a:ext cx="27790" cy="45497"/>
                </a:xfrm>
                <a:custGeom>
                  <a:avLst/>
                  <a:gdLst>
                    <a:gd name="connsiteX0" fmla="*/ 23 w 27790"/>
                    <a:gd name="connsiteY0" fmla="*/ 22129 h 45497"/>
                    <a:gd name="connsiteX1" fmla="*/ 691 w 27790"/>
                    <a:gd name="connsiteY1" fmla="*/ 30901 h 45497"/>
                    <a:gd name="connsiteX2" fmla="*/ 11369 w 27790"/>
                    <a:gd name="connsiteY2" fmla="*/ 45297 h 45497"/>
                    <a:gd name="connsiteX3" fmla="*/ 12894 w 27790"/>
                    <a:gd name="connsiteY3" fmla="*/ 45488 h 45497"/>
                    <a:gd name="connsiteX4" fmla="*/ 26337 w 27790"/>
                    <a:gd name="connsiteY4" fmla="*/ 32045 h 45497"/>
                    <a:gd name="connsiteX5" fmla="*/ 27767 w 27790"/>
                    <a:gd name="connsiteY5" fmla="*/ 23369 h 45497"/>
                    <a:gd name="connsiteX6" fmla="*/ 27100 w 27790"/>
                    <a:gd name="connsiteY6" fmla="*/ 14693 h 45497"/>
                    <a:gd name="connsiteX7" fmla="*/ 14896 w 27790"/>
                    <a:gd name="connsiteY7" fmla="*/ 11 h 45497"/>
                    <a:gd name="connsiteX8" fmla="*/ 23 w 27790"/>
                    <a:gd name="connsiteY8" fmla="*/ 22129 h 4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90" h="45497">
                      <a:moveTo>
                        <a:pt x="23" y="22129"/>
                      </a:moveTo>
                      <a:cubicBezTo>
                        <a:pt x="-72" y="25085"/>
                        <a:pt x="119" y="28041"/>
                        <a:pt x="691" y="30901"/>
                      </a:cubicBezTo>
                      <a:cubicBezTo>
                        <a:pt x="1263" y="37288"/>
                        <a:pt x="5362" y="42913"/>
                        <a:pt x="11369" y="45297"/>
                      </a:cubicBezTo>
                      <a:cubicBezTo>
                        <a:pt x="11846" y="45392"/>
                        <a:pt x="12418" y="45488"/>
                        <a:pt x="12894" y="45488"/>
                      </a:cubicBezTo>
                      <a:cubicBezTo>
                        <a:pt x="18710" y="45774"/>
                        <a:pt x="23954" y="40149"/>
                        <a:pt x="26337" y="32045"/>
                      </a:cubicBezTo>
                      <a:cubicBezTo>
                        <a:pt x="27195" y="29185"/>
                        <a:pt x="27672" y="26324"/>
                        <a:pt x="27767" y="23369"/>
                      </a:cubicBezTo>
                      <a:cubicBezTo>
                        <a:pt x="27863" y="20413"/>
                        <a:pt x="27672" y="17553"/>
                        <a:pt x="27100" y="14693"/>
                      </a:cubicBezTo>
                      <a:cubicBezTo>
                        <a:pt x="25384" y="6303"/>
                        <a:pt x="20712" y="201"/>
                        <a:pt x="14896" y="11"/>
                      </a:cubicBezTo>
                      <a:cubicBezTo>
                        <a:pt x="7269" y="-371"/>
                        <a:pt x="595" y="9545"/>
                        <a:pt x="23" y="221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D5557EA6-9C5E-BBDA-6BA6-3E9C32F7DEBE}"/>
                    </a:ext>
                  </a:extLst>
                </p:cNvPr>
                <p:cNvSpPr/>
                <p:nvPr/>
              </p:nvSpPr>
              <p:spPr>
                <a:xfrm>
                  <a:off x="879782" y="2572795"/>
                  <a:ext cx="20348" cy="30825"/>
                </a:xfrm>
                <a:custGeom>
                  <a:avLst/>
                  <a:gdLst>
                    <a:gd name="connsiteX0" fmla="*/ 18 w 20348"/>
                    <a:gd name="connsiteY0" fmla="*/ 18134 h 30825"/>
                    <a:gd name="connsiteX1" fmla="*/ 3927 w 20348"/>
                    <a:gd name="connsiteY1" fmla="*/ 30624 h 30825"/>
                    <a:gd name="connsiteX2" fmla="*/ 5452 w 20348"/>
                    <a:gd name="connsiteY2" fmla="*/ 30815 h 30825"/>
                    <a:gd name="connsiteX3" fmla="*/ 18895 w 20348"/>
                    <a:gd name="connsiteY3" fmla="*/ 17372 h 30825"/>
                    <a:gd name="connsiteX4" fmla="*/ 20325 w 20348"/>
                    <a:gd name="connsiteY4" fmla="*/ 8696 h 30825"/>
                    <a:gd name="connsiteX5" fmla="*/ 19658 w 20348"/>
                    <a:gd name="connsiteY5" fmla="*/ 20 h 30825"/>
                    <a:gd name="connsiteX6" fmla="*/ 18 w 20348"/>
                    <a:gd name="connsiteY6" fmla="*/ 18134 h 30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48" h="30825">
                      <a:moveTo>
                        <a:pt x="18" y="18134"/>
                      </a:moveTo>
                      <a:cubicBezTo>
                        <a:pt x="-173" y="22615"/>
                        <a:pt x="1162" y="27001"/>
                        <a:pt x="3927" y="30624"/>
                      </a:cubicBezTo>
                      <a:cubicBezTo>
                        <a:pt x="4404" y="30719"/>
                        <a:pt x="4976" y="30815"/>
                        <a:pt x="5452" y="30815"/>
                      </a:cubicBezTo>
                      <a:cubicBezTo>
                        <a:pt x="11268" y="31101"/>
                        <a:pt x="16512" y="25476"/>
                        <a:pt x="18895" y="17372"/>
                      </a:cubicBezTo>
                      <a:cubicBezTo>
                        <a:pt x="19753" y="14512"/>
                        <a:pt x="20230" y="11651"/>
                        <a:pt x="20325" y="8696"/>
                      </a:cubicBezTo>
                      <a:cubicBezTo>
                        <a:pt x="20421" y="5740"/>
                        <a:pt x="20230" y="2880"/>
                        <a:pt x="19658" y="20"/>
                      </a:cubicBezTo>
                      <a:cubicBezTo>
                        <a:pt x="9361" y="-457"/>
                        <a:pt x="495" y="7647"/>
                        <a:pt x="18" y="18134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7" name="任意多边形: 形状 306">
                  <a:extLst>
                    <a:ext uri="{FF2B5EF4-FFF2-40B4-BE49-F238E27FC236}">
                      <a16:creationId xmlns:a16="http://schemas.microsoft.com/office/drawing/2014/main" id="{401C398D-90D2-02BF-84EC-02B6F8B40686}"/>
                    </a:ext>
                  </a:extLst>
                </p:cNvPr>
                <p:cNvSpPr/>
                <p:nvPr/>
              </p:nvSpPr>
              <p:spPr>
                <a:xfrm>
                  <a:off x="814641" y="2555542"/>
                  <a:ext cx="27999" cy="45599"/>
                </a:xfrm>
                <a:custGeom>
                  <a:avLst/>
                  <a:gdLst>
                    <a:gd name="connsiteX0" fmla="*/ 42 w 27999"/>
                    <a:gd name="connsiteY0" fmla="*/ 22135 h 45599"/>
                    <a:gd name="connsiteX1" fmla="*/ 12055 w 27999"/>
                    <a:gd name="connsiteY1" fmla="*/ 45493 h 45599"/>
                    <a:gd name="connsiteX2" fmla="*/ 13008 w 27999"/>
                    <a:gd name="connsiteY2" fmla="*/ 45589 h 45599"/>
                    <a:gd name="connsiteX3" fmla="*/ 27976 w 27999"/>
                    <a:gd name="connsiteY3" fmla="*/ 23375 h 45599"/>
                    <a:gd name="connsiteX4" fmla="*/ 27309 w 27999"/>
                    <a:gd name="connsiteY4" fmla="*/ 14699 h 45599"/>
                    <a:gd name="connsiteX5" fmla="*/ 15106 w 27999"/>
                    <a:gd name="connsiteY5" fmla="*/ 16 h 45599"/>
                    <a:gd name="connsiteX6" fmla="*/ 42 w 27999"/>
                    <a:gd name="connsiteY6" fmla="*/ 22135 h 45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99" h="45599">
                      <a:moveTo>
                        <a:pt x="42" y="22135"/>
                      </a:moveTo>
                      <a:cubicBezTo>
                        <a:pt x="-530" y="34243"/>
                        <a:pt x="4809" y="44349"/>
                        <a:pt x="12055" y="45493"/>
                      </a:cubicBezTo>
                      <a:cubicBezTo>
                        <a:pt x="12341" y="45589"/>
                        <a:pt x="12627" y="45589"/>
                        <a:pt x="13008" y="45589"/>
                      </a:cubicBezTo>
                      <a:cubicBezTo>
                        <a:pt x="20731" y="45970"/>
                        <a:pt x="27404" y="35959"/>
                        <a:pt x="27976" y="23375"/>
                      </a:cubicBezTo>
                      <a:cubicBezTo>
                        <a:pt x="28072" y="20419"/>
                        <a:pt x="27881" y="17559"/>
                        <a:pt x="27309" y="14699"/>
                      </a:cubicBezTo>
                      <a:cubicBezTo>
                        <a:pt x="25593" y="6309"/>
                        <a:pt x="20921" y="207"/>
                        <a:pt x="15106" y="16"/>
                      </a:cubicBezTo>
                      <a:cubicBezTo>
                        <a:pt x="7288" y="-460"/>
                        <a:pt x="614" y="9550"/>
                        <a:pt x="42" y="221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A6F3F360-5117-98BC-D2F0-CACAA7D56C95}"/>
                    </a:ext>
                  </a:extLst>
                </p:cNvPr>
                <p:cNvSpPr/>
                <p:nvPr/>
              </p:nvSpPr>
              <p:spPr>
                <a:xfrm>
                  <a:off x="822675" y="2570145"/>
                  <a:ext cx="19966" cy="30900"/>
                </a:xfrm>
                <a:custGeom>
                  <a:avLst/>
                  <a:gdLst>
                    <a:gd name="connsiteX0" fmla="*/ 17 w 19966"/>
                    <a:gd name="connsiteY0" fmla="*/ 18210 h 30900"/>
                    <a:gd name="connsiteX1" fmla="*/ 4021 w 19966"/>
                    <a:gd name="connsiteY1" fmla="*/ 30795 h 30900"/>
                    <a:gd name="connsiteX2" fmla="*/ 4975 w 19966"/>
                    <a:gd name="connsiteY2" fmla="*/ 30890 h 30900"/>
                    <a:gd name="connsiteX3" fmla="*/ 19943 w 19966"/>
                    <a:gd name="connsiteY3" fmla="*/ 8676 h 30900"/>
                    <a:gd name="connsiteX4" fmla="*/ 19275 w 19966"/>
                    <a:gd name="connsiteY4" fmla="*/ 0 h 30900"/>
                    <a:gd name="connsiteX5" fmla="*/ 17 w 19966"/>
                    <a:gd name="connsiteY5" fmla="*/ 18210 h 3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66" h="30900">
                      <a:moveTo>
                        <a:pt x="17" y="18210"/>
                      </a:moveTo>
                      <a:cubicBezTo>
                        <a:pt x="-174" y="22786"/>
                        <a:pt x="1256" y="27172"/>
                        <a:pt x="4021" y="30795"/>
                      </a:cubicBezTo>
                      <a:cubicBezTo>
                        <a:pt x="4307" y="30890"/>
                        <a:pt x="4593" y="30890"/>
                        <a:pt x="4975" y="30890"/>
                      </a:cubicBezTo>
                      <a:cubicBezTo>
                        <a:pt x="12697" y="31272"/>
                        <a:pt x="19371" y="21261"/>
                        <a:pt x="19943" y="8676"/>
                      </a:cubicBezTo>
                      <a:cubicBezTo>
                        <a:pt x="20038" y="5720"/>
                        <a:pt x="19848" y="2860"/>
                        <a:pt x="19275" y="0"/>
                      </a:cubicBezTo>
                      <a:cubicBezTo>
                        <a:pt x="8979" y="0"/>
                        <a:pt x="494" y="8009"/>
                        <a:pt x="17" y="1821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8A9579FC-70BE-69DF-AC2B-ED19B7C26058}"/>
                    </a:ext>
                  </a:extLst>
                </p:cNvPr>
                <p:cNvSpPr/>
                <p:nvPr/>
              </p:nvSpPr>
              <p:spPr>
                <a:xfrm>
                  <a:off x="821947" y="2642126"/>
                  <a:ext cx="88362" cy="62573"/>
                </a:xfrm>
                <a:custGeom>
                  <a:avLst/>
                  <a:gdLst>
                    <a:gd name="connsiteX0" fmla="*/ 88362 w 88362"/>
                    <a:gd name="connsiteY0" fmla="*/ 3909 h 62573"/>
                    <a:gd name="connsiteX1" fmla="*/ 41550 w 88362"/>
                    <a:gd name="connsiteY1" fmla="*/ 62543 h 62573"/>
                    <a:gd name="connsiteX2" fmla="*/ 78 w 88362"/>
                    <a:gd name="connsiteY2" fmla="*/ 0 h 62573"/>
                    <a:gd name="connsiteX3" fmla="*/ 88362 w 88362"/>
                    <a:gd name="connsiteY3" fmla="*/ 3909 h 62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62" h="62573">
                      <a:moveTo>
                        <a:pt x="88362" y="3909"/>
                      </a:moveTo>
                      <a:cubicBezTo>
                        <a:pt x="86837" y="37373"/>
                        <a:pt x="65957" y="63591"/>
                        <a:pt x="41550" y="62543"/>
                      </a:cubicBezTo>
                      <a:cubicBezTo>
                        <a:pt x="17143" y="61494"/>
                        <a:pt x="-1352" y="33464"/>
                        <a:pt x="78" y="0"/>
                      </a:cubicBezTo>
                      <a:cubicBezTo>
                        <a:pt x="27154" y="15540"/>
                        <a:pt x="60046" y="17066"/>
                        <a:pt x="88362" y="39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2F12113D-2FAE-E748-B53D-AE84D9CF7D3E}"/>
                  </a:ext>
                </a:extLst>
              </p:cNvPr>
              <p:cNvGrpSpPr/>
              <p:nvPr/>
            </p:nvGrpSpPr>
            <p:grpSpPr>
              <a:xfrm>
                <a:off x="2849157" y="1069411"/>
                <a:ext cx="2382490" cy="5176566"/>
                <a:chOff x="4064164" y="1587247"/>
                <a:chExt cx="1981493" cy="4305297"/>
              </a:xfrm>
            </p:grpSpPr>
            <p:sp>
              <p:nvSpPr>
                <p:cNvPr id="286" name="任意多边形: 形状 285">
                  <a:extLst>
                    <a:ext uri="{FF2B5EF4-FFF2-40B4-BE49-F238E27FC236}">
                      <a16:creationId xmlns:a16="http://schemas.microsoft.com/office/drawing/2014/main" id="{7E5ABDE8-1848-5AAE-1209-03CECEA34A3F}"/>
                    </a:ext>
                  </a:extLst>
                </p:cNvPr>
                <p:cNvSpPr/>
                <p:nvPr/>
              </p:nvSpPr>
              <p:spPr>
                <a:xfrm>
                  <a:off x="5078767" y="2603467"/>
                  <a:ext cx="790098" cy="723995"/>
                </a:xfrm>
                <a:custGeom>
                  <a:avLst/>
                  <a:gdLst>
                    <a:gd name="connsiteX0" fmla="*/ 57626 w 790098"/>
                    <a:gd name="connsiteY0" fmla="*/ 0 h 723995"/>
                    <a:gd name="connsiteX1" fmla="*/ 314706 w 790098"/>
                    <a:gd name="connsiteY1" fmla="*/ 350996 h 723995"/>
                    <a:gd name="connsiteX2" fmla="*/ 790099 w 790098"/>
                    <a:gd name="connsiteY2" fmla="*/ 628269 h 723995"/>
                    <a:gd name="connsiteX3" fmla="*/ 728758 w 790098"/>
                    <a:gd name="connsiteY3" fmla="*/ 723995 h 723995"/>
                    <a:gd name="connsiteX4" fmla="*/ 197644 w 790098"/>
                    <a:gd name="connsiteY4" fmla="*/ 477679 h 723995"/>
                    <a:gd name="connsiteX5" fmla="*/ 0 w 790098"/>
                    <a:gd name="connsiteY5" fmla="*/ 167830 h 723995"/>
                    <a:gd name="connsiteX6" fmla="*/ 57626 w 790098"/>
                    <a:gd name="connsiteY6" fmla="*/ 0 h 723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098" h="723995">
                      <a:moveTo>
                        <a:pt x="57626" y="0"/>
                      </a:moveTo>
                      <a:lnTo>
                        <a:pt x="314706" y="350996"/>
                      </a:lnTo>
                      <a:cubicBezTo>
                        <a:pt x="314706" y="350996"/>
                        <a:pt x="533876" y="443198"/>
                        <a:pt x="790099" y="628269"/>
                      </a:cubicBezTo>
                      <a:lnTo>
                        <a:pt x="728758" y="723995"/>
                      </a:lnTo>
                      <a:cubicBezTo>
                        <a:pt x="728758" y="723995"/>
                        <a:pt x="305848" y="550831"/>
                        <a:pt x="197644" y="477679"/>
                      </a:cubicBezTo>
                      <a:lnTo>
                        <a:pt x="0" y="167830"/>
                      </a:lnTo>
                      <a:cubicBezTo>
                        <a:pt x="95" y="167830"/>
                        <a:pt x="57626" y="0"/>
                        <a:pt x="57626" y="0"/>
                      </a:cubicBezTo>
                      <a:close/>
                    </a:path>
                  </a:pathLst>
                </a:custGeom>
                <a:solidFill>
                  <a:srgbClr val="A0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: 形状 286">
                  <a:extLst>
                    <a:ext uri="{FF2B5EF4-FFF2-40B4-BE49-F238E27FC236}">
                      <a16:creationId xmlns:a16="http://schemas.microsoft.com/office/drawing/2014/main" id="{62D572E4-25EB-A020-DE7D-D783C3BB39B1}"/>
                    </a:ext>
                  </a:extLst>
                </p:cNvPr>
                <p:cNvSpPr/>
                <p:nvPr/>
              </p:nvSpPr>
              <p:spPr>
                <a:xfrm rot="18260879">
                  <a:off x="5834305" y="3194383"/>
                  <a:ext cx="157538" cy="265167"/>
                </a:xfrm>
                <a:custGeom>
                  <a:avLst/>
                  <a:gdLst>
                    <a:gd name="connsiteX0" fmla="*/ 157539 w 157538"/>
                    <a:gd name="connsiteY0" fmla="*/ 132584 h 265167"/>
                    <a:gd name="connsiteX1" fmla="*/ 78769 w 157538"/>
                    <a:gd name="connsiteY1" fmla="*/ 265168 h 265167"/>
                    <a:gd name="connsiteX2" fmla="*/ 0 w 157538"/>
                    <a:gd name="connsiteY2" fmla="*/ 132584 h 265167"/>
                    <a:gd name="connsiteX3" fmla="*/ 78769 w 157538"/>
                    <a:gd name="connsiteY3" fmla="*/ 0 h 265167"/>
                    <a:gd name="connsiteX4" fmla="*/ 157539 w 157538"/>
                    <a:gd name="connsiteY4" fmla="*/ 132584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538" h="265167">
                      <a:moveTo>
                        <a:pt x="157539" y="132584"/>
                      </a:moveTo>
                      <a:cubicBezTo>
                        <a:pt x="157539" y="205808"/>
                        <a:pt x="122272" y="265168"/>
                        <a:pt x="78769" y="265168"/>
                      </a:cubicBezTo>
                      <a:cubicBezTo>
                        <a:pt x="35266" y="265168"/>
                        <a:pt x="0" y="205808"/>
                        <a:pt x="0" y="132584"/>
                      </a:cubicBezTo>
                      <a:cubicBezTo>
                        <a:pt x="0" y="59360"/>
                        <a:pt x="35266" y="0"/>
                        <a:pt x="78769" y="0"/>
                      </a:cubicBezTo>
                      <a:cubicBezTo>
                        <a:pt x="122272" y="0"/>
                        <a:pt x="157539" y="59360"/>
                        <a:pt x="157539" y="132584"/>
                      </a:cubicBezTo>
                      <a:close/>
                    </a:path>
                  </a:pathLst>
                </a:custGeom>
                <a:solidFill>
                  <a:srgbClr val="A0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任意多边形: 形状 287">
                  <a:extLst>
                    <a:ext uri="{FF2B5EF4-FFF2-40B4-BE49-F238E27FC236}">
                      <a16:creationId xmlns:a16="http://schemas.microsoft.com/office/drawing/2014/main" id="{33B215E3-A688-A617-D681-A8DCF58F7CA0}"/>
                    </a:ext>
                  </a:extLst>
                </p:cNvPr>
                <p:cNvSpPr/>
                <p:nvPr/>
              </p:nvSpPr>
              <p:spPr>
                <a:xfrm>
                  <a:off x="5010663" y="2279902"/>
                  <a:ext cx="393858" cy="793527"/>
                </a:xfrm>
                <a:custGeom>
                  <a:avLst/>
                  <a:gdLst>
                    <a:gd name="connsiteX0" fmla="*/ 0 w 393858"/>
                    <a:gd name="connsiteY0" fmla="*/ 23908 h 793527"/>
                    <a:gd name="connsiteX1" fmla="*/ 84106 w 393858"/>
                    <a:gd name="connsiteY1" fmla="*/ 0 h 793527"/>
                    <a:gd name="connsiteX2" fmla="*/ 160687 w 393858"/>
                    <a:gd name="connsiteY2" fmla="*/ 48196 h 793527"/>
                    <a:gd name="connsiteX3" fmla="*/ 374714 w 393858"/>
                    <a:gd name="connsiteY3" fmla="*/ 541877 h 793527"/>
                    <a:gd name="connsiteX4" fmla="*/ 369094 w 393858"/>
                    <a:gd name="connsiteY4" fmla="*/ 571405 h 793527"/>
                    <a:gd name="connsiteX5" fmla="*/ 389573 w 393858"/>
                    <a:gd name="connsiteY5" fmla="*/ 589883 h 793527"/>
                    <a:gd name="connsiteX6" fmla="*/ 393859 w 393858"/>
                    <a:gd name="connsiteY6" fmla="*/ 634270 h 793527"/>
                    <a:gd name="connsiteX7" fmla="*/ 178022 w 393858"/>
                    <a:gd name="connsiteY7" fmla="*/ 793528 h 793527"/>
                    <a:gd name="connsiteX8" fmla="*/ 0 w 393858"/>
                    <a:gd name="connsiteY8" fmla="*/ 23908 h 793527"/>
                    <a:gd name="connsiteX9" fmla="*/ 0 w 393858"/>
                    <a:gd name="connsiteY9" fmla="*/ 23908 h 793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3858" h="793527">
                      <a:moveTo>
                        <a:pt x="0" y="23908"/>
                      </a:moveTo>
                      <a:lnTo>
                        <a:pt x="84106" y="0"/>
                      </a:lnTo>
                      <a:cubicBezTo>
                        <a:pt x="84106" y="0"/>
                        <a:pt x="133064" y="95"/>
                        <a:pt x="160687" y="48196"/>
                      </a:cubicBezTo>
                      <a:cubicBezTo>
                        <a:pt x="188309" y="96298"/>
                        <a:pt x="383953" y="525208"/>
                        <a:pt x="374714" y="541877"/>
                      </a:cubicBezTo>
                      <a:cubicBezTo>
                        <a:pt x="365474" y="558546"/>
                        <a:pt x="352520" y="562165"/>
                        <a:pt x="369094" y="571405"/>
                      </a:cubicBezTo>
                      <a:cubicBezTo>
                        <a:pt x="385667" y="580644"/>
                        <a:pt x="400907" y="575977"/>
                        <a:pt x="389573" y="589883"/>
                      </a:cubicBezTo>
                      <a:cubicBezTo>
                        <a:pt x="378238" y="603790"/>
                        <a:pt x="393859" y="634270"/>
                        <a:pt x="393859" y="634270"/>
                      </a:cubicBezTo>
                      <a:lnTo>
                        <a:pt x="178022" y="793528"/>
                      </a:lnTo>
                      <a:lnTo>
                        <a:pt x="0" y="23908"/>
                      </a:lnTo>
                      <a:lnTo>
                        <a:pt x="0" y="2390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: 形状 288">
                  <a:extLst>
                    <a:ext uri="{FF2B5EF4-FFF2-40B4-BE49-F238E27FC236}">
                      <a16:creationId xmlns:a16="http://schemas.microsoft.com/office/drawing/2014/main" id="{41FD6693-CE26-E20C-B9FE-10C88F3BBC23}"/>
                    </a:ext>
                  </a:extLst>
                </p:cNvPr>
                <p:cNvSpPr/>
                <p:nvPr/>
              </p:nvSpPr>
              <p:spPr>
                <a:xfrm>
                  <a:off x="4684241" y="5435058"/>
                  <a:ext cx="151447" cy="395954"/>
                </a:xfrm>
                <a:custGeom>
                  <a:avLst/>
                  <a:gdLst>
                    <a:gd name="connsiteX0" fmla="*/ 0 w 151447"/>
                    <a:gd name="connsiteY0" fmla="*/ 395954 h 395954"/>
                    <a:gd name="connsiteX1" fmla="*/ 102679 w 151447"/>
                    <a:gd name="connsiteY1" fmla="*/ 395954 h 395954"/>
                    <a:gd name="connsiteX2" fmla="*/ 151448 w 151447"/>
                    <a:gd name="connsiteY2" fmla="*/ 0 h 395954"/>
                    <a:gd name="connsiteX3" fmla="*/ 0 w 151447"/>
                    <a:gd name="connsiteY3" fmla="*/ 0 h 39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447" h="395954">
                      <a:moveTo>
                        <a:pt x="0" y="395954"/>
                      </a:moveTo>
                      <a:lnTo>
                        <a:pt x="102679" y="395954"/>
                      </a:lnTo>
                      <a:lnTo>
                        <a:pt x="15144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0" name="任意多边形: 形状 289">
                  <a:extLst>
                    <a:ext uri="{FF2B5EF4-FFF2-40B4-BE49-F238E27FC236}">
                      <a16:creationId xmlns:a16="http://schemas.microsoft.com/office/drawing/2014/main" id="{86CBA076-8997-BEC1-EB04-D6A11CE5DA7F}"/>
                    </a:ext>
                  </a:extLst>
                </p:cNvPr>
                <p:cNvSpPr/>
                <p:nvPr/>
              </p:nvSpPr>
              <p:spPr>
                <a:xfrm>
                  <a:off x="4660331" y="5712903"/>
                  <a:ext cx="380431" cy="179641"/>
                </a:xfrm>
                <a:custGeom>
                  <a:avLst/>
                  <a:gdLst>
                    <a:gd name="connsiteX0" fmla="*/ 375573 w 380431"/>
                    <a:gd name="connsiteY0" fmla="*/ 115729 h 179641"/>
                    <a:gd name="connsiteX1" fmla="*/ 375573 w 380431"/>
                    <a:gd name="connsiteY1" fmla="*/ 115729 h 179641"/>
                    <a:gd name="connsiteX2" fmla="*/ 380431 w 380431"/>
                    <a:gd name="connsiteY2" fmla="*/ 144780 h 179641"/>
                    <a:gd name="connsiteX3" fmla="*/ 380431 w 380431"/>
                    <a:gd name="connsiteY3" fmla="*/ 144780 h 179641"/>
                    <a:gd name="connsiteX4" fmla="*/ 345570 w 380431"/>
                    <a:gd name="connsiteY4" fmla="*/ 179641 h 179641"/>
                    <a:gd name="connsiteX5" fmla="*/ 27625 w 380431"/>
                    <a:gd name="connsiteY5" fmla="*/ 179641 h 179641"/>
                    <a:gd name="connsiteX6" fmla="*/ 3813 w 380431"/>
                    <a:gd name="connsiteY6" fmla="*/ 155829 h 179641"/>
                    <a:gd name="connsiteX7" fmla="*/ 3813 w 380431"/>
                    <a:gd name="connsiteY7" fmla="*/ 142589 h 179641"/>
                    <a:gd name="connsiteX8" fmla="*/ 20481 w 380431"/>
                    <a:gd name="connsiteY8" fmla="*/ 53816 h 179641"/>
                    <a:gd name="connsiteX9" fmla="*/ 120875 w 380431"/>
                    <a:gd name="connsiteY9" fmla="*/ 32099 h 179641"/>
                    <a:gd name="connsiteX10" fmla="*/ 138591 w 380431"/>
                    <a:gd name="connsiteY10" fmla="*/ 0 h 179641"/>
                    <a:gd name="connsiteX11" fmla="*/ 266988 w 380431"/>
                    <a:gd name="connsiteY11" fmla="*/ 93916 h 179641"/>
                    <a:gd name="connsiteX12" fmla="*/ 338140 w 380431"/>
                    <a:gd name="connsiteY12" fmla="*/ 102679 h 179641"/>
                    <a:gd name="connsiteX13" fmla="*/ 375573 w 380431"/>
                    <a:gd name="connsiteY13" fmla="*/ 115729 h 179641"/>
                    <a:gd name="connsiteX14" fmla="*/ 375573 w 380431"/>
                    <a:gd name="connsiteY14" fmla="*/ 115729 h 1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0431" h="179641">
                      <a:moveTo>
                        <a:pt x="375573" y="115729"/>
                      </a:moveTo>
                      <a:lnTo>
                        <a:pt x="375573" y="115729"/>
                      </a:lnTo>
                      <a:cubicBezTo>
                        <a:pt x="378812" y="121158"/>
                        <a:pt x="380431" y="138493"/>
                        <a:pt x="380431" y="144780"/>
                      </a:cubicBezTo>
                      <a:lnTo>
                        <a:pt x="380431" y="144780"/>
                      </a:lnTo>
                      <a:cubicBezTo>
                        <a:pt x="380431" y="164021"/>
                        <a:pt x="364810" y="179641"/>
                        <a:pt x="345570" y="179641"/>
                      </a:cubicBezTo>
                      <a:lnTo>
                        <a:pt x="27625" y="179641"/>
                      </a:lnTo>
                      <a:cubicBezTo>
                        <a:pt x="14481" y="179641"/>
                        <a:pt x="3813" y="168973"/>
                        <a:pt x="3813" y="155829"/>
                      </a:cubicBezTo>
                      <a:lnTo>
                        <a:pt x="3813" y="142589"/>
                      </a:lnTo>
                      <a:cubicBezTo>
                        <a:pt x="3813" y="142589"/>
                        <a:pt x="-11904" y="102775"/>
                        <a:pt x="20481" y="53816"/>
                      </a:cubicBezTo>
                      <a:cubicBezTo>
                        <a:pt x="20481" y="53816"/>
                        <a:pt x="60677" y="92202"/>
                        <a:pt x="120875" y="32099"/>
                      </a:cubicBezTo>
                      <a:lnTo>
                        <a:pt x="138591" y="0"/>
                      </a:lnTo>
                      <a:lnTo>
                        <a:pt x="266988" y="93916"/>
                      </a:lnTo>
                      <a:lnTo>
                        <a:pt x="338140" y="102679"/>
                      </a:lnTo>
                      <a:cubicBezTo>
                        <a:pt x="353761" y="104489"/>
                        <a:pt x="367572" y="102298"/>
                        <a:pt x="375573" y="115729"/>
                      </a:cubicBezTo>
                      <a:lnTo>
                        <a:pt x="375573" y="115729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: 形状 290">
                  <a:extLst>
                    <a:ext uri="{FF2B5EF4-FFF2-40B4-BE49-F238E27FC236}">
                      <a16:creationId xmlns:a16="http://schemas.microsoft.com/office/drawing/2014/main" id="{E7E8DB77-5042-A6DC-A264-AD00FB26098B}"/>
                    </a:ext>
                  </a:extLst>
                </p:cNvPr>
                <p:cNvSpPr/>
                <p:nvPr/>
              </p:nvSpPr>
              <p:spPr>
                <a:xfrm>
                  <a:off x="5055716" y="5340475"/>
                  <a:ext cx="215074" cy="407479"/>
                </a:xfrm>
                <a:custGeom>
                  <a:avLst/>
                  <a:gdLst>
                    <a:gd name="connsiteX0" fmla="*/ 0 w 215074"/>
                    <a:gd name="connsiteY0" fmla="*/ 390525 h 407479"/>
                    <a:gd name="connsiteX1" fmla="*/ 101251 w 215074"/>
                    <a:gd name="connsiteY1" fmla="*/ 407480 h 407479"/>
                    <a:gd name="connsiteX2" fmla="*/ 215075 w 215074"/>
                    <a:gd name="connsiteY2" fmla="*/ 25051 h 407479"/>
                    <a:gd name="connsiteX3" fmla="*/ 65627 w 215074"/>
                    <a:gd name="connsiteY3" fmla="*/ 0 h 40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074" h="407479">
                      <a:moveTo>
                        <a:pt x="0" y="390525"/>
                      </a:moveTo>
                      <a:lnTo>
                        <a:pt x="101251" y="407480"/>
                      </a:lnTo>
                      <a:lnTo>
                        <a:pt x="215075" y="25051"/>
                      </a:lnTo>
                      <a:lnTo>
                        <a:pt x="65627" y="0"/>
                      </a:lnTo>
                      <a:close/>
                    </a:path>
                  </a:pathLst>
                </a:custGeom>
                <a:solidFill>
                  <a:srgbClr val="A0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: 形状 291">
                  <a:extLst>
                    <a:ext uri="{FF2B5EF4-FFF2-40B4-BE49-F238E27FC236}">
                      <a16:creationId xmlns:a16="http://schemas.microsoft.com/office/drawing/2014/main" id="{EA803336-26E6-0A6F-2F54-5DDFDFAADDF5}"/>
                    </a:ext>
                  </a:extLst>
                </p:cNvPr>
                <p:cNvSpPr/>
                <p:nvPr/>
              </p:nvSpPr>
              <p:spPr>
                <a:xfrm>
                  <a:off x="5029568" y="5633464"/>
                  <a:ext cx="374720" cy="211954"/>
                </a:xfrm>
                <a:custGeom>
                  <a:avLst/>
                  <a:gdLst>
                    <a:gd name="connsiteX0" fmla="*/ 373430 w 374720"/>
                    <a:gd name="connsiteY0" fmla="*/ 153448 h 211954"/>
                    <a:gd name="connsiteX1" fmla="*/ 373430 w 374720"/>
                    <a:gd name="connsiteY1" fmla="*/ 153448 h 211954"/>
                    <a:gd name="connsiteX2" fmla="*/ 373430 w 374720"/>
                    <a:gd name="connsiteY2" fmla="*/ 182880 h 211954"/>
                    <a:gd name="connsiteX3" fmla="*/ 373430 w 374720"/>
                    <a:gd name="connsiteY3" fmla="*/ 182880 h 211954"/>
                    <a:gd name="connsiteX4" fmla="*/ 333330 w 374720"/>
                    <a:gd name="connsiteY4" fmla="*/ 211455 h 211954"/>
                    <a:gd name="connsiteX5" fmla="*/ 19862 w 374720"/>
                    <a:gd name="connsiteY5" fmla="*/ 158782 h 211954"/>
                    <a:gd name="connsiteX6" fmla="*/ 336 w 374720"/>
                    <a:gd name="connsiteY6" fmla="*/ 131445 h 211954"/>
                    <a:gd name="connsiteX7" fmla="*/ 2526 w 374720"/>
                    <a:gd name="connsiteY7" fmla="*/ 118396 h 211954"/>
                    <a:gd name="connsiteX8" fmla="*/ 33673 w 374720"/>
                    <a:gd name="connsiteY8" fmla="*/ 33528 h 211954"/>
                    <a:gd name="connsiteX9" fmla="*/ 136257 w 374720"/>
                    <a:gd name="connsiteY9" fmla="*/ 28765 h 211954"/>
                    <a:gd name="connsiteX10" fmla="*/ 159022 w 374720"/>
                    <a:gd name="connsiteY10" fmla="*/ 0 h 211954"/>
                    <a:gd name="connsiteX11" fmla="*/ 270084 w 374720"/>
                    <a:gd name="connsiteY11" fmla="*/ 113824 h 211954"/>
                    <a:gd name="connsiteX12" fmla="*/ 338759 w 374720"/>
                    <a:gd name="connsiteY12" fmla="*/ 134207 h 211954"/>
                    <a:gd name="connsiteX13" fmla="*/ 373430 w 374720"/>
                    <a:gd name="connsiteY13" fmla="*/ 153448 h 211954"/>
                    <a:gd name="connsiteX14" fmla="*/ 373430 w 374720"/>
                    <a:gd name="connsiteY14" fmla="*/ 153448 h 211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74720" h="211954">
                      <a:moveTo>
                        <a:pt x="373430" y="153448"/>
                      </a:moveTo>
                      <a:lnTo>
                        <a:pt x="373430" y="153448"/>
                      </a:lnTo>
                      <a:cubicBezTo>
                        <a:pt x="375716" y="159258"/>
                        <a:pt x="374478" y="176689"/>
                        <a:pt x="373430" y="182880"/>
                      </a:cubicBezTo>
                      <a:lnTo>
                        <a:pt x="373430" y="182880"/>
                      </a:lnTo>
                      <a:cubicBezTo>
                        <a:pt x="370287" y="201835"/>
                        <a:pt x="352284" y="214693"/>
                        <a:pt x="333330" y="211455"/>
                      </a:cubicBezTo>
                      <a:lnTo>
                        <a:pt x="19862" y="158782"/>
                      </a:lnTo>
                      <a:cubicBezTo>
                        <a:pt x="6908" y="156591"/>
                        <a:pt x="-1855" y="144304"/>
                        <a:pt x="336" y="131445"/>
                      </a:cubicBezTo>
                      <a:lnTo>
                        <a:pt x="2526" y="118396"/>
                      </a:lnTo>
                      <a:cubicBezTo>
                        <a:pt x="2526" y="118396"/>
                        <a:pt x="-6427" y="76581"/>
                        <a:pt x="33673" y="33528"/>
                      </a:cubicBezTo>
                      <a:cubicBezTo>
                        <a:pt x="33673" y="33528"/>
                        <a:pt x="67011" y="78010"/>
                        <a:pt x="136257" y="28765"/>
                      </a:cubicBezTo>
                      <a:lnTo>
                        <a:pt x="159022" y="0"/>
                      </a:lnTo>
                      <a:lnTo>
                        <a:pt x="270084" y="113824"/>
                      </a:lnTo>
                      <a:lnTo>
                        <a:pt x="338759" y="134207"/>
                      </a:lnTo>
                      <a:cubicBezTo>
                        <a:pt x="353808" y="138779"/>
                        <a:pt x="367715" y="138874"/>
                        <a:pt x="373430" y="153448"/>
                      </a:cubicBezTo>
                      <a:lnTo>
                        <a:pt x="373430" y="153448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3" name="任意多边形: 形状 292">
                  <a:extLst>
                    <a:ext uri="{FF2B5EF4-FFF2-40B4-BE49-F238E27FC236}">
                      <a16:creationId xmlns:a16="http://schemas.microsoft.com/office/drawing/2014/main" id="{CDF76487-E421-C3DC-8F08-C10E31F0BA4F}"/>
                    </a:ext>
                  </a:extLst>
                </p:cNvPr>
                <p:cNvSpPr/>
                <p:nvPr/>
              </p:nvSpPr>
              <p:spPr>
                <a:xfrm>
                  <a:off x="4483681" y="3699223"/>
                  <a:ext cx="923793" cy="1987962"/>
                </a:xfrm>
                <a:custGeom>
                  <a:avLst/>
                  <a:gdLst>
                    <a:gd name="connsiteX0" fmla="*/ 782538 w 923793"/>
                    <a:gd name="connsiteY0" fmla="*/ 0 h 1987962"/>
                    <a:gd name="connsiteX1" fmla="*/ 920460 w 923793"/>
                    <a:gd name="connsiteY1" fmla="*/ 309467 h 1987962"/>
                    <a:gd name="connsiteX2" fmla="*/ 923794 w 923793"/>
                    <a:gd name="connsiteY2" fmla="*/ 922401 h 1987962"/>
                    <a:gd name="connsiteX3" fmla="*/ 822829 w 923793"/>
                    <a:gd name="connsiteY3" fmla="*/ 1708785 h 1987962"/>
                    <a:gd name="connsiteX4" fmla="*/ 792539 w 923793"/>
                    <a:gd name="connsiteY4" fmla="*/ 1870234 h 1987962"/>
                    <a:gd name="connsiteX5" fmla="*/ 597467 w 923793"/>
                    <a:gd name="connsiteY5" fmla="*/ 1823180 h 1987962"/>
                    <a:gd name="connsiteX6" fmla="*/ 651283 w 923793"/>
                    <a:gd name="connsiteY6" fmla="*/ 978789 h 1987962"/>
                    <a:gd name="connsiteX7" fmla="*/ 456211 w 923793"/>
                    <a:gd name="connsiteY7" fmla="*/ 427101 h 1987962"/>
                    <a:gd name="connsiteX8" fmla="*/ 388965 w 923793"/>
                    <a:gd name="connsiteY8" fmla="*/ 1987963 h 1987962"/>
                    <a:gd name="connsiteX9" fmla="*/ 162460 w 923793"/>
                    <a:gd name="connsiteY9" fmla="*/ 1987963 h 1987962"/>
                    <a:gd name="connsiteX10" fmla="*/ 106358 w 923793"/>
                    <a:gd name="connsiteY10" fmla="*/ 951833 h 1987962"/>
                    <a:gd name="connsiteX11" fmla="*/ 5393 w 923793"/>
                    <a:gd name="connsiteY11" fmla="*/ 83915 h 1987962"/>
                    <a:gd name="connsiteX12" fmla="*/ 782538 w 923793"/>
                    <a:gd name="connsiteY12" fmla="*/ 0 h 1987962"/>
                    <a:gd name="connsiteX13" fmla="*/ 782538 w 923793"/>
                    <a:gd name="connsiteY13" fmla="*/ 0 h 1987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23793" h="1987962">
                      <a:moveTo>
                        <a:pt x="782538" y="0"/>
                      </a:moveTo>
                      <a:cubicBezTo>
                        <a:pt x="782538" y="0"/>
                        <a:pt x="920460" y="161449"/>
                        <a:pt x="920460" y="309467"/>
                      </a:cubicBezTo>
                      <a:cubicBezTo>
                        <a:pt x="920460" y="457486"/>
                        <a:pt x="923794" y="922401"/>
                        <a:pt x="923794" y="922401"/>
                      </a:cubicBezTo>
                      <a:cubicBezTo>
                        <a:pt x="923794" y="922401"/>
                        <a:pt x="843022" y="1648301"/>
                        <a:pt x="822829" y="1708785"/>
                      </a:cubicBezTo>
                      <a:cubicBezTo>
                        <a:pt x="802636" y="1769364"/>
                        <a:pt x="792539" y="1870234"/>
                        <a:pt x="792539" y="1870234"/>
                      </a:cubicBezTo>
                      <a:lnTo>
                        <a:pt x="597467" y="1823180"/>
                      </a:lnTo>
                      <a:cubicBezTo>
                        <a:pt x="597467" y="1823180"/>
                        <a:pt x="570511" y="1140333"/>
                        <a:pt x="651283" y="978789"/>
                      </a:cubicBezTo>
                      <a:lnTo>
                        <a:pt x="456211" y="427101"/>
                      </a:lnTo>
                      <a:lnTo>
                        <a:pt x="388965" y="1987963"/>
                      </a:lnTo>
                      <a:lnTo>
                        <a:pt x="162460" y="1987963"/>
                      </a:lnTo>
                      <a:cubicBezTo>
                        <a:pt x="162460" y="1987963"/>
                        <a:pt x="45874" y="1167194"/>
                        <a:pt x="106358" y="951833"/>
                      </a:cubicBezTo>
                      <a:cubicBezTo>
                        <a:pt x="106358" y="951833"/>
                        <a:pt x="-28230" y="131064"/>
                        <a:pt x="5393" y="83915"/>
                      </a:cubicBezTo>
                      <a:cubicBezTo>
                        <a:pt x="39112" y="37052"/>
                        <a:pt x="782538" y="0"/>
                        <a:pt x="782538" y="0"/>
                      </a:cubicBezTo>
                      <a:lnTo>
                        <a:pt x="782538" y="0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: 形状 293">
                  <a:extLst>
                    <a:ext uri="{FF2B5EF4-FFF2-40B4-BE49-F238E27FC236}">
                      <a16:creationId xmlns:a16="http://schemas.microsoft.com/office/drawing/2014/main" id="{0A190E16-03AD-A3FE-4993-0C8864F41D9D}"/>
                    </a:ext>
                  </a:extLst>
                </p:cNvPr>
                <p:cNvSpPr/>
                <p:nvPr/>
              </p:nvSpPr>
              <p:spPr>
                <a:xfrm>
                  <a:off x="4408397" y="2091307"/>
                  <a:ext cx="888111" cy="1688782"/>
                </a:xfrm>
                <a:custGeom>
                  <a:avLst/>
                  <a:gdLst>
                    <a:gd name="connsiteX0" fmla="*/ 356521 w 888111"/>
                    <a:gd name="connsiteY0" fmla="*/ 0 h 1688782"/>
                    <a:gd name="connsiteX1" fmla="*/ 538163 w 888111"/>
                    <a:gd name="connsiteY1" fmla="*/ 13430 h 1688782"/>
                    <a:gd name="connsiteX2" fmla="*/ 598742 w 888111"/>
                    <a:gd name="connsiteY2" fmla="*/ 114395 h 1688782"/>
                    <a:gd name="connsiteX3" fmla="*/ 760190 w 888111"/>
                    <a:gd name="connsiteY3" fmla="*/ 262414 h 1688782"/>
                    <a:gd name="connsiteX4" fmla="*/ 787146 w 888111"/>
                    <a:gd name="connsiteY4" fmla="*/ 1372553 h 1688782"/>
                    <a:gd name="connsiteX5" fmla="*/ 888111 w 888111"/>
                    <a:gd name="connsiteY5" fmla="*/ 1520571 h 1688782"/>
                    <a:gd name="connsiteX6" fmla="*/ 881348 w 888111"/>
                    <a:gd name="connsiteY6" fmla="*/ 1648397 h 1688782"/>
                    <a:gd name="connsiteX7" fmla="*/ 74009 w 888111"/>
                    <a:gd name="connsiteY7" fmla="*/ 1688783 h 1688782"/>
                    <a:gd name="connsiteX8" fmla="*/ 74009 w 888111"/>
                    <a:gd name="connsiteY8" fmla="*/ 1565910 h 1688782"/>
                    <a:gd name="connsiteX9" fmla="*/ 0 w 888111"/>
                    <a:gd name="connsiteY9" fmla="*/ 1419701 h 1688782"/>
                    <a:gd name="connsiteX10" fmla="*/ 100965 w 888111"/>
                    <a:gd name="connsiteY10" fmla="*/ 242316 h 1688782"/>
                    <a:gd name="connsiteX11" fmla="*/ 275844 w 888111"/>
                    <a:gd name="connsiteY11" fmla="*/ 127921 h 1688782"/>
                    <a:gd name="connsiteX12" fmla="*/ 356521 w 888111"/>
                    <a:gd name="connsiteY12" fmla="*/ 0 h 1688782"/>
                    <a:gd name="connsiteX13" fmla="*/ 356521 w 888111"/>
                    <a:gd name="connsiteY13" fmla="*/ 0 h 168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88111" h="1688782">
                      <a:moveTo>
                        <a:pt x="356521" y="0"/>
                      </a:moveTo>
                      <a:lnTo>
                        <a:pt x="538163" y="13430"/>
                      </a:lnTo>
                      <a:lnTo>
                        <a:pt x="598742" y="114395"/>
                      </a:lnTo>
                      <a:cubicBezTo>
                        <a:pt x="598742" y="114395"/>
                        <a:pt x="739997" y="174974"/>
                        <a:pt x="760190" y="262414"/>
                      </a:cubicBezTo>
                      <a:cubicBezTo>
                        <a:pt x="780383" y="349853"/>
                        <a:pt x="787146" y="1372553"/>
                        <a:pt x="787146" y="1372553"/>
                      </a:cubicBezTo>
                      <a:lnTo>
                        <a:pt x="888111" y="1520571"/>
                      </a:lnTo>
                      <a:lnTo>
                        <a:pt x="881348" y="1648397"/>
                      </a:lnTo>
                      <a:lnTo>
                        <a:pt x="74009" y="1688783"/>
                      </a:lnTo>
                      <a:lnTo>
                        <a:pt x="74009" y="1565910"/>
                      </a:lnTo>
                      <a:lnTo>
                        <a:pt x="0" y="1419701"/>
                      </a:lnTo>
                      <a:cubicBezTo>
                        <a:pt x="0" y="1419701"/>
                        <a:pt x="80772" y="249079"/>
                        <a:pt x="100965" y="242316"/>
                      </a:cubicBezTo>
                      <a:cubicBezTo>
                        <a:pt x="121158" y="235553"/>
                        <a:pt x="275844" y="127921"/>
                        <a:pt x="275844" y="127921"/>
                      </a:cubicBezTo>
                      <a:lnTo>
                        <a:pt x="356521" y="0"/>
                      </a:lnTo>
                      <a:lnTo>
                        <a:pt x="356521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: 形状 294">
                  <a:extLst>
                    <a:ext uri="{FF2B5EF4-FFF2-40B4-BE49-F238E27FC236}">
                      <a16:creationId xmlns:a16="http://schemas.microsoft.com/office/drawing/2014/main" id="{92258E96-A673-452A-E5FB-9C8D194D3BC1}"/>
                    </a:ext>
                  </a:extLst>
                </p:cNvPr>
                <p:cNvSpPr/>
                <p:nvPr/>
              </p:nvSpPr>
              <p:spPr>
                <a:xfrm>
                  <a:off x="4618424" y="1608676"/>
                  <a:ext cx="457581" cy="457581"/>
                </a:xfrm>
                <a:custGeom>
                  <a:avLst/>
                  <a:gdLst>
                    <a:gd name="connsiteX0" fmla="*/ 457581 w 457581"/>
                    <a:gd name="connsiteY0" fmla="*/ 228791 h 457581"/>
                    <a:gd name="connsiteX1" fmla="*/ 228790 w 457581"/>
                    <a:gd name="connsiteY1" fmla="*/ 457581 h 457581"/>
                    <a:gd name="connsiteX2" fmla="*/ 0 w 457581"/>
                    <a:gd name="connsiteY2" fmla="*/ 228791 h 457581"/>
                    <a:gd name="connsiteX3" fmla="*/ 228790 w 457581"/>
                    <a:gd name="connsiteY3" fmla="*/ 0 h 457581"/>
                    <a:gd name="connsiteX4" fmla="*/ 457581 w 457581"/>
                    <a:gd name="connsiteY4" fmla="*/ 228791 h 457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581" h="457581">
                      <a:moveTo>
                        <a:pt x="457581" y="228791"/>
                      </a:moveTo>
                      <a:cubicBezTo>
                        <a:pt x="457581" y="355148"/>
                        <a:pt x="355148" y="457581"/>
                        <a:pt x="228790" y="457581"/>
                      </a:cubicBezTo>
                      <a:cubicBezTo>
                        <a:pt x="102433" y="457581"/>
                        <a:pt x="0" y="355148"/>
                        <a:pt x="0" y="228791"/>
                      </a:cubicBezTo>
                      <a:cubicBezTo>
                        <a:pt x="0" y="102433"/>
                        <a:pt x="102433" y="0"/>
                        <a:pt x="228790" y="0"/>
                      </a:cubicBezTo>
                      <a:cubicBezTo>
                        <a:pt x="355148" y="0"/>
                        <a:pt x="457581" y="102433"/>
                        <a:pt x="457581" y="228791"/>
                      </a:cubicBezTo>
                      <a:close/>
                    </a:path>
                  </a:pathLst>
                </a:custGeom>
                <a:solidFill>
                  <a:srgbClr val="A0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7C8EC77D-B39A-94F6-1D19-E4AAD53D83D5}"/>
                    </a:ext>
                  </a:extLst>
                </p:cNvPr>
                <p:cNvSpPr/>
                <p:nvPr/>
              </p:nvSpPr>
              <p:spPr>
                <a:xfrm>
                  <a:off x="4562470" y="1587247"/>
                  <a:ext cx="479244" cy="480208"/>
                </a:xfrm>
                <a:custGeom>
                  <a:avLst/>
                  <a:gdLst>
                    <a:gd name="connsiteX0" fmla="*/ 467434 w 479244"/>
                    <a:gd name="connsiteY0" fmla="*/ 66291 h 480208"/>
                    <a:gd name="connsiteX1" fmla="*/ 388472 w 479244"/>
                    <a:gd name="connsiteY1" fmla="*/ 13999 h 480208"/>
                    <a:gd name="connsiteX2" fmla="*/ 383995 w 479244"/>
                    <a:gd name="connsiteY2" fmla="*/ 13999 h 480208"/>
                    <a:gd name="connsiteX3" fmla="*/ 332179 w 479244"/>
                    <a:gd name="connsiteY3" fmla="*/ 3712 h 480208"/>
                    <a:gd name="connsiteX4" fmla="*/ 234928 w 479244"/>
                    <a:gd name="connsiteY4" fmla="*/ 9999 h 480208"/>
                    <a:gd name="connsiteX5" fmla="*/ 205401 w 479244"/>
                    <a:gd name="connsiteY5" fmla="*/ 17523 h 480208"/>
                    <a:gd name="connsiteX6" fmla="*/ 181588 w 479244"/>
                    <a:gd name="connsiteY6" fmla="*/ 1998 h 480208"/>
                    <a:gd name="connsiteX7" fmla="*/ 179779 w 479244"/>
                    <a:gd name="connsiteY7" fmla="*/ 28953 h 480208"/>
                    <a:gd name="connsiteX8" fmla="*/ 169777 w 479244"/>
                    <a:gd name="connsiteY8" fmla="*/ 7141 h 480208"/>
                    <a:gd name="connsiteX9" fmla="*/ 163110 w 479244"/>
                    <a:gd name="connsiteY9" fmla="*/ 36097 h 480208"/>
                    <a:gd name="connsiteX10" fmla="*/ 141774 w 479244"/>
                    <a:gd name="connsiteY10" fmla="*/ 11904 h 480208"/>
                    <a:gd name="connsiteX11" fmla="*/ 129010 w 479244"/>
                    <a:gd name="connsiteY11" fmla="*/ 40098 h 480208"/>
                    <a:gd name="connsiteX12" fmla="*/ 100245 w 479244"/>
                    <a:gd name="connsiteY12" fmla="*/ 54957 h 480208"/>
                    <a:gd name="connsiteX13" fmla="*/ 4423 w 479244"/>
                    <a:gd name="connsiteY13" fmla="*/ 150873 h 480208"/>
                    <a:gd name="connsiteX14" fmla="*/ 4804 w 479244"/>
                    <a:gd name="connsiteY14" fmla="*/ 238884 h 480208"/>
                    <a:gd name="connsiteX15" fmla="*/ 26521 w 479244"/>
                    <a:gd name="connsiteY15" fmla="*/ 313560 h 480208"/>
                    <a:gd name="connsiteX16" fmla="*/ 54049 w 479244"/>
                    <a:gd name="connsiteY16" fmla="*/ 355375 h 480208"/>
                    <a:gd name="connsiteX17" fmla="*/ 64526 w 479244"/>
                    <a:gd name="connsiteY17" fmla="*/ 400809 h 480208"/>
                    <a:gd name="connsiteX18" fmla="*/ 101674 w 479244"/>
                    <a:gd name="connsiteY18" fmla="*/ 427765 h 480208"/>
                    <a:gd name="connsiteX19" fmla="*/ 144822 w 479244"/>
                    <a:gd name="connsiteY19" fmla="*/ 445958 h 480208"/>
                    <a:gd name="connsiteX20" fmla="*/ 199972 w 479244"/>
                    <a:gd name="connsiteY20" fmla="*/ 480153 h 480208"/>
                    <a:gd name="connsiteX21" fmla="*/ 208925 w 479244"/>
                    <a:gd name="connsiteY21" fmla="*/ 463389 h 480208"/>
                    <a:gd name="connsiteX22" fmla="*/ 183684 w 479244"/>
                    <a:gd name="connsiteY22" fmla="*/ 449958 h 480208"/>
                    <a:gd name="connsiteX23" fmla="*/ 218831 w 479244"/>
                    <a:gd name="connsiteY23" fmla="*/ 420431 h 480208"/>
                    <a:gd name="connsiteX24" fmla="*/ 187589 w 479244"/>
                    <a:gd name="connsiteY24" fmla="*/ 375759 h 480208"/>
                    <a:gd name="connsiteX25" fmla="*/ 170539 w 479244"/>
                    <a:gd name="connsiteY25" fmla="*/ 315846 h 480208"/>
                    <a:gd name="connsiteX26" fmla="*/ 182065 w 479244"/>
                    <a:gd name="connsiteY26" fmla="*/ 293463 h 480208"/>
                    <a:gd name="connsiteX27" fmla="*/ 237214 w 479244"/>
                    <a:gd name="connsiteY27" fmla="*/ 286128 h 480208"/>
                    <a:gd name="connsiteX28" fmla="*/ 272171 w 479244"/>
                    <a:gd name="connsiteY28" fmla="*/ 274698 h 480208"/>
                    <a:gd name="connsiteX29" fmla="*/ 272362 w 479244"/>
                    <a:gd name="connsiteY29" fmla="*/ 229836 h 480208"/>
                    <a:gd name="connsiteX30" fmla="*/ 298936 w 479244"/>
                    <a:gd name="connsiteY30" fmla="*/ 191355 h 480208"/>
                    <a:gd name="connsiteX31" fmla="*/ 339227 w 479244"/>
                    <a:gd name="connsiteY31" fmla="*/ 164685 h 480208"/>
                    <a:gd name="connsiteX32" fmla="*/ 354467 w 479244"/>
                    <a:gd name="connsiteY32" fmla="*/ 121632 h 480208"/>
                    <a:gd name="connsiteX33" fmla="*/ 479245 w 479244"/>
                    <a:gd name="connsiteY33" fmla="*/ 110202 h 480208"/>
                    <a:gd name="connsiteX34" fmla="*/ 467434 w 479244"/>
                    <a:gd name="connsiteY34" fmla="*/ 66291 h 480208"/>
                    <a:gd name="connsiteX35" fmla="*/ 467434 w 479244"/>
                    <a:gd name="connsiteY35" fmla="*/ 66291 h 48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79244" h="480208">
                      <a:moveTo>
                        <a:pt x="467434" y="66291"/>
                      </a:moveTo>
                      <a:cubicBezTo>
                        <a:pt x="455813" y="33240"/>
                        <a:pt x="423523" y="13237"/>
                        <a:pt x="388472" y="13999"/>
                      </a:cubicBezTo>
                      <a:cubicBezTo>
                        <a:pt x="386947" y="13999"/>
                        <a:pt x="385519" y="13999"/>
                        <a:pt x="383995" y="13999"/>
                      </a:cubicBezTo>
                      <a:cubicBezTo>
                        <a:pt x="366373" y="13237"/>
                        <a:pt x="349419" y="7236"/>
                        <a:pt x="332179" y="3712"/>
                      </a:cubicBezTo>
                      <a:cubicBezTo>
                        <a:pt x="299984" y="-2860"/>
                        <a:pt x="265980" y="-669"/>
                        <a:pt x="234928" y="9999"/>
                      </a:cubicBezTo>
                      <a:cubicBezTo>
                        <a:pt x="225308" y="13332"/>
                        <a:pt x="215593" y="17523"/>
                        <a:pt x="205401" y="17523"/>
                      </a:cubicBezTo>
                      <a:cubicBezTo>
                        <a:pt x="195209" y="17523"/>
                        <a:pt x="184065" y="11904"/>
                        <a:pt x="181588" y="1998"/>
                      </a:cubicBezTo>
                      <a:cubicBezTo>
                        <a:pt x="181017" y="10951"/>
                        <a:pt x="180445" y="19905"/>
                        <a:pt x="179779" y="28953"/>
                      </a:cubicBezTo>
                      <a:cubicBezTo>
                        <a:pt x="176445" y="21714"/>
                        <a:pt x="173111" y="14475"/>
                        <a:pt x="169777" y="7141"/>
                      </a:cubicBezTo>
                      <a:lnTo>
                        <a:pt x="163110" y="36097"/>
                      </a:lnTo>
                      <a:lnTo>
                        <a:pt x="141774" y="11904"/>
                      </a:lnTo>
                      <a:cubicBezTo>
                        <a:pt x="143679" y="22572"/>
                        <a:pt x="137488" y="33335"/>
                        <a:pt x="129010" y="40098"/>
                      </a:cubicBezTo>
                      <a:cubicBezTo>
                        <a:pt x="120628" y="46956"/>
                        <a:pt x="110151" y="50670"/>
                        <a:pt x="100245" y="54957"/>
                      </a:cubicBezTo>
                      <a:cubicBezTo>
                        <a:pt x="57192" y="73340"/>
                        <a:pt x="16806" y="105725"/>
                        <a:pt x="4423" y="150873"/>
                      </a:cubicBezTo>
                      <a:cubicBezTo>
                        <a:pt x="-3387" y="179353"/>
                        <a:pt x="709" y="209643"/>
                        <a:pt x="4804" y="238884"/>
                      </a:cubicBezTo>
                      <a:cubicBezTo>
                        <a:pt x="8519" y="264792"/>
                        <a:pt x="12424" y="291462"/>
                        <a:pt x="26521" y="313560"/>
                      </a:cubicBezTo>
                      <a:cubicBezTo>
                        <a:pt x="35570" y="327657"/>
                        <a:pt x="48524" y="339564"/>
                        <a:pt x="54049" y="355375"/>
                      </a:cubicBezTo>
                      <a:cubicBezTo>
                        <a:pt x="59192" y="370139"/>
                        <a:pt x="57192" y="386998"/>
                        <a:pt x="64526" y="400809"/>
                      </a:cubicBezTo>
                      <a:cubicBezTo>
                        <a:pt x="71860" y="414716"/>
                        <a:pt x="86910" y="422526"/>
                        <a:pt x="101674" y="427765"/>
                      </a:cubicBezTo>
                      <a:cubicBezTo>
                        <a:pt x="116437" y="433004"/>
                        <a:pt x="132154" y="436719"/>
                        <a:pt x="144822" y="445958"/>
                      </a:cubicBezTo>
                      <a:cubicBezTo>
                        <a:pt x="157490" y="455102"/>
                        <a:pt x="172254" y="481581"/>
                        <a:pt x="199972" y="480153"/>
                      </a:cubicBezTo>
                      <a:lnTo>
                        <a:pt x="208925" y="463389"/>
                      </a:lnTo>
                      <a:cubicBezTo>
                        <a:pt x="218164" y="455864"/>
                        <a:pt x="184065" y="461865"/>
                        <a:pt x="183684" y="449958"/>
                      </a:cubicBezTo>
                      <a:cubicBezTo>
                        <a:pt x="183303" y="438052"/>
                        <a:pt x="224641" y="430813"/>
                        <a:pt x="218831" y="420431"/>
                      </a:cubicBezTo>
                      <a:cubicBezTo>
                        <a:pt x="209878" y="404619"/>
                        <a:pt x="197686" y="390808"/>
                        <a:pt x="187589" y="375759"/>
                      </a:cubicBezTo>
                      <a:cubicBezTo>
                        <a:pt x="175778" y="358042"/>
                        <a:pt x="166444" y="337373"/>
                        <a:pt x="170539" y="315846"/>
                      </a:cubicBezTo>
                      <a:cubicBezTo>
                        <a:pt x="172159" y="307464"/>
                        <a:pt x="176064" y="299559"/>
                        <a:pt x="182065" y="293463"/>
                      </a:cubicBezTo>
                      <a:cubicBezTo>
                        <a:pt x="199305" y="275841"/>
                        <a:pt x="218545" y="283652"/>
                        <a:pt x="237214" y="286128"/>
                      </a:cubicBezTo>
                      <a:cubicBezTo>
                        <a:pt x="250073" y="287843"/>
                        <a:pt x="265504" y="285843"/>
                        <a:pt x="272171" y="274698"/>
                      </a:cubicBezTo>
                      <a:cubicBezTo>
                        <a:pt x="279982" y="261649"/>
                        <a:pt x="271314" y="245076"/>
                        <a:pt x="272362" y="229836"/>
                      </a:cubicBezTo>
                      <a:cubicBezTo>
                        <a:pt x="273505" y="213738"/>
                        <a:pt x="285697" y="200594"/>
                        <a:pt x="298936" y="191355"/>
                      </a:cubicBezTo>
                      <a:cubicBezTo>
                        <a:pt x="312176" y="182211"/>
                        <a:pt x="327226" y="175543"/>
                        <a:pt x="339227" y="164685"/>
                      </a:cubicBezTo>
                      <a:cubicBezTo>
                        <a:pt x="351134" y="153826"/>
                        <a:pt x="359611" y="136872"/>
                        <a:pt x="354467" y="121632"/>
                      </a:cubicBezTo>
                      <a:cubicBezTo>
                        <a:pt x="411046" y="98105"/>
                        <a:pt x="419618" y="95819"/>
                        <a:pt x="479245" y="110202"/>
                      </a:cubicBezTo>
                      <a:cubicBezTo>
                        <a:pt x="476482" y="95247"/>
                        <a:pt x="472482" y="80579"/>
                        <a:pt x="467434" y="66291"/>
                      </a:cubicBezTo>
                      <a:lnTo>
                        <a:pt x="467434" y="66291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552CF3ED-C6A0-D0E8-439F-0216EE1243F7}"/>
                    </a:ext>
                  </a:extLst>
                </p:cNvPr>
                <p:cNvGrpSpPr/>
                <p:nvPr/>
              </p:nvGrpSpPr>
              <p:grpSpPr>
                <a:xfrm>
                  <a:off x="4064164" y="3806521"/>
                  <a:ext cx="595693" cy="883206"/>
                  <a:chOff x="4064164" y="3806521"/>
                  <a:chExt cx="595693" cy="883206"/>
                </a:xfrm>
              </p:grpSpPr>
              <p:sp>
                <p:nvSpPr>
                  <p:cNvPr id="301" name="任意多边形: 形状 300">
                    <a:extLst>
                      <a:ext uri="{FF2B5EF4-FFF2-40B4-BE49-F238E27FC236}">
                        <a16:creationId xmlns:a16="http://schemas.microsoft.com/office/drawing/2014/main" id="{8A781EB8-1AD3-63C0-66F6-728CD5C93B07}"/>
                      </a:ext>
                    </a:extLst>
                  </p:cNvPr>
                  <p:cNvSpPr/>
                  <p:nvPr/>
                </p:nvSpPr>
                <p:spPr>
                  <a:xfrm>
                    <a:off x="4064164" y="3806521"/>
                    <a:ext cx="595693" cy="821389"/>
                  </a:xfrm>
                  <a:custGeom>
                    <a:avLst/>
                    <a:gdLst>
                      <a:gd name="connsiteX0" fmla="*/ 0 w 595693"/>
                      <a:gd name="connsiteY0" fmla="*/ 772621 h 821389"/>
                      <a:gd name="connsiteX1" fmla="*/ 0 w 595693"/>
                      <a:gd name="connsiteY1" fmla="*/ 78249 h 821389"/>
                      <a:gd name="connsiteX2" fmla="*/ 22289 w 595693"/>
                      <a:gd name="connsiteY2" fmla="*/ 28242 h 821389"/>
                      <a:gd name="connsiteX3" fmla="*/ 74390 w 595693"/>
                      <a:gd name="connsiteY3" fmla="*/ 11383 h 821389"/>
                      <a:gd name="connsiteX4" fmla="*/ 564928 w 595693"/>
                      <a:gd name="connsiteY4" fmla="*/ 63104 h 821389"/>
                      <a:gd name="connsiteX5" fmla="*/ 595694 w 595693"/>
                      <a:gd name="connsiteY5" fmla="*/ 93870 h 821389"/>
                      <a:gd name="connsiteX6" fmla="*/ 595694 w 595693"/>
                      <a:gd name="connsiteY6" fmla="*/ 790623 h 821389"/>
                      <a:gd name="connsiteX7" fmla="*/ 564928 w 595693"/>
                      <a:gd name="connsiteY7" fmla="*/ 821389 h 821389"/>
                      <a:gd name="connsiteX8" fmla="*/ 48863 w 595693"/>
                      <a:gd name="connsiteY8" fmla="*/ 821389 h 821389"/>
                      <a:gd name="connsiteX9" fmla="*/ 0 w 595693"/>
                      <a:gd name="connsiteY9" fmla="*/ 772621 h 821389"/>
                      <a:gd name="connsiteX10" fmla="*/ 0 w 595693"/>
                      <a:gd name="connsiteY10" fmla="*/ 772621 h 821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95693" h="821389">
                        <a:moveTo>
                          <a:pt x="0" y="772621"/>
                        </a:moveTo>
                        <a:lnTo>
                          <a:pt x="0" y="78249"/>
                        </a:lnTo>
                        <a:cubicBezTo>
                          <a:pt x="0" y="59199"/>
                          <a:pt x="8096" y="41006"/>
                          <a:pt x="22289" y="28242"/>
                        </a:cubicBezTo>
                        <a:cubicBezTo>
                          <a:pt x="36481" y="15479"/>
                          <a:pt x="55435" y="9383"/>
                          <a:pt x="74390" y="11383"/>
                        </a:cubicBezTo>
                        <a:cubicBezTo>
                          <a:pt x="249841" y="-12239"/>
                          <a:pt x="415100" y="-999"/>
                          <a:pt x="564928" y="63104"/>
                        </a:cubicBezTo>
                        <a:cubicBezTo>
                          <a:pt x="581882" y="63104"/>
                          <a:pt x="595694" y="76915"/>
                          <a:pt x="595694" y="93870"/>
                        </a:cubicBezTo>
                        <a:lnTo>
                          <a:pt x="595694" y="790623"/>
                        </a:lnTo>
                        <a:cubicBezTo>
                          <a:pt x="595694" y="807578"/>
                          <a:pt x="581882" y="821389"/>
                          <a:pt x="564928" y="821389"/>
                        </a:cubicBezTo>
                        <a:cubicBezTo>
                          <a:pt x="400050" y="782718"/>
                          <a:pt x="226124" y="792814"/>
                          <a:pt x="48863" y="821389"/>
                        </a:cubicBezTo>
                        <a:cubicBezTo>
                          <a:pt x="21907" y="821389"/>
                          <a:pt x="0" y="799577"/>
                          <a:pt x="0" y="772621"/>
                        </a:cubicBezTo>
                        <a:lnTo>
                          <a:pt x="0" y="772621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任意多边形: 形状 301">
                    <a:extLst>
                      <a:ext uri="{FF2B5EF4-FFF2-40B4-BE49-F238E27FC236}">
                        <a16:creationId xmlns:a16="http://schemas.microsoft.com/office/drawing/2014/main" id="{C0038D00-47BE-5A56-6ECD-F50387C12546}"/>
                      </a:ext>
                    </a:extLst>
                  </p:cNvPr>
                  <p:cNvSpPr/>
                  <p:nvPr/>
                </p:nvSpPr>
                <p:spPr>
                  <a:xfrm>
                    <a:off x="4064164" y="3839038"/>
                    <a:ext cx="595598" cy="850689"/>
                  </a:xfrm>
                  <a:custGeom>
                    <a:avLst/>
                    <a:gdLst>
                      <a:gd name="connsiteX0" fmla="*/ 0 w 595598"/>
                      <a:gd name="connsiteY0" fmla="*/ 801922 h 850689"/>
                      <a:gd name="connsiteX1" fmla="*/ 0 w 595598"/>
                      <a:gd name="connsiteY1" fmla="*/ 100215 h 850689"/>
                      <a:gd name="connsiteX2" fmla="*/ 67247 w 595598"/>
                      <a:gd name="connsiteY2" fmla="*/ 32968 h 850689"/>
                      <a:gd name="connsiteX3" fmla="*/ 564833 w 595598"/>
                      <a:gd name="connsiteY3" fmla="*/ 32968 h 850689"/>
                      <a:gd name="connsiteX4" fmla="*/ 595598 w 595598"/>
                      <a:gd name="connsiteY4" fmla="*/ 63734 h 850689"/>
                      <a:gd name="connsiteX5" fmla="*/ 595598 w 595598"/>
                      <a:gd name="connsiteY5" fmla="*/ 753344 h 850689"/>
                      <a:gd name="connsiteX6" fmla="*/ 564928 w 595598"/>
                      <a:gd name="connsiteY6" fmla="*/ 784110 h 850689"/>
                      <a:gd name="connsiteX7" fmla="*/ 48768 w 595598"/>
                      <a:gd name="connsiteY7" fmla="*/ 850690 h 850689"/>
                      <a:gd name="connsiteX8" fmla="*/ 0 w 595598"/>
                      <a:gd name="connsiteY8" fmla="*/ 801922 h 850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5598" h="850689">
                        <a:moveTo>
                          <a:pt x="0" y="801922"/>
                        </a:moveTo>
                        <a:lnTo>
                          <a:pt x="0" y="100215"/>
                        </a:lnTo>
                        <a:cubicBezTo>
                          <a:pt x="0" y="63067"/>
                          <a:pt x="30194" y="32968"/>
                          <a:pt x="67247" y="32968"/>
                        </a:cubicBezTo>
                        <a:cubicBezTo>
                          <a:pt x="235077" y="-10942"/>
                          <a:pt x="400907" y="-11037"/>
                          <a:pt x="564833" y="32968"/>
                        </a:cubicBezTo>
                        <a:cubicBezTo>
                          <a:pt x="581787" y="32968"/>
                          <a:pt x="595598" y="46780"/>
                          <a:pt x="595598" y="63734"/>
                        </a:cubicBezTo>
                        <a:lnTo>
                          <a:pt x="595598" y="753344"/>
                        </a:lnTo>
                        <a:cubicBezTo>
                          <a:pt x="595598" y="770299"/>
                          <a:pt x="581882" y="784110"/>
                          <a:pt x="564928" y="784110"/>
                        </a:cubicBezTo>
                        <a:cubicBezTo>
                          <a:pt x="403289" y="756011"/>
                          <a:pt x="230124" y="783348"/>
                          <a:pt x="48768" y="850690"/>
                        </a:cubicBezTo>
                        <a:cubicBezTo>
                          <a:pt x="21907" y="850690"/>
                          <a:pt x="0" y="828877"/>
                          <a:pt x="0" y="801922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任意多边形: 形状 302">
                    <a:extLst>
                      <a:ext uri="{FF2B5EF4-FFF2-40B4-BE49-F238E27FC236}">
                        <a16:creationId xmlns:a16="http://schemas.microsoft.com/office/drawing/2014/main" id="{0897668F-EA25-E064-EC40-293CBF24FE91}"/>
                      </a:ext>
                    </a:extLst>
                  </p:cNvPr>
                  <p:cNvSpPr/>
                  <p:nvPr/>
                </p:nvSpPr>
                <p:spPr>
                  <a:xfrm>
                    <a:off x="4192561" y="3957540"/>
                    <a:ext cx="361283" cy="204406"/>
                  </a:xfrm>
                  <a:custGeom>
                    <a:avLst/>
                    <a:gdLst>
                      <a:gd name="connsiteX0" fmla="*/ 259080 w 361283"/>
                      <a:gd name="connsiteY0" fmla="*/ 204406 h 204406"/>
                      <a:gd name="connsiteX1" fmla="*/ 102203 w 361283"/>
                      <a:gd name="connsiteY1" fmla="*/ 204406 h 204406"/>
                      <a:gd name="connsiteX2" fmla="*/ 0 w 361283"/>
                      <a:gd name="connsiteY2" fmla="*/ 102203 h 204406"/>
                      <a:gd name="connsiteX3" fmla="*/ 102203 w 361283"/>
                      <a:gd name="connsiteY3" fmla="*/ 0 h 204406"/>
                      <a:gd name="connsiteX4" fmla="*/ 259080 w 361283"/>
                      <a:gd name="connsiteY4" fmla="*/ 0 h 204406"/>
                      <a:gd name="connsiteX5" fmla="*/ 361283 w 361283"/>
                      <a:gd name="connsiteY5" fmla="*/ 102203 h 204406"/>
                      <a:gd name="connsiteX6" fmla="*/ 259080 w 361283"/>
                      <a:gd name="connsiteY6" fmla="*/ 204406 h 20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1283" h="204406">
                        <a:moveTo>
                          <a:pt x="259080" y="204406"/>
                        </a:moveTo>
                        <a:lnTo>
                          <a:pt x="102203" y="204406"/>
                        </a:lnTo>
                        <a:cubicBezTo>
                          <a:pt x="45815" y="204406"/>
                          <a:pt x="0" y="158591"/>
                          <a:pt x="0" y="102203"/>
                        </a:cubicBezTo>
                        <a:cubicBezTo>
                          <a:pt x="0" y="45815"/>
                          <a:pt x="45815" y="0"/>
                          <a:pt x="102203" y="0"/>
                        </a:cubicBezTo>
                        <a:lnTo>
                          <a:pt x="259080" y="0"/>
                        </a:lnTo>
                        <a:cubicBezTo>
                          <a:pt x="315468" y="0"/>
                          <a:pt x="361283" y="45815"/>
                          <a:pt x="361283" y="102203"/>
                        </a:cubicBezTo>
                        <a:cubicBezTo>
                          <a:pt x="361283" y="158591"/>
                          <a:pt x="315468" y="204406"/>
                          <a:pt x="259080" y="204406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8" name="任意多边形: 形状 297">
                  <a:extLst>
                    <a:ext uri="{FF2B5EF4-FFF2-40B4-BE49-F238E27FC236}">
                      <a16:creationId xmlns:a16="http://schemas.microsoft.com/office/drawing/2014/main" id="{7E31E748-26A1-C102-D5C3-BB68A1543D3A}"/>
                    </a:ext>
                  </a:extLst>
                </p:cNvPr>
                <p:cNvSpPr/>
                <p:nvPr/>
              </p:nvSpPr>
              <p:spPr>
                <a:xfrm>
                  <a:off x="4409255" y="2783870"/>
                  <a:ext cx="186213" cy="969549"/>
                </a:xfrm>
                <a:custGeom>
                  <a:avLst/>
                  <a:gdLst>
                    <a:gd name="connsiteX0" fmla="*/ 186214 w 186213"/>
                    <a:gd name="connsiteY0" fmla="*/ 0 h 969549"/>
                    <a:gd name="connsiteX1" fmla="*/ 180213 w 186213"/>
                    <a:gd name="connsiteY1" fmla="*/ 362236 h 969549"/>
                    <a:gd name="connsiteX2" fmla="*/ 113443 w 186213"/>
                    <a:gd name="connsiteY2" fmla="*/ 962311 h 969549"/>
                    <a:gd name="connsiteX3" fmla="*/ 0 w 186213"/>
                    <a:gd name="connsiteY3" fmla="*/ 969550 h 969549"/>
                    <a:gd name="connsiteX4" fmla="*/ 8858 w 186213"/>
                    <a:gd name="connsiteY4" fmla="*/ 342900 h 969549"/>
                    <a:gd name="connsiteX5" fmla="*/ 16859 w 186213"/>
                    <a:gd name="connsiteY5" fmla="*/ 52959 h 969549"/>
                    <a:gd name="connsiteX6" fmla="*/ 186214 w 186213"/>
                    <a:gd name="connsiteY6" fmla="*/ 0 h 96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213" h="969549">
                      <a:moveTo>
                        <a:pt x="186214" y="0"/>
                      </a:moveTo>
                      <a:lnTo>
                        <a:pt x="180213" y="362236"/>
                      </a:lnTo>
                      <a:cubicBezTo>
                        <a:pt x="180213" y="362236"/>
                        <a:pt x="161068" y="644557"/>
                        <a:pt x="113443" y="962311"/>
                      </a:cubicBezTo>
                      <a:lnTo>
                        <a:pt x="0" y="969550"/>
                      </a:lnTo>
                      <a:cubicBezTo>
                        <a:pt x="0" y="969550"/>
                        <a:pt x="14002" y="473488"/>
                        <a:pt x="8858" y="342900"/>
                      </a:cubicBezTo>
                      <a:lnTo>
                        <a:pt x="16859" y="52959"/>
                      </a:lnTo>
                      <a:cubicBezTo>
                        <a:pt x="16859" y="52959"/>
                        <a:pt x="186214" y="0"/>
                        <a:pt x="186214" y="0"/>
                      </a:cubicBezTo>
                      <a:close/>
                    </a:path>
                  </a:pathLst>
                </a:custGeom>
                <a:solidFill>
                  <a:srgbClr val="A0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FE1A5C04-6475-4223-66EC-970365A413BA}"/>
                    </a:ext>
                  </a:extLst>
                </p:cNvPr>
                <p:cNvSpPr/>
                <p:nvPr/>
              </p:nvSpPr>
              <p:spPr>
                <a:xfrm rot="21483092">
                  <a:off x="4393491" y="3705437"/>
                  <a:ext cx="157540" cy="265170"/>
                </a:xfrm>
                <a:custGeom>
                  <a:avLst/>
                  <a:gdLst>
                    <a:gd name="connsiteX0" fmla="*/ 157540 w 157540"/>
                    <a:gd name="connsiteY0" fmla="*/ 132585 h 265170"/>
                    <a:gd name="connsiteX1" fmla="*/ 78770 w 157540"/>
                    <a:gd name="connsiteY1" fmla="*/ 265170 h 265170"/>
                    <a:gd name="connsiteX2" fmla="*/ 0 w 157540"/>
                    <a:gd name="connsiteY2" fmla="*/ 132585 h 265170"/>
                    <a:gd name="connsiteX3" fmla="*/ 78770 w 157540"/>
                    <a:gd name="connsiteY3" fmla="*/ 0 h 265170"/>
                    <a:gd name="connsiteX4" fmla="*/ 157540 w 157540"/>
                    <a:gd name="connsiteY4" fmla="*/ 132585 h 265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540" h="265170">
                      <a:moveTo>
                        <a:pt x="157540" y="132585"/>
                      </a:moveTo>
                      <a:cubicBezTo>
                        <a:pt x="157540" y="205810"/>
                        <a:pt x="122274" y="265170"/>
                        <a:pt x="78770" y="265170"/>
                      </a:cubicBezTo>
                      <a:cubicBezTo>
                        <a:pt x="35267" y="265170"/>
                        <a:pt x="0" y="205810"/>
                        <a:pt x="0" y="132585"/>
                      </a:cubicBezTo>
                      <a:cubicBezTo>
                        <a:pt x="0" y="59360"/>
                        <a:pt x="35267" y="0"/>
                        <a:pt x="78770" y="0"/>
                      </a:cubicBezTo>
                      <a:cubicBezTo>
                        <a:pt x="122274" y="0"/>
                        <a:pt x="157540" y="59360"/>
                        <a:pt x="157540" y="132585"/>
                      </a:cubicBezTo>
                      <a:close/>
                    </a:path>
                  </a:pathLst>
                </a:custGeom>
                <a:solidFill>
                  <a:srgbClr val="A0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472D61B8-23E1-1071-0E58-5F46F916F40A}"/>
                    </a:ext>
                  </a:extLst>
                </p:cNvPr>
                <p:cNvSpPr/>
                <p:nvPr/>
              </p:nvSpPr>
              <p:spPr>
                <a:xfrm>
                  <a:off x="4364473" y="2322669"/>
                  <a:ext cx="257379" cy="795432"/>
                </a:xfrm>
                <a:custGeom>
                  <a:avLst/>
                  <a:gdLst>
                    <a:gd name="connsiteX0" fmla="*/ 229185 w 257379"/>
                    <a:gd name="connsiteY0" fmla="*/ 0 h 795432"/>
                    <a:gd name="connsiteX1" fmla="*/ 141746 w 257379"/>
                    <a:gd name="connsiteY1" fmla="*/ 3143 h 795432"/>
                    <a:gd name="connsiteX2" fmla="*/ 83643 w 257379"/>
                    <a:gd name="connsiteY2" fmla="*/ 72581 h 795432"/>
                    <a:gd name="connsiteX3" fmla="*/ 5538 w 257379"/>
                    <a:gd name="connsiteY3" fmla="*/ 701516 h 795432"/>
                    <a:gd name="connsiteX4" fmla="*/ 19921 w 257379"/>
                    <a:gd name="connsiteY4" fmla="*/ 727901 h 795432"/>
                    <a:gd name="connsiteX5" fmla="*/ 6110 w 257379"/>
                    <a:gd name="connsiteY5" fmla="*/ 751808 h 795432"/>
                    <a:gd name="connsiteX6" fmla="*/ 15635 w 257379"/>
                    <a:gd name="connsiteY6" fmla="*/ 795433 h 795432"/>
                    <a:gd name="connsiteX7" fmla="*/ 257379 w 257379"/>
                    <a:gd name="connsiteY7" fmla="*/ 778288 h 795432"/>
                    <a:gd name="connsiteX8" fmla="*/ 229185 w 257379"/>
                    <a:gd name="connsiteY8" fmla="*/ 0 h 795432"/>
                    <a:gd name="connsiteX9" fmla="*/ 229185 w 257379"/>
                    <a:gd name="connsiteY9" fmla="*/ 0 h 795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379" h="795432">
                      <a:moveTo>
                        <a:pt x="229185" y="0"/>
                      </a:moveTo>
                      <a:lnTo>
                        <a:pt x="141746" y="3143"/>
                      </a:lnTo>
                      <a:cubicBezTo>
                        <a:pt x="141746" y="3143"/>
                        <a:pt x="95169" y="18288"/>
                        <a:pt x="83643" y="72581"/>
                      </a:cubicBezTo>
                      <a:cubicBezTo>
                        <a:pt x="72118" y="126873"/>
                        <a:pt x="-8368" y="688562"/>
                        <a:pt x="5538" y="701516"/>
                      </a:cubicBezTo>
                      <a:cubicBezTo>
                        <a:pt x="19445" y="714470"/>
                        <a:pt x="32875" y="713994"/>
                        <a:pt x="19921" y="727901"/>
                      </a:cubicBezTo>
                      <a:cubicBezTo>
                        <a:pt x="6967" y="741807"/>
                        <a:pt x="-8940" y="742093"/>
                        <a:pt x="6110" y="751808"/>
                      </a:cubicBezTo>
                      <a:cubicBezTo>
                        <a:pt x="21159" y="761524"/>
                        <a:pt x="15635" y="795433"/>
                        <a:pt x="15635" y="795433"/>
                      </a:cubicBezTo>
                      <a:lnTo>
                        <a:pt x="257379" y="778288"/>
                      </a:lnTo>
                      <a:lnTo>
                        <a:pt x="229185" y="0"/>
                      </a:lnTo>
                      <a:lnTo>
                        <a:pt x="229185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05EB2CF5-55BB-A475-213D-C1008949A689}"/>
                  </a:ext>
                </a:extLst>
              </p:cNvPr>
              <p:cNvGrpSpPr/>
              <p:nvPr/>
            </p:nvGrpSpPr>
            <p:grpSpPr>
              <a:xfrm>
                <a:off x="3642174" y="2383018"/>
                <a:ext cx="447778" cy="448284"/>
                <a:chOff x="2039065" y="2502931"/>
                <a:chExt cx="447778" cy="448284"/>
              </a:xfrm>
            </p:grpSpPr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6F23489A-DA3F-35CE-1E93-F471470286B9}"/>
                    </a:ext>
                  </a:extLst>
                </p:cNvPr>
                <p:cNvSpPr/>
                <p:nvPr/>
              </p:nvSpPr>
              <p:spPr>
                <a:xfrm>
                  <a:off x="2039129" y="2502931"/>
                  <a:ext cx="447714" cy="447714"/>
                </a:xfrm>
                <a:custGeom>
                  <a:avLst/>
                  <a:gdLst>
                    <a:gd name="connsiteX0" fmla="*/ 447715 w 447714"/>
                    <a:gd name="connsiteY0" fmla="*/ 223857 h 447714"/>
                    <a:gd name="connsiteX1" fmla="*/ 223857 w 447714"/>
                    <a:gd name="connsiteY1" fmla="*/ 447715 h 447714"/>
                    <a:gd name="connsiteX2" fmla="*/ 0 w 447714"/>
                    <a:gd name="connsiteY2" fmla="*/ 223857 h 447714"/>
                    <a:gd name="connsiteX3" fmla="*/ 223857 w 447714"/>
                    <a:gd name="connsiteY3" fmla="*/ 0 h 447714"/>
                    <a:gd name="connsiteX4" fmla="*/ 447715 w 447714"/>
                    <a:gd name="connsiteY4" fmla="*/ 223857 h 44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714" h="447714">
                      <a:moveTo>
                        <a:pt x="447715" y="223857"/>
                      </a:moveTo>
                      <a:cubicBezTo>
                        <a:pt x="447715" y="347490"/>
                        <a:pt x="347490" y="447715"/>
                        <a:pt x="223857" y="447715"/>
                      </a:cubicBezTo>
                      <a:cubicBezTo>
                        <a:pt x="100224" y="447715"/>
                        <a:pt x="0" y="347490"/>
                        <a:pt x="0" y="223857"/>
                      </a:cubicBezTo>
                      <a:cubicBezTo>
                        <a:pt x="0" y="100224"/>
                        <a:pt x="100224" y="0"/>
                        <a:pt x="223857" y="0"/>
                      </a:cubicBezTo>
                      <a:cubicBezTo>
                        <a:pt x="347490" y="0"/>
                        <a:pt x="447715" y="100224"/>
                        <a:pt x="447715" y="2238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: 形状 279">
                  <a:extLst>
                    <a:ext uri="{FF2B5EF4-FFF2-40B4-BE49-F238E27FC236}">
                      <a16:creationId xmlns:a16="http://schemas.microsoft.com/office/drawing/2014/main" id="{5A43AE4C-EF7C-6F40-9220-8E68B7DFAFCF}"/>
                    </a:ext>
                  </a:extLst>
                </p:cNvPr>
                <p:cNvSpPr/>
                <p:nvPr/>
              </p:nvSpPr>
              <p:spPr>
                <a:xfrm>
                  <a:off x="2313460" y="2570378"/>
                  <a:ext cx="49633" cy="76038"/>
                </a:xfrm>
                <a:custGeom>
                  <a:avLst/>
                  <a:gdLst>
                    <a:gd name="connsiteX0" fmla="*/ 1773 w 49633"/>
                    <a:gd name="connsiteY0" fmla="*/ 43718 h 76038"/>
                    <a:gd name="connsiteX1" fmla="*/ 7112 w 49633"/>
                    <a:gd name="connsiteY1" fmla="*/ 57733 h 76038"/>
                    <a:gd name="connsiteX2" fmla="*/ 31423 w 49633"/>
                    <a:gd name="connsiteY2" fmla="*/ 76038 h 76038"/>
                    <a:gd name="connsiteX3" fmla="*/ 34093 w 49633"/>
                    <a:gd name="connsiteY3" fmla="*/ 75657 h 76038"/>
                    <a:gd name="connsiteX4" fmla="*/ 49633 w 49633"/>
                    <a:gd name="connsiteY4" fmla="*/ 47246 h 76038"/>
                    <a:gd name="connsiteX5" fmla="*/ 47822 w 49633"/>
                    <a:gd name="connsiteY5" fmla="*/ 32373 h 76038"/>
                    <a:gd name="connsiteX6" fmla="*/ 42578 w 49633"/>
                    <a:gd name="connsiteY6" fmla="*/ 18548 h 76038"/>
                    <a:gd name="connsiteX7" fmla="*/ 15597 w 49633"/>
                    <a:gd name="connsiteY7" fmla="*/ 434 h 76038"/>
                    <a:gd name="connsiteX8" fmla="*/ 1773 w 49633"/>
                    <a:gd name="connsiteY8" fmla="*/ 43718 h 76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633" h="76038">
                      <a:moveTo>
                        <a:pt x="1773" y="43718"/>
                      </a:moveTo>
                      <a:cubicBezTo>
                        <a:pt x="2917" y="48581"/>
                        <a:pt x="4728" y="53252"/>
                        <a:pt x="7112" y="57733"/>
                      </a:cubicBezTo>
                      <a:cubicBezTo>
                        <a:pt x="11116" y="67934"/>
                        <a:pt x="20555" y="74989"/>
                        <a:pt x="31423" y="76038"/>
                      </a:cubicBezTo>
                      <a:cubicBezTo>
                        <a:pt x="32281" y="76038"/>
                        <a:pt x="33235" y="75848"/>
                        <a:pt x="34093" y="75657"/>
                      </a:cubicBezTo>
                      <a:cubicBezTo>
                        <a:pt x="43627" y="73273"/>
                        <a:pt x="49538" y="61737"/>
                        <a:pt x="49633" y="47246"/>
                      </a:cubicBezTo>
                      <a:cubicBezTo>
                        <a:pt x="49633" y="42193"/>
                        <a:pt x="49061" y="37235"/>
                        <a:pt x="47822" y="32373"/>
                      </a:cubicBezTo>
                      <a:cubicBezTo>
                        <a:pt x="46678" y="27510"/>
                        <a:pt x="44866" y="22934"/>
                        <a:pt x="42578" y="18548"/>
                      </a:cubicBezTo>
                      <a:cubicBezTo>
                        <a:pt x="35809" y="5678"/>
                        <a:pt x="25131" y="-1949"/>
                        <a:pt x="15597" y="434"/>
                      </a:cubicBezTo>
                      <a:cubicBezTo>
                        <a:pt x="2821" y="3580"/>
                        <a:pt x="-3280" y="22934"/>
                        <a:pt x="1773" y="43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任意多边形: 形状 280">
                  <a:extLst>
                    <a:ext uri="{FF2B5EF4-FFF2-40B4-BE49-F238E27FC236}">
                      <a16:creationId xmlns:a16="http://schemas.microsoft.com/office/drawing/2014/main" id="{66128416-167F-8053-AA28-7C1276382601}"/>
                    </a:ext>
                  </a:extLst>
                </p:cNvPr>
                <p:cNvSpPr/>
                <p:nvPr/>
              </p:nvSpPr>
              <p:spPr>
                <a:xfrm>
                  <a:off x="2331535" y="2588927"/>
                  <a:ext cx="31558" cy="57489"/>
                </a:xfrm>
                <a:custGeom>
                  <a:avLst/>
                  <a:gdLst>
                    <a:gd name="connsiteX0" fmla="*/ 954 w 31558"/>
                    <a:gd name="connsiteY0" fmla="*/ 39089 h 57489"/>
                    <a:gd name="connsiteX1" fmla="*/ 13349 w 31558"/>
                    <a:gd name="connsiteY1" fmla="*/ 57490 h 57489"/>
                    <a:gd name="connsiteX2" fmla="*/ 16018 w 31558"/>
                    <a:gd name="connsiteY2" fmla="*/ 57108 h 57489"/>
                    <a:gd name="connsiteX3" fmla="*/ 31558 w 31558"/>
                    <a:gd name="connsiteY3" fmla="*/ 28697 h 57489"/>
                    <a:gd name="connsiteX4" fmla="*/ 29747 w 31558"/>
                    <a:gd name="connsiteY4" fmla="*/ 13824 h 57489"/>
                    <a:gd name="connsiteX5" fmla="*/ 24503 w 31558"/>
                    <a:gd name="connsiteY5" fmla="*/ 0 h 57489"/>
                    <a:gd name="connsiteX6" fmla="*/ 954 w 31558"/>
                    <a:gd name="connsiteY6" fmla="*/ 39089 h 57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58" h="57489">
                      <a:moveTo>
                        <a:pt x="954" y="39089"/>
                      </a:moveTo>
                      <a:cubicBezTo>
                        <a:pt x="2766" y="46526"/>
                        <a:pt x="7151" y="53009"/>
                        <a:pt x="13349" y="57490"/>
                      </a:cubicBezTo>
                      <a:cubicBezTo>
                        <a:pt x="14207" y="57490"/>
                        <a:pt x="15160" y="57299"/>
                        <a:pt x="16018" y="57108"/>
                      </a:cubicBezTo>
                      <a:cubicBezTo>
                        <a:pt x="25552" y="54725"/>
                        <a:pt x="31463" y="43189"/>
                        <a:pt x="31558" y="28697"/>
                      </a:cubicBezTo>
                      <a:cubicBezTo>
                        <a:pt x="31558" y="23644"/>
                        <a:pt x="30986" y="18687"/>
                        <a:pt x="29747" y="13824"/>
                      </a:cubicBezTo>
                      <a:cubicBezTo>
                        <a:pt x="28603" y="8962"/>
                        <a:pt x="26791" y="4386"/>
                        <a:pt x="24503" y="0"/>
                      </a:cubicBezTo>
                      <a:cubicBezTo>
                        <a:pt x="7247" y="4386"/>
                        <a:pt x="-3336" y="21833"/>
                        <a:pt x="954" y="39089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837FF59F-2BFC-DE1C-DA5D-EC25EFEEECEC}"/>
                    </a:ext>
                  </a:extLst>
                </p:cNvPr>
                <p:cNvSpPr/>
                <p:nvPr/>
              </p:nvSpPr>
              <p:spPr>
                <a:xfrm>
                  <a:off x="2218214" y="2593832"/>
                  <a:ext cx="49501" cy="76084"/>
                </a:xfrm>
                <a:custGeom>
                  <a:avLst/>
                  <a:gdLst>
                    <a:gd name="connsiteX0" fmla="*/ 1774 w 49501"/>
                    <a:gd name="connsiteY0" fmla="*/ 43718 h 76084"/>
                    <a:gd name="connsiteX1" fmla="*/ 32473 w 49501"/>
                    <a:gd name="connsiteY1" fmla="*/ 75943 h 76084"/>
                    <a:gd name="connsiteX2" fmla="*/ 33999 w 49501"/>
                    <a:gd name="connsiteY2" fmla="*/ 75657 h 76084"/>
                    <a:gd name="connsiteX3" fmla="*/ 47728 w 49501"/>
                    <a:gd name="connsiteY3" fmla="*/ 32373 h 76084"/>
                    <a:gd name="connsiteX4" fmla="*/ 42484 w 49501"/>
                    <a:gd name="connsiteY4" fmla="*/ 18548 h 76084"/>
                    <a:gd name="connsiteX5" fmla="*/ 15503 w 49501"/>
                    <a:gd name="connsiteY5" fmla="*/ 434 h 76084"/>
                    <a:gd name="connsiteX6" fmla="*/ 1774 w 49501"/>
                    <a:gd name="connsiteY6" fmla="*/ 43718 h 76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501" h="76084">
                      <a:moveTo>
                        <a:pt x="1774" y="43718"/>
                      </a:moveTo>
                      <a:cubicBezTo>
                        <a:pt x="6732" y="63644"/>
                        <a:pt x="20175" y="77659"/>
                        <a:pt x="32473" y="75943"/>
                      </a:cubicBezTo>
                      <a:cubicBezTo>
                        <a:pt x="32950" y="75848"/>
                        <a:pt x="33522" y="75752"/>
                        <a:pt x="33999" y="75657"/>
                      </a:cubicBezTo>
                      <a:cubicBezTo>
                        <a:pt x="46679" y="72511"/>
                        <a:pt x="52781" y="53157"/>
                        <a:pt x="47728" y="32373"/>
                      </a:cubicBezTo>
                      <a:cubicBezTo>
                        <a:pt x="46584" y="27606"/>
                        <a:pt x="44772" y="22934"/>
                        <a:pt x="42484" y="18548"/>
                      </a:cubicBezTo>
                      <a:cubicBezTo>
                        <a:pt x="35715" y="5678"/>
                        <a:pt x="25037" y="-1949"/>
                        <a:pt x="15503" y="434"/>
                      </a:cubicBezTo>
                      <a:cubicBezTo>
                        <a:pt x="2823" y="3580"/>
                        <a:pt x="-3279" y="23029"/>
                        <a:pt x="1774" y="43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26AF0EB0-973F-C005-4051-01C89776C87C}"/>
                    </a:ext>
                  </a:extLst>
                </p:cNvPr>
                <p:cNvSpPr/>
                <p:nvPr/>
              </p:nvSpPr>
              <p:spPr>
                <a:xfrm>
                  <a:off x="2237244" y="2612476"/>
                  <a:ext cx="30567" cy="57394"/>
                </a:xfrm>
                <a:custGeom>
                  <a:avLst/>
                  <a:gdLst>
                    <a:gd name="connsiteX0" fmla="*/ 955 w 30567"/>
                    <a:gd name="connsiteY0" fmla="*/ 38803 h 57394"/>
                    <a:gd name="connsiteX1" fmla="*/ 13539 w 30567"/>
                    <a:gd name="connsiteY1" fmla="*/ 57394 h 57394"/>
                    <a:gd name="connsiteX2" fmla="*/ 15065 w 30567"/>
                    <a:gd name="connsiteY2" fmla="*/ 57108 h 57394"/>
                    <a:gd name="connsiteX3" fmla="*/ 28794 w 30567"/>
                    <a:gd name="connsiteY3" fmla="*/ 13824 h 57394"/>
                    <a:gd name="connsiteX4" fmla="*/ 23550 w 30567"/>
                    <a:gd name="connsiteY4" fmla="*/ 0 h 57394"/>
                    <a:gd name="connsiteX5" fmla="*/ 955 w 30567"/>
                    <a:gd name="connsiteY5" fmla="*/ 38803 h 57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567" h="57394">
                      <a:moveTo>
                        <a:pt x="955" y="38803"/>
                      </a:moveTo>
                      <a:cubicBezTo>
                        <a:pt x="2766" y="46240"/>
                        <a:pt x="7247" y="52913"/>
                        <a:pt x="13539" y="57394"/>
                      </a:cubicBezTo>
                      <a:cubicBezTo>
                        <a:pt x="14016" y="57299"/>
                        <a:pt x="14588" y="57204"/>
                        <a:pt x="15065" y="57108"/>
                      </a:cubicBezTo>
                      <a:cubicBezTo>
                        <a:pt x="27745" y="53962"/>
                        <a:pt x="33847" y="34608"/>
                        <a:pt x="28794" y="13824"/>
                      </a:cubicBezTo>
                      <a:cubicBezTo>
                        <a:pt x="27650" y="9057"/>
                        <a:pt x="25838" y="4386"/>
                        <a:pt x="23550" y="0"/>
                      </a:cubicBezTo>
                      <a:cubicBezTo>
                        <a:pt x="6770" y="4672"/>
                        <a:pt x="-3240" y="21928"/>
                        <a:pt x="955" y="38803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: 形状 283">
                  <a:extLst>
                    <a:ext uri="{FF2B5EF4-FFF2-40B4-BE49-F238E27FC236}">
                      <a16:creationId xmlns:a16="http://schemas.microsoft.com/office/drawing/2014/main" id="{722722FC-8964-0C9E-CAD8-96A9A20EE5A1}"/>
                    </a:ext>
                  </a:extLst>
                </p:cNvPr>
                <p:cNvSpPr/>
                <p:nvPr/>
              </p:nvSpPr>
              <p:spPr>
                <a:xfrm>
                  <a:off x="2262891" y="2703239"/>
                  <a:ext cx="149865" cy="119552"/>
                </a:xfrm>
                <a:custGeom>
                  <a:avLst/>
                  <a:gdLst>
                    <a:gd name="connsiteX0" fmla="*/ 145774 w 149865"/>
                    <a:gd name="connsiteY0" fmla="*/ 0 h 119552"/>
                    <a:gd name="connsiteX1" fmla="*/ 97532 w 149865"/>
                    <a:gd name="connsiteY1" fmla="*/ 117935 h 119552"/>
                    <a:gd name="connsiteX2" fmla="*/ 0 w 149865"/>
                    <a:gd name="connsiteY2" fmla="*/ 35943 h 119552"/>
                    <a:gd name="connsiteX3" fmla="*/ 145774 w 149865"/>
                    <a:gd name="connsiteY3" fmla="*/ 0 h 119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65" h="119552">
                      <a:moveTo>
                        <a:pt x="145774" y="0"/>
                      </a:moveTo>
                      <a:cubicBezTo>
                        <a:pt x="159408" y="55202"/>
                        <a:pt x="137861" y="108020"/>
                        <a:pt x="97532" y="117935"/>
                      </a:cubicBezTo>
                      <a:cubicBezTo>
                        <a:pt x="57204" y="127850"/>
                        <a:pt x="13634" y="91145"/>
                        <a:pt x="0" y="35943"/>
                      </a:cubicBezTo>
                      <a:cubicBezTo>
                        <a:pt x="49672" y="48433"/>
                        <a:pt x="98295" y="37182"/>
                        <a:pt x="1457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: 形状 284">
                  <a:extLst>
                    <a:ext uri="{FF2B5EF4-FFF2-40B4-BE49-F238E27FC236}">
                      <a16:creationId xmlns:a16="http://schemas.microsoft.com/office/drawing/2014/main" id="{528D0355-3AB1-C3D0-ACBE-71489930D152}"/>
                    </a:ext>
                  </a:extLst>
                </p:cNvPr>
                <p:cNvSpPr/>
                <p:nvPr/>
              </p:nvSpPr>
              <p:spPr>
                <a:xfrm>
                  <a:off x="2039065" y="2541162"/>
                  <a:ext cx="392672" cy="410053"/>
                </a:xfrm>
                <a:custGeom>
                  <a:avLst/>
                  <a:gdLst>
                    <a:gd name="connsiteX0" fmla="*/ 6547 w 392672"/>
                    <a:gd name="connsiteY0" fmla="*/ 239684 h 410053"/>
                    <a:gd name="connsiteX1" fmla="*/ 99313 w 392672"/>
                    <a:gd name="connsiteY1" fmla="*/ 0 h 410053"/>
                    <a:gd name="connsiteX2" fmla="*/ 121145 w 392672"/>
                    <a:gd name="connsiteY2" fmla="*/ 315955 h 410053"/>
                    <a:gd name="connsiteX3" fmla="*/ 392673 w 392672"/>
                    <a:gd name="connsiteY3" fmla="*/ 333212 h 410053"/>
                    <a:gd name="connsiteX4" fmla="*/ 76908 w 392672"/>
                    <a:gd name="connsiteY4" fmla="*/ 355045 h 410053"/>
                    <a:gd name="connsiteX5" fmla="*/ 6547 w 392672"/>
                    <a:gd name="connsiteY5" fmla="*/ 239684 h 410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2672" h="410053">
                      <a:moveTo>
                        <a:pt x="6547" y="239684"/>
                      </a:moveTo>
                      <a:cubicBezTo>
                        <a:pt x="-16048" y="148253"/>
                        <a:pt x="21039" y="52437"/>
                        <a:pt x="99313" y="0"/>
                      </a:cubicBezTo>
                      <a:cubicBezTo>
                        <a:pt x="18083" y="93242"/>
                        <a:pt x="27903" y="234726"/>
                        <a:pt x="121145" y="315955"/>
                      </a:cubicBezTo>
                      <a:cubicBezTo>
                        <a:pt x="197417" y="382312"/>
                        <a:pt x="308678" y="389367"/>
                        <a:pt x="392673" y="333212"/>
                      </a:cubicBezTo>
                      <a:cubicBezTo>
                        <a:pt x="311443" y="426454"/>
                        <a:pt x="170055" y="436179"/>
                        <a:pt x="76908" y="355045"/>
                      </a:cubicBezTo>
                      <a:cubicBezTo>
                        <a:pt x="42109" y="324631"/>
                        <a:pt x="17607" y="284398"/>
                        <a:pt x="6547" y="239684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0EACC444-073C-EE4A-0627-A7A17250B7EC}"/>
                  </a:ext>
                </a:extLst>
              </p:cNvPr>
              <p:cNvGrpSpPr/>
              <p:nvPr/>
            </p:nvGrpSpPr>
            <p:grpSpPr>
              <a:xfrm>
                <a:off x="624650" y="1141123"/>
                <a:ext cx="2262087" cy="5129796"/>
                <a:chOff x="500434" y="766261"/>
                <a:chExt cx="2446416" cy="5547805"/>
              </a:xfrm>
            </p:grpSpPr>
            <p:sp>
              <p:nvSpPr>
                <p:cNvPr id="259" name="任意多边形: 形状 258">
                  <a:extLst>
                    <a:ext uri="{FF2B5EF4-FFF2-40B4-BE49-F238E27FC236}">
                      <a16:creationId xmlns:a16="http://schemas.microsoft.com/office/drawing/2014/main" id="{D135DF6F-83AF-9E59-94B2-79B3F263813A}"/>
                    </a:ext>
                  </a:extLst>
                </p:cNvPr>
                <p:cNvSpPr/>
                <p:nvPr/>
              </p:nvSpPr>
              <p:spPr>
                <a:xfrm>
                  <a:off x="500434" y="1366671"/>
                  <a:ext cx="396636" cy="270465"/>
                </a:xfrm>
                <a:custGeom>
                  <a:avLst/>
                  <a:gdLst>
                    <a:gd name="connsiteX0" fmla="*/ 14303 w 396636"/>
                    <a:gd name="connsiteY0" fmla="*/ 127972 h 270465"/>
                    <a:gd name="connsiteX1" fmla="*/ 127269 w 396636"/>
                    <a:gd name="connsiteY1" fmla="*/ 149784 h 270465"/>
                    <a:gd name="connsiteX2" fmla="*/ 138414 w 396636"/>
                    <a:gd name="connsiteY2" fmla="*/ 140735 h 270465"/>
                    <a:gd name="connsiteX3" fmla="*/ 396636 w 396636"/>
                    <a:gd name="connsiteY3" fmla="*/ 270466 h 270465"/>
                    <a:gd name="connsiteX4" fmla="*/ 379015 w 396636"/>
                    <a:gd name="connsiteY4" fmla="*/ 121304 h 270465"/>
                    <a:gd name="connsiteX5" fmla="*/ 136509 w 396636"/>
                    <a:gd name="connsiteY5" fmla="*/ 21006 h 270465"/>
                    <a:gd name="connsiteX6" fmla="*/ 21066 w 396636"/>
                    <a:gd name="connsiteY6" fmla="*/ 27007 h 270465"/>
                    <a:gd name="connsiteX7" fmla="*/ 14303 w 396636"/>
                    <a:gd name="connsiteY7" fmla="*/ 127972 h 270465"/>
                    <a:gd name="connsiteX8" fmla="*/ 14303 w 396636"/>
                    <a:gd name="connsiteY8" fmla="*/ 127972 h 270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636" h="270465">
                      <a:moveTo>
                        <a:pt x="14303" y="127972"/>
                      </a:moveTo>
                      <a:cubicBezTo>
                        <a:pt x="39449" y="165215"/>
                        <a:pt x="90027" y="174930"/>
                        <a:pt x="127269" y="149784"/>
                      </a:cubicBezTo>
                      <a:cubicBezTo>
                        <a:pt x="131270" y="147117"/>
                        <a:pt x="134985" y="144069"/>
                        <a:pt x="138414" y="140735"/>
                      </a:cubicBezTo>
                      <a:lnTo>
                        <a:pt x="396636" y="270466"/>
                      </a:lnTo>
                      <a:lnTo>
                        <a:pt x="379015" y="121304"/>
                      </a:lnTo>
                      <a:lnTo>
                        <a:pt x="136509" y="21006"/>
                      </a:lnTo>
                      <a:cubicBezTo>
                        <a:pt x="102981" y="-9188"/>
                        <a:pt x="51260" y="-6521"/>
                        <a:pt x="21066" y="27007"/>
                      </a:cubicBezTo>
                      <a:cubicBezTo>
                        <a:pt x="-4271" y="55010"/>
                        <a:pt x="-7033" y="96825"/>
                        <a:pt x="14303" y="127972"/>
                      </a:cubicBezTo>
                      <a:lnTo>
                        <a:pt x="14303" y="127972"/>
                      </a:lnTo>
                      <a:close/>
                    </a:path>
                  </a:pathLst>
                </a:custGeom>
                <a:solidFill>
                  <a:srgbClr val="9E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: 形状 259">
                  <a:extLst>
                    <a:ext uri="{FF2B5EF4-FFF2-40B4-BE49-F238E27FC236}">
                      <a16:creationId xmlns:a16="http://schemas.microsoft.com/office/drawing/2014/main" id="{D2D6870F-6EE8-468B-68FB-9309D7EB6138}"/>
                    </a:ext>
                  </a:extLst>
                </p:cNvPr>
                <p:cNvSpPr/>
                <p:nvPr/>
              </p:nvSpPr>
              <p:spPr>
                <a:xfrm>
                  <a:off x="694319" y="1412633"/>
                  <a:ext cx="1460527" cy="684085"/>
                </a:xfrm>
                <a:custGeom>
                  <a:avLst/>
                  <a:gdLst>
                    <a:gd name="connsiteX0" fmla="*/ 888838 w 1460527"/>
                    <a:gd name="connsiteY0" fmla="*/ 684085 h 684085"/>
                    <a:gd name="connsiteX1" fmla="*/ 760250 w 1460527"/>
                    <a:gd name="connsiteY1" fmla="*/ 595408 h 684085"/>
                    <a:gd name="connsiteX2" fmla="*/ 590895 w 1460527"/>
                    <a:gd name="connsiteY2" fmla="*/ 538639 h 684085"/>
                    <a:gd name="connsiteX3" fmla="*/ 541366 w 1460527"/>
                    <a:gd name="connsiteY3" fmla="*/ 501967 h 684085"/>
                    <a:gd name="connsiteX4" fmla="*/ 466023 w 1460527"/>
                    <a:gd name="connsiteY4" fmla="*/ 434245 h 684085"/>
                    <a:gd name="connsiteX5" fmla="*/ 3393 w 1460527"/>
                    <a:gd name="connsiteY5" fmla="*/ 141637 h 684085"/>
                    <a:gd name="connsiteX6" fmla="*/ 37017 w 1460527"/>
                    <a:gd name="connsiteY6" fmla="*/ 0 h 684085"/>
                    <a:gd name="connsiteX7" fmla="*/ 147221 w 1460527"/>
                    <a:gd name="connsiteY7" fmla="*/ 26098 h 684085"/>
                    <a:gd name="connsiteX8" fmla="*/ 358200 w 1460527"/>
                    <a:gd name="connsiteY8" fmla="*/ 117729 h 684085"/>
                    <a:gd name="connsiteX9" fmla="*/ 460498 w 1460527"/>
                    <a:gd name="connsiteY9" fmla="*/ 142018 h 684085"/>
                    <a:gd name="connsiteX10" fmla="*/ 602516 w 1460527"/>
                    <a:gd name="connsiteY10" fmla="*/ 208979 h 684085"/>
                    <a:gd name="connsiteX11" fmla="*/ 1345371 w 1460527"/>
                    <a:gd name="connsiteY11" fmla="*/ 476631 h 684085"/>
                    <a:gd name="connsiteX12" fmla="*/ 1460528 w 1460527"/>
                    <a:gd name="connsiteY12" fmla="*/ 587026 h 684085"/>
                    <a:gd name="connsiteX13" fmla="*/ 1441859 w 1460527"/>
                    <a:gd name="connsiteY13" fmla="*/ 665702 h 684085"/>
                    <a:gd name="connsiteX14" fmla="*/ 888838 w 1460527"/>
                    <a:gd name="connsiteY14" fmla="*/ 684085 h 684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60527" h="684085">
                      <a:moveTo>
                        <a:pt x="888838" y="684085"/>
                      </a:moveTo>
                      <a:lnTo>
                        <a:pt x="760250" y="595408"/>
                      </a:lnTo>
                      <a:cubicBezTo>
                        <a:pt x="760250" y="595408"/>
                        <a:pt x="612993" y="585406"/>
                        <a:pt x="590895" y="538639"/>
                      </a:cubicBezTo>
                      <a:cubicBezTo>
                        <a:pt x="568797" y="491871"/>
                        <a:pt x="564987" y="507587"/>
                        <a:pt x="541366" y="501967"/>
                      </a:cubicBezTo>
                      <a:cubicBezTo>
                        <a:pt x="517743" y="496348"/>
                        <a:pt x="505551" y="425863"/>
                        <a:pt x="466023" y="434245"/>
                      </a:cubicBezTo>
                      <a:cubicBezTo>
                        <a:pt x="376964" y="452914"/>
                        <a:pt x="-41755" y="176213"/>
                        <a:pt x="3393" y="141637"/>
                      </a:cubicBezTo>
                      <a:lnTo>
                        <a:pt x="37017" y="0"/>
                      </a:lnTo>
                      <a:cubicBezTo>
                        <a:pt x="72545" y="13240"/>
                        <a:pt x="109502" y="22003"/>
                        <a:pt x="147221" y="26098"/>
                      </a:cubicBezTo>
                      <a:cubicBezTo>
                        <a:pt x="204180" y="31337"/>
                        <a:pt x="338388" y="96393"/>
                        <a:pt x="358200" y="117729"/>
                      </a:cubicBezTo>
                      <a:cubicBezTo>
                        <a:pt x="378012" y="139065"/>
                        <a:pt x="413254" y="130778"/>
                        <a:pt x="460498" y="142018"/>
                      </a:cubicBezTo>
                      <a:cubicBezTo>
                        <a:pt x="507742" y="153257"/>
                        <a:pt x="524220" y="229171"/>
                        <a:pt x="602516" y="208979"/>
                      </a:cubicBezTo>
                      <a:cubicBezTo>
                        <a:pt x="712720" y="180499"/>
                        <a:pt x="1283553" y="451295"/>
                        <a:pt x="1345371" y="476631"/>
                      </a:cubicBezTo>
                      <a:cubicBezTo>
                        <a:pt x="1413189" y="504349"/>
                        <a:pt x="1460528" y="587026"/>
                        <a:pt x="1460528" y="587026"/>
                      </a:cubicBezTo>
                      <a:lnTo>
                        <a:pt x="1441859" y="665702"/>
                      </a:lnTo>
                      <a:lnTo>
                        <a:pt x="888838" y="6840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: 形状 260">
                  <a:extLst>
                    <a:ext uri="{FF2B5EF4-FFF2-40B4-BE49-F238E27FC236}">
                      <a16:creationId xmlns:a16="http://schemas.microsoft.com/office/drawing/2014/main" id="{83E84DA4-09F9-CB75-57C8-FDA30398047A}"/>
                    </a:ext>
                  </a:extLst>
                </p:cNvPr>
                <p:cNvSpPr/>
                <p:nvPr/>
              </p:nvSpPr>
              <p:spPr>
                <a:xfrm>
                  <a:off x="2511177" y="5687548"/>
                  <a:ext cx="165449" cy="432339"/>
                </a:xfrm>
                <a:custGeom>
                  <a:avLst/>
                  <a:gdLst>
                    <a:gd name="connsiteX0" fmla="*/ 0 w 165449"/>
                    <a:gd name="connsiteY0" fmla="*/ 432340 h 432339"/>
                    <a:gd name="connsiteX1" fmla="*/ 112109 w 165449"/>
                    <a:gd name="connsiteY1" fmla="*/ 432340 h 432339"/>
                    <a:gd name="connsiteX2" fmla="*/ 165449 w 165449"/>
                    <a:gd name="connsiteY2" fmla="*/ 0 h 432339"/>
                    <a:gd name="connsiteX3" fmla="*/ 0 w 165449"/>
                    <a:gd name="connsiteY3" fmla="*/ 0 h 432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449" h="432339">
                      <a:moveTo>
                        <a:pt x="0" y="432340"/>
                      </a:moveTo>
                      <a:lnTo>
                        <a:pt x="112109" y="432340"/>
                      </a:lnTo>
                      <a:lnTo>
                        <a:pt x="1654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: 形状 261">
                  <a:extLst>
                    <a:ext uri="{FF2B5EF4-FFF2-40B4-BE49-F238E27FC236}">
                      <a16:creationId xmlns:a16="http://schemas.microsoft.com/office/drawing/2014/main" id="{62041988-82C1-010D-B75D-625710066D27}"/>
                    </a:ext>
                  </a:extLst>
                </p:cNvPr>
                <p:cNvSpPr/>
                <p:nvPr/>
              </p:nvSpPr>
              <p:spPr>
                <a:xfrm>
                  <a:off x="2451932" y="6032448"/>
                  <a:ext cx="392653" cy="281558"/>
                </a:xfrm>
                <a:custGeom>
                  <a:avLst/>
                  <a:gdLst>
                    <a:gd name="connsiteX0" fmla="*/ 22670 w 392653"/>
                    <a:gd name="connsiteY0" fmla="*/ 10668 h 281558"/>
                    <a:gd name="connsiteX1" fmla="*/ 201740 w 392653"/>
                    <a:gd name="connsiteY1" fmla="*/ 0 h 281558"/>
                    <a:gd name="connsiteX2" fmla="*/ 201740 w 392653"/>
                    <a:gd name="connsiteY2" fmla="*/ 76676 h 281558"/>
                    <a:gd name="connsiteX3" fmla="*/ 371951 w 392653"/>
                    <a:gd name="connsiteY3" fmla="*/ 194214 h 281558"/>
                    <a:gd name="connsiteX4" fmla="*/ 384143 w 392653"/>
                    <a:gd name="connsiteY4" fmla="*/ 260889 h 281558"/>
                    <a:gd name="connsiteX5" fmla="*/ 344710 w 392653"/>
                    <a:gd name="connsiteY5" fmla="*/ 281559 h 281558"/>
                    <a:gd name="connsiteX6" fmla="*/ 131540 w 392653"/>
                    <a:gd name="connsiteY6" fmla="*/ 281559 h 281558"/>
                    <a:gd name="connsiteX7" fmla="*/ 94774 w 392653"/>
                    <a:gd name="connsiteY7" fmla="*/ 205644 h 281558"/>
                    <a:gd name="connsiteX8" fmla="*/ 80391 w 392653"/>
                    <a:gd name="connsiteY8" fmla="*/ 281559 h 281558"/>
                    <a:gd name="connsiteX9" fmla="*/ 0 w 392653"/>
                    <a:gd name="connsiteY9" fmla="*/ 281559 h 281558"/>
                    <a:gd name="connsiteX10" fmla="*/ 22670 w 392653"/>
                    <a:gd name="connsiteY10" fmla="*/ 10668 h 281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2653" h="281558">
                      <a:moveTo>
                        <a:pt x="22670" y="10668"/>
                      </a:moveTo>
                      <a:lnTo>
                        <a:pt x="201740" y="0"/>
                      </a:lnTo>
                      <a:lnTo>
                        <a:pt x="201740" y="76676"/>
                      </a:lnTo>
                      <a:lnTo>
                        <a:pt x="371951" y="194214"/>
                      </a:lnTo>
                      <a:cubicBezTo>
                        <a:pt x="393764" y="209264"/>
                        <a:pt x="399193" y="239077"/>
                        <a:pt x="384143" y="260889"/>
                      </a:cubicBezTo>
                      <a:cubicBezTo>
                        <a:pt x="375190" y="273844"/>
                        <a:pt x="360426" y="281559"/>
                        <a:pt x="344710" y="281559"/>
                      </a:cubicBezTo>
                      <a:lnTo>
                        <a:pt x="131540" y="281559"/>
                      </a:lnTo>
                      <a:lnTo>
                        <a:pt x="94774" y="205644"/>
                      </a:lnTo>
                      <a:lnTo>
                        <a:pt x="80391" y="281559"/>
                      </a:lnTo>
                      <a:lnTo>
                        <a:pt x="0" y="281559"/>
                      </a:lnTo>
                      <a:lnTo>
                        <a:pt x="22670" y="10668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: 形状 262">
                  <a:extLst>
                    <a:ext uri="{FF2B5EF4-FFF2-40B4-BE49-F238E27FC236}">
                      <a16:creationId xmlns:a16="http://schemas.microsoft.com/office/drawing/2014/main" id="{9C566783-FCBA-76CD-85AB-5CD9C8A40A2A}"/>
                    </a:ext>
                  </a:extLst>
                </p:cNvPr>
                <p:cNvSpPr/>
                <p:nvPr/>
              </p:nvSpPr>
              <p:spPr>
                <a:xfrm>
                  <a:off x="1106525" y="5623063"/>
                  <a:ext cx="313563" cy="443007"/>
                </a:xfrm>
                <a:custGeom>
                  <a:avLst/>
                  <a:gdLst>
                    <a:gd name="connsiteX0" fmla="*/ 0 w 313563"/>
                    <a:gd name="connsiteY0" fmla="*/ 401574 h 443007"/>
                    <a:gd name="connsiteX1" fmla="*/ 104204 w 313563"/>
                    <a:gd name="connsiteY1" fmla="*/ 443008 h 443007"/>
                    <a:gd name="connsiteX2" fmla="*/ 313563 w 313563"/>
                    <a:gd name="connsiteY2" fmla="*/ 61151 h 443007"/>
                    <a:gd name="connsiteX3" fmla="*/ 159925 w 313563"/>
                    <a:gd name="connsiteY3" fmla="*/ 0 h 44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563" h="443007">
                      <a:moveTo>
                        <a:pt x="0" y="401574"/>
                      </a:moveTo>
                      <a:lnTo>
                        <a:pt x="104204" y="443008"/>
                      </a:lnTo>
                      <a:lnTo>
                        <a:pt x="313563" y="61151"/>
                      </a:lnTo>
                      <a:lnTo>
                        <a:pt x="159925" y="0"/>
                      </a:lnTo>
                      <a:close/>
                    </a:path>
                  </a:pathLst>
                </a:custGeom>
                <a:solidFill>
                  <a:srgbClr val="9E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5A8E70D9-7CAC-323C-1D3E-64467BACDF05}"/>
                    </a:ext>
                  </a:extLst>
                </p:cNvPr>
                <p:cNvSpPr/>
                <p:nvPr/>
              </p:nvSpPr>
              <p:spPr>
                <a:xfrm>
                  <a:off x="979748" y="5939770"/>
                  <a:ext cx="385886" cy="374296"/>
                </a:xfrm>
                <a:custGeom>
                  <a:avLst/>
                  <a:gdLst>
                    <a:gd name="connsiteX0" fmla="*/ 121253 w 385886"/>
                    <a:gd name="connsiteY0" fmla="*/ 0 h 374296"/>
                    <a:gd name="connsiteX1" fmla="*/ 291560 w 385886"/>
                    <a:gd name="connsiteY1" fmla="*/ 56293 h 374296"/>
                    <a:gd name="connsiteX2" fmla="*/ 263176 w 385886"/>
                    <a:gd name="connsiteY2" fmla="*/ 127540 h 374296"/>
                    <a:gd name="connsiteX3" fmla="*/ 377857 w 385886"/>
                    <a:gd name="connsiteY3" fmla="*/ 299752 h 374296"/>
                    <a:gd name="connsiteX4" fmla="*/ 364522 w 385886"/>
                    <a:gd name="connsiteY4" fmla="*/ 366236 h 374296"/>
                    <a:gd name="connsiteX5" fmla="*/ 320231 w 385886"/>
                    <a:gd name="connsiteY5" fmla="*/ 370904 h 374296"/>
                    <a:gd name="connsiteX6" fmla="*/ 122206 w 385886"/>
                    <a:gd name="connsiteY6" fmla="*/ 292037 h 374296"/>
                    <a:gd name="connsiteX7" fmla="*/ 116110 w 385886"/>
                    <a:gd name="connsiteY7" fmla="*/ 207931 h 374296"/>
                    <a:gd name="connsiteX8" fmla="*/ 74676 w 385886"/>
                    <a:gd name="connsiteY8" fmla="*/ 273082 h 374296"/>
                    <a:gd name="connsiteX9" fmla="*/ 0 w 385886"/>
                    <a:gd name="connsiteY9" fmla="*/ 243364 h 374296"/>
                    <a:gd name="connsiteX10" fmla="*/ 121253 w 385886"/>
                    <a:gd name="connsiteY10" fmla="*/ 0 h 374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85886" h="374296">
                      <a:moveTo>
                        <a:pt x="121253" y="0"/>
                      </a:moveTo>
                      <a:lnTo>
                        <a:pt x="291560" y="56293"/>
                      </a:lnTo>
                      <a:lnTo>
                        <a:pt x="263176" y="127540"/>
                      </a:lnTo>
                      <a:lnTo>
                        <a:pt x="377857" y="299752"/>
                      </a:lnTo>
                      <a:cubicBezTo>
                        <a:pt x="392525" y="321755"/>
                        <a:pt x="386525" y="351568"/>
                        <a:pt x="364522" y="366236"/>
                      </a:cubicBezTo>
                      <a:cubicBezTo>
                        <a:pt x="351377" y="374999"/>
                        <a:pt x="334899" y="376714"/>
                        <a:pt x="320231" y="370904"/>
                      </a:cubicBezTo>
                      <a:lnTo>
                        <a:pt x="122206" y="292037"/>
                      </a:lnTo>
                      <a:lnTo>
                        <a:pt x="116110" y="207931"/>
                      </a:lnTo>
                      <a:lnTo>
                        <a:pt x="74676" y="273082"/>
                      </a:lnTo>
                      <a:lnTo>
                        <a:pt x="0" y="243364"/>
                      </a:lnTo>
                      <a:lnTo>
                        <a:pt x="121253" y="0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1346D76E-6AC3-F709-2423-6B80EA0BE0C3}"/>
                    </a:ext>
                  </a:extLst>
                </p:cNvPr>
                <p:cNvSpPr/>
                <p:nvPr/>
              </p:nvSpPr>
              <p:spPr>
                <a:xfrm>
                  <a:off x="1191265" y="2808235"/>
                  <a:ext cx="1508507" cy="3113150"/>
                </a:xfrm>
                <a:custGeom>
                  <a:avLst/>
                  <a:gdLst>
                    <a:gd name="connsiteX0" fmla="*/ 1094075 w 1508507"/>
                    <a:gd name="connsiteY0" fmla="*/ 2025301 h 3113150"/>
                    <a:gd name="connsiteX1" fmla="*/ 907194 w 1508507"/>
                    <a:gd name="connsiteY1" fmla="*/ 1153192 h 3113150"/>
                    <a:gd name="connsiteX2" fmla="*/ 615348 w 1508507"/>
                    <a:gd name="connsiteY2" fmla="*/ 2122170 h 3113150"/>
                    <a:gd name="connsiteX3" fmla="*/ 153291 w 1508507"/>
                    <a:gd name="connsiteY3" fmla="*/ 3041047 h 3113150"/>
                    <a:gd name="connsiteX4" fmla="*/ 150814 w 1508507"/>
                    <a:gd name="connsiteY4" fmla="*/ 3045905 h 3113150"/>
                    <a:gd name="connsiteX5" fmla="*/ 4415 w 1508507"/>
                    <a:gd name="connsiteY5" fmla="*/ 2967133 h 3113150"/>
                    <a:gd name="connsiteX6" fmla="*/ 212250 w 1508507"/>
                    <a:gd name="connsiteY6" fmla="*/ 1938719 h 3113150"/>
                    <a:gd name="connsiteX7" fmla="*/ 297213 w 1508507"/>
                    <a:gd name="connsiteY7" fmla="*/ 1099566 h 3113150"/>
                    <a:gd name="connsiteX8" fmla="*/ 563913 w 1508507"/>
                    <a:gd name="connsiteY8" fmla="*/ 278416 h 3113150"/>
                    <a:gd name="connsiteX9" fmla="*/ 622683 w 1508507"/>
                    <a:gd name="connsiteY9" fmla="*/ 144399 h 3113150"/>
                    <a:gd name="connsiteX10" fmla="*/ 1207327 w 1508507"/>
                    <a:gd name="connsiteY10" fmla="*/ 0 h 3113150"/>
                    <a:gd name="connsiteX11" fmla="*/ 1209423 w 1508507"/>
                    <a:gd name="connsiteY11" fmla="*/ 2381 h 3113150"/>
                    <a:gd name="connsiteX12" fmla="*/ 1316484 w 1508507"/>
                    <a:gd name="connsiteY12" fmla="*/ 226886 h 3113150"/>
                    <a:gd name="connsiteX13" fmla="*/ 1491172 w 1508507"/>
                    <a:gd name="connsiteY13" fmla="*/ 1285113 h 3113150"/>
                    <a:gd name="connsiteX14" fmla="*/ 1491268 w 1508507"/>
                    <a:gd name="connsiteY14" fmla="*/ 1285685 h 3113150"/>
                    <a:gd name="connsiteX15" fmla="*/ 1444405 w 1508507"/>
                    <a:gd name="connsiteY15" fmla="*/ 2023968 h 3113150"/>
                    <a:gd name="connsiteX16" fmla="*/ 1508508 w 1508507"/>
                    <a:gd name="connsiteY16" fmla="*/ 3113151 h 3113150"/>
                    <a:gd name="connsiteX17" fmla="*/ 1276669 w 1508507"/>
                    <a:gd name="connsiteY17" fmla="*/ 3113151 h 3113150"/>
                    <a:gd name="connsiteX18" fmla="*/ 1094075 w 1508507"/>
                    <a:gd name="connsiteY18" fmla="*/ 2025301 h 3113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08507" h="3113150">
                      <a:moveTo>
                        <a:pt x="1094075" y="2025301"/>
                      </a:moveTo>
                      <a:lnTo>
                        <a:pt x="907194" y="1153192"/>
                      </a:lnTo>
                      <a:lnTo>
                        <a:pt x="615348" y="2122170"/>
                      </a:lnTo>
                      <a:lnTo>
                        <a:pt x="153291" y="3041047"/>
                      </a:lnTo>
                      <a:lnTo>
                        <a:pt x="150814" y="3045905"/>
                      </a:lnTo>
                      <a:lnTo>
                        <a:pt x="4415" y="2967133"/>
                      </a:lnTo>
                      <a:cubicBezTo>
                        <a:pt x="-16254" y="2594039"/>
                        <a:pt x="32799" y="2244376"/>
                        <a:pt x="212250" y="1938719"/>
                      </a:cubicBezTo>
                      <a:lnTo>
                        <a:pt x="297213" y="1099566"/>
                      </a:lnTo>
                      <a:cubicBezTo>
                        <a:pt x="299785" y="1070896"/>
                        <a:pt x="363222" y="397764"/>
                        <a:pt x="563913" y="278416"/>
                      </a:cubicBezTo>
                      <a:lnTo>
                        <a:pt x="622683" y="144399"/>
                      </a:lnTo>
                      <a:lnTo>
                        <a:pt x="1207327" y="0"/>
                      </a:lnTo>
                      <a:lnTo>
                        <a:pt x="1209423" y="2381"/>
                      </a:lnTo>
                      <a:cubicBezTo>
                        <a:pt x="1265620" y="65532"/>
                        <a:pt x="1302768" y="143446"/>
                        <a:pt x="1316484" y="226886"/>
                      </a:cubicBezTo>
                      <a:lnTo>
                        <a:pt x="1491172" y="1285113"/>
                      </a:lnTo>
                      <a:lnTo>
                        <a:pt x="1491268" y="1285685"/>
                      </a:lnTo>
                      <a:lnTo>
                        <a:pt x="1444405" y="2023968"/>
                      </a:lnTo>
                      <a:lnTo>
                        <a:pt x="1508508" y="3113151"/>
                      </a:lnTo>
                      <a:lnTo>
                        <a:pt x="1276669" y="3113151"/>
                      </a:lnTo>
                      <a:cubicBezTo>
                        <a:pt x="1133318" y="2843213"/>
                        <a:pt x="1072453" y="2480596"/>
                        <a:pt x="1094075" y="2025301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6" name="任意多边形: 形状 265">
                  <a:extLst>
                    <a:ext uri="{FF2B5EF4-FFF2-40B4-BE49-F238E27FC236}">
                      <a16:creationId xmlns:a16="http://schemas.microsoft.com/office/drawing/2014/main" id="{67A79B72-621E-33E7-0A4A-82899D87C723}"/>
                    </a:ext>
                  </a:extLst>
                </p:cNvPr>
                <p:cNvSpPr/>
                <p:nvPr/>
              </p:nvSpPr>
              <p:spPr>
                <a:xfrm>
                  <a:off x="2652236" y="1155035"/>
                  <a:ext cx="228510" cy="418284"/>
                </a:xfrm>
                <a:custGeom>
                  <a:avLst/>
                  <a:gdLst>
                    <a:gd name="connsiteX0" fmla="*/ 136309 w 228510"/>
                    <a:gd name="connsiteY0" fmla="*/ 20806 h 418284"/>
                    <a:gd name="connsiteX1" fmla="*/ 143453 w 228510"/>
                    <a:gd name="connsiteY1" fmla="*/ 135583 h 418284"/>
                    <a:gd name="connsiteX2" fmla="*/ 133070 w 228510"/>
                    <a:gd name="connsiteY2" fmla="*/ 145488 h 418284"/>
                    <a:gd name="connsiteX3" fmla="*/ 228511 w 228510"/>
                    <a:gd name="connsiteY3" fmla="*/ 418284 h 418284"/>
                    <a:gd name="connsiteX4" fmla="*/ 82873 w 228510"/>
                    <a:gd name="connsiteY4" fmla="*/ 381613 h 418284"/>
                    <a:gd name="connsiteX5" fmla="*/ 14484 w 228510"/>
                    <a:gd name="connsiteY5" fmla="*/ 128248 h 418284"/>
                    <a:gd name="connsiteX6" fmla="*/ 35344 w 228510"/>
                    <a:gd name="connsiteY6" fmla="*/ 14520 h 418284"/>
                    <a:gd name="connsiteX7" fmla="*/ 136309 w 228510"/>
                    <a:gd name="connsiteY7" fmla="*/ 20806 h 418284"/>
                    <a:gd name="connsiteX8" fmla="*/ 136309 w 228510"/>
                    <a:gd name="connsiteY8" fmla="*/ 20806 h 418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8510" h="418284">
                      <a:moveTo>
                        <a:pt x="136309" y="20806"/>
                      </a:moveTo>
                      <a:cubicBezTo>
                        <a:pt x="169932" y="50524"/>
                        <a:pt x="173171" y="101959"/>
                        <a:pt x="143453" y="135583"/>
                      </a:cubicBezTo>
                      <a:cubicBezTo>
                        <a:pt x="140309" y="139202"/>
                        <a:pt x="136785" y="142441"/>
                        <a:pt x="133070" y="145488"/>
                      </a:cubicBezTo>
                      <a:lnTo>
                        <a:pt x="228511" y="418284"/>
                      </a:lnTo>
                      <a:lnTo>
                        <a:pt x="82873" y="381613"/>
                      </a:lnTo>
                      <a:lnTo>
                        <a:pt x="14484" y="128248"/>
                      </a:lnTo>
                      <a:cubicBezTo>
                        <a:pt x="-11138" y="91101"/>
                        <a:pt x="-1899" y="40142"/>
                        <a:pt x="35344" y="14520"/>
                      </a:cubicBezTo>
                      <a:cubicBezTo>
                        <a:pt x="66395" y="-7007"/>
                        <a:pt x="108210" y="-4340"/>
                        <a:pt x="136309" y="20806"/>
                      </a:cubicBezTo>
                      <a:lnTo>
                        <a:pt x="136309" y="20806"/>
                      </a:lnTo>
                      <a:close/>
                    </a:path>
                  </a:pathLst>
                </a:custGeom>
                <a:solidFill>
                  <a:srgbClr val="9E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7" name="任意多边形: 形状 266">
                  <a:extLst>
                    <a:ext uri="{FF2B5EF4-FFF2-40B4-BE49-F238E27FC236}">
                      <a16:creationId xmlns:a16="http://schemas.microsoft.com/office/drawing/2014/main" id="{3B6F3EAB-6FE0-1D3C-514A-01D387E7F5A3}"/>
                    </a:ext>
                  </a:extLst>
                </p:cNvPr>
                <p:cNvSpPr/>
                <p:nvPr/>
              </p:nvSpPr>
              <p:spPr>
                <a:xfrm>
                  <a:off x="1553488" y="1532723"/>
                  <a:ext cx="1071727" cy="1703756"/>
                </a:xfrm>
                <a:custGeom>
                  <a:avLst/>
                  <a:gdLst>
                    <a:gd name="connsiteX0" fmla="*/ 88152 w 1071727"/>
                    <a:gd name="connsiteY0" fmla="*/ 1703757 h 1703756"/>
                    <a:gd name="connsiteX1" fmla="*/ 59958 w 1071727"/>
                    <a:gd name="connsiteY1" fmla="*/ 1694041 h 1703756"/>
                    <a:gd name="connsiteX2" fmla="*/ 73864 w 1071727"/>
                    <a:gd name="connsiteY2" fmla="*/ 1656894 h 1703756"/>
                    <a:gd name="connsiteX3" fmla="*/ 91581 w 1071727"/>
                    <a:gd name="connsiteY3" fmla="*/ 1624985 h 1703756"/>
                    <a:gd name="connsiteX4" fmla="*/ 78151 w 1071727"/>
                    <a:gd name="connsiteY4" fmla="*/ 523514 h 1703756"/>
                    <a:gd name="connsiteX5" fmla="*/ 92724 w 1071727"/>
                    <a:gd name="connsiteY5" fmla="*/ 414834 h 1703756"/>
                    <a:gd name="connsiteX6" fmla="*/ 306274 w 1071727"/>
                    <a:gd name="connsiteY6" fmla="*/ 186424 h 1703756"/>
                    <a:gd name="connsiteX7" fmla="*/ 335230 w 1071727"/>
                    <a:gd name="connsiteY7" fmla="*/ 167850 h 1703756"/>
                    <a:gd name="connsiteX8" fmla="*/ 346756 w 1071727"/>
                    <a:gd name="connsiteY8" fmla="*/ 102509 h 1703756"/>
                    <a:gd name="connsiteX9" fmla="*/ 360948 w 1071727"/>
                    <a:gd name="connsiteY9" fmla="*/ 15260 h 1703756"/>
                    <a:gd name="connsiteX10" fmla="*/ 361996 w 1071727"/>
                    <a:gd name="connsiteY10" fmla="*/ 13926 h 1703756"/>
                    <a:gd name="connsiteX11" fmla="*/ 363710 w 1071727"/>
                    <a:gd name="connsiteY11" fmla="*/ 13545 h 1703756"/>
                    <a:gd name="connsiteX12" fmla="*/ 608884 w 1071727"/>
                    <a:gd name="connsiteY12" fmla="*/ 13641 h 1703756"/>
                    <a:gd name="connsiteX13" fmla="*/ 609931 w 1071727"/>
                    <a:gd name="connsiteY13" fmla="*/ 14022 h 1703756"/>
                    <a:gd name="connsiteX14" fmla="*/ 610693 w 1071727"/>
                    <a:gd name="connsiteY14" fmla="*/ 14784 h 1703756"/>
                    <a:gd name="connsiteX15" fmla="*/ 632220 w 1071727"/>
                    <a:gd name="connsiteY15" fmla="*/ 102604 h 1703756"/>
                    <a:gd name="connsiteX16" fmla="*/ 645079 w 1071727"/>
                    <a:gd name="connsiteY16" fmla="*/ 168708 h 1703756"/>
                    <a:gd name="connsiteX17" fmla="*/ 814528 w 1071727"/>
                    <a:gd name="connsiteY17" fmla="*/ 255004 h 1703756"/>
                    <a:gd name="connsiteX18" fmla="*/ 819005 w 1071727"/>
                    <a:gd name="connsiteY18" fmla="*/ 254909 h 1703756"/>
                    <a:gd name="connsiteX19" fmla="*/ 819481 w 1071727"/>
                    <a:gd name="connsiteY19" fmla="*/ 259290 h 1703756"/>
                    <a:gd name="connsiteX20" fmla="*/ 869964 w 1071727"/>
                    <a:gd name="connsiteY20" fmla="*/ 999097 h 1703756"/>
                    <a:gd name="connsiteX21" fmla="*/ 957022 w 1071727"/>
                    <a:gd name="connsiteY21" fmla="*/ 1493635 h 1703756"/>
                    <a:gd name="connsiteX22" fmla="*/ 957213 w 1071727"/>
                    <a:gd name="connsiteY22" fmla="*/ 1500017 h 1703756"/>
                    <a:gd name="connsiteX23" fmla="*/ 88152 w 1071727"/>
                    <a:gd name="connsiteY23" fmla="*/ 1703757 h 1703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71727" h="1703756">
                      <a:moveTo>
                        <a:pt x="88152" y="1703757"/>
                      </a:moveTo>
                      <a:cubicBezTo>
                        <a:pt x="72436" y="1703757"/>
                        <a:pt x="63482" y="1700709"/>
                        <a:pt x="59958" y="1694041"/>
                      </a:cubicBezTo>
                      <a:cubicBezTo>
                        <a:pt x="54910" y="1684326"/>
                        <a:pt x="63673" y="1671657"/>
                        <a:pt x="73864" y="1656894"/>
                      </a:cubicBezTo>
                      <a:cubicBezTo>
                        <a:pt x="81008" y="1646607"/>
                        <a:pt x="101773" y="1626318"/>
                        <a:pt x="91581" y="1624985"/>
                      </a:cubicBezTo>
                      <a:cubicBezTo>
                        <a:pt x="-63486" y="1606030"/>
                        <a:pt x="10904" y="649911"/>
                        <a:pt x="78151" y="523514"/>
                      </a:cubicBezTo>
                      <a:cubicBezTo>
                        <a:pt x="91771" y="497796"/>
                        <a:pt x="77389" y="458458"/>
                        <a:pt x="92724" y="414834"/>
                      </a:cubicBezTo>
                      <a:cubicBezTo>
                        <a:pt x="134729" y="295866"/>
                        <a:pt x="192070" y="259290"/>
                        <a:pt x="306274" y="186424"/>
                      </a:cubicBezTo>
                      <a:cubicBezTo>
                        <a:pt x="315514" y="180519"/>
                        <a:pt x="325229" y="174327"/>
                        <a:pt x="335230" y="167850"/>
                      </a:cubicBezTo>
                      <a:cubicBezTo>
                        <a:pt x="348184" y="159468"/>
                        <a:pt x="347518" y="131846"/>
                        <a:pt x="346756" y="102509"/>
                      </a:cubicBezTo>
                      <a:cubicBezTo>
                        <a:pt x="345898" y="69933"/>
                        <a:pt x="345041" y="36310"/>
                        <a:pt x="360948" y="15260"/>
                      </a:cubicBezTo>
                      <a:lnTo>
                        <a:pt x="361996" y="13926"/>
                      </a:lnTo>
                      <a:lnTo>
                        <a:pt x="363710" y="13545"/>
                      </a:lnTo>
                      <a:cubicBezTo>
                        <a:pt x="402286" y="4592"/>
                        <a:pt x="532112" y="-11886"/>
                        <a:pt x="608884" y="13641"/>
                      </a:cubicBezTo>
                      <a:lnTo>
                        <a:pt x="609931" y="14022"/>
                      </a:lnTo>
                      <a:lnTo>
                        <a:pt x="610693" y="14784"/>
                      </a:lnTo>
                      <a:cubicBezTo>
                        <a:pt x="628981" y="33072"/>
                        <a:pt x="630601" y="68409"/>
                        <a:pt x="632220" y="102604"/>
                      </a:cubicBezTo>
                      <a:cubicBezTo>
                        <a:pt x="633553" y="130703"/>
                        <a:pt x="634792" y="157182"/>
                        <a:pt x="645079" y="168708"/>
                      </a:cubicBezTo>
                      <a:cubicBezTo>
                        <a:pt x="724041" y="256719"/>
                        <a:pt x="813576" y="255004"/>
                        <a:pt x="814528" y="255004"/>
                      </a:cubicBezTo>
                      <a:lnTo>
                        <a:pt x="819005" y="254909"/>
                      </a:lnTo>
                      <a:lnTo>
                        <a:pt x="819481" y="259290"/>
                      </a:lnTo>
                      <a:cubicBezTo>
                        <a:pt x="874822" y="364637"/>
                        <a:pt x="831483" y="756019"/>
                        <a:pt x="869964" y="999097"/>
                      </a:cubicBezTo>
                      <a:cubicBezTo>
                        <a:pt x="909016" y="1246080"/>
                        <a:pt x="1242963" y="1456297"/>
                        <a:pt x="957022" y="1493635"/>
                      </a:cubicBezTo>
                      <a:cubicBezTo>
                        <a:pt x="958261" y="1495540"/>
                        <a:pt x="958356" y="1498017"/>
                        <a:pt x="957213" y="1500017"/>
                      </a:cubicBezTo>
                      <a:cubicBezTo>
                        <a:pt x="940068" y="1532402"/>
                        <a:pt x="147493" y="1703757"/>
                        <a:pt x="88152" y="17037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68" name="任意多边形: 形状 267">
                  <a:extLst>
                    <a:ext uri="{FF2B5EF4-FFF2-40B4-BE49-F238E27FC236}">
                      <a16:creationId xmlns:a16="http://schemas.microsoft.com/office/drawing/2014/main" id="{C19B2A0C-7099-7824-C741-99F34D016FEC}"/>
                    </a:ext>
                  </a:extLst>
                </p:cNvPr>
                <p:cNvSpPr/>
                <p:nvPr/>
              </p:nvSpPr>
              <p:spPr>
                <a:xfrm>
                  <a:off x="2128367" y="1343195"/>
                  <a:ext cx="818483" cy="850749"/>
                </a:xfrm>
                <a:custGeom>
                  <a:avLst/>
                  <a:gdLst>
                    <a:gd name="connsiteX0" fmla="*/ 805720 w 818483"/>
                    <a:gd name="connsiteY0" fmla="*/ 689039 h 850749"/>
                    <a:gd name="connsiteX1" fmla="*/ 647033 w 818483"/>
                    <a:gd name="connsiteY1" fmla="*/ 767715 h 850749"/>
                    <a:gd name="connsiteX2" fmla="*/ 101156 w 818483"/>
                    <a:gd name="connsiteY2" fmla="*/ 811911 h 850749"/>
                    <a:gd name="connsiteX3" fmla="*/ 95 w 818483"/>
                    <a:gd name="connsiteY3" fmla="*/ 688181 h 850749"/>
                    <a:gd name="connsiteX4" fmla="*/ 0 w 818483"/>
                    <a:gd name="connsiteY4" fmla="*/ 686657 h 850749"/>
                    <a:gd name="connsiteX5" fmla="*/ 19526 w 818483"/>
                    <a:gd name="connsiteY5" fmla="*/ 531590 h 850749"/>
                    <a:gd name="connsiteX6" fmla="*/ 176022 w 818483"/>
                    <a:gd name="connsiteY6" fmla="*/ 410147 h 850749"/>
                    <a:gd name="connsiteX7" fmla="*/ 192977 w 818483"/>
                    <a:gd name="connsiteY7" fmla="*/ 413385 h 850749"/>
                    <a:gd name="connsiteX8" fmla="*/ 558070 w 818483"/>
                    <a:gd name="connsiteY8" fmla="*/ 506254 h 850749"/>
                    <a:gd name="connsiteX9" fmla="*/ 551402 w 818483"/>
                    <a:gd name="connsiteY9" fmla="*/ 329089 h 850749"/>
                    <a:gd name="connsiteX10" fmla="*/ 565880 w 818483"/>
                    <a:gd name="connsiteY10" fmla="*/ 265271 h 850749"/>
                    <a:gd name="connsiteX11" fmla="*/ 539210 w 818483"/>
                    <a:gd name="connsiteY11" fmla="*/ 187738 h 850749"/>
                    <a:gd name="connsiteX12" fmla="*/ 550164 w 818483"/>
                    <a:gd name="connsiteY12" fmla="*/ 32004 h 850749"/>
                    <a:gd name="connsiteX13" fmla="*/ 681133 w 818483"/>
                    <a:gd name="connsiteY13" fmla="*/ 0 h 850749"/>
                    <a:gd name="connsiteX14" fmla="*/ 818483 w 818483"/>
                    <a:gd name="connsiteY14" fmla="*/ 246031 h 850749"/>
                    <a:gd name="connsiteX15" fmla="*/ 793814 w 818483"/>
                    <a:gd name="connsiteY15" fmla="*/ 313944 h 850749"/>
                    <a:gd name="connsiteX16" fmla="*/ 817055 w 818483"/>
                    <a:gd name="connsiteY16" fmla="*/ 347758 h 850749"/>
                    <a:gd name="connsiteX17" fmla="*/ 817055 w 818483"/>
                    <a:gd name="connsiteY17" fmla="*/ 349282 h 850749"/>
                    <a:gd name="connsiteX18" fmla="*/ 805720 w 818483"/>
                    <a:gd name="connsiteY18" fmla="*/ 689039 h 85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18483" h="850749">
                      <a:moveTo>
                        <a:pt x="805720" y="689039"/>
                      </a:moveTo>
                      <a:lnTo>
                        <a:pt x="647033" y="767715"/>
                      </a:lnTo>
                      <a:cubicBezTo>
                        <a:pt x="341281" y="885158"/>
                        <a:pt x="181451" y="856583"/>
                        <a:pt x="101156" y="811911"/>
                      </a:cubicBezTo>
                      <a:cubicBezTo>
                        <a:pt x="15526" y="764286"/>
                        <a:pt x="667" y="691229"/>
                        <a:pt x="95" y="688181"/>
                      </a:cubicBezTo>
                      <a:lnTo>
                        <a:pt x="0" y="686657"/>
                      </a:lnTo>
                      <a:lnTo>
                        <a:pt x="19526" y="531590"/>
                      </a:lnTo>
                      <a:cubicBezTo>
                        <a:pt x="29242" y="454819"/>
                        <a:pt x="99250" y="400526"/>
                        <a:pt x="176022" y="410147"/>
                      </a:cubicBezTo>
                      <a:cubicBezTo>
                        <a:pt x="181737" y="410909"/>
                        <a:pt x="187452" y="411956"/>
                        <a:pt x="192977" y="413385"/>
                      </a:cubicBezTo>
                      <a:lnTo>
                        <a:pt x="558070" y="506254"/>
                      </a:lnTo>
                      <a:lnTo>
                        <a:pt x="551402" y="329089"/>
                      </a:lnTo>
                      <a:lnTo>
                        <a:pt x="565880" y="265271"/>
                      </a:lnTo>
                      <a:lnTo>
                        <a:pt x="539210" y="187738"/>
                      </a:lnTo>
                      <a:lnTo>
                        <a:pt x="550164" y="32004"/>
                      </a:lnTo>
                      <a:lnTo>
                        <a:pt x="681133" y="0"/>
                      </a:lnTo>
                      <a:lnTo>
                        <a:pt x="818483" y="246031"/>
                      </a:lnTo>
                      <a:lnTo>
                        <a:pt x="793814" y="313944"/>
                      </a:lnTo>
                      <a:lnTo>
                        <a:pt x="817055" y="347758"/>
                      </a:lnTo>
                      <a:lnTo>
                        <a:pt x="817055" y="349282"/>
                      </a:lnTo>
                      <a:lnTo>
                        <a:pt x="805720" y="6890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任意多边形: 形状 268">
                  <a:extLst>
                    <a:ext uri="{FF2B5EF4-FFF2-40B4-BE49-F238E27FC236}">
                      <a16:creationId xmlns:a16="http://schemas.microsoft.com/office/drawing/2014/main" id="{96F43A88-FD96-118B-2914-021053BEBECD}"/>
                    </a:ext>
                  </a:extLst>
                </p:cNvPr>
                <p:cNvSpPr/>
                <p:nvPr/>
              </p:nvSpPr>
              <p:spPr>
                <a:xfrm>
                  <a:off x="1716030" y="928286"/>
                  <a:ext cx="601979" cy="601979"/>
                </a:xfrm>
                <a:custGeom>
                  <a:avLst/>
                  <a:gdLst>
                    <a:gd name="connsiteX0" fmla="*/ 601980 w 601979"/>
                    <a:gd name="connsiteY0" fmla="*/ 300990 h 601979"/>
                    <a:gd name="connsiteX1" fmla="*/ 300990 w 601979"/>
                    <a:gd name="connsiteY1" fmla="*/ 601980 h 601979"/>
                    <a:gd name="connsiteX2" fmla="*/ 0 w 601979"/>
                    <a:gd name="connsiteY2" fmla="*/ 300990 h 601979"/>
                    <a:gd name="connsiteX3" fmla="*/ 300990 w 601979"/>
                    <a:gd name="connsiteY3" fmla="*/ 0 h 601979"/>
                    <a:gd name="connsiteX4" fmla="*/ 601980 w 601979"/>
                    <a:gd name="connsiteY4" fmla="*/ 300990 h 60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9" h="601979">
                      <a:moveTo>
                        <a:pt x="601980" y="300990"/>
                      </a:moveTo>
                      <a:cubicBezTo>
                        <a:pt x="601980" y="467222"/>
                        <a:pt x="467222" y="601980"/>
                        <a:pt x="300990" y="601980"/>
                      </a:cubicBezTo>
                      <a:cubicBezTo>
                        <a:pt x="134758" y="601980"/>
                        <a:pt x="0" y="467222"/>
                        <a:pt x="0" y="300990"/>
                      </a:cubicBezTo>
                      <a:cubicBezTo>
                        <a:pt x="0" y="134758"/>
                        <a:pt x="134758" y="0"/>
                        <a:pt x="300990" y="0"/>
                      </a:cubicBezTo>
                      <a:cubicBezTo>
                        <a:pt x="467222" y="0"/>
                        <a:pt x="601980" y="134758"/>
                        <a:pt x="601980" y="3009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0A9B15D7-CF43-EB3D-3E85-B928C7FFEF58}"/>
                    </a:ext>
                  </a:extLst>
                </p:cNvPr>
                <p:cNvSpPr/>
                <p:nvPr/>
              </p:nvSpPr>
              <p:spPr>
                <a:xfrm>
                  <a:off x="1818805" y="1122596"/>
                  <a:ext cx="432625" cy="432625"/>
                </a:xfrm>
                <a:custGeom>
                  <a:avLst/>
                  <a:gdLst>
                    <a:gd name="connsiteX0" fmla="*/ 432625 w 432625"/>
                    <a:gd name="connsiteY0" fmla="*/ 216313 h 432625"/>
                    <a:gd name="connsiteX1" fmla="*/ 216313 w 432625"/>
                    <a:gd name="connsiteY1" fmla="*/ 432626 h 432625"/>
                    <a:gd name="connsiteX2" fmla="*/ 0 w 432625"/>
                    <a:gd name="connsiteY2" fmla="*/ 216313 h 432625"/>
                    <a:gd name="connsiteX3" fmla="*/ 216313 w 432625"/>
                    <a:gd name="connsiteY3" fmla="*/ 0 h 432625"/>
                    <a:gd name="connsiteX4" fmla="*/ 432625 w 432625"/>
                    <a:gd name="connsiteY4" fmla="*/ 216313 h 432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2625" h="432625">
                      <a:moveTo>
                        <a:pt x="432625" y="216313"/>
                      </a:moveTo>
                      <a:cubicBezTo>
                        <a:pt x="432625" y="335779"/>
                        <a:pt x="335779" y="432626"/>
                        <a:pt x="216313" y="432626"/>
                      </a:cubicBezTo>
                      <a:cubicBezTo>
                        <a:pt x="96846" y="432626"/>
                        <a:pt x="0" y="335779"/>
                        <a:pt x="0" y="216313"/>
                      </a:cubicBezTo>
                      <a:cubicBezTo>
                        <a:pt x="0" y="96846"/>
                        <a:pt x="96846" y="0"/>
                        <a:pt x="216313" y="0"/>
                      </a:cubicBezTo>
                      <a:cubicBezTo>
                        <a:pt x="335779" y="0"/>
                        <a:pt x="432625" y="96846"/>
                        <a:pt x="432625" y="216313"/>
                      </a:cubicBezTo>
                      <a:close/>
                    </a:path>
                  </a:pathLst>
                </a:custGeom>
                <a:solidFill>
                  <a:srgbClr val="9E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79F79BF4-94AC-9673-BBB8-A30C00BF8529}"/>
                    </a:ext>
                  </a:extLst>
                </p:cNvPr>
                <p:cNvSpPr/>
                <p:nvPr/>
              </p:nvSpPr>
              <p:spPr>
                <a:xfrm>
                  <a:off x="1746907" y="1008884"/>
                  <a:ext cx="504729" cy="265761"/>
                </a:xfrm>
                <a:custGeom>
                  <a:avLst/>
                  <a:gdLst>
                    <a:gd name="connsiteX0" fmla="*/ 290306 w 504729"/>
                    <a:gd name="connsiteY0" fmla="*/ 79 h 265761"/>
                    <a:gd name="connsiteX1" fmla="*/ 202581 w 504729"/>
                    <a:gd name="connsiteY1" fmla="*/ 2556 h 265761"/>
                    <a:gd name="connsiteX2" fmla="*/ 79 w 504729"/>
                    <a:gd name="connsiteY2" fmla="*/ 216868 h 265761"/>
                    <a:gd name="connsiteX3" fmla="*/ 175 w 504729"/>
                    <a:gd name="connsiteY3" fmla="*/ 218773 h 265761"/>
                    <a:gd name="connsiteX4" fmla="*/ 1794 w 504729"/>
                    <a:gd name="connsiteY4" fmla="*/ 219821 h 265761"/>
                    <a:gd name="connsiteX5" fmla="*/ 162862 w 504729"/>
                    <a:gd name="connsiteY5" fmla="*/ 265636 h 265761"/>
                    <a:gd name="connsiteX6" fmla="*/ 167815 w 504729"/>
                    <a:gd name="connsiteY6" fmla="*/ 265541 h 265761"/>
                    <a:gd name="connsiteX7" fmla="*/ 216297 w 504729"/>
                    <a:gd name="connsiteY7" fmla="*/ 263350 h 265761"/>
                    <a:gd name="connsiteX8" fmla="*/ 224203 w 504729"/>
                    <a:gd name="connsiteY8" fmla="*/ 197342 h 265761"/>
                    <a:gd name="connsiteX9" fmla="*/ 241252 w 504729"/>
                    <a:gd name="connsiteY9" fmla="*/ 262207 h 265761"/>
                    <a:gd name="connsiteX10" fmla="*/ 458613 w 504729"/>
                    <a:gd name="connsiteY10" fmla="*/ 252301 h 265761"/>
                    <a:gd name="connsiteX11" fmla="*/ 504714 w 504729"/>
                    <a:gd name="connsiteY11" fmla="*/ 202676 h 265761"/>
                    <a:gd name="connsiteX12" fmla="*/ 290306 w 504729"/>
                    <a:gd name="connsiteY12" fmla="*/ 79 h 26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04729" h="265761">
                      <a:moveTo>
                        <a:pt x="290306" y="79"/>
                      </a:moveTo>
                      <a:lnTo>
                        <a:pt x="202581" y="2556"/>
                      </a:lnTo>
                      <a:cubicBezTo>
                        <a:pt x="87519" y="5890"/>
                        <a:pt x="-3064" y="101806"/>
                        <a:pt x="79" y="216868"/>
                      </a:cubicBezTo>
                      <a:lnTo>
                        <a:pt x="175" y="218773"/>
                      </a:lnTo>
                      <a:lnTo>
                        <a:pt x="1794" y="219821"/>
                      </a:lnTo>
                      <a:cubicBezTo>
                        <a:pt x="49419" y="251349"/>
                        <a:pt x="105712" y="267351"/>
                        <a:pt x="162862" y="265636"/>
                      </a:cubicBezTo>
                      <a:lnTo>
                        <a:pt x="167815" y="265541"/>
                      </a:lnTo>
                      <a:lnTo>
                        <a:pt x="216297" y="263350"/>
                      </a:lnTo>
                      <a:cubicBezTo>
                        <a:pt x="224488" y="242395"/>
                        <a:pt x="227155" y="219631"/>
                        <a:pt x="224203" y="197342"/>
                      </a:cubicBezTo>
                      <a:cubicBezTo>
                        <a:pt x="231537" y="218488"/>
                        <a:pt x="237252" y="240205"/>
                        <a:pt x="241252" y="262207"/>
                      </a:cubicBezTo>
                      <a:lnTo>
                        <a:pt x="458613" y="252301"/>
                      </a:lnTo>
                      <a:cubicBezTo>
                        <a:pt x="484902" y="250968"/>
                        <a:pt x="505381" y="228965"/>
                        <a:pt x="504714" y="202676"/>
                      </a:cubicBezTo>
                      <a:cubicBezTo>
                        <a:pt x="501285" y="87519"/>
                        <a:pt x="405368" y="-3064"/>
                        <a:pt x="290306" y="7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椭圆 271">
                  <a:extLst>
                    <a:ext uri="{FF2B5EF4-FFF2-40B4-BE49-F238E27FC236}">
                      <a16:creationId xmlns:a16="http://schemas.microsoft.com/office/drawing/2014/main" id="{8665BD6F-7F44-4D73-84EE-6FB99E6B04FD}"/>
                    </a:ext>
                  </a:extLst>
                </p:cNvPr>
                <p:cNvSpPr/>
                <p:nvPr/>
              </p:nvSpPr>
              <p:spPr>
                <a:xfrm>
                  <a:off x="1795976" y="2109479"/>
                  <a:ext cx="195177" cy="1951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B61DD521-7F0A-2450-E4A1-E777D9995774}"/>
                    </a:ext>
                  </a:extLst>
                </p:cNvPr>
                <p:cNvSpPr/>
                <p:nvPr/>
              </p:nvSpPr>
              <p:spPr>
                <a:xfrm>
                  <a:off x="2109697" y="2109479"/>
                  <a:ext cx="195177" cy="1951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F9B3E181-068B-D84D-C0EE-8757CC2F2533}"/>
                    </a:ext>
                  </a:extLst>
                </p:cNvPr>
                <p:cNvSpPr/>
                <p:nvPr/>
              </p:nvSpPr>
              <p:spPr>
                <a:xfrm>
                  <a:off x="1140530" y="766261"/>
                  <a:ext cx="734726" cy="724770"/>
                </a:xfrm>
                <a:custGeom>
                  <a:avLst/>
                  <a:gdLst>
                    <a:gd name="connsiteX0" fmla="*/ 721995 w 734726"/>
                    <a:gd name="connsiteY0" fmla="*/ 188505 h 724770"/>
                    <a:gd name="connsiteX1" fmla="*/ 641890 w 734726"/>
                    <a:gd name="connsiteY1" fmla="*/ 236320 h 724770"/>
                    <a:gd name="connsiteX2" fmla="*/ 450056 w 734726"/>
                    <a:gd name="connsiteY2" fmla="*/ 492162 h 724770"/>
                    <a:gd name="connsiteX3" fmla="*/ 434245 w 734726"/>
                    <a:gd name="connsiteY3" fmla="*/ 626940 h 724770"/>
                    <a:gd name="connsiteX4" fmla="*/ 348710 w 734726"/>
                    <a:gd name="connsiteY4" fmla="*/ 723048 h 724770"/>
                    <a:gd name="connsiteX5" fmla="*/ 259366 w 734726"/>
                    <a:gd name="connsiteY5" fmla="*/ 707522 h 724770"/>
                    <a:gd name="connsiteX6" fmla="*/ 212027 w 734726"/>
                    <a:gd name="connsiteY6" fmla="*/ 689996 h 724770"/>
                    <a:gd name="connsiteX7" fmla="*/ 257366 w 734726"/>
                    <a:gd name="connsiteY7" fmla="*/ 566076 h 724770"/>
                    <a:gd name="connsiteX8" fmla="*/ 169926 w 734726"/>
                    <a:gd name="connsiteY8" fmla="*/ 674470 h 724770"/>
                    <a:gd name="connsiteX9" fmla="*/ 0 w 734726"/>
                    <a:gd name="connsiteY9" fmla="*/ 611605 h 724770"/>
                    <a:gd name="connsiteX10" fmla="*/ 137636 w 734726"/>
                    <a:gd name="connsiteY10" fmla="*/ 339857 h 724770"/>
                    <a:gd name="connsiteX11" fmla="*/ 321755 w 734726"/>
                    <a:gd name="connsiteY11" fmla="*/ 140499 h 724770"/>
                    <a:gd name="connsiteX12" fmla="*/ 597694 w 734726"/>
                    <a:gd name="connsiteY12" fmla="*/ 13340 h 724770"/>
                    <a:gd name="connsiteX13" fmla="*/ 710756 w 734726"/>
                    <a:gd name="connsiteY13" fmla="*/ 109923 h 724770"/>
                    <a:gd name="connsiteX14" fmla="*/ 721995 w 734726"/>
                    <a:gd name="connsiteY14" fmla="*/ 188505 h 72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4726" h="724770">
                      <a:moveTo>
                        <a:pt x="721995" y="188505"/>
                      </a:moveTo>
                      <a:cubicBezTo>
                        <a:pt x="702183" y="212889"/>
                        <a:pt x="670465" y="223080"/>
                        <a:pt x="641890" y="236320"/>
                      </a:cubicBezTo>
                      <a:cubicBezTo>
                        <a:pt x="539591" y="284707"/>
                        <a:pt x="467773" y="380433"/>
                        <a:pt x="450056" y="492162"/>
                      </a:cubicBezTo>
                      <a:cubicBezTo>
                        <a:pt x="443294" y="536929"/>
                        <a:pt x="445675" y="583125"/>
                        <a:pt x="434245" y="626940"/>
                      </a:cubicBezTo>
                      <a:cubicBezTo>
                        <a:pt x="422910" y="670755"/>
                        <a:pt x="393097" y="714285"/>
                        <a:pt x="348710" y="723048"/>
                      </a:cubicBezTo>
                      <a:cubicBezTo>
                        <a:pt x="318707" y="729048"/>
                        <a:pt x="288131" y="718285"/>
                        <a:pt x="259366" y="707522"/>
                      </a:cubicBezTo>
                      <a:cubicBezTo>
                        <a:pt x="243554" y="701712"/>
                        <a:pt x="227838" y="695806"/>
                        <a:pt x="212027" y="689996"/>
                      </a:cubicBezTo>
                      <a:cubicBezTo>
                        <a:pt x="227171" y="648657"/>
                        <a:pt x="242221" y="607414"/>
                        <a:pt x="257366" y="566076"/>
                      </a:cubicBezTo>
                      <a:cubicBezTo>
                        <a:pt x="232410" y="605414"/>
                        <a:pt x="203073" y="641704"/>
                        <a:pt x="169926" y="674470"/>
                      </a:cubicBezTo>
                      <a:cubicBezTo>
                        <a:pt x="113348" y="653515"/>
                        <a:pt x="56674" y="632560"/>
                        <a:pt x="0" y="611605"/>
                      </a:cubicBezTo>
                      <a:cubicBezTo>
                        <a:pt x="137922" y="608176"/>
                        <a:pt x="110585" y="475017"/>
                        <a:pt x="137636" y="339857"/>
                      </a:cubicBezTo>
                      <a:cubicBezTo>
                        <a:pt x="152495" y="265562"/>
                        <a:pt x="295466" y="211555"/>
                        <a:pt x="321755" y="140499"/>
                      </a:cubicBezTo>
                      <a:cubicBezTo>
                        <a:pt x="362807" y="29151"/>
                        <a:pt x="486442" y="-27713"/>
                        <a:pt x="597694" y="13340"/>
                      </a:cubicBezTo>
                      <a:cubicBezTo>
                        <a:pt x="645700" y="31056"/>
                        <a:pt x="685705" y="65251"/>
                        <a:pt x="710756" y="109923"/>
                      </a:cubicBezTo>
                      <a:cubicBezTo>
                        <a:pt x="739331" y="120306"/>
                        <a:pt x="741426" y="164406"/>
                        <a:pt x="721995" y="188505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47CFE92A-9B71-5FD3-58E6-F637A1E34156}"/>
                    </a:ext>
                  </a:extLst>
                </p:cNvPr>
                <p:cNvSpPr/>
                <p:nvPr/>
              </p:nvSpPr>
              <p:spPr>
                <a:xfrm>
                  <a:off x="1764132" y="820082"/>
                  <a:ext cx="224218" cy="224218"/>
                </a:xfrm>
                <a:custGeom>
                  <a:avLst/>
                  <a:gdLst>
                    <a:gd name="connsiteX0" fmla="*/ 224218 w 224218"/>
                    <a:gd name="connsiteY0" fmla="*/ 112109 h 224218"/>
                    <a:gd name="connsiteX1" fmla="*/ 112109 w 224218"/>
                    <a:gd name="connsiteY1" fmla="*/ 224219 h 224218"/>
                    <a:gd name="connsiteX2" fmla="*/ 0 w 224218"/>
                    <a:gd name="connsiteY2" fmla="*/ 112109 h 224218"/>
                    <a:gd name="connsiteX3" fmla="*/ 112109 w 224218"/>
                    <a:gd name="connsiteY3" fmla="*/ 0 h 224218"/>
                    <a:gd name="connsiteX4" fmla="*/ 224218 w 224218"/>
                    <a:gd name="connsiteY4" fmla="*/ 112109 h 22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218" h="224218">
                      <a:moveTo>
                        <a:pt x="224218" y="112109"/>
                      </a:moveTo>
                      <a:cubicBezTo>
                        <a:pt x="224218" y="174025"/>
                        <a:pt x="174025" y="224219"/>
                        <a:pt x="112109" y="224219"/>
                      </a:cubicBezTo>
                      <a:cubicBezTo>
                        <a:pt x="50193" y="224219"/>
                        <a:pt x="0" y="174026"/>
                        <a:pt x="0" y="112109"/>
                      </a:cubicBezTo>
                      <a:cubicBezTo>
                        <a:pt x="0" y="50193"/>
                        <a:pt x="50193" y="0"/>
                        <a:pt x="112109" y="0"/>
                      </a:cubicBezTo>
                      <a:cubicBezTo>
                        <a:pt x="174025" y="0"/>
                        <a:pt x="224218" y="50193"/>
                        <a:pt x="224218" y="11210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任意多边形: 形状 275">
                  <a:extLst>
                    <a:ext uri="{FF2B5EF4-FFF2-40B4-BE49-F238E27FC236}">
                      <a16:creationId xmlns:a16="http://schemas.microsoft.com/office/drawing/2014/main" id="{57B08C42-E5F3-85F4-DA29-1919DD78C289}"/>
                    </a:ext>
                  </a:extLst>
                </p:cNvPr>
                <p:cNvSpPr/>
                <p:nvPr/>
              </p:nvSpPr>
              <p:spPr>
                <a:xfrm>
                  <a:off x="1819673" y="2235943"/>
                  <a:ext cx="140876" cy="73701"/>
                </a:xfrm>
                <a:custGeom>
                  <a:avLst/>
                  <a:gdLst>
                    <a:gd name="connsiteX0" fmla="*/ 655701 w 655700"/>
                    <a:gd name="connsiteY0" fmla="*/ 208519 h 343036"/>
                    <a:gd name="connsiteX1" fmla="*/ 0 w 655700"/>
                    <a:gd name="connsiteY1" fmla="*/ 208519 h 343036"/>
                    <a:gd name="connsiteX2" fmla="*/ 481489 w 655700"/>
                    <a:gd name="connsiteY2" fmla="*/ 34307 h 343036"/>
                    <a:gd name="connsiteX3" fmla="*/ 655701 w 655700"/>
                    <a:gd name="connsiteY3" fmla="*/ 208519 h 34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5700" h="343036">
                      <a:moveTo>
                        <a:pt x="655701" y="208519"/>
                      </a:moveTo>
                      <a:cubicBezTo>
                        <a:pt x="473869" y="387875"/>
                        <a:pt x="181832" y="387875"/>
                        <a:pt x="0" y="208519"/>
                      </a:cubicBezTo>
                      <a:cubicBezTo>
                        <a:pt x="84868" y="27449"/>
                        <a:pt x="300418" y="-50561"/>
                        <a:pt x="481489" y="34307"/>
                      </a:cubicBezTo>
                      <a:cubicBezTo>
                        <a:pt x="558165" y="70216"/>
                        <a:pt x="619792" y="131843"/>
                        <a:pt x="655701" y="208519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: 形状 276">
                  <a:extLst>
                    <a:ext uri="{FF2B5EF4-FFF2-40B4-BE49-F238E27FC236}">
                      <a16:creationId xmlns:a16="http://schemas.microsoft.com/office/drawing/2014/main" id="{7C7A90A6-EFEA-BF4D-E55F-7B5CCA0D9838}"/>
                    </a:ext>
                  </a:extLst>
                </p:cNvPr>
                <p:cNvSpPr/>
                <p:nvPr/>
              </p:nvSpPr>
              <p:spPr>
                <a:xfrm>
                  <a:off x="2134824" y="2235943"/>
                  <a:ext cx="140876" cy="73701"/>
                </a:xfrm>
                <a:custGeom>
                  <a:avLst/>
                  <a:gdLst>
                    <a:gd name="connsiteX0" fmla="*/ 655701 w 655700"/>
                    <a:gd name="connsiteY0" fmla="*/ 208519 h 343036"/>
                    <a:gd name="connsiteX1" fmla="*/ 0 w 655700"/>
                    <a:gd name="connsiteY1" fmla="*/ 208519 h 343036"/>
                    <a:gd name="connsiteX2" fmla="*/ 481489 w 655700"/>
                    <a:gd name="connsiteY2" fmla="*/ 34307 h 343036"/>
                    <a:gd name="connsiteX3" fmla="*/ 655701 w 655700"/>
                    <a:gd name="connsiteY3" fmla="*/ 208519 h 34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5700" h="343036">
                      <a:moveTo>
                        <a:pt x="655701" y="208519"/>
                      </a:moveTo>
                      <a:cubicBezTo>
                        <a:pt x="473869" y="387875"/>
                        <a:pt x="181832" y="387875"/>
                        <a:pt x="0" y="208519"/>
                      </a:cubicBezTo>
                      <a:cubicBezTo>
                        <a:pt x="84868" y="27449"/>
                        <a:pt x="300418" y="-50561"/>
                        <a:pt x="481489" y="34307"/>
                      </a:cubicBezTo>
                      <a:cubicBezTo>
                        <a:pt x="558165" y="70216"/>
                        <a:pt x="619792" y="131843"/>
                        <a:pt x="655701" y="208519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9F1C8BE5-09CE-6CAC-E31B-BFFD4060BA9F}"/>
                    </a:ext>
                  </a:extLst>
                </p:cNvPr>
                <p:cNvSpPr/>
                <p:nvPr/>
              </p:nvSpPr>
              <p:spPr>
                <a:xfrm>
                  <a:off x="1851820" y="2367435"/>
                  <a:ext cx="366593" cy="164967"/>
                </a:xfrm>
                <a:custGeom>
                  <a:avLst/>
                  <a:gdLst>
                    <a:gd name="connsiteX0" fmla="*/ 0 w 762000"/>
                    <a:gd name="connsiteY0" fmla="*/ 95250 h 342900"/>
                    <a:gd name="connsiteX1" fmla="*/ 381000 w 762000"/>
                    <a:gd name="connsiteY1" fmla="*/ 0 h 342900"/>
                    <a:gd name="connsiteX2" fmla="*/ 762000 w 762000"/>
                    <a:gd name="connsiteY2" fmla="*/ 95250 h 342900"/>
                    <a:gd name="connsiteX3" fmla="*/ 381000 w 762000"/>
                    <a:gd name="connsiteY3" fmla="*/ 342900 h 342900"/>
                    <a:gd name="connsiteX4" fmla="*/ 0 w 762000"/>
                    <a:gd name="connsiteY4" fmla="*/ 95250 h 34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000" h="342900">
                      <a:moveTo>
                        <a:pt x="0" y="95250"/>
                      </a:moveTo>
                      <a:cubicBezTo>
                        <a:pt x="0" y="42672"/>
                        <a:pt x="170593" y="0"/>
                        <a:pt x="381000" y="0"/>
                      </a:cubicBezTo>
                      <a:cubicBezTo>
                        <a:pt x="591407" y="0"/>
                        <a:pt x="762000" y="42672"/>
                        <a:pt x="762000" y="95250"/>
                      </a:cubicBezTo>
                      <a:cubicBezTo>
                        <a:pt x="762000" y="147828"/>
                        <a:pt x="591407" y="342900"/>
                        <a:pt x="381000" y="342900"/>
                      </a:cubicBezTo>
                      <a:cubicBezTo>
                        <a:pt x="170593" y="342900"/>
                        <a:pt x="0" y="147828"/>
                        <a:pt x="0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3" name="组合 472">
              <a:extLst>
                <a:ext uri="{FF2B5EF4-FFF2-40B4-BE49-F238E27FC236}">
                  <a16:creationId xmlns:a16="http://schemas.microsoft.com/office/drawing/2014/main" id="{42A58030-E5F1-1CEB-61BC-449D0AECA55C}"/>
                </a:ext>
              </a:extLst>
            </p:cNvPr>
            <p:cNvGrpSpPr/>
            <p:nvPr userDrawn="1"/>
          </p:nvGrpSpPr>
          <p:grpSpPr>
            <a:xfrm flipH="1">
              <a:off x="9629962" y="2253521"/>
              <a:ext cx="1365346" cy="3275838"/>
              <a:chOff x="3515677" y="2247069"/>
              <a:chExt cx="1784125" cy="4280603"/>
            </a:xfrm>
          </p:grpSpPr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CEA48B6A-3AEA-BD74-1C1E-9301B597E169}"/>
                  </a:ext>
                </a:extLst>
              </p:cNvPr>
              <p:cNvSpPr/>
              <p:nvPr/>
            </p:nvSpPr>
            <p:spPr>
              <a:xfrm>
                <a:off x="3598354" y="2247069"/>
                <a:ext cx="939083" cy="591267"/>
              </a:xfrm>
              <a:custGeom>
                <a:avLst/>
                <a:gdLst>
                  <a:gd name="connsiteX0" fmla="*/ 922306 w 939083"/>
                  <a:gd name="connsiteY0" fmla="*/ 466412 h 591267"/>
                  <a:gd name="connsiteX1" fmla="*/ 815435 w 939083"/>
                  <a:gd name="connsiteY1" fmla="*/ 291628 h 591267"/>
                  <a:gd name="connsiteX2" fmla="*/ 838962 w 939083"/>
                  <a:gd name="connsiteY2" fmla="*/ 106939 h 591267"/>
                  <a:gd name="connsiteX3" fmla="*/ 725043 w 939083"/>
                  <a:gd name="connsiteY3" fmla="*/ 18356 h 591267"/>
                  <a:gd name="connsiteX4" fmla="*/ 440531 w 939083"/>
                  <a:gd name="connsiteY4" fmla="*/ 29310 h 591267"/>
                  <a:gd name="connsiteX5" fmla="*/ 445484 w 939083"/>
                  <a:gd name="connsiteY5" fmla="*/ 25786 h 591267"/>
                  <a:gd name="connsiteX6" fmla="*/ 281273 w 939083"/>
                  <a:gd name="connsiteY6" fmla="*/ 64267 h 591267"/>
                  <a:gd name="connsiteX7" fmla="*/ 191357 w 939083"/>
                  <a:gd name="connsiteY7" fmla="*/ 207142 h 591267"/>
                  <a:gd name="connsiteX8" fmla="*/ 127540 w 939083"/>
                  <a:gd name="connsiteY8" fmla="*/ 363542 h 591267"/>
                  <a:gd name="connsiteX9" fmla="*/ 0 w 939083"/>
                  <a:gd name="connsiteY9" fmla="*/ 474699 h 591267"/>
                  <a:gd name="connsiteX10" fmla="*/ 112871 w 939083"/>
                  <a:gd name="connsiteY10" fmla="*/ 499464 h 591267"/>
                  <a:gd name="connsiteX11" fmla="*/ 136588 w 939083"/>
                  <a:gd name="connsiteY11" fmla="*/ 474889 h 591267"/>
                  <a:gd name="connsiteX12" fmla="*/ 206121 w 939083"/>
                  <a:gd name="connsiteY12" fmla="*/ 390403 h 591267"/>
                  <a:gd name="connsiteX13" fmla="*/ 223647 w 939083"/>
                  <a:gd name="connsiteY13" fmla="*/ 530611 h 591267"/>
                  <a:gd name="connsiteX14" fmla="*/ 291941 w 939083"/>
                  <a:gd name="connsiteY14" fmla="*/ 564043 h 591267"/>
                  <a:gd name="connsiteX15" fmla="*/ 896684 w 939083"/>
                  <a:gd name="connsiteY15" fmla="*/ 541564 h 591267"/>
                  <a:gd name="connsiteX16" fmla="*/ 936498 w 939083"/>
                  <a:gd name="connsiteY16" fmla="*/ 516228 h 591267"/>
                  <a:gd name="connsiteX17" fmla="*/ 922306 w 939083"/>
                  <a:gd name="connsiteY17" fmla="*/ 466412 h 59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083" h="591267">
                    <a:moveTo>
                      <a:pt x="922306" y="466412"/>
                    </a:moveTo>
                    <a:cubicBezTo>
                      <a:pt x="879634" y="411072"/>
                      <a:pt x="819245" y="359827"/>
                      <a:pt x="815435" y="291628"/>
                    </a:cubicBezTo>
                    <a:cubicBezTo>
                      <a:pt x="811911" y="228954"/>
                      <a:pt x="858679" y="166851"/>
                      <a:pt x="838962" y="106939"/>
                    </a:cubicBezTo>
                    <a:cubicBezTo>
                      <a:pt x="823817" y="60838"/>
                      <a:pt x="773811" y="33025"/>
                      <a:pt x="725043" y="18356"/>
                    </a:cubicBezTo>
                    <a:cubicBezTo>
                      <a:pt x="631603" y="-9457"/>
                      <a:pt x="531590" y="-5552"/>
                      <a:pt x="440531" y="29310"/>
                    </a:cubicBezTo>
                    <a:lnTo>
                      <a:pt x="445484" y="25786"/>
                    </a:lnTo>
                    <a:cubicBezTo>
                      <a:pt x="389954" y="5974"/>
                      <a:pt x="324993" y="26452"/>
                      <a:pt x="281273" y="64267"/>
                    </a:cubicBezTo>
                    <a:cubicBezTo>
                      <a:pt x="237554" y="102081"/>
                      <a:pt x="211550" y="154564"/>
                      <a:pt x="191357" y="207142"/>
                    </a:cubicBezTo>
                    <a:cubicBezTo>
                      <a:pt x="171164" y="259720"/>
                      <a:pt x="155543" y="314203"/>
                      <a:pt x="127540" y="363542"/>
                    </a:cubicBezTo>
                    <a:cubicBezTo>
                      <a:pt x="99536" y="412786"/>
                      <a:pt x="56579" y="457649"/>
                      <a:pt x="0" y="474699"/>
                    </a:cubicBezTo>
                    <a:cubicBezTo>
                      <a:pt x="18955" y="512513"/>
                      <a:pt x="78200" y="525467"/>
                      <a:pt x="112871" y="499464"/>
                    </a:cubicBezTo>
                    <a:cubicBezTo>
                      <a:pt x="121729" y="492225"/>
                      <a:pt x="129730" y="484033"/>
                      <a:pt x="136588" y="474889"/>
                    </a:cubicBezTo>
                    <a:cubicBezTo>
                      <a:pt x="159734" y="446695"/>
                      <a:pt x="182880" y="418501"/>
                      <a:pt x="206121" y="390403"/>
                    </a:cubicBezTo>
                    <a:cubicBezTo>
                      <a:pt x="229934" y="432789"/>
                      <a:pt x="194310" y="491368"/>
                      <a:pt x="223647" y="530611"/>
                    </a:cubicBezTo>
                    <a:cubicBezTo>
                      <a:pt x="238792" y="550899"/>
                      <a:pt x="266319" y="558519"/>
                      <a:pt x="291941" y="564043"/>
                    </a:cubicBezTo>
                    <a:cubicBezTo>
                      <a:pt x="492252" y="606811"/>
                      <a:pt x="700088" y="599095"/>
                      <a:pt x="896684" y="541564"/>
                    </a:cubicBezTo>
                    <a:cubicBezTo>
                      <a:pt x="912495" y="536897"/>
                      <a:pt x="929926" y="530515"/>
                      <a:pt x="936498" y="516228"/>
                    </a:cubicBezTo>
                    <a:cubicBezTo>
                      <a:pt x="944118" y="499559"/>
                      <a:pt x="933545" y="480890"/>
                      <a:pt x="922306" y="466412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12000B72-1678-C939-5154-4FD045D8D756}"/>
                  </a:ext>
                </a:extLst>
              </p:cNvPr>
              <p:cNvSpPr/>
              <p:nvPr/>
            </p:nvSpPr>
            <p:spPr>
              <a:xfrm>
                <a:off x="4428553" y="2846834"/>
                <a:ext cx="871249" cy="581130"/>
              </a:xfrm>
              <a:custGeom>
                <a:avLst/>
                <a:gdLst>
                  <a:gd name="connsiteX0" fmla="*/ 660178 w 871249"/>
                  <a:gd name="connsiteY0" fmla="*/ 82579 h 581130"/>
                  <a:gd name="connsiteX1" fmla="*/ 657701 w 871249"/>
                  <a:gd name="connsiteY1" fmla="*/ 99343 h 581130"/>
                  <a:gd name="connsiteX2" fmla="*/ 219837 w 871249"/>
                  <a:gd name="connsiteY2" fmla="*/ 351946 h 581130"/>
                  <a:gd name="connsiteX3" fmla="*/ 113443 w 871249"/>
                  <a:gd name="connsiteY3" fmla="*/ 290701 h 581130"/>
                  <a:gd name="connsiteX4" fmla="*/ 0 w 871249"/>
                  <a:gd name="connsiteY4" fmla="*/ 439195 h 581130"/>
                  <a:gd name="connsiteX5" fmla="*/ 177832 w 871249"/>
                  <a:gd name="connsiteY5" fmla="*/ 565973 h 581130"/>
                  <a:gd name="connsiteX6" fmla="*/ 275654 w 871249"/>
                  <a:gd name="connsiteY6" fmla="*/ 563592 h 581130"/>
                  <a:gd name="connsiteX7" fmla="*/ 727138 w 871249"/>
                  <a:gd name="connsiteY7" fmla="*/ 207357 h 581130"/>
                  <a:gd name="connsiteX8" fmla="*/ 864584 w 871249"/>
                  <a:gd name="connsiteY8" fmla="*/ 144111 h 581130"/>
                  <a:gd name="connsiteX9" fmla="*/ 801338 w 871249"/>
                  <a:gd name="connsiteY9" fmla="*/ 6665 h 581130"/>
                  <a:gd name="connsiteX10" fmla="*/ 663893 w 871249"/>
                  <a:gd name="connsiteY10" fmla="*/ 69911 h 581130"/>
                  <a:gd name="connsiteX11" fmla="*/ 660178 w 871249"/>
                  <a:gd name="connsiteY11" fmla="*/ 82579 h 581130"/>
                  <a:gd name="connsiteX12" fmla="*/ 660178 w 871249"/>
                  <a:gd name="connsiteY12" fmla="*/ 82579 h 58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249" h="581130">
                    <a:moveTo>
                      <a:pt x="660178" y="82579"/>
                    </a:moveTo>
                    <a:cubicBezTo>
                      <a:pt x="658939" y="88104"/>
                      <a:pt x="658082" y="93628"/>
                      <a:pt x="657701" y="99343"/>
                    </a:cubicBezTo>
                    <a:lnTo>
                      <a:pt x="219837" y="351946"/>
                    </a:lnTo>
                    <a:lnTo>
                      <a:pt x="113443" y="290701"/>
                    </a:lnTo>
                    <a:lnTo>
                      <a:pt x="0" y="439195"/>
                    </a:lnTo>
                    <a:lnTo>
                      <a:pt x="177832" y="565973"/>
                    </a:lnTo>
                    <a:cubicBezTo>
                      <a:pt x="207359" y="587024"/>
                      <a:pt x="247174" y="586071"/>
                      <a:pt x="275654" y="563592"/>
                    </a:cubicBezTo>
                    <a:lnTo>
                      <a:pt x="727138" y="207357"/>
                    </a:lnTo>
                    <a:cubicBezTo>
                      <a:pt x="782574" y="227836"/>
                      <a:pt x="844105" y="199546"/>
                      <a:pt x="864584" y="144111"/>
                    </a:cubicBezTo>
                    <a:cubicBezTo>
                      <a:pt x="885063" y="88676"/>
                      <a:pt x="856774" y="27144"/>
                      <a:pt x="801338" y="6665"/>
                    </a:cubicBezTo>
                    <a:cubicBezTo>
                      <a:pt x="745903" y="-13814"/>
                      <a:pt x="684371" y="14476"/>
                      <a:pt x="663893" y="69911"/>
                    </a:cubicBezTo>
                    <a:cubicBezTo>
                      <a:pt x="662464" y="74007"/>
                      <a:pt x="661225" y="78293"/>
                      <a:pt x="660178" y="82579"/>
                    </a:cubicBezTo>
                    <a:lnTo>
                      <a:pt x="660178" y="82579"/>
                    </a:lnTo>
                    <a:close/>
                  </a:path>
                </a:pathLst>
              </a:custGeom>
              <a:solidFill>
                <a:srgbClr val="FFB7B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6" name="任意多边形: 形状 475">
                <a:extLst>
                  <a:ext uri="{FF2B5EF4-FFF2-40B4-BE49-F238E27FC236}">
                    <a16:creationId xmlns:a16="http://schemas.microsoft.com/office/drawing/2014/main" id="{061EC6B8-2B58-C1C7-BEE5-7602E77B5F62}"/>
                  </a:ext>
                </a:extLst>
              </p:cNvPr>
              <p:cNvSpPr/>
              <p:nvPr/>
            </p:nvSpPr>
            <p:spPr>
              <a:xfrm>
                <a:off x="4213719" y="3003763"/>
                <a:ext cx="429762" cy="408254"/>
              </a:xfrm>
              <a:custGeom>
                <a:avLst/>
                <a:gdLst>
                  <a:gd name="connsiteX0" fmla="*/ 420098 w 429762"/>
                  <a:gd name="connsiteY0" fmla="*/ 206923 h 408254"/>
                  <a:gd name="connsiteX1" fmla="*/ 278557 w 429762"/>
                  <a:gd name="connsiteY1" fmla="*/ 390375 h 408254"/>
                  <a:gd name="connsiteX2" fmla="*/ 214263 w 429762"/>
                  <a:gd name="connsiteY2" fmla="*/ 398662 h 408254"/>
                  <a:gd name="connsiteX3" fmla="*/ 209215 w 429762"/>
                  <a:gd name="connsiteY3" fmla="*/ 394185 h 408254"/>
                  <a:gd name="connsiteX4" fmla="*/ 49004 w 429762"/>
                  <a:gd name="connsiteY4" fmla="*/ 227783 h 408254"/>
                  <a:gd name="connsiteX5" fmla="*/ 27001 w 429762"/>
                  <a:gd name="connsiteY5" fmla="*/ 48999 h 408254"/>
                  <a:gd name="connsiteX6" fmla="*/ 205309 w 429762"/>
                  <a:gd name="connsiteY6" fmla="*/ 26520 h 408254"/>
                  <a:gd name="connsiteX7" fmla="*/ 406287 w 429762"/>
                  <a:gd name="connsiteY7" fmla="*/ 138915 h 408254"/>
                  <a:gd name="connsiteX8" fmla="*/ 423908 w 429762"/>
                  <a:gd name="connsiteY8" fmla="*/ 201304 h 408254"/>
                  <a:gd name="connsiteX9" fmla="*/ 420098 w 429762"/>
                  <a:gd name="connsiteY9" fmla="*/ 206923 h 408254"/>
                  <a:gd name="connsiteX10" fmla="*/ 420098 w 429762"/>
                  <a:gd name="connsiteY10" fmla="*/ 206923 h 40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9762" h="408254">
                    <a:moveTo>
                      <a:pt x="420098" y="206923"/>
                    </a:moveTo>
                    <a:lnTo>
                      <a:pt x="278557" y="390375"/>
                    </a:lnTo>
                    <a:cubicBezTo>
                      <a:pt x="263126" y="410473"/>
                      <a:pt x="234265" y="414187"/>
                      <a:pt x="214263" y="398662"/>
                    </a:cubicBezTo>
                    <a:cubicBezTo>
                      <a:pt x="212453" y="397328"/>
                      <a:pt x="210834" y="395804"/>
                      <a:pt x="209215" y="394185"/>
                    </a:cubicBezTo>
                    <a:lnTo>
                      <a:pt x="49004" y="227783"/>
                    </a:lnTo>
                    <a:cubicBezTo>
                      <a:pt x="-6431" y="184540"/>
                      <a:pt x="-16337" y="104434"/>
                      <a:pt x="27001" y="48999"/>
                    </a:cubicBezTo>
                    <a:cubicBezTo>
                      <a:pt x="70150" y="-6246"/>
                      <a:pt x="149779" y="-16247"/>
                      <a:pt x="205309" y="26520"/>
                    </a:cubicBezTo>
                    <a:lnTo>
                      <a:pt x="406287" y="138915"/>
                    </a:lnTo>
                    <a:cubicBezTo>
                      <a:pt x="428385" y="151297"/>
                      <a:pt x="436291" y="179206"/>
                      <a:pt x="423908" y="201304"/>
                    </a:cubicBezTo>
                    <a:cubicBezTo>
                      <a:pt x="422670" y="203304"/>
                      <a:pt x="421432" y="205114"/>
                      <a:pt x="420098" y="206923"/>
                    </a:cubicBezTo>
                    <a:lnTo>
                      <a:pt x="420098" y="20692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85CE7FA0-5BFD-BAF4-6EA0-23363E7FA40B}"/>
                  </a:ext>
                </a:extLst>
              </p:cNvPr>
              <p:cNvSpPr/>
              <p:nvPr/>
            </p:nvSpPr>
            <p:spPr>
              <a:xfrm>
                <a:off x="4439030" y="5924359"/>
                <a:ext cx="184404" cy="482060"/>
              </a:xfrm>
              <a:custGeom>
                <a:avLst/>
                <a:gdLst>
                  <a:gd name="connsiteX0" fmla="*/ 0 w 184404"/>
                  <a:gd name="connsiteY0" fmla="*/ 482061 h 482060"/>
                  <a:gd name="connsiteX1" fmla="*/ 124968 w 184404"/>
                  <a:gd name="connsiteY1" fmla="*/ 482061 h 482060"/>
                  <a:gd name="connsiteX2" fmla="*/ 184404 w 184404"/>
                  <a:gd name="connsiteY2" fmla="*/ 0 h 482060"/>
                  <a:gd name="connsiteX3" fmla="*/ 0 w 184404"/>
                  <a:gd name="connsiteY3" fmla="*/ 0 h 482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04" h="482060">
                    <a:moveTo>
                      <a:pt x="0" y="482061"/>
                    </a:moveTo>
                    <a:lnTo>
                      <a:pt x="124968" y="482061"/>
                    </a:lnTo>
                    <a:lnTo>
                      <a:pt x="1844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7B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393376F4-D23C-0C64-14CE-176717F3C3B8}"/>
                  </a:ext>
                </a:extLst>
              </p:cNvPr>
              <p:cNvSpPr/>
              <p:nvPr/>
            </p:nvSpPr>
            <p:spPr>
              <a:xfrm>
                <a:off x="4407122" y="6365652"/>
                <a:ext cx="403002" cy="162020"/>
              </a:xfrm>
              <a:custGeom>
                <a:avLst/>
                <a:gdLst>
                  <a:gd name="connsiteX0" fmla="*/ 0 w 403002"/>
                  <a:gd name="connsiteY0" fmla="*/ 0 h 162020"/>
                  <a:gd name="connsiteX1" fmla="*/ 246126 w 403002"/>
                  <a:gd name="connsiteY1" fmla="*/ 0 h 162020"/>
                  <a:gd name="connsiteX2" fmla="*/ 246126 w 403002"/>
                  <a:gd name="connsiteY2" fmla="*/ 0 h 162020"/>
                  <a:gd name="connsiteX3" fmla="*/ 403003 w 403002"/>
                  <a:gd name="connsiteY3" fmla="*/ 156877 h 162020"/>
                  <a:gd name="connsiteX4" fmla="*/ 403003 w 403002"/>
                  <a:gd name="connsiteY4" fmla="*/ 162020 h 162020"/>
                  <a:gd name="connsiteX5" fmla="*/ 95 w 403002"/>
                  <a:gd name="connsiteY5" fmla="*/ 162020 h 162020"/>
                  <a:gd name="connsiteX6" fmla="*/ 0 w 403002"/>
                  <a:gd name="connsiteY6" fmla="*/ 0 h 16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002" h="162020">
                    <a:moveTo>
                      <a:pt x="0" y="0"/>
                    </a:moveTo>
                    <a:lnTo>
                      <a:pt x="246126" y="0"/>
                    </a:lnTo>
                    <a:lnTo>
                      <a:pt x="246126" y="0"/>
                    </a:lnTo>
                    <a:cubicBezTo>
                      <a:pt x="332708" y="0"/>
                      <a:pt x="402907" y="70199"/>
                      <a:pt x="403003" y="156877"/>
                    </a:cubicBezTo>
                    <a:lnTo>
                      <a:pt x="403003" y="162020"/>
                    </a:lnTo>
                    <a:lnTo>
                      <a:pt x="95" y="162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2EA433E9-B812-0163-1D36-38F20F22A485}"/>
                  </a:ext>
                </a:extLst>
              </p:cNvPr>
              <p:cNvSpPr/>
              <p:nvPr/>
            </p:nvSpPr>
            <p:spPr>
              <a:xfrm>
                <a:off x="3582828" y="5924359"/>
                <a:ext cx="184404" cy="482060"/>
              </a:xfrm>
              <a:custGeom>
                <a:avLst/>
                <a:gdLst>
                  <a:gd name="connsiteX0" fmla="*/ 0 w 184404"/>
                  <a:gd name="connsiteY0" fmla="*/ 482061 h 482060"/>
                  <a:gd name="connsiteX1" fmla="*/ 124968 w 184404"/>
                  <a:gd name="connsiteY1" fmla="*/ 482061 h 482060"/>
                  <a:gd name="connsiteX2" fmla="*/ 184404 w 184404"/>
                  <a:gd name="connsiteY2" fmla="*/ 0 h 482060"/>
                  <a:gd name="connsiteX3" fmla="*/ 0 w 184404"/>
                  <a:gd name="connsiteY3" fmla="*/ 0 h 482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04" h="482060">
                    <a:moveTo>
                      <a:pt x="0" y="482061"/>
                    </a:moveTo>
                    <a:lnTo>
                      <a:pt x="124968" y="482061"/>
                    </a:lnTo>
                    <a:lnTo>
                      <a:pt x="1844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7B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0" name="任意多边形: 形状 479">
                <a:extLst>
                  <a:ext uri="{FF2B5EF4-FFF2-40B4-BE49-F238E27FC236}">
                    <a16:creationId xmlns:a16="http://schemas.microsoft.com/office/drawing/2014/main" id="{D8AE055F-1BF3-4EBB-BC4E-89042E6325B6}"/>
                  </a:ext>
                </a:extLst>
              </p:cNvPr>
              <p:cNvSpPr/>
              <p:nvPr/>
            </p:nvSpPr>
            <p:spPr>
              <a:xfrm>
                <a:off x="3550920" y="6365652"/>
                <a:ext cx="403002" cy="162020"/>
              </a:xfrm>
              <a:custGeom>
                <a:avLst/>
                <a:gdLst>
                  <a:gd name="connsiteX0" fmla="*/ 0 w 403002"/>
                  <a:gd name="connsiteY0" fmla="*/ 0 h 162020"/>
                  <a:gd name="connsiteX1" fmla="*/ 246126 w 403002"/>
                  <a:gd name="connsiteY1" fmla="*/ 0 h 162020"/>
                  <a:gd name="connsiteX2" fmla="*/ 246126 w 403002"/>
                  <a:gd name="connsiteY2" fmla="*/ 0 h 162020"/>
                  <a:gd name="connsiteX3" fmla="*/ 403003 w 403002"/>
                  <a:gd name="connsiteY3" fmla="*/ 156877 h 162020"/>
                  <a:gd name="connsiteX4" fmla="*/ 403003 w 403002"/>
                  <a:gd name="connsiteY4" fmla="*/ 162020 h 162020"/>
                  <a:gd name="connsiteX5" fmla="*/ 95 w 403002"/>
                  <a:gd name="connsiteY5" fmla="*/ 162020 h 162020"/>
                  <a:gd name="connsiteX6" fmla="*/ 0 w 403002"/>
                  <a:gd name="connsiteY6" fmla="*/ 0 h 16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002" h="162020">
                    <a:moveTo>
                      <a:pt x="0" y="0"/>
                    </a:moveTo>
                    <a:lnTo>
                      <a:pt x="246126" y="0"/>
                    </a:lnTo>
                    <a:lnTo>
                      <a:pt x="246126" y="0"/>
                    </a:lnTo>
                    <a:cubicBezTo>
                      <a:pt x="332708" y="0"/>
                      <a:pt x="402908" y="70199"/>
                      <a:pt x="403003" y="156877"/>
                    </a:cubicBezTo>
                    <a:lnTo>
                      <a:pt x="403003" y="162020"/>
                    </a:lnTo>
                    <a:lnTo>
                      <a:pt x="95" y="162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1" name="任意多边形: 形状 480">
                <a:extLst>
                  <a:ext uri="{FF2B5EF4-FFF2-40B4-BE49-F238E27FC236}">
                    <a16:creationId xmlns:a16="http://schemas.microsoft.com/office/drawing/2014/main" id="{3FCCA974-6E07-7158-B915-19D2ACC221AE}"/>
                  </a:ext>
                </a:extLst>
              </p:cNvPr>
              <p:cNvSpPr/>
              <p:nvPr/>
            </p:nvSpPr>
            <p:spPr>
              <a:xfrm>
                <a:off x="3933348" y="2405824"/>
                <a:ext cx="431863" cy="431863"/>
              </a:xfrm>
              <a:custGeom>
                <a:avLst/>
                <a:gdLst>
                  <a:gd name="connsiteX0" fmla="*/ 431863 w 431863"/>
                  <a:gd name="connsiteY0" fmla="*/ 215932 h 431863"/>
                  <a:gd name="connsiteX1" fmla="*/ 215932 w 431863"/>
                  <a:gd name="connsiteY1" fmla="*/ 431864 h 431863"/>
                  <a:gd name="connsiteX2" fmla="*/ 0 w 431863"/>
                  <a:gd name="connsiteY2" fmla="*/ 215932 h 431863"/>
                  <a:gd name="connsiteX3" fmla="*/ 215932 w 431863"/>
                  <a:gd name="connsiteY3" fmla="*/ 0 h 431863"/>
                  <a:gd name="connsiteX4" fmla="*/ 431863 w 431863"/>
                  <a:gd name="connsiteY4" fmla="*/ 215932 h 431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63" h="431863">
                    <a:moveTo>
                      <a:pt x="431863" y="215932"/>
                    </a:moveTo>
                    <a:cubicBezTo>
                      <a:pt x="431863" y="335188"/>
                      <a:pt x="335188" y="431864"/>
                      <a:pt x="215932" y="431864"/>
                    </a:cubicBezTo>
                    <a:cubicBezTo>
                      <a:pt x="96676" y="431864"/>
                      <a:pt x="0" y="335188"/>
                      <a:pt x="0" y="215932"/>
                    </a:cubicBezTo>
                    <a:cubicBezTo>
                      <a:pt x="0" y="96676"/>
                      <a:pt x="96676" y="0"/>
                      <a:pt x="215932" y="0"/>
                    </a:cubicBezTo>
                    <a:cubicBezTo>
                      <a:pt x="335188" y="0"/>
                      <a:pt x="431863" y="96676"/>
                      <a:pt x="431863" y="215932"/>
                    </a:cubicBezTo>
                    <a:close/>
                  </a:path>
                </a:pathLst>
              </a:custGeom>
              <a:solidFill>
                <a:srgbClr val="FFB7B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2" name="任意多边形: 形状 481">
                <a:extLst>
                  <a:ext uri="{FF2B5EF4-FFF2-40B4-BE49-F238E27FC236}">
                    <a16:creationId xmlns:a16="http://schemas.microsoft.com/office/drawing/2014/main" id="{F6646623-D8C7-8A15-2E78-684CB61F90AB}"/>
                  </a:ext>
                </a:extLst>
              </p:cNvPr>
              <p:cNvSpPr/>
              <p:nvPr/>
            </p:nvSpPr>
            <p:spPr>
              <a:xfrm>
                <a:off x="3515677" y="2945510"/>
                <a:ext cx="1193006" cy="3208509"/>
              </a:xfrm>
              <a:custGeom>
                <a:avLst/>
                <a:gdLst>
                  <a:gd name="connsiteX0" fmla="*/ 760000 w 1193006"/>
                  <a:gd name="connsiteY0" fmla="*/ 0 h 3208509"/>
                  <a:gd name="connsiteX1" fmla="*/ 887254 w 1193006"/>
                  <a:gd name="connsiteY1" fmla="*/ 63055 h 3208509"/>
                  <a:gd name="connsiteX2" fmla="*/ 947833 w 1193006"/>
                  <a:gd name="connsiteY2" fmla="*/ 544544 h 3208509"/>
                  <a:gd name="connsiteX3" fmla="*/ 1019747 w 1193006"/>
                  <a:gd name="connsiteY3" fmla="*/ 1021175 h 3208509"/>
                  <a:gd name="connsiteX4" fmla="*/ 1193006 w 1193006"/>
                  <a:gd name="connsiteY4" fmla="*/ 3171920 h 3208509"/>
                  <a:gd name="connsiteX5" fmla="*/ 764381 w 1193006"/>
                  <a:gd name="connsiteY5" fmla="*/ 3143726 h 3208509"/>
                  <a:gd name="connsiteX6" fmla="*/ 642652 w 1193006"/>
                  <a:gd name="connsiteY6" fmla="*/ 1836611 h 3208509"/>
                  <a:gd name="connsiteX7" fmla="*/ 366903 w 1193006"/>
                  <a:gd name="connsiteY7" fmla="*/ 3194685 h 3208509"/>
                  <a:gd name="connsiteX8" fmla="*/ 0 w 1193006"/>
                  <a:gd name="connsiteY8" fmla="*/ 3184494 h 3208509"/>
                  <a:gd name="connsiteX9" fmla="*/ 326707 w 1193006"/>
                  <a:gd name="connsiteY9" fmla="*/ 1102709 h 3208509"/>
                  <a:gd name="connsiteX10" fmla="*/ 347091 w 1193006"/>
                  <a:gd name="connsiteY10" fmla="*/ 1000792 h 3208509"/>
                  <a:gd name="connsiteX11" fmla="*/ 346519 w 1193006"/>
                  <a:gd name="connsiteY11" fmla="*/ 85820 h 3208509"/>
                  <a:gd name="connsiteX12" fmla="*/ 499205 w 1193006"/>
                  <a:gd name="connsiteY12" fmla="*/ 12954 h 3208509"/>
                  <a:gd name="connsiteX13" fmla="*/ 760000 w 1193006"/>
                  <a:gd name="connsiteY13" fmla="*/ 0 h 320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3006" h="3208509">
                    <a:moveTo>
                      <a:pt x="760000" y="0"/>
                    </a:moveTo>
                    <a:lnTo>
                      <a:pt x="887254" y="63055"/>
                    </a:lnTo>
                    <a:cubicBezTo>
                      <a:pt x="887254" y="63055"/>
                      <a:pt x="1029367" y="310134"/>
                      <a:pt x="947833" y="544544"/>
                    </a:cubicBezTo>
                    <a:cubicBezTo>
                      <a:pt x="908209" y="658368"/>
                      <a:pt x="1019747" y="1021175"/>
                      <a:pt x="1019747" y="1021175"/>
                    </a:cubicBezTo>
                    <a:cubicBezTo>
                      <a:pt x="1019747" y="1021175"/>
                      <a:pt x="1192435" y="2664619"/>
                      <a:pt x="1193006" y="3171920"/>
                    </a:cubicBezTo>
                    <a:cubicBezTo>
                      <a:pt x="978408" y="3204877"/>
                      <a:pt x="774573" y="3245644"/>
                      <a:pt x="764381" y="3143726"/>
                    </a:cubicBezTo>
                    <a:cubicBezTo>
                      <a:pt x="754189" y="3041809"/>
                      <a:pt x="642652" y="1836611"/>
                      <a:pt x="642652" y="1836611"/>
                    </a:cubicBezTo>
                    <a:cubicBezTo>
                      <a:pt x="642652" y="1836611"/>
                      <a:pt x="489204" y="3174302"/>
                      <a:pt x="366903" y="3194685"/>
                    </a:cubicBezTo>
                    <a:cubicBezTo>
                      <a:pt x="244602" y="3215069"/>
                      <a:pt x="0" y="3184494"/>
                      <a:pt x="0" y="3184494"/>
                    </a:cubicBezTo>
                    <a:cubicBezTo>
                      <a:pt x="0" y="3184494"/>
                      <a:pt x="194215" y="1225010"/>
                      <a:pt x="326707" y="1102709"/>
                    </a:cubicBezTo>
                    <a:lnTo>
                      <a:pt x="347091" y="1000792"/>
                    </a:lnTo>
                    <a:lnTo>
                      <a:pt x="346519" y="85820"/>
                    </a:lnTo>
                    <a:lnTo>
                      <a:pt x="499205" y="12954"/>
                    </a:lnTo>
                    <a:lnTo>
                      <a:pt x="760000" y="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3" name="任意多边形: 形状 482">
                <a:extLst>
                  <a:ext uri="{FF2B5EF4-FFF2-40B4-BE49-F238E27FC236}">
                    <a16:creationId xmlns:a16="http://schemas.microsoft.com/office/drawing/2014/main" id="{FDE204D4-4B0F-BDFA-90F2-EF9D005B6B80}"/>
                  </a:ext>
                </a:extLst>
              </p:cNvPr>
              <p:cNvSpPr/>
              <p:nvPr/>
            </p:nvSpPr>
            <p:spPr>
              <a:xfrm>
                <a:off x="3657361" y="3174491"/>
                <a:ext cx="344662" cy="1173650"/>
              </a:xfrm>
              <a:custGeom>
                <a:avLst/>
                <a:gdLst>
                  <a:gd name="connsiteX0" fmla="*/ 163212 w 344662"/>
                  <a:gd name="connsiteY0" fmla="*/ 1160050 h 1173650"/>
                  <a:gd name="connsiteX1" fmla="*/ 207408 w 344662"/>
                  <a:gd name="connsiteY1" fmla="*/ 1011650 h 1173650"/>
                  <a:gd name="connsiteX2" fmla="*/ 196740 w 344662"/>
                  <a:gd name="connsiteY2" fmla="*/ 995553 h 1173650"/>
                  <a:gd name="connsiteX3" fmla="*/ 344663 w 344662"/>
                  <a:gd name="connsiteY3" fmla="*/ 9239 h 1173650"/>
                  <a:gd name="connsiteX4" fmla="*/ 151305 w 344662"/>
                  <a:gd name="connsiteY4" fmla="*/ 0 h 1173650"/>
                  <a:gd name="connsiteX5" fmla="*/ 35958 w 344662"/>
                  <a:gd name="connsiteY5" fmla="*/ 982218 h 1173650"/>
                  <a:gd name="connsiteX6" fmla="*/ 28719 w 344662"/>
                  <a:gd name="connsiteY6" fmla="*/ 1137761 h 1173650"/>
                  <a:gd name="connsiteX7" fmla="*/ 163212 w 344662"/>
                  <a:gd name="connsiteY7" fmla="*/ 1160050 h 1173650"/>
                  <a:gd name="connsiteX8" fmla="*/ 163212 w 344662"/>
                  <a:gd name="connsiteY8" fmla="*/ 1160050 h 117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662" h="1173650">
                    <a:moveTo>
                      <a:pt x="163212" y="1160050"/>
                    </a:moveTo>
                    <a:cubicBezTo>
                      <a:pt x="216361" y="1131284"/>
                      <a:pt x="236173" y="1064800"/>
                      <a:pt x="207408" y="1011650"/>
                    </a:cubicBezTo>
                    <a:cubicBezTo>
                      <a:pt x="204359" y="1005935"/>
                      <a:pt x="200740" y="1000601"/>
                      <a:pt x="196740" y="995553"/>
                    </a:cubicBezTo>
                    <a:lnTo>
                      <a:pt x="344663" y="9239"/>
                    </a:lnTo>
                    <a:lnTo>
                      <a:pt x="151305" y="0"/>
                    </a:lnTo>
                    <a:lnTo>
                      <a:pt x="35958" y="982218"/>
                    </a:lnTo>
                    <a:cubicBezTo>
                      <a:pt x="-9000" y="1023176"/>
                      <a:pt x="-12239" y="1092803"/>
                      <a:pt x="28719" y="1137761"/>
                    </a:cubicBezTo>
                    <a:cubicBezTo>
                      <a:pt x="63008" y="1175290"/>
                      <a:pt x="118539" y="1184529"/>
                      <a:pt x="163212" y="1160050"/>
                    </a:cubicBezTo>
                    <a:lnTo>
                      <a:pt x="163212" y="1160050"/>
                    </a:lnTo>
                    <a:close/>
                  </a:path>
                </a:pathLst>
              </a:custGeom>
              <a:solidFill>
                <a:srgbClr val="FFB7B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4" name="任意多边形: 形状 483">
                <a:extLst>
                  <a:ext uri="{FF2B5EF4-FFF2-40B4-BE49-F238E27FC236}">
                    <a16:creationId xmlns:a16="http://schemas.microsoft.com/office/drawing/2014/main" id="{62C8B71E-0A66-05DD-9896-CE1B51D72E81}"/>
                  </a:ext>
                </a:extLst>
              </p:cNvPr>
              <p:cNvSpPr/>
              <p:nvPr/>
            </p:nvSpPr>
            <p:spPr>
              <a:xfrm>
                <a:off x="3723703" y="3016365"/>
                <a:ext cx="322962" cy="414548"/>
              </a:xfrm>
              <a:custGeom>
                <a:avLst/>
                <a:gdLst>
                  <a:gd name="connsiteX0" fmla="*/ 274129 w 322962"/>
                  <a:gd name="connsiteY0" fmla="*/ 414445 h 414548"/>
                  <a:gd name="connsiteX1" fmla="*/ 42958 w 322962"/>
                  <a:gd name="connsiteY1" fmla="*/ 399871 h 414548"/>
                  <a:gd name="connsiteX2" fmla="*/ 95 w 322962"/>
                  <a:gd name="connsiteY2" fmla="*/ 351199 h 414548"/>
                  <a:gd name="connsiteX3" fmla="*/ 1048 w 322962"/>
                  <a:gd name="connsiteY3" fmla="*/ 344531 h 414548"/>
                  <a:gd name="connsiteX4" fmla="*/ 49244 w 322962"/>
                  <a:gd name="connsiteY4" fmla="*/ 118694 h 414548"/>
                  <a:gd name="connsiteX5" fmla="*/ 185071 w 322962"/>
                  <a:gd name="connsiteY5" fmla="*/ 298 h 414548"/>
                  <a:gd name="connsiteX6" fmla="*/ 303466 w 322962"/>
                  <a:gd name="connsiteY6" fmla="*/ 135457 h 414548"/>
                  <a:gd name="connsiteX7" fmla="*/ 322802 w 322962"/>
                  <a:gd name="connsiteY7" fmla="*/ 364820 h 414548"/>
                  <a:gd name="connsiteX8" fmla="*/ 280987 w 322962"/>
                  <a:gd name="connsiteY8" fmla="*/ 414349 h 414548"/>
                  <a:gd name="connsiteX9" fmla="*/ 274129 w 322962"/>
                  <a:gd name="connsiteY9" fmla="*/ 414445 h 414548"/>
                  <a:gd name="connsiteX10" fmla="*/ 274129 w 322962"/>
                  <a:gd name="connsiteY10" fmla="*/ 414445 h 41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2962" h="414548">
                    <a:moveTo>
                      <a:pt x="274129" y="414445"/>
                    </a:moveTo>
                    <a:lnTo>
                      <a:pt x="42958" y="399871"/>
                    </a:lnTo>
                    <a:cubicBezTo>
                      <a:pt x="17716" y="398252"/>
                      <a:pt x="-1524" y="376440"/>
                      <a:pt x="95" y="351199"/>
                    </a:cubicBezTo>
                    <a:cubicBezTo>
                      <a:pt x="190" y="348913"/>
                      <a:pt x="571" y="346722"/>
                      <a:pt x="1048" y="344531"/>
                    </a:cubicBezTo>
                    <a:lnTo>
                      <a:pt x="49244" y="118694"/>
                    </a:lnTo>
                    <a:cubicBezTo>
                      <a:pt x="54102" y="48494"/>
                      <a:pt x="114871" y="-4465"/>
                      <a:pt x="185071" y="298"/>
                    </a:cubicBezTo>
                    <a:cubicBezTo>
                      <a:pt x="254984" y="5060"/>
                      <a:pt x="307943" y="65544"/>
                      <a:pt x="303466" y="135457"/>
                    </a:cubicBezTo>
                    <a:lnTo>
                      <a:pt x="322802" y="364820"/>
                    </a:lnTo>
                    <a:cubicBezTo>
                      <a:pt x="324898" y="390061"/>
                      <a:pt x="306229" y="412254"/>
                      <a:pt x="280987" y="414349"/>
                    </a:cubicBezTo>
                    <a:cubicBezTo>
                      <a:pt x="278606" y="414540"/>
                      <a:pt x="276416" y="414635"/>
                      <a:pt x="274129" y="414445"/>
                    </a:cubicBezTo>
                    <a:lnTo>
                      <a:pt x="274129" y="41444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5" name="任意多边形: 形状 484">
                <a:extLst>
                  <a:ext uri="{FF2B5EF4-FFF2-40B4-BE49-F238E27FC236}">
                    <a16:creationId xmlns:a16="http://schemas.microsoft.com/office/drawing/2014/main" id="{E7E9818F-6049-4166-8ABB-4C0C31AC2161}"/>
                  </a:ext>
                </a:extLst>
              </p:cNvPr>
              <p:cNvSpPr/>
              <p:nvPr/>
            </p:nvSpPr>
            <p:spPr>
              <a:xfrm>
                <a:off x="3898515" y="2334842"/>
                <a:ext cx="497293" cy="264378"/>
              </a:xfrm>
              <a:custGeom>
                <a:avLst/>
                <a:gdLst>
                  <a:gd name="connsiteX0" fmla="*/ 477174 w 497293"/>
                  <a:gd name="connsiteY0" fmla="*/ 146515 h 264378"/>
                  <a:gd name="connsiteX1" fmla="*/ 409928 w 497293"/>
                  <a:gd name="connsiteY1" fmla="*/ 53551 h 264378"/>
                  <a:gd name="connsiteX2" fmla="*/ 57884 w 497293"/>
                  <a:gd name="connsiteY2" fmla="*/ 74982 h 264378"/>
                  <a:gd name="connsiteX3" fmla="*/ 3496 w 497293"/>
                  <a:gd name="connsiteY3" fmla="*/ 162136 h 264378"/>
                  <a:gd name="connsiteX4" fmla="*/ 26261 w 497293"/>
                  <a:gd name="connsiteY4" fmla="*/ 259481 h 264378"/>
                  <a:gd name="connsiteX5" fmla="*/ 30547 w 497293"/>
                  <a:gd name="connsiteY5" fmla="*/ 262148 h 264378"/>
                  <a:gd name="connsiteX6" fmla="*/ 54931 w 497293"/>
                  <a:gd name="connsiteY6" fmla="*/ 221667 h 264378"/>
                  <a:gd name="connsiteX7" fmla="*/ 104651 w 497293"/>
                  <a:gd name="connsiteY7" fmla="*/ 210523 h 264378"/>
                  <a:gd name="connsiteX8" fmla="*/ 228572 w 497293"/>
                  <a:gd name="connsiteY8" fmla="*/ 123083 h 264378"/>
                  <a:gd name="connsiteX9" fmla="*/ 346872 w 497293"/>
                  <a:gd name="connsiteY9" fmla="*/ 246337 h 264378"/>
                  <a:gd name="connsiteX10" fmla="*/ 480984 w 497293"/>
                  <a:gd name="connsiteY10" fmla="*/ 258719 h 264378"/>
                  <a:gd name="connsiteX11" fmla="*/ 477174 w 497293"/>
                  <a:gd name="connsiteY11" fmla="*/ 146515 h 264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7293" h="264378">
                    <a:moveTo>
                      <a:pt x="477174" y="146515"/>
                    </a:moveTo>
                    <a:cubicBezTo>
                      <a:pt x="468792" y="108320"/>
                      <a:pt x="441455" y="76697"/>
                      <a:pt x="409928" y="53551"/>
                    </a:cubicBezTo>
                    <a:cubicBezTo>
                      <a:pt x="302771" y="-25221"/>
                      <a:pt x="154658" y="-16267"/>
                      <a:pt x="57884" y="74982"/>
                    </a:cubicBezTo>
                    <a:cubicBezTo>
                      <a:pt x="31690" y="98128"/>
                      <a:pt x="12830" y="128417"/>
                      <a:pt x="3496" y="162136"/>
                    </a:cubicBezTo>
                    <a:cubicBezTo>
                      <a:pt x="-5458" y="196331"/>
                      <a:pt x="3020" y="232812"/>
                      <a:pt x="26261" y="259481"/>
                    </a:cubicBezTo>
                    <a:lnTo>
                      <a:pt x="30547" y="262148"/>
                    </a:lnTo>
                    <a:cubicBezTo>
                      <a:pt x="26642" y="245575"/>
                      <a:pt x="39500" y="229001"/>
                      <a:pt x="54931" y="221667"/>
                    </a:cubicBezTo>
                    <a:cubicBezTo>
                      <a:pt x="70933" y="215762"/>
                      <a:pt x="87697" y="212047"/>
                      <a:pt x="104651" y="210523"/>
                    </a:cubicBezTo>
                    <a:cubicBezTo>
                      <a:pt x="156658" y="200712"/>
                      <a:pt x="201902" y="168804"/>
                      <a:pt x="228572" y="123083"/>
                    </a:cubicBezTo>
                    <a:cubicBezTo>
                      <a:pt x="248384" y="179376"/>
                      <a:pt x="291532" y="224334"/>
                      <a:pt x="346872" y="246337"/>
                    </a:cubicBezTo>
                    <a:cubicBezTo>
                      <a:pt x="375447" y="257481"/>
                      <a:pt x="453838" y="272817"/>
                      <a:pt x="480984" y="258719"/>
                    </a:cubicBezTo>
                    <a:cubicBezTo>
                      <a:pt x="515655" y="240622"/>
                      <a:pt x="485556" y="184710"/>
                      <a:pt x="477174" y="146515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7471BFB4-DF38-EE0D-594A-49741B525A11}"/>
                </a:ext>
              </a:extLst>
            </p:cNvPr>
            <p:cNvGrpSpPr/>
            <p:nvPr userDrawn="1"/>
          </p:nvGrpSpPr>
          <p:grpSpPr>
            <a:xfrm>
              <a:off x="10316478" y="1746926"/>
              <a:ext cx="396056" cy="396115"/>
              <a:chOff x="7437541" y="1228325"/>
              <a:chExt cx="1450215" cy="1450430"/>
            </a:xfrm>
          </p:grpSpPr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66777086-4A3B-C4F6-EBE8-70F6EA2F051C}"/>
                  </a:ext>
                </a:extLst>
              </p:cNvPr>
              <p:cNvSpPr/>
              <p:nvPr/>
            </p:nvSpPr>
            <p:spPr>
              <a:xfrm>
                <a:off x="7437541" y="1228325"/>
                <a:ext cx="1449323" cy="1449324"/>
              </a:xfrm>
              <a:custGeom>
                <a:avLst/>
                <a:gdLst>
                  <a:gd name="connsiteX0" fmla="*/ 1449324 w 1449323"/>
                  <a:gd name="connsiteY0" fmla="*/ 724662 h 1449324"/>
                  <a:gd name="connsiteX1" fmla="*/ 724662 w 1449323"/>
                  <a:gd name="connsiteY1" fmla="*/ 1449324 h 1449324"/>
                  <a:gd name="connsiteX2" fmla="*/ 0 w 1449323"/>
                  <a:gd name="connsiteY2" fmla="*/ 724662 h 1449324"/>
                  <a:gd name="connsiteX3" fmla="*/ 724662 w 1449323"/>
                  <a:gd name="connsiteY3" fmla="*/ 0 h 1449324"/>
                  <a:gd name="connsiteX4" fmla="*/ 1449324 w 1449323"/>
                  <a:gd name="connsiteY4" fmla="*/ 724662 h 1449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23" h="1449324">
                    <a:moveTo>
                      <a:pt x="1449324" y="724662"/>
                    </a:moveTo>
                    <a:cubicBezTo>
                      <a:pt x="1449324" y="1124882"/>
                      <a:pt x="1124882" y="1449324"/>
                      <a:pt x="724662" y="1449324"/>
                    </a:cubicBezTo>
                    <a:cubicBezTo>
                      <a:pt x="324442" y="1449324"/>
                      <a:pt x="0" y="1124882"/>
                      <a:pt x="0" y="724662"/>
                    </a:cubicBezTo>
                    <a:cubicBezTo>
                      <a:pt x="0" y="324442"/>
                      <a:pt x="324442" y="0"/>
                      <a:pt x="724662" y="0"/>
                    </a:cubicBezTo>
                    <a:cubicBezTo>
                      <a:pt x="1124882" y="0"/>
                      <a:pt x="1449324" y="324442"/>
                      <a:pt x="1449324" y="724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943C8FCE-FFF7-2976-3BB8-AFA1827F76EF}"/>
                  </a:ext>
                </a:extLst>
              </p:cNvPr>
              <p:cNvSpPr/>
              <p:nvPr/>
            </p:nvSpPr>
            <p:spPr>
              <a:xfrm>
                <a:off x="7636589" y="1710533"/>
                <a:ext cx="178875" cy="233431"/>
              </a:xfrm>
              <a:custGeom>
                <a:avLst/>
                <a:gdLst>
                  <a:gd name="connsiteX0" fmla="*/ 157378 w 178875"/>
                  <a:gd name="connsiteY0" fmla="*/ 81195 h 233431"/>
                  <a:gd name="connsiteX1" fmla="*/ 174522 w 178875"/>
                  <a:gd name="connsiteY1" fmla="*/ 126534 h 233431"/>
                  <a:gd name="connsiteX2" fmla="*/ 154806 w 178875"/>
                  <a:gd name="connsiteY2" fmla="*/ 223118 h 233431"/>
                  <a:gd name="connsiteX3" fmla="*/ 147567 w 178875"/>
                  <a:gd name="connsiteY3" fmla="*/ 227880 h 233431"/>
                  <a:gd name="connsiteX4" fmla="*/ 48983 w 178875"/>
                  <a:gd name="connsiteY4" fmla="*/ 192161 h 233431"/>
                  <a:gd name="connsiteX5" fmla="*/ 21551 w 178875"/>
                  <a:gd name="connsiteY5" fmla="*/ 152252 h 233431"/>
                  <a:gd name="connsiteX6" fmla="*/ 4501 w 178875"/>
                  <a:gd name="connsiteY6" fmla="*/ 107389 h 233431"/>
                  <a:gd name="connsiteX7" fmla="*/ 31267 w 178875"/>
                  <a:gd name="connsiteY7" fmla="*/ 5567 h 233431"/>
                  <a:gd name="connsiteX8" fmla="*/ 157378 w 178875"/>
                  <a:gd name="connsiteY8" fmla="*/ 81195 h 23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" h="233431">
                    <a:moveTo>
                      <a:pt x="157378" y="81195"/>
                    </a:moveTo>
                    <a:cubicBezTo>
                      <a:pt x="164902" y="95578"/>
                      <a:pt x="170712" y="110723"/>
                      <a:pt x="174522" y="126534"/>
                    </a:cubicBezTo>
                    <a:cubicBezTo>
                      <a:pt x="184333" y="167968"/>
                      <a:pt x="177475" y="205496"/>
                      <a:pt x="154806" y="223118"/>
                    </a:cubicBezTo>
                    <a:cubicBezTo>
                      <a:pt x="152520" y="224927"/>
                      <a:pt x="150138" y="226547"/>
                      <a:pt x="147567" y="227880"/>
                    </a:cubicBezTo>
                    <a:cubicBezTo>
                      <a:pt x="119278" y="242644"/>
                      <a:pt x="80320" y="227023"/>
                      <a:pt x="48983" y="192161"/>
                    </a:cubicBezTo>
                    <a:cubicBezTo>
                      <a:pt x="38220" y="179969"/>
                      <a:pt x="29076" y="166634"/>
                      <a:pt x="21551" y="152252"/>
                    </a:cubicBezTo>
                    <a:cubicBezTo>
                      <a:pt x="14026" y="138059"/>
                      <a:pt x="8311" y="123010"/>
                      <a:pt x="4501" y="107389"/>
                    </a:cubicBezTo>
                    <a:cubicBezTo>
                      <a:pt x="-6548" y="61669"/>
                      <a:pt x="2882" y="20426"/>
                      <a:pt x="31267" y="5567"/>
                    </a:cubicBezTo>
                    <a:cubicBezTo>
                      <a:pt x="68890" y="-14055"/>
                      <a:pt x="125278" y="19854"/>
                      <a:pt x="157378" y="811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C2701281-068E-39D3-3A49-79406C54C940}"/>
                  </a:ext>
                </a:extLst>
              </p:cNvPr>
              <p:cNvSpPr/>
              <p:nvPr/>
            </p:nvSpPr>
            <p:spPr>
              <a:xfrm>
                <a:off x="7641090" y="1806224"/>
                <a:ext cx="152844" cy="137741"/>
              </a:xfrm>
              <a:custGeom>
                <a:avLst/>
                <a:gdLst>
                  <a:gd name="connsiteX0" fmla="*/ 140875 w 152844"/>
                  <a:gd name="connsiteY0" fmla="*/ 56275 h 137741"/>
                  <a:gd name="connsiteX1" fmla="*/ 150304 w 152844"/>
                  <a:gd name="connsiteY1" fmla="*/ 127427 h 137741"/>
                  <a:gd name="connsiteX2" fmla="*/ 143065 w 152844"/>
                  <a:gd name="connsiteY2" fmla="*/ 132189 h 137741"/>
                  <a:gd name="connsiteX3" fmla="*/ 44482 w 152844"/>
                  <a:gd name="connsiteY3" fmla="*/ 96471 h 137741"/>
                  <a:gd name="connsiteX4" fmla="*/ 17050 w 152844"/>
                  <a:gd name="connsiteY4" fmla="*/ 56561 h 137741"/>
                  <a:gd name="connsiteX5" fmla="*/ 0 w 152844"/>
                  <a:gd name="connsiteY5" fmla="*/ 11698 h 137741"/>
                  <a:gd name="connsiteX6" fmla="*/ 140875 w 152844"/>
                  <a:gd name="connsiteY6" fmla="*/ 56275 h 13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44" h="137741">
                    <a:moveTo>
                      <a:pt x="140875" y="56275"/>
                    </a:moveTo>
                    <a:cubicBezTo>
                      <a:pt x="152400" y="78087"/>
                      <a:pt x="155734" y="103329"/>
                      <a:pt x="150304" y="127427"/>
                    </a:cubicBezTo>
                    <a:cubicBezTo>
                      <a:pt x="148018" y="129237"/>
                      <a:pt x="145637" y="130856"/>
                      <a:pt x="143065" y="132189"/>
                    </a:cubicBezTo>
                    <a:cubicBezTo>
                      <a:pt x="114776" y="146953"/>
                      <a:pt x="75819" y="131332"/>
                      <a:pt x="44482" y="96471"/>
                    </a:cubicBezTo>
                    <a:cubicBezTo>
                      <a:pt x="33718" y="84279"/>
                      <a:pt x="24574" y="70944"/>
                      <a:pt x="17050" y="56561"/>
                    </a:cubicBezTo>
                    <a:cubicBezTo>
                      <a:pt x="9525" y="42369"/>
                      <a:pt x="3810" y="27319"/>
                      <a:pt x="0" y="11698"/>
                    </a:cubicBezTo>
                    <a:cubicBezTo>
                      <a:pt x="51340" y="-14781"/>
                      <a:pt x="114205" y="5221"/>
                      <a:pt x="140875" y="56275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1" name="任意多边形: 形状 490">
                <a:extLst>
                  <a:ext uri="{FF2B5EF4-FFF2-40B4-BE49-F238E27FC236}">
                    <a16:creationId xmlns:a16="http://schemas.microsoft.com/office/drawing/2014/main" id="{F2029035-54FC-D0F2-C375-A874F977D803}"/>
                  </a:ext>
                </a:extLst>
              </p:cNvPr>
              <p:cNvSpPr/>
              <p:nvPr/>
            </p:nvSpPr>
            <p:spPr>
              <a:xfrm>
                <a:off x="7918035" y="1563372"/>
                <a:ext cx="178757" cy="233446"/>
              </a:xfrm>
              <a:custGeom>
                <a:avLst/>
                <a:gdLst>
                  <a:gd name="connsiteX0" fmla="*/ 157300 w 178757"/>
                  <a:gd name="connsiteY0" fmla="*/ 81195 h 233446"/>
                  <a:gd name="connsiteX1" fmla="*/ 151871 w 178757"/>
                  <a:gd name="connsiteY1" fmla="*/ 225308 h 233446"/>
                  <a:gd name="connsiteX2" fmla="*/ 147489 w 178757"/>
                  <a:gd name="connsiteY2" fmla="*/ 227880 h 233446"/>
                  <a:gd name="connsiteX3" fmla="*/ 21473 w 178757"/>
                  <a:gd name="connsiteY3" fmla="*/ 152252 h 233446"/>
                  <a:gd name="connsiteX4" fmla="*/ 4519 w 178757"/>
                  <a:gd name="connsiteY4" fmla="*/ 107484 h 233446"/>
                  <a:gd name="connsiteX5" fmla="*/ 31189 w 178757"/>
                  <a:gd name="connsiteY5" fmla="*/ 5567 h 233446"/>
                  <a:gd name="connsiteX6" fmla="*/ 157300 w 178757"/>
                  <a:gd name="connsiteY6" fmla="*/ 81195 h 23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57" h="233446">
                    <a:moveTo>
                      <a:pt x="157300" y="81195"/>
                    </a:moveTo>
                    <a:cubicBezTo>
                      <a:pt x="188065" y="140155"/>
                      <a:pt x="185303" y="202925"/>
                      <a:pt x="151871" y="225308"/>
                    </a:cubicBezTo>
                    <a:cubicBezTo>
                      <a:pt x="150442" y="226261"/>
                      <a:pt x="149013" y="227118"/>
                      <a:pt x="147489" y="227880"/>
                    </a:cubicBezTo>
                    <a:cubicBezTo>
                      <a:pt x="110056" y="247502"/>
                      <a:pt x="53572" y="213593"/>
                      <a:pt x="21473" y="152252"/>
                    </a:cubicBezTo>
                    <a:cubicBezTo>
                      <a:pt x="13948" y="138059"/>
                      <a:pt x="8329" y="123010"/>
                      <a:pt x="4519" y="107484"/>
                    </a:cubicBezTo>
                    <a:cubicBezTo>
                      <a:pt x="-6530" y="61669"/>
                      <a:pt x="2804" y="20426"/>
                      <a:pt x="31189" y="5567"/>
                    </a:cubicBezTo>
                    <a:cubicBezTo>
                      <a:pt x="68717" y="-14055"/>
                      <a:pt x="125201" y="19854"/>
                      <a:pt x="157300" y="811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2" name="任意多边形: 形状 491">
                <a:extLst>
                  <a:ext uri="{FF2B5EF4-FFF2-40B4-BE49-F238E27FC236}">
                    <a16:creationId xmlns:a16="http://schemas.microsoft.com/office/drawing/2014/main" id="{3DFB739D-F527-B432-810B-DAC01D89634E}"/>
                  </a:ext>
                </a:extLst>
              </p:cNvPr>
              <p:cNvSpPr/>
              <p:nvPr/>
            </p:nvSpPr>
            <p:spPr>
              <a:xfrm>
                <a:off x="7922458" y="1660642"/>
                <a:ext cx="149976" cy="136271"/>
              </a:xfrm>
              <a:custGeom>
                <a:avLst/>
                <a:gdLst>
                  <a:gd name="connsiteX0" fmla="*/ 138017 w 149976"/>
                  <a:gd name="connsiteY0" fmla="*/ 56220 h 136271"/>
                  <a:gd name="connsiteX1" fmla="*/ 147352 w 149976"/>
                  <a:gd name="connsiteY1" fmla="*/ 128134 h 136271"/>
                  <a:gd name="connsiteX2" fmla="*/ 142970 w 149976"/>
                  <a:gd name="connsiteY2" fmla="*/ 130705 h 136271"/>
                  <a:gd name="connsiteX3" fmla="*/ 16954 w 149976"/>
                  <a:gd name="connsiteY3" fmla="*/ 55077 h 136271"/>
                  <a:gd name="connsiteX4" fmla="*/ 0 w 149976"/>
                  <a:gd name="connsiteY4" fmla="*/ 10309 h 136271"/>
                  <a:gd name="connsiteX5" fmla="*/ 138017 w 149976"/>
                  <a:gd name="connsiteY5" fmla="*/ 56220 h 136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976" h="136271">
                    <a:moveTo>
                      <a:pt x="138017" y="56220"/>
                    </a:moveTo>
                    <a:cubicBezTo>
                      <a:pt x="149638" y="78318"/>
                      <a:pt x="152876" y="103750"/>
                      <a:pt x="147352" y="128134"/>
                    </a:cubicBezTo>
                    <a:cubicBezTo>
                      <a:pt x="145923" y="129086"/>
                      <a:pt x="144494" y="129943"/>
                      <a:pt x="142970" y="130705"/>
                    </a:cubicBezTo>
                    <a:cubicBezTo>
                      <a:pt x="105537" y="150327"/>
                      <a:pt x="49054" y="116418"/>
                      <a:pt x="16954" y="55077"/>
                    </a:cubicBezTo>
                    <a:cubicBezTo>
                      <a:pt x="9430" y="40885"/>
                      <a:pt x="3810" y="25835"/>
                      <a:pt x="0" y="10309"/>
                    </a:cubicBezTo>
                    <a:cubicBezTo>
                      <a:pt x="50959" y="-14075"/>
                      <a:pt x="111919" y="6214"/>
                      <a:pt x="138017" y="5622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3" name="任意多边形: 形状 492">
                <a:extLst>
                  <a:ext uri="{FF2B5EF4-FFF2-40B4-BE49-F238E27FC236}">
                    <a16:creationId xmlns:a16="http://schemas.microsoft.com/office/drawing/2014/main" id="{E7704925-901E-43E9-DF91-D5B086F48260}"/>
                  </a:ext>
                </a:extLst>
              </p:cNvPr>
              <p:cNvSpPr/>
              <p:nvPr/>
            </p:nvSpPr>
            <p:spPr>
              <a:xfrm>
                <a:off x="7758438" y="1982990"/>
                <a:ext cx="480215" cy="428731"/>
              </a:xfrm>
              <a:custGeom>
                <a:avLst/>
                <a:gdLst>
                  <a:gd name="connsiteX0" fmla="*/ 0 w 480215"/>
                  <a:gd name="connsiteY0" fmla="*/ 225076 h 428731"/>
                  <a:gd name="connsiteX1" fmla="*/ 369761 w 480215"/>
                  <a:gd name="connsiteY1" fmla="*/ 407956 h 428731"/>
                  <a:gd name="connsiteX2" fmla="*/ 430530 w 480215"/>
                  <a:gd name="connsiteY2" fmla="*/ 0 h 428731"/>
                  <a:gd name="connsiteX3" fmla="*/ 0 w 480215"/>
                  <a:gd name="connsiteY3" fmla="*/ 225076 h 42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215" h="428731">
                    <a:moveTo>
                      <a:pt x="0" y="225076"/>
                    </a:moveTo>
                    <a:cubicBezTo>
                      <a:pt x="85344" y="388239"/>
                      <a:pt x="250889" y="470059"/>
                      <a:pt x="369761" y="407956"/>
                    </a:cubicBezTo>
                    <a:cubicBezTo>
                      <a:pt x="488633" y="345853"/>
                      <a:pt x="515779" y="163163"/>
                      <a:pt x="430530" y="0"/>
                    </a:cubicBezTo>
                    <a:cubicBezTo>
                      <a:pt x="336709" y="136588"/>
                      <a:pt x="194786" y="213550"/>
                      <a:pt x="0" y="22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4" name="任意多边形: 形状 493">
                <a:extLst>
                  <a:ext uri="{FF2B5EF4-FFF2-40B4-BE49-F238E27FC236}">
                    <a16:creationId xmlns:a16="http://schemas.microsoft.com/office/drawing/2014/main" id="{EBF5FE00-C2F3-724F-37F4-A5EAEBB6D65A}"/>
                  </a:ext>
                </a:extLst>
              </p:cNvPr>
              <p:cNvSpPr/>
              <p:nvPr/>
            </p:nvSpPr>
            <p:spPr>
              <a:xfrm>
                <a:off x="8066667" y="1229308"/>
                <a:ext cx="821089" cy="1449447"/>
              </a:xfrm>
              <a:custGeom>
                <a:avLst/>
                <a:gdLst>
                  <a:gd name="connsiteX0" fmla="*/ 738569 w 821089"/>
                  <a:gd name="connsiteY0" fmla="*/ 388970 h 1449447"/>
                  <a:gd name="connsiteX1" fmla="*/ 0 w 821089"/>
                  <a:gd name="connsiteY1" fmla="*/ 6446 h 1449447"/>
                  <a:gd name="connsiteX2" fmla="*/ 623983 w 821089"/>
                  <a:gd name="connsiteY2" fmla="*/ 819500 h 1449447"/>
                  <a:gd name="connsiteX3" fmla="*/ 2191 w 821089"/>
                  <a:gd name="connsiteY3" fmla="*/ 1443197 h 1449447"/>
                  <a:gd name="connsiteX4" fmla="*/ 814864 w 821089"/>
                  <a:gd name="connsiteY4" fmla="*/ 819215 h 1449447"/>
                  <a:gd name="connsiteX5" fmla="*/ 738569 w 821089"/>
                  <a:gd name="connsiteY5" fmla="*/ 388970 h 144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1089" h="1449447">
                    <a:moveTo>
                      <a:pt x="738569" y="388970"/>
                    </a:moveTo>
                    <a:cubicBezTo>
                      <a:pt x="597313" y="118841"/>
                      <a:pt x="302133" y="-34035"/>
                      <a:pt x="0" y="6446"/>
                    </a:cubicBezTo>
                    <a:cubicBezTo>
                      <a:pt x="396812" y="58643"/>
                      <a:pt x="676180" y="422689"/>
                      <a:pt x="623983" y="819500"/>
                    </a:cubicBezTo>
                    <a:cubicBezTo>
                      <a:pt x="581311" y="1143922"/>
                      <a:pt x="326517" y="1399478"/>
                      <a:pt x="2191" y="1443197"/>
                    </a:cubicBezTo>
                    <a:cubicBezTo>
                      <a:pt x="398907" y="1495299"/>
                      <a:pt x="762762" y="1215931"/>
                      <a:pt x="814864" y="819215"/>
                    </a:cubicBezTo>
                    <a:cubicBezTo>
                      <a:pt x="834390" y="671387"/>
                      <a:pt x="807720" y="521082"/>
                      <a:pt x="738569" y="38897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  <a:alpha val="2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496" name="组合 495">
            <a:extLst>
              <a:ext uri="{FF2B5EF4-FFF2-40B4-BE49-F238E27FC236}">
                <a16:creationId xmlns:a16="http://schemas.microsoft.com/office/drawing/2014/main" id="{34CBE646-68F3-1209-E6BE-48DABE895B98}"/>
              </a:ext>
            </a:extLst>
          </p:cNvPr>
          <p:cNvGrpSpPr/>
          <p:nvPr userDrawn="1"/>
        </p:nvGrpSpPr>
        <p:grpSpPr>
          <a:xfrm>
            <a:off x="4648066" y="4710015"/>
            <a:ext cx="263527" cy="263527"/>
            <a:chOff x="695425" y="4591460"/>
            <a:chExt cx="263527" cy="263527"/>
          </a:xfrm>
        </p:grpSpPr>
        <p:sp>
          <p:nvSpPr>
            <p:cNvPr id="497" name="任意多边形: 形状 496">
              <a:extLst>
                <a:ext uri="{FF2B5EF4-FFF2-40B4-BE49-F238E27FC236}">
                  <a16:creationId xmlns:a16="http://schemas.microsoft.com/office/drawing/2014/main" id="{D8E33633-FC26-E9FC-DDBE-9FD95B587D86}"/>
                </a:ext>
              </a:extLst>
            </p:cNvPr>
            <p:cNvSpPr/>
            <p:nvPr/>
          </p:nvSpPr>
          <p:spPr>
            <a:xfrm rot="21498919">
              <a:off x="695425" y="4591460"/>
              <a:ext cx="263527" cy="263527"/>
            </a:xfrm>
            <a:custGeom>
              <a:avLst/>
              <a:gdLst>
                <a:gd name="connsiteX0" fmla="*/ 263527 w 263527"/>
                <a:gd name="connsiteY0" fmla="*/ 131763 h 263527"/>
                <a:gd name="connsiteX1" fmla="*/ 131764 w 263527"/>
                <a:gd name="connsiteY1" fmla="*/ 263527 h 263527"/>
                <a:gd name="connsiteX2" fmla="*/ 0 w 263527"/>
                <a:gd name="connsiteY2" fmla="*/ 131763 h 263527"/>
                <a:gd name="connsiteX3" fmla="*/ 131764 w 263527"/>
                <a:gd name="connsiteY3" fmla="*/ 0 h 263527"/>
                <a:gd name="connsiteX4" fmla="*/ 263527 w 263527"/>
                <a:gd name="connsiteY4" fmla="*/ 131763 h 26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27" h="263527">
                  <a:moveTo>
                    <a:pt x="263527" y="131763"/>
                  </a:moveTo>
                  <a:cubicBezTo>
                    <a:pt x="263527" y="204534"/>
                    <a:pt x="204535" y="263527"/>
                    <a:pt x="131764" y="263527"/>
                  </a:cubicBezTo>
                  <a:cubicBezTo>
                    <a:pt x="58993" y="263527"/>
                    <a:pt x="0" y="204534"/>
                    <a:pt x="0" y="131763"/>
                  </a:cubicBezTo>
                  <a:cubicBezTo>
                    <a:pt x="0" y="58992"/>
                    <a:pt x="58993" y="0"/>
                    <a:pt x="131764" y="0"/>
                  </a:cubicBezTo>
                  <a:cubicBezTo>
                    <a:pt x="204535" y="0"/>
                    <a:pt x="263527" y="58992"/>
                    <a:pt x="263527" y="13176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58B30300-0A7B-635F-4FE5-6D843E4081A7}"/>
                </a:ext>
              </a:extLst>
            </p:cNvPr>
            <p:cNvSpPr/>
            <p:nvPr/>
          </p:nvSpPr>
          <p:spPr>
            <a:xfrm>
              <a:off x="843738" y="4645963"/>
              <a:ext cx="27790" cy="45498"/>
            </a:xfrm>
            <a:custGeom>
              <a:avLst/>
              <a:gdLst>
                <a:gd name="connsiteX0" fmla="*/ 23 w 27790"/>
                <a:gd name="connsiteY0" fmla="*/ 22129 h 45498"/>
                <a:gd name="connsiteX1" fmla="*/ 691 w 27790"/>
                <a:gd name="connsiteY1" fmla="*/ 30901 h 45498"/>
                <a:gd name="connsiteX2" fmla="*/ 11369 w 27790"/>
                <a:gd name="connsiteY2" fmla="*/ 45297 h 45498"/>
                <a:gd name="connsiteX3" fmla="*/ 12894 w 27790"/>
                <a:gd name="connsiteY3" fmla="*/ 45488 h 45498"/>
                <a:gd name="connsiteX4" fmla="*/ 26337 w 27790"/>
                <a:gd name="connsiteY4" fmla="*/ 32045 h 45498"/>
                <a:gd name="connsiteX5" fmla="*/ 27767 w 27790"/>
                <a:gd name="connsiteY5" fmla="*/ 23369 h 45498"/>
                <a:gd name="connsiteX6" fmla="*/ 27100 w 27790"/>
                <a:gd name="connsiteY6" fmla="*/ 14693 h 45498"/>
                <a:gd name="connsiteX7" fmla="*/ 14896 w 27790"/>
                <a:gd name="connsiteY7" fmla="*/ 11 h 45498"/>
                <a:gd name="connsiteX8" fmla="*/ 23 w 27790"/>
                <a:gd name="connsiteY8" fmla="*/ 22129 h 4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90" h="45498">
                  <a:moveTo>
                    <a:pt x="23" y="22129"/>
                  </a:moveTo>
                  <a:cubicBezTo>
                    <a:pt x="-72" y="25085"/>
                    <a:pt x="119" y="28040"/>
                    <a:pt x="691" y="30901"/>
                  </a:cubicBezTo>
                  <a:cubicBezTo>
                    <a:pt x="1263" y="37288"/>
                    <a:pt x="5362" y="42913"/>
                    <a:pt x="11369" y="45297"/>
                  </a:cubicBezTo>
                  <a:cubicBezTo>
                    <a:pt x="11846" y="45392"/>
                    <a:pt x="12418" y="45488"/>
                    <a:pt x="12894" y="45488"/>
                  </a:cubicBezTo>
                  <a:cubicBezTo>
                    <a:pt x="18710" y="45774"/>
                    <a:pt x="23954" y="40149"/>
                    <a:pt x="26337" y="32045"/>
                  </a:cubicBezTo>
                  <a:cubicBezTo>
                    <a:pt x="27195" y="29185"/>
                    <a:pt x="27672" y="26324"/>
                    <a:pt x="27767" y="23369"/>
                  </a:cubicBezTo>
                  <a:cubicBezTo>
                    <a:pt x="27863" y="20413"/>
                    <a:pt x="27672" y="17553"/>
                    <a:pt x="27100" y="14693"/>
                  </a:cubicBezTo>
                  <a:cubicBezTo>
                    <a:pt x="25384" y="6303"/>
                    <a:pt x="20712" y="201"/>
                    <a:pt x="14896" y="11"/>
                  </a:cubicBezTo>
                  <a:cubicBezTo>
                    <a:pt x="7269" y="-371"/>
                    <a:pt x="595" y="9545"/>
                    <a:pt x="23" y="221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9" name="任意多边形: 形状 498">
              <a:extLst>
                <a:ext uri="{FF2B5EF4-FFF2-40B4-BE49-F238E27FC236}">
                  <a16:creationId xmlns:a16="http://schemas.microsoft.com/office/drawing/2014/main" id="{DFB51E38-FB56-FED9-C6F9-B860FA784654}"/>
                </a:ext>
              </a:extLst>
            </p:cNvPr>
            <p:cNvSpPr/>
            <p:nvPr/>
          </p:nvSpPr>
          <p:spPr>
            <a:xfrm>
              <a:off x="851180" y="4660731"/>
              <a:ext cx="20348" cy="30824"/>
            </a:xfrm>
            <a:custGeom>
              <a:avLst/>
              <a:gdLst>
                <a:gd name="connsiteX0" fmla="*/ 18 w 20348"/>
                <a:gd name="connsiteY0" fmla="*/ 18134 h 30824"/>
                <a:gd name="connsiteX1" fmla="*/ 3927 w 20348"/>
                <a:gd name="connsiteY1" fmla="*/ 30624 h 30824"/>
                <a:gd name="connsiteX2" fmla="*/ 5452 w 20348"/>
                <a:gd name="connsiteY2" fmla="*/ 30815 h 30824"/>
                <a:gd name="connsiteX3" fmla="*/ 18895 w 20348"/>
                <a:gd name="connsiteY3" fmla="*/ 17372 h 30824"/>
                <a:gd name="connsiteX4" fmla="*/ 20325 w 20348"/>
                <a:gd name="connsiteY4" fmla="*/ 8696 h 30824"/>
                <a:gd name="connsiteX5" fmla="*/ 19658 w 20348"/>
                <a:gd name="connsiteY5" fmla="*/ 20 h 30824"/>
                <a:gd name="connsiteX6" fmla="*/ 18 w 20348"/>
                <a:gd name="connsiteY6" fmla="*/ 18134 h 3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48" h="30824">
                  <a:moveTo>
                    <a:pt x="18" y="18134"/>
                  </a:moveTo>
                  <a:cubicBezTo>
                    <a:pt x="-173" y="22615"/>
                    <a:pt x="1162" y="27001"/>
                    <a:pt x="3927" y="30624"/>
                  </a:cubicBezTo>
                  <a:cubicBezTo>
                    <a:pt x="4404" y="30719"/>
                    <a:pt x="4976" y="30815"/>
                    <a:pt x="5452" y="30815"/>
                  </a:cubicBezTo>
                  <a:cubicBezTo>
                    <a:pt x="11268" y="31101"/>
                    <a:pt x="16512" y="25476"/>
                    <a:pt x="18895" y="17372"/>
                  </a:cubicBezTo>
                  <a:cubicBezTo>
                    <a:pt x="19753" y="14512"/>
                    <a:pt x="20230" y="11651"/>
                    <a:pt x="20325" y="8696"/>
                  </a:cubicBezTo>
                  <a:cubicBezTo>
                    <a:pt x="20421" y="5740"/>
                    <a:pt x="20230" y="2880"/>
                    <a:pt x="19658" y="20"/>
                  </a:cubicBezTo>
                  <a:cubicBezTo>
                    <a:pt x="9361" y="-457"/>
                    <a:pt x="495" y="7647"/>
                    <a:pt x="18" y="1813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>
              <a:extLst>
                <a:ext uri="{FF2B5EF4-FFF2-40B4-BE49-F238E27FC236}">
                  <a16:creationId xmlns:a16="http://schemas.microsoft.com/office/drawing/2014/main" id="{C0356AED-0CFB-893A-232F-16786EF7EEA5}"/>
                </a:ext>
              </a:extLst>
            </p:cNvPr>
            <p:cNvSpPr/>
            <p:nvPr/>
          </p:nvSpPr>
          <p:spPr>
            <a:xfrm>
              <a:off x="786039" y="4643478"/>
              <a:ext cx="27999" cy="45599"/>
            </a:xfrm>
            <a:custGeom>
              <a:avLst/>
              <a:gdLst>
                <a:gd name="connsiteX0" fmla="*/ 42 w 27999"/>
                <a:gd name="connsiteY0" fmla="*/ 22135 h 45599"/>
                <a:gd name="connsiteX1" fmla="*/ 12055 w 27999"/>
                <a:gd name="connsiteY1" fmla="*/ 45493 h 45599"/>
                <a:gd name="connsiteX2" fmla="*/ 13008 w 27999"/>
                <a:gd name="connsiteY2" fmla="*/ 45589 h 45599"/>
                <a:gd name="connsiteX3" fmla="*/ 27976 w 27999"/>
                <a:gd name="connsiteY3" fmla="*/ 23374 h 45599"/>
                <a:gd name="connsiteX4" fmla="*/ 27309 w 27999"/>
                <a:gd name="connsiteY4" fmla="*/ 14698 h 45599"/>
                <a:gd name="connsiteX5" fmla="*/ 15106 w 27999"/>
                <a:gd name="connsiteY5" fmla="*/ 16 h 45599"/>
                <a:gd name="connsiteX6" fmla="*/ 42 w 27999"/>
                <a:gd name="connsiteY6" fmla="*/ 22135 h 4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9" h="45599">
                  <a:moveTo>
                    <a:pt x="42" y="22135"/>
                  </a:moveTo>
                  <a:cubicBezTo>
                    <a:pt x="-530" y="34243"/>
                    <a:pt x="4809" y="44349"/>
                    <a:pt x="12055" y="45493"/>
                  </a:cubicBezTo>
                  <a:cubicBezTo>
                    <a:pt x="12341" y="45589"/>
                    <a:pt x="12627" y="45589"/>
                    <a:pt x="13008" y="45589"/>
                  </a:cubicBezTo>
                  <a:cubicBezTo>
                    <a:pt x="20731" y="45970"/>
                    <a:pt x="27404" y="35959"/>
                    <a:pt x="27976" y="23374"/>
                  </a:cubicBezTo>
                  <a:cubicBezTo>
                    <a:pt x="28072" y="20419"/>
                    <a:pt x="27881" y="17559"/>
                    <a:pt x="27309" y="14698"/>
                  </a:cubicBezTo>
                  <a:cubicBezTo>
                    <a:pt x="25593" y="6309"/>
                    <a:pt x="20921" y="207"/>
                    <a:pt x="15106" y="16"/>
                  </a:cubicBezTo>
                  <a:cubicBezTo>
                    <a:pt x="7288" y="-461"/>
                    <a:pt x="614" y="9550"/>
                    <a:pt x="42" y="221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1" name="任意多边形: 形状 500">
              <a:extLst>
                <a:ext uri="{FF2B5EF4-FFF2-40B4-BE49-F238E27FC236}">
                  <a16:creationId xmlns:a16="http://schemas.microsoft.com/office/drawing/2014/main" id="{EC759580-584D-6FE0-7668-8C5FF794E1BC}"/>
                </a:ext>
              </a:extLst>
            </p:cNvPr>
            <p:cNvSpPr/>
            <p:nvPr/>
          </p:nvSpPr>
          <p:spPr>
            <a:xfrm>
              <a:off x="794073" y="4658082"/>
              <a:ext cx="19966" cy="30900"/>
            </a:xfrm>
            <a:custGeom>
              <a:avLst/>
              <a:gdLst>
                <a:gd name="connsiteX0" fmla="*/ 17 w 19966"/>
                <a:gd name="connsiteY0" fmla="*/ 18210 h 30900"/>
                <a:gd name="connsiteX1" fmla="*/ 4021 w 19966"/>
                <a:gd name="connsiteY1" fmla="*/ 30794 h 30900"/>
                <a:gd name="connsiteX2" fmla="*/ 4975 w 19966"/>
                <a:gd name="connsiteY2" fmla="*/ 30890 h 30900"/>
                <a:gd name="connsiteX3" fmla="*/ 19943 w 19966"/>
                <a:gd name="connsiteY3" fmla="*/ 8676 h 30900"/>
                <a:gd name="connsiteX4" fmla="*/ 19275 w 19966"/>
                <a:gd name="connsiteY4" fmla="*/ 0 h 30900"/>
                <a:gd name="connsiteX5" fmla="*/ 17 w 19966"/>
                <a:gd name="connsiteY5" fmla="*/ 18210 h 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6" h="30900">
                  <a:moveTo>
                    <a:pt x="17" y="18210"/>
                  </a:moveTo>
                  <a:cubicBezTo>
                    <a:pt x="-174" y="22786"/>
                    <a:pt x="1256" y="27172"/>
                    <a:pt x="4021" y="30794"/>
                  </a:cubicBezTo>
                  <a:cubicBezTo>
                    <a:pt x="4307" y="30890"/>
                    <a:pt x="4593" y="30890"/>
                    <a:pt x="4975" y="30890"/>
                  </a:cubicBezTo>
                  <a:cubicBezTo>
                    <a:pt x="12697" y="31271"/>
                    <a:pt x="19371" y="21261"/>
                    <a:pt x="19943" y="8676"/>
                  </a:cubicBezTo>
                  <a:cubicBezTo>
                    <a:pt x="20038" y="5720"/>
                    <a:pt x="19848" y="2860"/>
                    <a:pt x="19275" y="0"/>
                  </a:cubicBezTo>
                  <a:cubicBezTo>
                    <a:pt x="8979" y="0"/>
                    <a:pt x="494" y="8008"/>
                    <a:pt x="17" y="1821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>
              <a:extLst>
                <a:ext uri="{FF2B5EF4-FFF2-40B4-BE49-F238E27FC236}">
                  <a16:creationId xmlns:a16="http://schemas.microsoft.com/office/drawing/2014/main" id="{BF4E22E9-C7D3-DB3F-618B-1A662005AA6B}"/>
                </a:ext>
              </a:extLst>
            </p:cNvPr>
            <p:cNvSpPr/>
            <p:nvPr/>
          </p:nvSpPr>
          <p:spPr>
            <a:xfrm>
              <a:off x="793345" y="4730063"/>
              <a:ext cx="88362" cy="62573"/>
            </a:xfrm>
            <a:custGeom>
              <a:avLst/>
              <a:gdLst>
                <a:gd name="connsiteX0" fmla="*/ 88362 w 88362"/>
                <a:gd name="connsiteY0" fmla="*/ 3909 h 62573"/>
                <a:gd name="connsiteX1" fmla="*/ 41550 w 88362"/>
                <a:gd name="connsiteY1" fmla="*/ 62543 h 62573"/>
                <a:gd name="connsiteX2" fmla="*/ 78 w 88362"/>
                <a:gd name="connsiteY2" fmla="*/ 0 h 62573"/>
                <a:gd name="connsiteX3" fmla="*/ 88362 w 88362"/>
                <a:gd name="connsiteY3" fmla="*/ 3909 h 6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62" h="62573">
                  <a:moveTo>
                    <a:pt x="88362" y="3909"/>
                  </a:moveTo>
                  <a:cubicBezTo>
                    <a:pt x="86837" y="37373"/>
                    <a:pt x="65957" y="63592"/>
                    <a:pt x="41550" y="62543"/>
                  </a:cubicBezTo>
                  <a:cubicBezTo>
                    <a:pt x="17143" y="61494"/>
                    <a:pt x="-1352" y="33464"/>
                    <a:pt x="78" y="0"/>
                  </a:cubicBezTo>
                  <a:cubicBezTo>
                    <a:pt x="27154" y="15540"/>
                    <a:pt x="60046" y="17066"/>
                    <a:pt x="88362" y="3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323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4B9911A-D785-9F51-F45D-58A681929260}"/>
              </a:ext>
            </a:extLst>
          </p:cNvPr>
          <p:cNvGrpSpPr/>
          <p:nvPr userDrawn="1"/>
        </p:nvGrpSpPr>
        <p:grpSpPr>
          <a:xfrm rot="18970176">
            <a:off x="11234401" y="674774"/>
            <a:ext cx="568997" cy="359475"/>
            <a:chOff x="9514549" y="4411833"/>
            <a:chExt cx="1709223" cy="1079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B0CB6E09-A16A-A0CF-767A-45B14E8ED702}"/>
                </a:ext>
              </a:extLst>
            </p:cNvPr>
            <p:cNvSpPr/>
            <p:nvPr userDrawn="1"/>
          </p:nvSpPr>
          <p:spPr>
            <a:xfrm>
              <a:off x="9514549" y="4411833"/>
              <a:ext cx="1709223" cy="1079836"/>
            </a:xfrm>
            <a:custGeom>
              <a:avLst/>
              <a:gdLst>
                <a:gd name="connsiteX0" fmla="*/ 574222 w 1709223"/>
                <a:gd name="connsiteY0" fmla="*/ 1079837 h 1079836"/>
                <a:gd name="connsiteX1" fmla="*/ 1709223 w 1709223"/>
                <a:gd name="connsiteY1" fmla="*/ 213844 h 1079836"/>
                <a:gd name="connsiteX2" fmla="*/ 0 w 1709223"/>
                <a:gd name="connsiteY2" fmla="*/ 0 h 1079836"/>
                <a:gd name="connsiteX3" fmla="*/ 356062 w 1709223"/>
                <a:gd name="connsiteY3" fmla="*/ 287207 h 1079836"/>
                <a:gd name="connsiteX4" fmla="*/ 195217 w 1709223"/>
                <a:gd name="connsiteY4" fmla="*/ 528420 h 1079836"/>
                <a:gd name="connsiteX5" fmla="*/ 468444 w 1709223"/>
                <a:gd name="connsiteY5" fmla="*/ 562599 h 107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9223" h="1079836">
                  <a:moveTo>
                    <a:pt x="574222" y="1079837"/>
                  </a:moveTo>
                  <a:lnTo>
                    <a:pt x="1709223" y="213844"/>
                  </a:lnTo>
                  <a:lnTo>
                    <a:pt x="0" y="0"/>
                  </a:lnTo>
                  <a:lnTo>
                    <a:pt x="356062" y="287207"/>
                  </a:lnTo>
                  <a:lnTo>
                    <a:pt x="195217" y="528420"/>
                  </a:lnTo>
                  <a:lnTo>
                    <a:pt x="468444" y="562599"/>
                  </a:lnTo>
                  <a:close/>
                </a:path>
              </a:pathLst>
            </a:custGeom>
            <a:solidFill>
              <a:schemeClr val="accent1">
                <a:lumMod val="90000"/>
                <a:alpha val="5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hangingPunct="0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E1345DBF-F2FF-264C-1B5F-45868E0DBCA4}"/>
                </a:ext>
              </a:extLst>
            </p:cNvPr>
            <p:cNvSpPr/>
            <p:nvPr userDrawn="1"/>
          </p:nvSpPr>
          <p:spPr>
            <a:xfrm>
              <a:off x="9709766" y="4625677"/>
              <a:ext cx="1514006" cy="314575"/>
            </a:xfrm>
            <a:custGeom>
              <a:avLst/>
              <a:gdLst>
                <a:gd name="connsiteX0" fmla="*/ 160845 w 1514006"/>
                <a:gd name="connsiteY0" fmla="*/ 73364 h 314575"/>
                <a:gd name="connsiteX1" fmla="*/ 0 w 1514006"/>
                <a:gd name="connsiteY1" fmla="*/ 314576 h 314575"/>
                <a:gd name="connsiteX2" fmla="*/ 251194 w 1514006"/>
                <a:gd name="connsiteY2" fmla="*/ 241006 h 314575"/>
                <a:gd name="connsiteX3" fmla="*/ 1514006 w 1514006"/>
                <a:gd name="connsiteY3" fmla="*/ 0 h 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006" h="314575">
                  <a:moveTo>
                    <a:pt x="160845" y="73364"/>
                  </a:moveTo>
                  <a:lnTo>
                    <a:pt x="0" y="314576"/>
                  </a:lnTo>
                  <a:lnTo>
                    <a:pt x="251194" y="241006"/>
                  </a:lnTo>
                  <a:lnTo>
                    <a:pt x="1514006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hangingPunct="0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C5B91214-4BE7-4B12-B77B-2625B7EA1B7F}"/>
                </a:ext>
              </a:extLst>
            </p:cNvPr>
            <p:cNvSpPr/>
            <p:nvPr userDrawn="1"/>
          </p:nvSpPr>
          <p:spPr>
            <a:xfrm>
              <a:off x="9960961" y="4625677"/>
              <a:ext cx="1262811" cy="865992"/>
            </a:xfrm>
            <a:custGeom>
              <a:avLst/>
              <a:gdLst>
                <a:gd name="connsiteX0" fmla="*/ 127810 w 1262811"/>
                <a:gd name="connsiteY0" fmla="*/ 865993 h 865992"/>
                <a:gd name="connsiteX1" fmla="*/ 0 w 1262811"/>
                <a:gd name="connsiteY1" fmla="*/ 241006 h 865992"/>
                <a:gd name="connsiteX2" fmla="*/ 1262812 w 1262811"/>
                <a:gd name="connsiteY2" fmla="*/ 0 h 8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811" h="865992">
                  <a:moveTo>
                    <a:pt x="127810" y="865993"/>
                  </a:moveTo>
                  <a:lnTo>
                    <a:pt x="0" y="241006"/>
                  </a:lnTo>
                  <a:lnTo>
                    <a:pt x="1262812" y="0"/>
                  </a:lnTo>
                  <a:close/>
                </a:path>
              </a:pathLst>
            </a:custGeom>
            <a:solidFill>
              <a:schemeClr val="accent1">
                <a:lumMod val="90000"/>
                <a:alpha val="5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hangingPunct="0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4DA296E-F795-1CA2-DCD5-F5A8EB84FE57}"/>
              </a:ext>
            </a:extLst>
          </p:cNvPr>
          <p:cNvGrpSpPr/>
          <p:nvPr userDrawn="1"/>
        </p:nvGrpSpPr>
        <p:grpSpPr>
          <a:xfrm rot="20834808">
            <a:off x="4459206" y="5198204"/>
            <a:ext cx="2269203" cy="1433614"/>
            <a:chOff x="9514549" y="4411833"/>
            <a:chExt cx="1709223" cy="1079836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CD9678F6-3E93-CCD9-98A9-687C041EBDC9}"/>
                </a:ext>
              </a:extLst>
            </p:cNvPr>
            <p:cNvSpPr/>
            <p:nvPr userDrawn="1"/>
          </p:nvSpPr>
          <p:spPr>
            <a:xfrm>
              <a:off x="9514549" y="4411833"/>
              <a:ext cx="1709223" cy="1079836"/>
            </a:xfrm>
            <a:custGeom>
              <a:avLst/>
              <a:gdLst>
                <a:gd name="connsiteX0" fmla="*/ 574222 w 1709223"/>
                <a:gd name="connsiteY0" fmla="*/ 1079837 h 1079836"/>
                <a:gd name="connsiteX1" fmla="*/ 1709223 w 1709223"/>
                <a:gd name="connsiteY1" fmla="*/ 213844 h 1079836"/>
                <a:gd name="connsiteX2" fmla="*/ 0 w 1709223"/>
                <a:gd name="connsiteY2" fmla="*/ 0 h 1079836"/>
                <a:gd name="connsiteX3" fmla="*/ 356062 w 1709223"/>
                <a:gd name="connsiteY3" fmla="*/ 287207 h 1079836"/>
                <a:gd name="connsiteX4" fmla="*/ 195217 w 1709223"/>
                <a:gd name="connsiteY4" fmla="*/ 528420 h 1079836"/>
                <a:gd name="connsiteX5" fmla="*/ 468444 w 1709223"/>
                <a:gd name="connsiteY5" fmla="*/ 562599 h 107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9223" h="1079836">
                  <a:moveTo>
                    <a:pt x="574222" y="1079837"/>
                  </a:moveTo>
                  <a:lnTo>
                    <a:pt x="1709223" y="213844"/>
                  </a:lnTo>
                  <a:lnTo>
                    <a:pt x="0" y="0"/>
                  </a:lnTo>
                  <a:lnTo>
                    <a:pt x="356062" y="287207"/>
                  </a:lnTo>
                  <a:lnTo>
                    <a:pt x="195217" y="528420"/>
                  </a:lnTo>
                  <a:lnTo>
                    <a:pt x="468444" y="562599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DD110C76-D2C0-F0C6-6352-22C2C94B40C7}"/>
                </a:ext>
              </a:extLst>
            </p:cNvPr>
            <p:cNvSpPr/>
            <p:nvPr userDrawn="1"/>
          </p:nvSpPr>
          <p:spPr>
            <a:xfrm>
              <a:off x="9709766" y="4625677"/>
              <a:ext cx="1514006" cy="314575"/>
            </a:xfrm>
            <a:custGeom>
              <a:avLst/>
              <a:gdLst>
                <a:gd name="connsiteX0" fmla="*/ 160845 w 1514006"/>
                <a:gd name="connsiteY0" fmla="*/ 73364 h 314575"/>
                <a:gd name="connsiteX1" fmla="*/ 0 w 1514006"/>
                <a:gd name="connsiteY1" fmla="*/ 314576 h 314575"/>
                <a:gd name="connsiteX2" fmla="*/ 251194 w 1514006"/>
                <a:gd name="connsiteY2" fmla="*/ 241006 h 314575"/>
                <a:gd name="connsiteX3" fmla="*/ 1514006 w 1514006"/>
                <a:gd name="connsiteY3" fmla="*/ 0 h 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006" h="314575">
                  <a:moveTo>
                    <a:pt x="160845" y="73364"/>
                  </a:moveTo>
                  <a:lnTo>
                    <a:pt x="0" y="314576"/>
                  </a:lnTo>
                  <a:lnTo>
                    <a:pt x="251194" y="241006"/>
                  </a:lnTo>
                  <a:lnTo>
                    <a:pt x="1514006" y="0"/>
                  </a:lnTo>
                  <a:close/>
                </a:path>
              </a:pathLst>
            </a:custGeom>
            <a:solidFill>
              <a:schemeClr val="accent2"/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0B3450E-F6D3-1D7F-E583-F2C293B49444}"/>
                </a:ext>
              </a:extLst>
            </p:cNvPr>
            <p:cNvSpPr/>
            <p:nvPr userDrawn="1"/>
          </p:nvSpPr>
          <p:spPr>
            <a:xfrm>
              <a:off x="9960961" y="4625677"/>
              <a:ext cx="1262811" cy="865992"/>
            </a:xfrm>
            <a:custGeom>
              <a:avLst/>
              <a:gdLst>
                <a:gd name="connsiteX0" fmla="*/ 127810 w 1262811"/>
                <a:gd name="connsiteY0" fmla="*/ 865993 h 865992"/>
                <a:gd name="connsiteX1" fmla="*/ 0 w 1262811"/>
                <a:gd name="connsiteY1" fmla="*/ 241006 h 865992"/>
                <a:gd name="connsiteX2" fmla="*/ 1262812 w 1262811"/>
                <a:gd name="connsiteY2" fmla="*/ 0 h 8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811" h="865992">
                  <a:moveTo>
                    <a:pt x="127810" y="865993"/>
                  </a:moveTo>
                  <a:lnTo>
                    <a:pt x="0" y="241006"/>
                  </a:lnTo>
                  <a:lnTo>
                    <a:pt x="1262812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A8F8984-8EB5-940B-1649-B10ED6FBB34D}"/>
              </a:ext>
            </a:extLst>
          </p:cNvPr>
          <p:cNvGrpSpPr/>
          <p:nvPr userDrawn="1"/>
        </p:nvGrpSpPr>
        <p:grpSpPr>
          <a:xfrm rot="19268734">
            <a:off x="10214122" y="2757923"/>
            <a:ext cx="1086585" cy="686472"/>
            <a:chOff x="9514549" y="4411833"/>
            <a:chExt cx="1709223" cy="1079836"/>
          </a:xfrm>
        </p:grpSpPr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62EB903-43F2-056D-7EED-0067788E5482}"/>
                </a:ext>
              </a:extLst>
            </p:cNvPr>
            <p:cNvSpPr/>
            <p:nvPr userDrawn="1"/>
          </p:nvSpPr>
          <p:spPr>
            <a:xfrm>
              <a:off x="9514549" y="4411833"/>
              <a:ext cx="1709223" cy="1079836"/>
            </a:xfrm>
            <a:custGeom>
              <a:avLst/>
              <a:gdLst>
                <a:gd name="connsiteX0" fmla="*/ 574222 w 1709223"/>
                <a:gd name="connsiteY0" fmla="*/ 1079837 h 1079836"/>
                <a:gd name="connsiteX1" fmla="*/ 1709223 w 1709223"/>
                <a:gd name="connsiteY1" fmla="*/ 213844 h 1079836"/>
                <a:gd name="connsiteX2" fmla="*/ 0 w 1709223"/>
                <a:gd name="connsiteY2" fmla="*/ 0 h 1079836"/>
                <a:gd name="connsiteX3" fmla="*/ 356062 w 1709223"/>
                <a:gd name="connsiteY3" fmla="*/ 287207 h 1079836"/>
                <a:gd name="connsiteX4" fmla="*/ 195217 w 1709223"/>
                <a:gd name="connsiteY4" fmla="*/ 528420 h 1079836"/>
                <a:gd name="connsiteX5" fmla="*/ 468444 w 1709223"/>
                <a:gd name="connsiteY5" fmla="*/ 562599 h 107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9223" h="1079836">
                  <a:moveTo>
                    <a:pt x="574222" y="1079837"/>
                  </a:moveTo>
                  <a:lnTo>
                    <a:pt x="1709223" y="213844"/>
                  </a:lnTo>
                  <a:lnTo>
                    <a:pt x="0" y="0"/>
                  </a:lnTo>
                  <a:lnTo>
                    <a:pt x="356062" y="287207"/>
                  </a:lnTo>
                  <a:lnTo>
                    <a:pt x="195217" y="528420"/>
                  </a:lnTo>
                  <a:lnTo>
                    <a:pt x="468444" y="562599"/>
                  </a:lnTo>
                  <a:close/>
                </a:path>
              </a:pathLst>
            </a:custGeom>
            <a:solidFill>
              <a:schemeClr val="accent1"/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52484CBD-2FCD-983F-574C-E0DB2E13BCC3}"/>
                </a:ext>
              </a:extLst>
            </p:cNvPr>
            <p:cNvSpPr/>
            <p:nvPr userDrawn="1"/>
          </p:nvSpPr>
          <p:spPr>
            <a:xfrm>
              <a:off x="9709766" y="4625677"/>
              <a:ext cx="1514006" cy="314575"/>
            </a:xfrm>
            <a:custGeom>
              <a:avLst/>
              <a:gdLst>
                <a:gd name="connsiteX0" fmla="*/ 160845 w 1514006"/>
                <a:gd name="connsiteY0" fmla="*/ 73364 h 314575"/>
                <a:gd name="connsiteX1" fmla="*/ 0 w 1514006"/>
                <a:gd name="connsiteY1" fmla="*/ 314576 h 314575"/>
                <a:gd name="connsiteX2" fmla="*/ 251194 w 1514006"/>
                <a:gd name="connsiteY2" fmla="*/ 241006 h 314575"/>
                <a:gd name="connsiteX3" fmla="*/ 1514006 w 1514006"/>
                <a:gd name="connsiteY3" fmla="*/ 0 h 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006" h="314575">
                  <a:moveTo>
                    <a:pt x="160845" y="73364"/>
                  </a:moveTo>
                  <a:lnTo>
                    <a:pt x="0" y="314576"/>
                  </a:lnTo>
                  <a:lnTo>
                    <a:pt x="251194" y="241006"/>
                  </a:lnTo>
                  <a:lnTo>
                    <a:pt x="1514006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726EAD90-467C-3DA4-AAA5-603462DFA686}"/>
                </a:ext>
              </a:extLst>
            </p:cNvPr>
            <p:cNvSpPr/>
            <p:nvPr userDrawn="1"/>
          </p:nvSpPr>
          <p:spPr>
            <a:xfrm>
              <a:off x="9960961" y="4625677"/>
              <a:ext cx="1262811" cy="865992"/>
            </a:xfrm>
            <a:custGeom>
              <a:avLst/>
              <a:gdLst>
                <a:gd name="connsiteX0" fmla="*/ 127810 w 1262811"/>
                <a:gd name="connsiteY0" fmla="*/ 865993 h 865992"/>
                <a:gd name="connsiteX1" fmla="*/ 0 w 1262811"/>
                <a:gd name="connsiteY1" fmla="*/ 241006 h 865992"/>
                <a:gd name="connsiteX2" fmla="*/ 1262812 w 1262811"/>
                <a:gd name="connsiteY2" fmla="*/ 0 h 8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811" h="865992">
                  <a:moveTo>
                    <a:pt x="127810" y="865993"/>
                  </a:moveTo>
                  <a:lnTo>
                    <a:pt x="0" y="241006"/>
                  </a:lnTo>
                  <a:lnTo>
                    <a:pt x="1262812" y="0"/>
                  </a:lnTo>
                  <a:close/>
                </a:path>
              </a:pathLst>
            </a:custGeom>
            <a:solidFill>
              <a:schemeClr val="accent1"/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11775E-DAFA-CAEA-C56D-3C48B538EE98}"/>
              </a:ext>
            </a:extLst>
          </p:cNvPr>
          <p:cNvGrpSpPr/>
          <p:nvPr userDrawn="1"/>
        </p:nvGrpSpPr>
        <p:grpSpPr>
          <a:xfrm>
            <a:off x="723903" y="1758777"/>
            <a:ext cx="4576628" cy="4012293"/>
            <a:chOff x="414783" y="5112312"/>
            <a:chExt cx="1337027" cy="117216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76763D-1405-2991-5188-7DA71058BB2E}"/>
                </a:ext>
              </a:extLst>
            </p:cNvPr>
            <p:cNvGrpSpPr/>
            <p:nvPr/>
          </p:nvGrpSpPr>
          <p:grpSpPr>
            <a:xfrm>
              <a:off x="414783" y="5592440"/>
              <a:ext cx="473105" cy="473186"/>
              <a:chOff x="414783" y="5592440"/>
              <a:chExt cx="473105" cy="473186"/>
            </a:xfrm>
            <a:solidFill>
              <a:srgbClr val="DAE2F2"/>
            </a:solidFill>
          </p:grpSpPr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A4649C24-C5A4-ABC6-C1F6-8447712F568C}"/>
                  </a:ext>
                </a:extLst>
              </p:cNvPr>
              <p:cNvSpPr/>
              <p:nvPr/>
            </p:nvSpPr>
            <p:spPr>
              <a:xfrm>
                <a:off x="461660" y="5639075"/>
                <a:ext cx="377308" cy="377301"/>
              </a:xfrm>
              <a:custGeom>
                <a:avLst/>
                <a:gdLst>
                  <a:gd name="connsiteX0" fmla="*/ 140510 w 377308"/>
                  <a:gd name="connsiteY0" fmla="*/ 6294 h 377301"/>
                  <a:gd name="connsiteX1" fmla="*/ 6298 w 377308"/>
                  <a:gd name="connsiteY1" fmla="*/ 236796 h 377301"/>
                  <a:gd name="connsiteX2" fmla="*/ 236800 w 377308"/>
                  <a:gd name="connsiteY2" fmla="*/ 371008 h 377301"/>
                  <a:gd name="connsiteX3" fmla="*/ 371012 w 377308"/>
                  <a:gd name="connsiteY3" fmla="*/ 140506 h 377301"/>
                  <a:gd name="connsiteX4" fmla="*/ 140510 w 377308"/>
                  <a:gd name="connsiteY4" fmla="*/ 6294 h 377301"/>
                  <a:gd name="connsiteX5" fmla="*/ 213968 w 377308"/>
                  <a:gd name="connsiteY5" fmla="*/ 284543 h 377301"/>
                  <a:gd name="connsiteX6" fmla="*/ 92736 w 377308"/>
                  <a:gd name="connsiteY6" fmla="*/ 213976 h 377301"/>
                  <a:gd name="connsiteX7" fmla="*/ 163343 w 377308"/>
                  <a:gd name="connsiteY7" fmla="*/ 92745 h 377301"/>
                  <a:gd name="connsiteX8" fmla="*/ 284548 w 377308"/>
                  <a:gd name="connsiteY8" fmla="*/ 163338 h 377301"/>
                  <a:gd name="connsiteX9" fmla="*/ 213968 w 377308"/>
                  <a:gd name="connsiteY9" fmla="*/ 284543 h 37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7308" h="377301">
                    <a:moveTo>
                      <a:pt x="140510" y="6294"/>
                    </a:moveTo>
                    <a:cubicBezTo>
                      <a:pt x="39791" y="32892"/>
                      <a:pt x="-20300" y="136064"/>
                      <a:pt x="6298" y="236796"/>
                    </a:cubicBezTo>
                    <a:cubicBezTo>
                      <a:pt x="32883" y="337515"/>
                      <a:pt x="136082" y="397593"/>
                      <a:pt x="236800" y="371008"/>
                    </a:cubicBezTo>
                    <a:cubicBezTo>
                      <a:pt x="337493" y="344423"/>
                      <a:pt x="397611" y="241198"/>
                      <a:pt x="371012" y="140506"/>
                    </a:cubicBezTo>
                    <a:cubicBezTo>
                      <a:pt x="344414" y="39787"/>
                      <a:pt x="241202" y="-20292"/>
                      <a:pt x="140510" y="6294"/>
                    </a:cubicBezTo>
                    <a:close/>
                    <a:moveTo>
                      <a:pt x="213968" y="284543"/>
                    </a:moveTo>
                    <a:cubicBezTo>
                      <a:pt x="161009" y="298519"/>
                      <a:pt x="106738" y="266948"/>
                      <a:pt x="92736" y="213976"/>
                    </a:cubicBezTo>
                    <a:cubicBezTo>
                      <a:pt x="78761" y="161018"/>
                      <a:pt x="110358" y="106734"/>
                      <a:pt x="163343" y="92745"/>
                    </a:cubicBezTo>
                    <a:cubicBezTo>
                      <a:pt x="216301" y="78756"/>
                      <a:pt x="270559" y="110380"/>
                      <a:pt x="284548" y="163338"/>
                    </a:cubicBezTo>
                    <a:cubicBezTo>
                      <a:pt x="298523" y="216297"/>
                      <a:pt x="266939" y="270541"/>
                      <a:pt x="213968" y="2845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067ADC01-1EC3-4CB7-5495-A0F0166E3105}"/>
                  </a:ext>
                </a:extLst>
              </p:cNvPr>
              <p:cNvSpPr/>
              <p:nvPr/>
            </p:nvSpPr>
            <p:spPr>
              <a:xfrm>
                <a:off x="550426" y="5592440"/>
                <a:ext cx="105312" cy="105807"/>
              </a:xfrm>
              <a:custGeom>
                <a:avLst/>
                <a:gdLst>
                  <a:gd name="connsiteX0" fmla="*/ 105312 w 105312"/>
                  <a:gd name="connsiteY0" fmla="*/ 84102 h 105807"/>
                  <a:gd name="connsiteX1" fmla="*/ 23117 w 105312"/>
                  <a:gd name="connsiteY1" fmla="*/ 105808 h 105807"/>
                  <a:gd name="connsiteX2" fmla="*/ 2101 w 105312"/>
                  <a:gd name="connsiteY2" fmla="*/ 26198 h 105807"/>
                  <a:gd name="connsiteX3" fmla="*/ 84270 w 105312"/>
                  <a:gd name="connsiteY3" fmla="*/ 4492 h 105807"/>
                  <a:gd name="connsiteX4" fmla="*/ 105312 w 105312"/>
                  <a:gd name="connsiteY4" fmla="*/ 84102 h 10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12" h="105807">
                    <a:moveTo>
                      <a:pt x="105312" y="84102"/>
                    </a:moveTo>
                    <a:lnTo>
                      <a:pt x="23117" y="105808"/>
                    </a:lnTo>
                    <a:cubicBezTo>
                      <a:pt x="23117" y="105808"/>
                      <a:pt x="-8268" y="43992"/>
                      <a:pt x="2101" y="26198"/>
                    </a:cubicBezTo>
                    <a:cubicBezTo>
                      <a:pt x="12788" y="7807"/>
                      <a:pt x="67165" y="-8065"/>
                      <a:pt x="84270" y="4492"/>
                    </a:cubicBezTo>
                    <a:cubicBezTo>
                      <a:pt x="100884" y="16664"/>
                      <a:pt x="105312" y="84102"/>
                      <a:pt x="105312" y="8410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93EAF6E-1934-2B94-BCC3-6EBC380DE4CA}"/>
                  </a:ext>
                </a:extLst>
              </p:cNvPr>
              <p:cNvSpPr/>
              <p:nvPr/>
            </p:nvSpPr>
            <p:spPr>
              <a:xfrm>
                <a:off x="640251" y="5960426"/>
                <a:ext cx="104725" cy="105199"/>
              </a:xfrm>
              <a:custGeom>
                <a:avLst/>
                <a:gdLst>
                  <a:gd name="connsiteX0" fmla="*/ 82195 w 104725"/>
                  <a:gd name="connsiteY0" fmla="*/ 0 h 105199"/>
                  <a:gd name="connsiteX1" fmla="*/ 0 w 104725"/>
                  <a:gd name="connsiteY1" fmla="*/ 21719 h 105199"/>
                  <a:gd name="connsiteX2" fmla="*/ 21016 w 104725"/>
                  <a:gd name="connsiteY2" fmla="*/ 101355 h 105199"/>
                  <a:gd name="connsiteX3" fmla="*/ 103212 w 104725"/>
                  <a:gd name="connsiteY3" fmla="*/ 79623 h 105199"/>
                  <a:gd name="connsiteX4" fmla="*/ 82195 w 104725"/>
                  <a:gd name="connsiteY4" fmla="*/ 0 h 10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25" h="105199">
                    <a:moveTo>
                      <a:pt x="82195" y="0"/>
                    </a:moveTo>
                    <a:lnTo>
                      <a:pt x="0" y="21719"/>
                    </a:lnTo>
                    <a:cubicBezTo>
                      <a:pt x="0" y="21719"/>
                      <a:pt x="3235" y="90973"/>
                      <a:pt x="21016" y="101355"/>
                    </a:cubicBezTo>
                    <a:cubicBezTo>
                      <a:pt x="39367" y="112042"/>
                      <a:pt x="94500" y="99048"/>
                      <a:pt x="103212" y="79623"/>
                    </a:cubicBezTo>
                    <a:cubicBezTo>
                      <a:pt x="111631" y="60847"/>
                      <a:pt x="82195" y="0"/>
                      <a:pt x="82195" y="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643633DD-D529-F253-6FB3-153110176673}"/>
                  </a:ext>
                </a:extLst>
              </p:cNvPr>
              <p:cNvSpPr/>
              <p:nvPr/>
            </p:nvSpPr>
            <p:spPr>
              <a:xfrm>
                <a:off x="430296" y="5685412"/>
                <a:ext cx="110721" cy="110929"/>
              </a:xfrm>
              <a:custGeom>
                <a:avLst/>
                <a:gdLst>
                  <a:gd name="connsiteX0" fmla="*/ 110722 w 110721"/>
                  <a:gd name="connsiteY0" fmla="*/ 32645 h 110929"/>
                  <a:gd name="connsiteX1" fmla="*/ 77626 w 110721"/>
                  <a:gd name="connsiteY1" fmla="*/ 110929 h 110929"/>
                  <a:gd name="connsiteX2" fmla="*/ 1755 w 110721"/>
                  <a:gd name="connsiteY2" fmla="*/ 78841 h 110929"/>
                  <a:gd name="connsiteX3" fmla="*/ 34878 w 110721"/>
                  <a:gd name="connsiteY3" fmla="*/ 584 h 110929"/>
                  <a:gd name="connsiteX4" fmla="*/ 110722 w 110721"/>
                  <a:gd name="connsiteY4" fmla="*/ 32645 h 11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1" h="110929">
                    <a:moveTo>
                      <a:pt x="110722" y="32645"/>
                    </a:moveTo>
                    <a:lnTo>
                      <a:pt x="77626" y="110929"/>
                    </a:lnTo>
                    <a:cubicBezTo>
                      <a:pt x="77626" y="110929"/>
                      <a:pt x="9512" y="97935"/>
                      <a:pt x="1755" y="78841"/>
                    </a:cubicBezTo>
                    <a:cubicBezTo>
                      <a:pt x="-6227" y="59164"/>
                      <a:pt x="14445" y="6431"/>
                      <a:pt x="34878" y="584"/>
                    </a:cubicBezTo>
                    <a:cubicBezTo>
                      <a:pt x="54661" y="-5104"/>
                      <a:pt x="110722" y="32645"/>
                      <a:pt x="110722" y="3264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156C9911-5C78-2DBC-A970-914F74678E3F}"/>
                  </a:ext>
                </a:extLst>
              </p:cNvPr>
              <p:cNvSpPr/>
              <p:nvPr/>
            </p:nvSpPr>
            <p:spPr>
              <a:xfrm>
                <a:off x="414783" y="5832007"/>
                <a:ext cx="98456" cy="98240"/>
              </a:xfrm>
              <a:custGeom>
                <a:avLst/>
                <a:gdLst>
                  <a:gd name="connsiteX0" fmla="*/ 90447 w 98456"/>
                  <a:gd name="connsiteY0" fmla="*/ 1527 h 98240"/>
                  <a:gd name="connsiteX1" fmla="*/ 98456 w 98456"/>
                  <a:gd name="connsiteY1" fmla="*/ 86162 h 98240"/>
                  <a:gd name="connsiteX2" fmla="*/ 16473 w 98456"/>
                  <a:gd name="connsiteY2" fmla="*/ 93905 h 98240"/>
                  <a:gd name="connsiteX3" fmla="*/ 8478 w 98456"/>
                  <a:gd name="connsiteY3" fmla="*/ 9270 h 98240"/>
                  <a:gd name="connsiteX4" fmla="*/ 90447 w 98456"/>
                  <a:gd name="connsiteY4" fmla="*/ 1527 h 9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56" h="98240">
                    <a:moveTo>
                      <a:pt x="90447" y="1527"/>
                    </a:moveTo>
                    <a:lnTo>
                      <a:pt x="98456" y="86162"/>
                    </a:lnTo>
                    <a:cubicBezTo>
                      <a:pt x="98456" y="86162"/>
                      <a:pt x="32331" y="107032"/>
                      <a:pt x="16473" y="93905"/>
                    </a:cubicBezTo>
                    <a:cubicBezTo>
                      <a:pt x="84" y="80367"/>
                      <a:pt x="-6718" y="24134"/>
                      <a:pt x="8478" y="9270"/>
                    </a:cubicBezTo>
                    <a:cubicBezTo>
                      <a:pt x="23196" y="-5103"/>
                      <a:pt x="90447" y="1527"/>
                      <a:pt x="90447" y="152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2916A1F6-94D4-9761-EBBF-6BD31F9631B4}"/>
                  </a:ext>
                </a:extLst>
              </p:cNvPr>
              <p:cNvSpPr/>
              <p:nvPr/>
            </p:nvSpPr>
            <p:spPr>
              <a:xfrm>
                <a:off x="783851" y="5733614"/>
                <a:ext cx="104036" cy="103314"/>
              </a:xfrm>
              <a:custGeom>
                <a:avLst/>
                <a:gdLst>
                  <a:gd name="connsiteX0" fmla="*/ 18351 w 104036"/>
                  <a:gd name="connsiteY0" fmla="*/ 103314 h 103314"/>
                  <a:gd name="connsiteX1" fmla="*/ 0 w 104036"/>
                  <a:gd name="connsiteY1" fmla="*/ 20323 h 103314"/>
                  <a:gd name="connsiteX2" fmla="*/ 80405 w 104036"/>
                  <a:gd name="connsiteY2" fmla="*/ 2529 h 103314"/>
                  <a:gd name="connsiteX3" fmla="*/ 98743 w 104036"/>
                  <a:gd name="connsiteY3" fmla="*/ 85573 h 103314"/>
                  <a:gd name="connsiteX4" fmla="*/ 18351 w 104036"/>
                  <a:gd name="connsiteY4" fmla="*/ 103314 h 10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36" h="103314">
                    <a:moveTo>
                      <a:pt x="18351" y="103314"/>
                    </a:moveTo>
                    <a:lnTo>
                      <a:pt x="0" y="20323"/>
                    </a:lnTo>
                    <a:cubicBezTo>
                      <a:pt x="0" y="20323"/>
                      <a:pt x="63075" y="-8542"/>
                      <a:pt x="80405" y="2529"/>
                    </a:cubicBezTo>
                    <a:cubicBezTo>
                      <a:pt x="98319" y="13959"/>
                      <a:pt x="111989" y="68946"/>
                      <a:pt x="98743" y="85573"/>
                    </a:cubicBezTo>
                    <a:cubicBezTo>
                      <a:pt x="85881" y="101630"/>
                      <a:pt x="18351" y="103314"/>
                      <a:pt x="18351" y="103314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DF65D086-F25C-228C-4A76-88DFC9F204AA}"/>
                  </a:ext>
                </a:extLst>
              </p:cNvPr>
              <p:cNvSpPr/>
              <p:nvPr/>
            </p:nvSpPr>
            <p:spPr>
              <a:xfrm>
                <a:off x="688900" y="5610435"/>
                <a:ext cx="117695" cy="117553"/>
              </a:xfrm>
              <a:custGeom>
                <a:avLst/>
                <a:gdLst>
                  <a:gd name="connsiteX0" fmla="*/ 0 w 117695"/>
                  <a:gd name="connsiteY0" fmla="*/ 65828 h 117553"/>
                  <a:gd name="connsiteX1" fmla="*/ 67464 w 117695"/>
                  <a:gd name="connsiteY1" fmla="*/ 117554 h 117553"/>
                  <a:gd name="connsiteX2" fmla="*/ 117598 w 117695"/>
                  <a:gd name="connsiteY2" fmla="*/ 52224 h 117553"/>
                  <a:gd name="connsiteX3" fmla="*/ 50160 w 117695"/>
                  <a:gd name="connsiteY3" fmla="*/ 472 h 117553"/>
                  <a:gd name="connsiteX4" fmla="*/ 0 w 117695"/>
                  <a:gd name="connsiteY4" fmla="*/ 65828 h 11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95" h="117553">
                    <a:moveTo>
                      <a:pt x="0" y="65828"/>
                    </a:moveTo>
                    <a:lnTo>
                      <a:pt x="67464" y="117554"/>
                    </a:lnTo>
                    <a:cubicBezTo>
                      <a:pt x="67464" y="117554"/>
                      <a:pt x="120263" y="72644"/>
                      <a:pt x="117598" y="52224"/>
                    </a:cubicBezTo>
                    <a:cubicBezTo>
                      <a:pt x="114813" y="31128"/>
                      <a:pt x="70819" y="-4513"/>
                      <a:pt x="50160" y="472"/>
                    </a:cubicBezTo>
                    <a:cubicBezTo>
                      <a:pt x="30139" y="5325"/>
                      <a:pt x="0" y="65828"/>
                      <a:pt x="0" y="65828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75C0C12B-06FF-1642-0F69-91583AE80354}"/>
                  </a:ext>
                </a:extLst>
              </p:cNvPr>
              <p:cNvSpPr/>
              <p:nvPr/>
            </p:nvSpPr>
            <p:spPr>
              <a:xfrm>
                <a:off x="481263" y="5935180"/>
                <a:ext cx="117671" cy="117529"/>
              </a:xfrm>
              <a:custGeom>
                <a:avLst/>
                <a:gdLst>
                  <a:gd name="connsiteX0" fmla="*/ 117672 w 117671"/>
                  <a:gd name="connsiteY0" fmla="*/ 51738 h 117529"/>
                  <a:gd name="connsiteX1" fmla="*/ 50234 w 117671"/>
                  <a:gd name="connsiteY1" fmla="*/ 0 h 117529"/>
                  <a:gd name="connsiteX2" fmla="*/ 100 w 117671"/>
                  <a:gd name="connsiteY2" fmla="*/ 65343 h 117529"/>
                  <a:gd name="connsiteX3" fmla="*/ 67551 w 117671"/>
                  <a:gd name="connsiteY3" fmla="*/ 117054 h 117529"/>
                  <a:gd name="connsiteX4" fmla="*/ 117672 w 117671"/>
                  <a:gd name="connsiteY4" fmla="*/ 51738 h 11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1" h="117529">
                    <a:moveTo>
                      <a:pt x="117672" y="51738"/>
                    </a:moveTo>
                    <a:lnTo>
                      <a:pt x="50234" y="0"/>
                    </a:lnTo>
                    <a:cubicBezTo>
                      <a:pt x="50234" y="0"/>
                      <a:pt x="-2604" y="44910"/>
                      <a:pt x="100" y="65343"/>
                    </a:cubicBezTo>
                    <a:cubicBezTo>
                      <a:pt x="2885" y="86399"/>
                      <a:pt x="46906" y="122053"/>
                      <a:pt x="67551" y="117054"/>
                    </a:cubicBezTo>
                    <a:cubicBezTo>
                      <a:pt x="87573" y="112242"/>
                      <a:pt x="117672" y="51738"/>
                      <a:pt x="117672" y="517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B5D5954B-D2DC-4FCA-F0AE-5B176C10FAC8}"/>
                  </a:ext>
                </a:extLst>
              </p:cNvPr>
              <p:cNvSpPr/>
              <p:nvPr/>
            </p:nvSpPr>
            <p:spPr>
              <a:xfrm>
                <a:off x="763577" y="5867902"/>
                <a:ext cx="110726" cy="110944"/>
              </a:xfrm>
              <a:custGeom>
                <a:avLst/>
                <a:gdLst>
                  <a:gd name="connsiteX0" fmla="*/ 0 w 110726"/>
                  <a:gd name="connsiteY0" fmla="*/ 78284 h 110944"/>
                  <a:gd name="connsiteX1" fmla="*/ 33122 w 110726"/>
                  <a:gd name="connsiteY1" fmla="*/ 0 h 110944"/>
                  <a:gd name="connsiteX2" fmla="*/ 108966 w 110726"/>
                  <a:gd name="connsiteY2" fmla="*/ 32061 h 110944"/>
                  <a:gd name="connsiteX3" fmla="*/ 75844 w 110726"/>
                  <a:gd name="connsiteY3" fmla="*/ 110358 h 110944"/>
                  <a:gd name="connsiteX4" fmla="*/ 0 w 110726"/>
                  <a:gd name="connsiteY4" fmla="*/ 78284 h 11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6" h="110944">
                    <a:moveTo>
                      <a:pt x="0" y="78284"/>
                    </a:moveTo>
                    <a:lnTo>
                      <a:pt x="33122" y="0"/>
                    </a:lnTo>
                    <a:cubicBezTo>
                      <a:pt x="33122" y="0"/>
                      <a:pt x="101236" y="12981"/>
                      <a:pt x="108966" y="32061"/>
                    </a:cubicBezTo>
                    <a:cubicBezTo>
                      <a:pt x="116962" y="51738"/>
                      <a:pt x="96290" y="104497"/>
                      <a:pt x="75844" y="110358"/>
                    </a:cubicBezTo>
                    <a:cubicBezTo>
                      <a:pt x="56048" y="116060"/>
                      <a:pt x="0" y="78284"/>
                      <a:pt x="0" y="78284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5937BDC-A257-A0C6-3253-846F458C7E09}"/>
                </a:ext>
              </a:extLst>
            </p:cNvPr>
            <p:cNvGrpSpPr/>
            <p:nvPr/>
          </p:nvGrpSpPr>
          <p:grpSpPr>
            <a:xfrm>
              <a:off x="1149652" y="5368766"/>
              <a:ext cx="473113" cy="473184"/>
              <a:chOff x="1149652" y="5368766"/>
              <a:chExt cx="473113" cy="473184"/>
            </a:xfrm>
            <a:solidFill>
              <a:srgbClr val="DAE2F2"/>
            </a:solidFill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B75E510-1176-AF2A-A865-360589FAF77E}"/>
                  </a:ext>
                </a:extLst>
              </p:cNvPr>
              <p:cNvSpPr/>
              <p:nvPr/>
            </p:nvSpPr>
            <p:spPr>
              <a:xfrm>
                <a:off x="1196539" y="5415393"/>
                <a:ext cx="377303" cy="377310"/>
              </a:xfrm>
              <a:custGeom>
                <a:avLst/>
                <a:gdLst>
                  <a:gd name="connsiteX0" fmla="*/ 140509 w 377303"/>
                  <a:gd name="connsiteY0" fmla="*/ 6289 h 377310"/>
                  <a:gd name="connsiteX1" fmla="*/ 6297 w 377303"/>
                  <a:gd name="connsiteY1" fmla="*/ 236805 h 377310"/>
                  <a:gd name="connsiteX2" fmla="*/ 236799 w 377303"/>
                  <a:gd name="connsiteY2" fmla="*/ 371016 h 377310"/>
                  <a:gd name="connsiteX3" fmla="*/ 371012 w 377303"/>
                  <a:gd name="connsiteY3" fmla="*/ 140515 h 377310"/>
                  <a:gd name="connsiteX4" fmla="*/ 140509 w 377303"/>
                  <a:gd name="connsiteY4" fmla="*/ 6289 h 377310"/>
                  <a:gd name="connsiteX5" fmla="*/ 213980 w 377303"/>
                  <a:gd name="connsiteY5" fmla="*/ 284539 h 377310"/>
                  <a:gd name="connsiteX6" fmla="*/ 92736 w 377303"/>
                  <a:gd name="connsiteY6" fmla="*/ 213985 h 377310"/>
                  <a:gd name="connsiteX7" fmla="*/ 163342 w 377303"/>
                  <a:gd name="connsiteY7" fmla="*/ 92741 h 377310"/>
                  <a:gd name="connsiteX8" fmla="*/ 284547 w 377303"/>
                  <a:gd name="connsiteY8" fmla="*/ 163334 h 377310"/>
                  <a:gd name="connsiteX9" fmla="*/ 213980 w 377303"/>
                  <a:gd name="connsiteY9" fmla="*/ 284539 h 37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7303" h="377310">
                    <a:moveTo>
                      <a:pt x="140509" y="6289"/>
                    </a:moveTo>
                    <a:cubicBezTo>
                      <a:pt x="39804" y="32901"/>
                      <a:pt x="-20301" y="136072"/>
                      <a:pt x="6297" y="236805"/>
                    </a:cubicBezTo>
                    <a:cubicBezTo>
                      <a:pt x="32883" y="337524"/>
                      <a:pt x="136081" y="397602"/>
                      <a:pt x="236799" y="371016"/>
                    </a:cubicBezTo>
                    <a:cubicBezTo>
                      <a:pt x="337492" y="344432"/>
                      <a:pt x="397597" y="241207"/>
                      <a:pt x="371012" y="140515"/>
                    </a:cubicBezTo>
                    <a:cubicBezTo>
                      <a:pt x="344413" y="39782"/>
                      <a:pt x="241215" y="-20283"/>
                      <a:pt x="140509" y="6289"/>
                    </a:cubicBezTo>
                    <a:close/>
                    <a:moveTo>
                      <a:pt x="213980" y="284539"/>
                    </a:moveTo>
                    <a:cubicBezTo>
                      <a:pt x="161022" y="298527"/>
                      <a:pt x="106751" y="266956"/>
                      <a:pt x="92736" y="213985"/>
                    </a:cubicBezTo>
                    <a:cubicBezTo>
                      <a:pt x="78760" y="161014"/>
                      <a:pt x="110371" y="106730"/>
                      <a:pt x="163342" y="92741"/>
                    </a:cubicBezTo>
                    <a:cubicBezTo>
                      <a:pt x="216300" y="78752"/>
                      <a:pt x="270571" y="110376"/>
                      <a:pt x="284547" y="163334"/>
                    </a:cubicBezTo>
                    <a:cubicBezTo>
                      <a:pt x="298522" y="216292"/>
                      <a:pt x="266938" y="270550"/>
                      <a:pt x="213980" y="284539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8AE21D94-AFB8-942B-12F2-2E9D8B489D8A}"/>
                  </a:ext>
                </a:extLst>
              </p:cNvPr>
              <p:cNvSpPr/>
              <p:nvPr/>
            </p:nvSpPr>
            <p:spPr>
              <a:xfrm>
                <a:off x="1285304" y="5368766"/>
                <a:ext cx="105312" cy="105807"/>
              </a:xfrm>
              <a:custGeom>
                <a:avLst/>
                <a:gdLst>
                  <a:gd name="connsiteX0" fmla="*/ 105312 w 105312"/>
                  <a:gd name="connsiteY0" fmla="*/ 84102 h 105807"/>
                  <a:gd name="connsiteX1" fmla="*/ 23117 w 105312"/>
                  <a:gd name="connsiteY1" fmla="*/ 105808 h 105807"/>
                  <a:gd name="connsiteX2" fmla="*/ 2101 w 105312"/>
                  <a:gd name="connsiteY2" fmla="*/ 26198 h 105807"/>
                  <a:gd name="connsiteX3" fmla="*/ 84270 w 105312"/>
                  <a:gd name="connsiteY3" fmla="*/ 4492 h 105807"/>
                  <a:gd name="connsiteX4" fmla="*/ 105312 w 105312"/>
                  <a:gd name="connsiteY4" fmla="*/ 84102 h 10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12" h="105807">
                    <a:moveTo>
                      <a:pt x="105312" y="84102"/>
                    </a:moveTo>
                    <a:lnTo>
                      <a:pt x="23117" y="105808"/>
                    </a:lnTo>
                    <a:cubicBezTo>
                      <a:pt x="23117" y="105808"/>
                      <a:pt x="-8268" y="43992"/>
                      <a:pt x="2101" y="26198"/>
                    </a:cubicBezTo>
                    <a:cubicBezTo>
                      <a:pt x="12801" y="7807"/>
                      <a:pt x="67165" y="-8065"/>
                      <a:pt x="84270" y="4492"/>
                    </a:cubicBezTo>
                    <a:cubicBezTo>
                      <a:pt x="100884" y="16664"/>
                      <a:pt x="105312" y="84102"/>
                      <a:pt x="105312" y="84102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5DACFE80-C0F3-B6B8-DCD5-02740E62311D}"/>
                  </a:ext>
                </a:extLst>
              </p:cNvPr>
              <p:cNvSpPr/>
              <p:nvPr/>
            </p:nvSpPr>
            <p:spPr>
              <a:xfrm>
                <a:off x="1375129" y="5736753"/>
                <a:ext cx="104734" cy="105198"/>
              </a:xfrm>
              <a:custGeom>
                <a:avLst/>
                <a:gdLst>
                  <a:gd name="connsiteX0" fmla="*/ 82195 w 104734"/>
                  <a:gd name="connsiteY0" fmla="*/ 0 h 105198"/>
                  <a:gd name="connsiteX1" fmla="*/ 0 w 104734"/>
                  <a:gd name="connsiteY1" fmla="*/ 21706 h 105198"/>
                  <a:gd name="connsiteX2" fmla="*/ 21029 w 104734"/>
                  <a:gd name="connsiteY2" fmla="*/ 101355 h 105198"/>
                  <a:gd name="connsiteX3" fmla="*/ 103225 w 104734"/>
                  <a:gd name="connsiteY3" fmla="*/ 79623 h 105198"/>
                  <a:gd name="connsiteX4" fmla="*/ 82195 w 104734"/>
                  <a:gd name="connsiteY4" fmla="*/ 0 h 10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34" h="105198">
                    <a:moveTo>
                      <a:pt x="82195" y="0"/>
                    </a:moveTo>
                    <a:lnTo>
                      <a:pt x="0" y="21706"/>
                    </a:lnTo>
                    <a:cubicBezTo>
                      <a:pt x="0" y="21706"/>
                      <a:pt x="3235" y="90960"/>
                      <a:pt x="21029" y="101355"/>
                    </a:cubicBezTo>
                    <a:cubicBezTo>
                      <a:pt x="39381" y="112042"/>
                      <a:pt x="94513" y="99035"/>
                      <a:pt x="103225" y="79623"/>
                    </a:cubicBezTo>
                    <a:cubicBezTo>
                      <a:pt x="111631" y="60848"/>
                      <a:pt x="82195" y="0"/>
                      <a:pt x="82195" y="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50EA4658-1D61-D194-CC6D-522557D35C33}"/>
                  </a:ext>
                </a:extLst>
              </p:cNvPr>
              <p:cNvSpPr/>
              <p:nvPr/>
            </p:nvSpPr>
            <p:spPr>
              <a:xfrm>
                <a:off x="1165196" y="5461738"/>
                <a:ext cx="110713" cy="110928"/>
              </a:xfrm>
              <a:custGeom>
                <a:avLst/>
                <a:gdLst>
                  <a:gd name="connsiteX0" fmla="*/ 110713 w 110713"/>
                  <a:gd name="connsiteY0" fmla="*/ 32645 h 110928"/>
                  <a:gd name="connsiteX1" fmla="*/ 77618 w 110713"/>
                  <a:gd name="connsiteY1" fmla="*/ 110929 h 110928"/>
                  <a:gd name="connsiteX2" fmla="*/ 1761 w 110713"/>
                  <a:gd name="connsiteY2" fmla="*/ 78841 h 110928"/>
                  <a:gd name="connsiteX3" fmla="*/ 34869 w 110713"/>
                  <a:gd name="connsiteY3" fmla="*/ 584 h 110928"/>
                  <a:gd name="connsiteX4" fmla="*/ 110713 w 110713"/>
                  <a:gd name="connsiteY4" fmla="*/ 32645 h 11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13" h="110928">
                    <a:moveTo>
                      <a:pt x="110713" y="32645"/>
                    </a:moveTo>
                    <a:lnTo>
                      <a:pt x="77618" y="110929"/>
                    </a:lnTo>
                    <a:cubicBezTo>
                      <a:pt x="77618" y="110929"/>
                      <a:pt x="9504" y="97935"/>
                      <a:pt x="1761" y="78841"/>
                    </a:cubicBezTo>
                    <a:cubicBezTo>
                      <a:pt x="-6235" y="59164"/>
                      <a:pt x="14437" y="6431"/>
                      <a:pt x="34869" y="584"/>
                    </a:cubicBezTo>
                    <a:cubicBezTo>
                      <a:pt x="54639" y="-5104"/>
                      <a:pt x="110713" y="32645"/>
                      <a:pt x="110713" y="32645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B656B647-549E-0D05-13E0-D76DA728AFAD}"/>
                  </a:ext>
                </a:extLst>
              </p:cNvPr>
              <p:cNvSpPr/>
              <p:nvPr/>
            </p:nvSpPr>
            <p:spPr>
              <a:xfrm>
                <a:off x="1149652" y="5608333"/>
                <a:ext cx="98464" cy="98240"/>
              </a:xfrm>
              <a:custGeom>
                <a:avLst/>
                <a:gdLst>
                  <a:gd name="connsiteX0" fmla="*/ 90456 w 98464"/>
                  <a:gd name="connsiteY0" fmla="*/ 1527 h 98240"/>
                  <a:gd name="connsiteX1" fmla="*/ 98465 w 98464"/>
                  <a:gd name="connsiteY1" fmla="*/ 86162 h 98240"/>
                  <a:gd name="connsiteX2" fmla="*/ 16482 w 98464"/>
                  <a:gd name="connsiteY2" fmla="*/ 93905 h 98240"/>
                  <a:gd name="connsiteX3" fmla="*/ 8473 w 98464"/>
                  <a:gd name="connsiteY3" fmla="*/ 9270 h 98240"/>
                  <a:gd name="connsiteX4" fmla="*/ 90456 w 98464"/>
                  <a:gd name="connsiteY4" fmla="*/ 1527 h 9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64" h="98240">
                    <a:moveTo>
                      <a:pt x="90456" y="1527"/>
                    </a:moveTo>
                    <a:lnTo>
                      <a:pt x="98465" y="86162"/>
                    </a:lnTo>
                    <a:cubicBezTo>
                      <a:pt x="98465" y="86162"/>
                      <a:pt x="32340" y="107032"/>
                      <a:pt x="16482" y="93905"/>
                    </a:cubicBezTo>
                    <a:cubicBezTo>
                      <a:pt x="93" y="80354"/>
                      <a:pt x="-6722" y="24134"/>
                      <a:pt x="8473" y="9270"/>
                    </a:cubicBezTo>
                    <a:cubicBezTo>
                      <a:pt x="23218" y="-5103"/>
                      <a:pt x="90456" y="1527"/>
                      <a:pt x="90456" y="1527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CA2B050C-978A-552D-DB36-7FBDE2417416}"/>
                  </a:ext>
                </a:extLst>
              </p:cNvPr>
              <p:cNvSpPr/>
              <p:nvPr/>
            </p:nvSpPr>
            <p:spPr>
              <a:xfrm>
                <a:off x="1518729" y="5509918"/>
                <a:ext cx="104036" cy="103322"/>
              </a:xfrm>
              <a:custGeom>
                <a:avLst/>
                <a:gdLst>
                  <a:gd name="connsiteX0" fmla="*/ 18351 w 104036"/>
                  <a:gd name="connsiteY0" fmla="*/ 103323 h 103322"/>
                  <a:gd name="connsiteX1" fmla="*/ 0 w 104036"/>
                  <a:gd name="connsiteY1" fmla="*/ 20319 h 103322"/>
                  <a:gd name="connsiteX2" fmla="*/ 80405 w 104036"/>
                  <a:gd name="connsiteY2" fmla="*/ 2524 h 103322"/>
                  <a:gd name="connsiteX3" fmla="*/ 98743 w 104036"/>
                  <a:gd name="connsiteY3" fmla="*/ 85582 h 103322"/>
                  <a:gd name="connsiteX4" fmla="*/ 18351 w 104036"/>
                  <a:gd name="connsiteY4" fmla="*/ 103323 h 10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36" h="103322">
                    <a:moveTo>
                      <a:pt x="18351" y="103323"/>
                    </a:moveTo>
                    <a:lnTo>
                      <a:pt x="0" y="20319"/>
                    </a:lnTo>
                    <a:cubicBezTo>
                      <a:pt x="0" y="20319"/>
                      <a:pt x="63075" y="-8534"/>
                      <a:pt x="80405" y="2524"/>
                    </a:cubicBezTo>
                    <a:cubicBezTo>
                      <a:pt x="98319" y="13967"/>
                      <a:pt x="111989" y="68954"/>
                      <a:pt x="98743" y="85582"/>
                    </a:cubicBezTo>
                    <a:cubicBezTo>
                      <a:pt x="85881" y="101639"/>
                      <a:pt x="18351" y="103323"/>
                      <a:pt x="18351" y="10332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8574F5E-A44E-460B-5F41-9CAFD91ED6FC}"/>
                  </a:ext>
                </a:extLst>
              </p:cNvPr>
              <p:cNvSpPr/>
              <p:nvPr/>
            </p:nvSpPr>
            <p:spPr>
              <a:xfrm>
                <a:off x="1423778" y="5386759"/>
                <a:ext cx="117695" cy="117555"/>
              </a:xfrm>
              <a:custGeom>
                <a:avLst/>
                <a:gdLst>
                  <a:gd name="connsiteX0" fmla="*/ 0 w 117695"/>
                  <a:gd name="connsiteY0" fmla="*/ 65817 h 117555"/>
                  <a:gd name="connsiteX1" fmla="*/ 67464 w 117695"/>
                  <a:gd name="connsiteY1" fmla="*/ 117555 h 117555"/>
                  <a:gd name="connsiteX2" fmla="*/ 117598 w 117695"/>
                  <a:gd name="connsiteY2" fmla="*/ 52213 h 117555"/>
                  <a:gd name="connsiteX3" fmla="*/ 50161 w 117695"/>
                  <a:gd name="connsiteY3" fmla="*/ 475 h 117555"/>
                  <a:gd name="connsiteX4" fmla="*/ 0 w 117695"/>
                  <a:gd name="connsiteY4" fmla="*/ 65817 h 117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95" h="117555">
                    <a:moveTo>
                      <a:pt x="0" y="65817"/>
                    </a:moveTo>
                    <a:lnTo>
                      <a:pt x="67464" y="117555"/>
                    </a:lnTo>
                    <a:cubicBezTo>
                      <a:pt x="67464" y="117555"/>
                      <a:pt x="120263" y="72646"/>
                      <a:pt x="117598" y="52213"/>
                    </a:cubicBezTo>
                    <a:cubicBezTo>
                      <a:pt x="114814" y="31130"/>
                      <a:pt x="70819" y="-4524"/>
                      <a:pt x="50161" y="475"/>
                    </a:cubicBezTo>
                    <a:cubicBezTo>
                      <a:pt x="30139" y="5314"/>
                      <a:pt x="0" y="65817"/>
                      <a:pt x="0" y="65817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61C25A39-61B6-4E59-B12E-7AD8667CB07F}"/>
                  </a:ext>
                </a:extLst>
              </p:cNvPr>
              <p:cNvSpPr/>
              <p:nvPr/>
            </p:nvSpPr>
            <p:spPr>
              <a:xfrm>
                <a:off x="1216141" y="5711507"/>
                <a:ext cx="117671" cy="117528"/>
              </a:xfrm>
              <a:custGeom>
                <a:avLst/>
                <a:gdLst>
                  <a:gd name="connsiteX0" fmla="*/ 117672 w 117671"/>
                  <a:gd name="connsiteY0" fmla="*/ 51738 h 117528"/>
                  <a:gd name="connsiteX1" fmla="*/ 50234 w 117671"/>
                  <a:gd name="connsiteY1" fmla="*/ 0 h 117528"/>
                  <a:gd name="connsiteX2" fmla="*/ 100 w 117671"/>
                  <a:gd name="connsiteY2" fmla="*/ 65329 h 117528"/>
                  <a:gd name="connsiteX3" fmla="*/ 67551 w 117671"/>
                  <a:gd name="connsiteY3" fmla="*/ 117054 h 117528"/>
                  <a:gd name="connsiteX4" fmla="*/ 117672 w 117671"/>
                  <a:gd name="connsiteY4" fmla="*/ 51738 h 11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1" h="117528">
                    <a:moveTo>
                      <a:pt x="117672" y="51738"/>
                    </a:moveTo>
                    <a:lnTo>
                      <a:pt x="50234" y="0"/>
                    </a:lnTo>
                    <a:cubicBezTo>
                      <a:pt x="50234" y="0"/>
                      <a:pt x="-2604" y="44910"/>
                      <a:pt x="100" y="65329"/>
                    </a:cubicBezTo>
                    <a:cubicBezTo>
                      <a:pt x="2885" y="86385"/>
                      <a:pt x="46906" y="122053"/>
                      <a:pt x="67551" y="117054"/>
                    </a:cubicBezTo>
                    <a:cubicBezTo>
                      <a:pt x="87560" y="112228"/>
                      <a:pt x="117672" y="51738"/>
                      <a:pt x="117672" y="51738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C3F5F0A9-7E30-D71B-A177-1ECB4AC7BD61}"/>
                  </a:ext>
                </a:extLst>
              </p:cNvPr>
              <p:cNvSpPr/>
              <p:nvPr/>
            </p:nvSpPr>
            <p:spPr>
              <a:xfrm>
                <a:off x="1498455" y="5644228"/>
                <a:ext cx="110726" cy="110939"/>
              </a:xfrm>
              <a:custGeom>
                <a:avLst/>
                <a:gdLst>
                  <a:gd name="connsiteX0" fmla="*/ 0 w 110726"/>
                  <a:gd name="connsiteY0" fmla="*/ 78271 h 110939"/>
                  <a:gd name="connsiteX1" fmla="*/ 33122 w 110726"/>
                  <a:gd name="connsiteY1" fmla="*/ 0 h 110939"/>
                  <a:gd name="connsiteX2" fmla="*/ 108966 w 110726"/>
                  <a:gd name="connsiteY2" fmla="*/ 32061 h 110939"/>
                  <a:gd name="connsiteX3" fmla="*/ 75844 w 110726"/>
                  <a:gd name="connsiteY3" fmla="*/ 110358 h 110939"/>
                  <a:gd name="connsiteX4" fmla="*/ 0 w 110726"/>
                  <a:gd name="connsiteY4" fmla="*/ 78271 h 11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6" h="110939">
                    <a:moveTo>
                      <a:pt x="0" y="78271"/>
                    </a:moveTo>
                    <a:lnTo>
                      <a:pt x="33122" y="0"/>
                    </a:lnTo>
                    <a:cubicBezTo>
                      <a:pt x="33122" y="0"/>
                      <a:pt x="101236" y="12968"/>
                      <a:pt x="108966" y="32061"/>
                    </a:cubicBezTo>
                    <a:cubicBezTo>
                      <a:pt x="116962" y="51738"/>
                      <a:pt x="96290" y="104498"/>
                      <a:pt x="75844" y="110358"/>
                    </a:cubicBezTo>
                    <a:cubicBezTo>
                      <a:pt x="56048" y="116033"/>
                      <a:pt x="0" y="78271"/>
                      <a:pt x="0" y="78271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05D205B-5A62-9AE3-7690-00883DEC41F7}"/>
                </a:ext>
              </a:extLst>
            </p:cNvPr>
            <p:cNvGrpSpPr/>
            <p:nvPr/>
          </p:nvGrpSpPr>
          <p:grpSpPr>
            <a:xfrm>
              <a:off x="1522883" y="5229812"/>
              <a:ext cx="228927" cy="228945"/>
              <a:chOff x="1522883" y="5229812"/>
              <a:chExt cx="228927" cy="228945"/>
            </a:xfrm>
            <a:solidFill>
              <a:srgbClr val="C8EEFB"/>
            </a:solidFill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150FEB2F-FA96-8170-0110-0722FE197027}"/>
                  </a:ext>
                </a:extLst>
              </p:cNvPr>
              <p:cNvSpPr/>
              <p:nvPr/>
            </p:nvSpPr>
            <p:spPr>
              <a:xfrm>
                <a:off x="1545580" y="5252363"/>
                <a:ext cx="182575" cy="182564"/>
              </a:xfrm>
              <a:custGeom>
                <a:avLst/>
                <a:gdLst>
                  <a:gd name="connsiteX0" fmla="*/ 67981 w 182575"/>
                  <a:gd name="connsiteY0" fmla="*/ 3045 h 182564"/>
                  <a:gd name="connsiteX1" fmla="*/ 3049 w 182575"/>
                  <a:gd name="connsiteY1" fmla="*/ 114570 h 182564"/>
                  <a:gd name="connsiteX2" fmla="*/ 114588 w 182575"/>
                  <a:gd name="connsiteY2" fmla="*/ 179515 h 182564"/>
                  <a:gd name="connsiteX3" fmla="*/ 179533 w 182575"/>
                  <a:gd name="connsiteY3" fmla="*/ 67990 h 182564"/>
                  <a:gd name="connsiteX4" fmla="*/ 67981 w 182575"/>
                  <a:gd name="connsiteY4" fmla="*/ 3045 h 182564"/>
                  <a:gd name="connsiteX5" fmla="*/ 103529 w 182575"/>
                  <a:gd name="connsiteY5" fmla="*/ 137668 h 182564"/>
                  <a:gd name="connsiteX6" fmla="*/ 44870 w 182575"/>
                  <a:gd name="connsiteY6" fmla="*/ 103538 h 182564"/>
                  <a:gd name="connsiteX7" fmla="*/ 79039 w 182575"/>
                  <a:gd name="connsiteY7" fmla="*/ 44878 h 182564"/>
                  <a:gd name="connsiteX8" fmla="*/ 137686 w 182575"/>
                  <a:gd name="connsiteY8" fmla="*/ 79022 h 182564"/>
                  <a:gd name="connsiteX9" fmla="*/ 103529 w 182575"/>
                  <a:gd name="connsiteY9" fmla="*/ 137668 h 18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575" h="182564">
                    <a:moveTo>
                      <a:pt x="67981" y="3045"/>
                    </a:moveTo>
                    <a:cubicBezTo>
                      <a:pt x="19252" y="15906"/>
                      <a:pt x="-9826" y="65828"/>
                      <a:pt x="3049" y="114570"/>
                    </a:cubicBezTo>
                    <a:cubicBezTo>
                      <a:pt x="15911" y="163312"/>
                      <a:pt x="65846" y="192390"/>
                      <a:pt x="114588" y="179515"/>
                    </a:cubicBezTo>
                    <a:cubicBezTo>
                      <a:pt x="163303" y="166640"/>
                      <a:pt x="192394" y="116718"/>
                      <a:pt x="179533" y="67990"/>
                    </a:cubicBezTo>
                    <a:cubicBezTo>
                      <a:pt x="166644" y="19248"/>
                      <a:pt x="116709" y="-9817"/>
                      <a:pt x="67981" y="3045"/>
                    </a:cubicBezTo>
                    <a:close/>
                    <a:moveTo>
                      <a:pt x="103529" y="137668"/>
                    </a:moveTo>
                    <a:cubicBezTo>
                      <a:pt x="77899" y="144444"/>
                      <a:pt x="51645" y="129156"/>
                      <a:pt x="44870" y="103538"/>
                    </a:cubicBezTo>
                    <a:cubicBezTo>
                      <a:pt x="38107" y="77895"/>
                      <a:pt x="53409" y="51641"/>
                      <a:pt x="79039" y="44878"/>
                    </a:cubicBezTo>
                    <a:cubicBezTo>
                      <a:pt x="104670" y="38090"/>
                      <a:pt x="130910" y="53404"/>
                      <a:pt x="137686" y="79022"/>
                    </a:cubicBezTo>
                    <a:cubicBezTo>
                      <a:pt x="144448" y="104652"/>
                      <a:pt x="129147" y="130919"/>
                      <a:pt x="103529" y="1376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E162D23E-806D-3AD6-562E-92AE3BCC80A9}"/>
                  </a:ext>
                </a:extLst>
              </p:cNvPr>
              <p:cNvSpPr/>
              <p:nvPr/>
            </p:nvSpPr>
            <p:spPr>
              <a:xfrm>
                <a:off x="1588516" y="5229812"/>
                <a:ext cx="50967" cy="51186"/>
              </a:xfrm>
              <a:custGeom>
                <a:avLst/>
                <a:gdLst>
                  <a:gd name="connsiteX0" fmla="*/ 50967 w 50967"/>
                  <a:gd name="connsiteY0" fmla="*/ 40685 h 51186"/>
                  <a:gd name="connsiteX1" fmla="*/ 11189 w 50967"/>
                  <a:gd name="connsiteY1" fmla="*/ 51187 h 51186"/>
                  <a:gd name="connsiteX2" fmla="*/ 1019 w 50967"/>
                  <a:gd name="connsiteY2" fmla="*/ 12668 h 51186"/>
                  <a:gd name="connsiteX3" fmla="*/ 40784 w 50967"/>
                  <a:gd name="connsiteY3" fmla="*/ 2180 h 51186"/>
                  <a:gd name="connsiteX4" fmla="*/ 50967 w 50967"/>
                  <a:gd name="connsiteY4" fmla="*/ 40685 h 5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67" h="51186">
                    <a:moveTo>
                      <a:pt x="50967" y="40685"/>
                    </a:moveTo>
                    <a:lnTo>
                      <a:pt x="11189" y="51187"/>
                    </a:lnTo>
                    <a:cubicBezTo>
                      <a:pt x="11189" y="51187"/>
                      <a:pt x="-4006" y="21287"/>
                      <a:pt x="1019" y="12668"/>
                    </a:cubicBezTo>
                    <a:cubicBezTo>
                      <a:pt x="6190" y="3771"/>
                      <a:pt x="32497" y="-3906"/>
                      <a:pt x="40784" y="2180"/>
                    </a:cubicBezTo>
                    <a:cubicBezTo>
                      <a:pt x="48819" y="8054"/>
                      <a:pt x="50967" y="40685"/>
                      <a:pt x="50967" y="40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F9AD71AF-B88F-48C6-DDE3-26B292D5D6F7}"/>
                  </a:ext>
                </a:extLst>
              </p:cNvPr>
              <p:cNvSpPr/>
              <p:nvPr/>
            </p:nvSpPr>
            <p:spPr>
              <a:xfrm>
                <a:off x="1631978" y="5407865"/>
                <a:ext cx="50680" cy="50892"/>
              </a:xfrm>
              <a:custGeom>
                <a:avLst/>
                <a:gdLst>
                  <a:gd name="connsiteX0" fmla="*/ 39778 w 50680"/>
                  <a:gd name="connsiteY0" fmla="*/ 0 h 50892"/>
                  <a:gd name="connsiteX1" fmla="*/ 0 w 50680"/>
                  <a:gd name="connsiteY1" fmla="*/ 10501 h 50892"/>
                  <a:gd name="connsiteX2" fmla="*/ 10170 w 50680"/>
                  <a:gd name="connsiteY2" fmla="*/ 49033 h 50892"/>
                  <a:gd name="connsiteX3" fmla="*/ 49948 w 50680"/>
                  <a:gd name="connsiteY3" fmla="*/ 38519 h 50892"/>
                  <a:gd name="connsiteX4" fmla="*/ 39778 w 50680"/>
                  <a:gd name="connsiteY4" fmla="*/ 0 h 5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80" h="50892">
                    <a:moveTo>
                      <a:pt x="39778" y="0"/>
                    </a:moveTo>
                    <a:lnTo>
                      <a:pt x="0" y="10501"/>
                    </a:lnTo>
                    <a:cubicBezTo>
                      <a:pt x="0" y="10501"/>
                      <a:pt x="1578" y="44008"/>
                      <a:pt x="10170" y="49033"/>
                    </a:cubicBezTo>
                    <a:cubicBezTo>
                      <a:pt x="19054" y="54204"/>
                      <a:pt x="45732" y="47906"/>
                      <a:pt x="49948" y="38519"/>
                    </a:cubicBezTo>
                    <a:cubicBezTo>
                      <a:pt x="54019" y="29436"/>
                      <a:pt x="39778" y="0"/>
                      <a:pt x="3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9BF0CDC8-F050-FA84-E71C-AD9980C88663}"/>
                  </a:ext>
                </a:extLst>
              </p:cNvPr>
              <p:cNvSpPr/>
              <p:nvPr/>
            </p:nvSpPr>
            <p:spPr>
              <a:xfrm>
                <a:off x="1530410" y="5274778"/>
                <a:ext cx="53568" cy="53676"/>
              </a:xfrm>
              <a:custGeom>
                <a:avLst/>
                <a:gdLst>
                  <a:gd name="connsiteX0" fmla="*/ 53569 w 53568"/>
                  <a:gd name="connsiteY0" fmla="*/ 15808 h 53676"/>
                  <a:gd name="connsiteX1" fmla="*/ 37551 w 53568"/>
                  <a:gd name="connsiteY1" fmla="*/ 53676 h 53676"/>
                  <a:gd name="connsiteX2" fmla="*/ 849 w 53568"/>
                  <a:gd name="connsiteY2" fmla="*/ 38150 h 53676"/>
                  <a:gd name="connsiteX3" fmla="*/ 16866 w 53568"/>
                  <a:gd name="connsiteY3" fmla="*/ 281 h 53676"/>
                  <a:gd name="connsiteX4" fmla="*/ 53569 w 53568"/>
                  <a:gd name="connsiteY4" fmla="*/ 15808 h 53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68" h="53676">
                    <a:moveTo>
                      <a:pt x="53569" y="15808"/>
                    </a:moveTo>
                    <a:lnTo>
                      <a:pt x="37551" y="53676"/>
                    </a:lnTo>
                    <a:cubicBezTo>
                      <a:pt x="37551" y="53676"/>
                      <a:pt x="4588" y="47391"/>
                      <a:pt x="849" y="38150"/>
                    </a:cubicBezTo>
                    <a:cubicBezTo>
                      <a:pt x="-3010" y="28616"/>
                      <a:pt x="6975" y="3105"/>
                      <a:pt x="16866" y="281"/>
                    </a:cubicBezTo>
                    <a:cubicBezTo>
                      <a:pt x="26426" y="-2464"/>
                      <a:pt x="53569" y="15808"/>
                      <a:pt x="53569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1ED62262-208D-F0C0-C743-6F7438FB414B}"/>
                  </a:ext>
                </a:extLst>
              </p:cNvPr>
              <p:cNvSpPr/>
              <p:nvPr/>
            </p:nvSpPr>
            <p:spPr>
              <a:xfrm>
                <a:off x="1522883" y="5345709"/>
                <a:ext cx="47650" cy="47549"/>
              </a:xfrm>
              <a:custGeom>
                <a:avLst/>
                <a:gdLst>
                  <a:gd name="connsiteX0" fmla="*/ 43766 w 47650"/>
                  <a:gd name="connsiteY0" fmla="*/ 738 h 47549"/>
                  <a:gd name="connsiteX1" fmla="*/ 47651 w 47650"/>
                  <a:gd name="connsiteY1" fmla="*/ 41684 h 47549"/>
                  <a:gd name="connsiteX2" fmla="*/ 7978 w 47650"/>
                  <a:gd name="connsiteY2" fmla="*/ 45449 h 47549"/>
                  <a:gd name="connsiteX3" fmla="*/ 4093 w 47650"/>
                  <a:gd name="connsiteY3" fmla="*/ 4491 h 47549"/>
                  <a:gd name="connsiteX4" fmla="*/ 43766 w 47650"/>
                  <a:gd name="connsiteY4" fmla="*/ 738 h 4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50" h="47549">
                    <a:moveTo>
                      <a:pt x="43766" y="738"/>
                    </a:moveTo>
                    <a:lnTo>
                      <a:pt x="47651" y="41684"/>
                    </a:lnTo>
                    <a:cubicBezTo>
                      <a:pt x="47651" y="41684"/>
                      <a:pt x="15656" y="51814"/>
                      <a:pt x="7978" y="45449"/>
                    </a:cubicBezTo>
                    <a:cubicBezTo>
                      <a:pt x="49" y="38886"/>
                      <a:pt x="-3252" y="11691"/>
                      <a:pt x="4093" y="4491"/>
                    </a:cubicBezTo>
                    <a:cubicBezTo>
                      <a:pt x="11227" y="-2470"/>
                      <a:pt x="43766" y="738"/>
                      <a:pt x="43766" y="7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791FBFA4-7600-D843-2743-46A9A40991AD}"/>
                  </a:ext>
                </a:extLst>
              </p:cNvPr>
              <p:cNvSpPr/>
              <p:nvPr/>
            </p:nvSpPr>
            <p:spPr>
              <a:xfrm>
                <a:off x="1701458" y="5298105"/>
                <a:ext cx="50353" cy="49999"/>
              </a:xfrm>
              <a:custGeom>
                <a:avLst/>
                <a:gdLst>
                  <a:gd name="connsiteX0" fmla="*/ 8884 w 50353"/>
                  <a:gd name="connsiteY0" fmla="*/ 50000 h 49999"/>
                  <a:gd name="connsiteX1" fmla="*/ 0 w 50353"/>
                  <a:gd name="connsiteY1" fmla="*/ 9837 h 49999"/>
                  <a:gd name="connsiteX2" fmla="*/ 38916 w 50353"/>
                  <a:gd name="connsiteY2" fmla="*/ 1218 h 49999"/>
                  <a:gd name="connsiteX3" fmla="*/ 47787 w 50353"/>
                  <a:gd name="connsiteY3" fmla="*/ 41395 h 49999"/>
                  <a:gd name="connsiteX4" fmla="*/ 8884 w 50353"/>
                  <a:gd name="connsiteY4" fmla="*/ 50000 h 4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353" h="49999">
                    <a:moveTo>
                      <a:pt x="8884" y="50000"/>
                    </a:moveTo>
                    <a:lnTo>
                      <a:pt x="0" y="9837"/>
                    </a:lnTo>
                    <a:cubicBezTo>
                      <a:pt x="0" y="9837"/>
                      <a:pt x="30523" y="-4125"/>
                      <a:pt x="38916" y="1218"/>
                    </a:cubicBezTo>
                    <a:cubicBezTo>
                      <a:pt x="47588" y="6748"/>
                      <a:pt x="54205" y="33359"/>
                      <a:pt x="47787" y="41395"/>
                    </a:cubicBezTo>
                    <a:cubicBezTo>
                      <a:pt x="41568" y="49178"/>
                      <a:pt x="8884" y="50000"/>
                      <a:pt x="8884" y="50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BE01598B-B409-A8A9-AA96-B85CD59F8916}"/>
                  </a:ext>
                </a:extLst>
              </p:cNvPr>
              <p:cNvSpPr/>
              <p:nvPr/>
            </p:nvSpPr>
            <p:spPr>
              <a:xfrm>
                <a:off x="1655527" y="5238515"/>
                <a:ext cx="56945" cy="56870"/>
              </a:xfrm>
              <a:custGeom>
                <a:avLst/>
                <a:gdLst>
                  <a:gd name="connsiteX0" fmla="*/ 0 w 56945"/>
                  <a:gd name="connsiteY0" fmla="*/ 31850 h 56870"/>
                  <a:gd name="connsiteX1" fmla="*/ 32645 w 56945"/>
                  <a:gd name="connsiteY1" fmla="*/ 56871 h 56870"/>
                  <a:gd name="connsiteX2" fmla="*/ 56896 w 56945"/>
                  <a:gd name="connsiteY2" fmla="*/ 25274 h 56870"/>
                  <a:gd name="connsiteX3" fmla="*/ 24278 w 56945"/>
                  <a:gd name="connsiteY3" fmla="*/ 226 h 56870"/>
                  <a:gd name="connsiteX4" fmla="*/ 0 w 56945"/>
                  <a:gd name="connsiteY4" fmla="*/ 31850 h 5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45" h="56870">
                    <a:moveTo>
                      <a:pt x="0" y="31850"/>
                    </a:moveTo>
                    <a:lnTo>
                      <a:pt x="32645" y="56871"/>
                    </a:lnTo>
                    <a:cubicBezTo>
                      <a:pt x="32645" y="56871"/>
                      <a:pt x="58209" y="35139"/>
                      <a:pt x="56896" y="25274"/>
                    </a:cubicBezTo>
                    <a:cubicBezTo>
                      <a:pt x="55557" y="15064"/>
                      <a:pt x="34262" y="-2173"/>
                      <a:pt x="24278" y="226"/>
                    </a:cubicBezTo>
                    <a:cubicBezTo>
                      <a:pt x="14585" y="2560"/>
                      <a:pt x="0" y="31850"/>
                      <a:pt x="0" y="318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FE184801-0D95-F88D-A02B-CD2610DED22D}"/>
                  </a:ext>
                </a:extLst>
              </p:cNvPr>
              <p:cNvSpPr/>
              <p:nvPr/>
            </p:nvSpPr>
            <p:spPr>
              <a:xfrm>
                <a:off x="1555051" y="5395627"/>
                <a:ext cx="56931" cy="56886"/>
              </a:xfrm>
              <a:custGeom>
                <a:avLst/>
                <a:gdLst>
                  <a:gd name="connsiteX0" fmla="*/ 56932 w 56931"/>
                  <a:gd name="connsiteY0" fmla="*/ 25047 h 56886"/>
                  <a:gd name="connsiteX1" fmla="*/ 24314 w 56931"/>
                  <a:gd name="connsiteY1" fmla="*/ 0 h 56886"/>
                  <a:gd name="connsiteX2" fmla="*/ 49 w 56931"/>
                  <a:gd name="connsiteY2" fmla="*/ 31624 h 56886"/>
                  <a:gd name="connsiteX3" fmla="*/ 32680 w 56931"/>
                  <a:gd name="connsiteY3" fmla="*/ 56658 h 56886"/>
                  <a:gd name="connsiteX4" fmla="*/ 56932 w 56931"/>
                  <a:gd name="connsiteY4" fmla="*/ 25047 h 5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31" h="56886">
                    <a:moveTo>
                      <a:pt x="56932" y="25047"/>
                    </a:moveTo>
                    <a:lnTo>
                      <a:pt x="24314" y="0"/>
                    </a:lnTo>
                    <a:cubicBezTo>
                      <a:pt x="24314" y="0"/>
                      <a:pt x="-1264" y="21746"/>
                      <a:pt x="49" y="31624"/>
                    </a:cubicBezTo>
                    <a:cubicBezTo>
                      <a:pt x="1401" y="41820"/>
                      <a:pt x="22696" y="59071"/>
                      <a:pt x="32680" y="56658"/>
                    </a:cubicBezTo>
                    <a:cubicBezTo>
                      <a:pt x="42373" y="54337"/>
                      <a:pt x="56932" y="25047"/>
                      <a:pt x="56932" y="250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DE6C32F3-8C29-B50A-B198-2B7DD1B1AC17}"/>
                  </a:ext>
                </a:extLst>
              </p:cNvPr>
              <p:cNvSpPr/>
              <p:nvPr/>
            </p:nvSpPr>
            <p:spPr>
              <a:xfrm>
                <a:off x="1691659" y="5363115"/>
                <a:ext cx="53563" cy="53665"/>
              </a:xfrm>
              <a:custGeom>
                <a:avLst/>
                <a:gdLst>
                  <a:gd name="connsiteX0" fmla="*/ 0 w 53563"/>
                  <a:gd name="connsiteY0" fmla="*/ 37855 h 53665"/>
                  <a:gd name="connsiteX1" fmla="*/ 16017 w 53563"/>
                  <a:gd name="connsiteY1" fmla="*/ 0 h 53665"/>
                  <a:gd name="connsiteX2" fmla="*/ 52720 w 53563"/>
                  <a:gd name="connsiteY2" fmla="*/ 15500 h 53665"/>
                  <a:gd name="connsiteX3" fmla="*/ 36689 w 53563"/>
                  <a:gd name="connsiteY3" fmla="*/ 53383 h 53665"/>
                  <a:gd name="connsiteX4" fmla="*/ 0 w 53563"/>
                  <a:gd name="connsiteY4" fmla="*/ 37855 h 5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63" h="53665">
                    <a:moveTo>
                      <a:pt x="0" y="37855"/>
                    </a:moveTo>
                    <a:lnTo>
                      <a:pt x="16017" y="0"/>
                    </a:lnTo>
                    <a:cubicBezTo>
                      <a:pt x="16017" y="0"/>
                      <a:pt x="48967" y="6272"/>
                      <a:pt x="52720" y="15500"/>
                    </a:cubicBezTo>
                    <a:cubicBezTo>
                      <a:pt x="56565" y="25020"/>
                      <a:pt x="46580" y="50545"/>
                      <a:pt x="36689" y="53383"/>
                    </a:cubicBezTo>
                    <a:cubicBezTo>
                      <a:pt x="27129" y="56141"/>
                      <a:pt x="0" y="37855"/>
                      <a:pt x="0" y="378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7F7D137-A44F-BE2E-375A-15A8E8A12CF2}"/>
                </a:ext>
              </a:extLst>
            </p:cNvPr>
            <p:cNvSpPr/>
            <p:nvPr/>
          </p:nvSpPr>
          <p:spPr>
            <a:xfrm>
              <a:off x="622404" y="5418579"/>
              <a:ext cx="865881" cy="865894"/>
            </a:xfrm>
            <a:custGeom>
              <a:avLst/>
              <a:gdLst>
                <a:gd name="connsiteX0" fmla="*/ 865882 w 865881"/>
                <a:gd name="connsiteY0" fmla="*/ 432921 h 865894"/>
                <a:gd name="connsiteX1" fmla="*/ 432961 w 865881"/>
                <a:gd name="connsiteY1" fmla="*/ 865895 h 865894"/>
                <a:gd name="connsiteX2" fmla="*/ 0 w 865881"/>
                <a:gd name="connsiteY2" fmla="*/ 432921 h 865894"/>
                <a:gd name="connsiteX3" fmla="*/ 432961 w 865881"/>
                <a:gd name="connsiteY3" fmla="*/ 0 h 865894"/>
                <a:gd name="connsiteX4" fmla="*/ 865882 w 865881"/>
                <a:gd name="connsiteY4" fmla="*/ 432921 h 86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881" h="865894">
                  <a:moveTo>
                    <a:pt x="865882" y="432921"/>
                  </a:moveTo>
                  <a:cubicBezTo>
                    <a:pt x="865882" y="672029"/>
                    <a:pt x="672068" y="865895"/>
                    <a:pt x="432961" y="865895"/>
                  </a:cubicBezTo>
                  <a:cubicBezTo>
                    <a:pt x="193866" y="865895"/>
                    <a:pt x="0" y="672029"/>
                    <a:pt x="0" y="432921"/>
                  </a:cubicBezTo>
                  <a:cubicBezTo>
                    <a:pt x="0" y="193813"/>
                    <a:pt x="193866" y="0"/>
                    <a:pt x="432961" y="0"/>
                  </a:cubicBezTo>
                  <a:cubicBezTo>
                    <a:pt x="672068" y="0"/>
                    <a:pt x="865882" y="193813"/>
                    <a:pt x="865882" y="432921"/>
                  </a:cubicBezTo>
                  <a:close/>
                </a:path>
              </a:pathLst>
            </a:custGeom>
            <a:solidFill>
              <a:schemeClr val="accent2"/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 dirty="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2FC17AA-8C04-F0C7-7EBB-752DAE7ADA7F}"/>
                </a:ext>
              </a:extLst>
            </p:cNvPr>
            <p:cNvSpPr/>
            <p:nvPr/>
          </p:nvSpPr>
          <p:spPr>
            <a:xfrm>
              <a:off x="697439" y="5493574"/>
              <a:ext cx="715850" cy="715877"/>
            </a:xfrm>
            <a:custGeom>
              <a:avLst/>
              <a:gdLst>
                <a:gd name="connsiteX0" fmla="*/ 715851 w 715850"/>
                <a:gd name="connsiteY0" fmla="*/ 357926 h 715877"/>
                <a:gd name="connsiteX1" fmla="*/ 357925 w 715850"/>
                <a:gd name="connsiteY1" fmla="*/ 715878 h 715877"/>
                <a:gd name="connsiteX2" fmla="*/ 0 w 715850"/>
                <a:gd name="connsiteY2" fmla="*/ 357926 h 715877"/>
                <a:gd name="connsiteX3" fmla="*/ 357925 w 715850"/>
                <a:gd name="connsiteY3" fmla="*/ 0 h 715877"/>
                <a:gd name="connsiteX4" fmla="*/ 715851 w 715850"/>
                <a:gd name="connsiteY4" fmla="*/ 357926 h 71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850" h="715877">
                  <a:moveTo>
                    <a:pt x="715851" y="357926"/>
                  </a:moveTo>
                  <a:cubicBezTo>
                    <a:pt x="715851" y="555650"/>
                    <a:pt x="555597" y="715878"/>
                    <a:pt x="357925" y="715878"/>
                  </a:cubicBezTo>
                  <a:cubicBezTo>
                    <a:pt x="160240" y="715878"/>
                    <a:pt x="0" y="555650"/>
                    <a:pt x="0" y="357926"/>
                  </a:cubicBezTo>
                  <a:cubicBezTo>
                    <a:pt x="0" y="160267"/>
                    <a:pt x="160240" y="0"/>
                    <a:pt x="357925" y="0"/>
                  </a:cubicBezTo>
                  <a:cubicBezTo>
                    <a:pt x="555597" y="0"/>
                    <a:pt x="715851" y="160267"/>
                    <a:pt x="715851" y="35792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FC562A6-DCF1-CC92-4132-2924952C90F1}"/>
                </a:ext>
              </a:extLst>
            </p:cNvPr>
            <p:cNvSpPr/>
            <p:nvPr/>
          </p:nvSpPr>
          <p:spPr>
            <a:xfrm>
              <a:off x="777288" y="5573436"/>
              <a:ext cx="556114" cy="556154"/>
            </a:xfrm>
            <a:custGeom>
              <a:avLst/>
              <a:gdLst>
                <a:gd name="connsiteX0" fmla="*/ 556114 w 556114"/>
                <a:gd name="connsiteY0" fmla="*/ 278064 h 556154"/>
                <a:gd name="connsiteX1" fmla="*/ 278064 w 556114"/>
                <a:gd name="connsiteY1" fmla="*/ 556154 h 556154"/>
                <a:gd name="connsiteX2" fmla="*/ 0 w 556114"/>
                <a:gd name="connsiteY2" fmla="*/ 278064 h 556154"/>
                <a:gd name="connsiteX3" fmla="*/ 278064 w 556114"/>
                <a:gd name="connsiteY3" fmla="*/ 0 h 556154"/>
                <a:gd name="connsiteX4" fmla="*/ 556114 w 556114"/>
                <a:gd name="connsiteY4" fmla="*/ 278064 h 55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114" h="556154">
                  <a:moveTo>
                    <a:pt x="556114" y="278064"/>
                  </a:moveTo>
                  <a:cubicBezTo>
                    <a:pt x="556114" y="431688"/>
                    <a:pt x="431635" y="556154"/>
                    <a:pt x="278064" y="556154"/>
                  </a:cubicBezTo>
                  <a:cubicBezTo>
                    <a:pt x="124493" y="556154"/>
                    <a:pt x="0" y="431688"/>
                    <a:pt x="0" y="278064"/>
                  </a:cubicBezTo>
                  <a:cubicBezTo>
                    <a:pt x="0" y="124519"/>
                    <a:pt x="124493" y="0"/>
                    <a:pt x="278064" y="0"/>
                  </a:cubicBezTo>
                  <a:cubicBezTo>
                    <a:pt x="431635" y="0"/>
                    <a:pt x="556114" y="124519"/>
                    <a:pt x="556114" y="2780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11FF2FC-BBAE-916D-751D-CB5EDA1666A5}"/>
                </a:ext>
              </a:extLst>
            </p:cNvPr>
            <p:cNvSpPr/>
            <p:nvPr/>
          </p:nvSpPr>
          <p:spPr>
            <a:xfrm>
              <a:off x="895429" y="5691618"/>
              <a:ext cx="319804" cy="319804"/>
            </a:xfrm>
            <a:custGeom>
              <a:avLst/>
              <a:gdLst>
                <a:gd name="connsiteX0" fmla="*/ 319805 w 319804"/>
                <a:gd name="connsiteY0" fmla="*/ 159883 h 319804"/>
                <a:gd name="connsiteX1" fmla="*/ 159922 w 319804"/>
                <a:gd name="connsiteY1" fmla="*/ 319804 h 319804"/>
                <a:gd name="connsiteX2" fmla="*/ 0 w 319804"/>
                <a:gd name="connsiteY2" fmla="*/ 159883 h 319804"/>
                <a:gd name="connsiteX3" fmla="*/ 159922 w 319804"/>
                <a:gd name="connsiteY3" fmla="*/ 0 h 319804"/>
                <a:gd name="connsiteX4" fmla="*/ 319805 w 319804"/>
                <a:gd name="connsiteY4" fmla="*/ 159883 h 3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04" h="319804">
                  <a:moveTo>
                    <a:pt x="319805" y="159883"/>
                  </a:moveTo>
                  <a:cubicBezTo>
                    <a:pt x="319805" y="248217"/>
                    <a:pt x="248243" y="319804"/>
                    <a:pt x="159922" y="319804"/>
                  </a:cubicBezTo>
                  <a:cubicBezTo>
                    <a:pt x="71614" y="319804"/>
                    <a:pt x="0" y="248230"/>
                    <a:pt x="0" y="159883"/>
                  </a:cubicBezTo>
                  <a:cubicBezTo>
                    <a:pt x="0" y="71575"/>
                    <a:pt x="71601" y="0"/>
                    <a:pt x="159922" y="0"/>
                  </a:cubicBezTo>
                  <a:cubicBezTo>
                    <a:pt x="248243" y="13"/>
                    <a:pt x="319805" y="71575"/>
                    <a:pt x="319805" y="159883"/>
                  </a:cubicBezTo>
                  <a:close/>
                </a:path>
              </a:pathLst>
            </a:custGeom>
            <a:solidFill>
              <a:srgbClr val="F3FAFF"/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76229B8E-519F-EDC0-DD3D-DDD8BBBEE70A}"/>
                </a:ext>
              </a:extLst>
            </p:cNvPr>
            <p:cNvSpPr/>
            <p:nvPr/>
          </p:nvSpPr>
          <p:spPr>
            <a:xfrm>
              <a:off x="992091" y="5788252"/>
              <a:ext cx="126495" cy="126521"/>
            </a:xfrm>
            <a:custGeom>
              <a:avLst/>
              <a:gdLst>
                <a:gd name="connsiteX0" fmla="*/ 126495 w 126495"/>
                <a:gd name="connsiteY0" fmla="*/ 63248 h 126521"/>
                <a:gd name="connsiteX1" fmla="*/ 63261 w 126495"/>
                <a:gd name="connsiteY1" fmla="*/ 126522 h 126521"/>
                <a:gd name="connsiteX2" fmla="*/ 0 w 126495"/>
                <a:gd name="connsiteY2" fmla="*/ 63248 h 126521"/>
                <a:gd name="connsiteX3" fmla="*/ 63261 w 126495"/>
                <a:gd name="connsiteY3" fmla="*/ 0 h 126521"/>
                <a:gd name="connsiteX4" fmla="*/ 126495 w 126495"/>
                <a:gd name="connsiteY4" fmla="*/ 63248 h 12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95" h="126521">
                  <a:moveTo>
                    <a:pt x="126495" y="63248"/>
                  </a:moveTo>
                  <a:cubicBezTo>
                    <a:pt x="126495" y="98213"/>
                    <a:pt x="98186" y="126522"/>
                    <a:pt x="63261" y="126522"/>
                  </a:cubicBezTo>
                  <a:cubicBezTo>
                    <a:pt x="28322" y="126522"/>
                    <a:pt x="0" y="98213"/>
                    <a:pt x="0" y="63248"/>
                  </a:cubicBezTo>
                  <a:cubicBezTo>
                    <a:pt x="0" y="28335"/>
                    <a:pt x="28335" y="0"/>
                    <a:pt x="63261" y="0"/>
                  </a:cubicBezTo>
                  <a:cubicBezTo>
                    <a:pt x="98186" y="13"/>
                    <a:pt x="126495" y="28335"/>
                    <a:pt x="126495" y="6324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BA4B766-E699-1F9E-D907-1E5EE287E1B4}"/>
                </a:ext>
              </a:extLst>
            </p:cNvPr>
            <p:cNvGrpSpPr/>
            <p:nvPr/>
          </p:nvGrpSpPr>
          <p:grpSpPr>
            <a:xfrm>
              <a:off x="646762" y="5405001"/>
              <a:ext cx="413243" cy="465976"/>
              <a:chOff x="646762" y="5405001"/>
              <a:chExt cx="413243" cy="465976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CE90EB21-316B-E1EF-B536-2EA588FD811E}"/>
                  </a:ext>
                </a:extLst>
              </p:cNvPr>
              <p:cNvSpPr/>
              <p:nvPr/>
            </p:nvSpPr>
            <p:spPr>
              <a:xfrm rot="-2532929">
                <a:off x="882134" y="5444743"/>
                <a:ext cx="15658" cy="480891"/>
              </a:xfrm>
              <a:custGeom>
                <a:avLst/>
                <a:gdLst>
                  <a:gd name="connsiteX0" fmla="*/ 0 w 15658"/>
                  <a:gd name="connsiteY0" fmla="*/ 0 h 480891"/>
                  <a:gd name="connsiteX1" fmla="*/ 15659 w 15658"/>
                  <a:gd name="connsiteY1" fmla="*/ 0 h 480891"/>
                  <a:gd name="connsiteX2" fmla="*/ 15659 w 15658"/>
                  <a:gd name="connsiteY2" fmla="*/ 480892 h 480891"/>
                  <a:gd name="connsiteX3" fmla="*/ 0 w 15658"/>
                  <a:gd name="connsiteY3" fmla="*/ 480892 h 480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58" h="480891">
                    <a:moveTo>
                      <a:pt x="0" y="0"/>
                    </a:moveTo>
                    <a:lnTo>
                      <a:pt x="15659" y="0"/>
                    </a:lnTo>
                    <a:lnTo>
                      <a:pt x="15659" y="480892"/>
                    </a:lnTo>
                    <a:lnTo>
                      <a:pt x="0" y="48089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14D5B108-B65E-E3C5-4B5C-89E7CF1E9FD5}"/>
                  </a:ext>
                </a:extLst>
              </p:cNvPr>
              <p:cNvSpPr/>
              <p:nvPr/>
            </p:nvSpPr>
            <p:spPr>
              <a:xfrm>
                <a:off x="1043908" y="5856075"/>
                <a:ext cx="16096" cy="14903"/>
              </a:xfrm>
              <a:custGeom>
                <a:avLst/>
                <a:gdLst>
                  <a:gd name="connsiteX0" fmla="*/ 0 w 16096"/>
                  <a:gd name="connsiteY0" fmla="*/ 7465 h 14903"/>
                  <a:gd name="connsiteX1" fmla="*/ 8048 w 16096"/>
                  <a:gd name="connsiteY1" fmla="*/ 14904 h 14903"/>
                  <a:gd name="connsiteX2" fmla="*/ 16097 w 16096"/>
                  <a:gd name="connsiteY2" fmla="*/ 7465 h 14903"/>
                  <a:gd name="connsiteX3" fmla="*/ 8048 w 16096"/>
                  <a:gd name="connsiteY3" fmla="*/ 0 h 14903"/>
                  <a:gd name="connsiteX4" fmla="*/ 0 w 16096"/>
                  <a:gd name="connsiteY4" fmla="*/ 7465 h 1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96" h="14903">
                    <a:moveTo>
                      <a:pt x="0" y="7465"/>
                    </a:moveTo>
                    <a:cubicBezTo>
                      <a:pt x="0" y="11589"/>
                      <a:pt x="3633" y="14904"/>
                      <a:pt x="8048" y="14904"/>
                    </a:cubicBezTo>
                    <a:cubicBezTo>
                      <a:pt x="12490" y="14904"/>
                      <a:pt x="16097" y="11589"/>
                      <a:pt x="16097" y="7465"/>
                    </a:cubicBezTo>
                    <a:cubicBezTo>
                      <a:pt x="16097" y="3315"/>
                      <a:pt x="12490" y="0"/>
                      <a:pt x="8048" y="0"/>
                    </a:cubicBezTo>
                    <a:cubicBezTo>
                      <a:pt x="3633" y="13"/>
                      <a:pt x="0" y="3328"/>
                      <a:pt x="0" y="7465"/>
                    </a:cubicBezTo>
                    <a:close/>
                  </a:path>
                </a:pathLst>
              </a:custGeom>
              <a:solidFill>
                <a:srgbClr val="003AA5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50E58040-67FF-E245-B020-79D8198158C0}"/>
                  </a:ext>
                </a:extLst>
              </p:cNvPr>
              <p:cNvSpPr/>
              <p:nvPr/>
            </p:nvSpPr>
            <p:spPr>
              <a:xfrm>
                <a:off x="646762" y="5405001"/>
                <a:ext cx="198679" cy="232279"/>
              </a:xfrm>
              <a:custGeom>
                <a:avLst/>
                <a:gdLst>
                  <a:gd name="connsiteX0" fmla="*/ 62836 w 198679"/>
                  <a:gd name="connsiteY0" fmla="*/ 0 h 232279"/>
                  <a:gd name="connsiteX1" fmla="*/ 55199 w 198679"/>
                  <a:gd name="connsiteY1" fmla="*/ 50664 h 232279"/>
                  <a:gd name="connsiteX2" fmla="*/ 0 w 198679"/>
                  <a:gd name="connsiteY2" fmla="*/ 50837 h 232279"/>
                  <a:gd name="connsiteX3" fmla="*/ 136997 w 198679"/>
                  <a:gd name="connsiteY3" fmla="*/ 220293 h 232279"/>
                  <a:gd name="connsiteX4" fmla="*/ 198680 w 198679"/>
                  <a:gd name="connsiteY4" fmla="*/ 232279 h 232279"/>
                  <a:gd name="connsiteX5" fmla="*/ 196505 w 198679"/>
                  <a:gd name="connsiteY5" fmla="*/ 165279 h 232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679" h="232279">
                    <a:moveTo>
                      <a:pt x="62836" y="0"/>
                    </a:moveTo>
                    <a:lnTo>
                      <a:pt x="55199" y="50664"/>
                    </a:lnTo>
                    <a:lnTo>
                      <a:pt x="0" y="50837"/>
                    </a:lnTo>
                    <a:lnTo>
                      <a:pt x="136997" y="220293"/>
                    </a:lnTo>
                    <a:lnTo>
                      <a:pt x="198680" y="232279"/>
                    </a:lnTo>
                    <a:lnTo>
                      <a:pt x="196505" y="165279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18E33EC-1C13-E876-1A12-62C357E0454D}"/>
                </a:ext>
              </a:extLst>
            </p:cNvPr>
            <p:cNvGrpSpPr/>
            <p:nvPr/>
          </p:nvGrpSpPr>
          <p:grpSpPr>
            <a:xfrm>
              <a:off x="848176" y="5112312"/>
              <a:ext cx="428644" cy="655746"/>
              <a:chOff x="848176" y="5112312"/>
              <a:chExt cx="428644" cy="655746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EE7A33F5-191E-2A39-CF80-6289546501A6}"/>
                  </a:ext>
                </a:extLst>
              </p:cNvPr>
              <p:cNvGrpSpPr/>
              <p:nvPr/>
            </p:nvGrpSpPr>
            <p:grpSpPr>
              <a:xfrm>
                <a:off x="848176" y="5117006"/>
                <a:ext cx="418252" cy="651052"/>
                <a:chOff x="848176" y="5117006"/>
                <a:chExt cx="418252" cy="65105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AE47D60C-5FE4-6DFA-E8CF-9662C58E3642}"/>
                    </a:ext>
                  </a:extLst>
                </p:cNvPr>
                <p:cNvGrpSpPr/>
                <p:nvPr/>
              </p:nvGrpSpPr>
              <p:grpSpPr>
                <a:xfrm>
                  <a:off x="973790" y="5179037"/>
                  <a:ext cx="256870" cy="170938"/>
                  <a:chOff x="973790" y="5179037"/>
                  <a:chExt cx="256870" cy="170938"/>
                </a:xfrm>
              </p:grpSpPr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5D06CE23-7521-8518-87B7-790A4D4F0BF6}"/>
                      </a:ext>
                    </a:extLst>
                  </p:cNvPr>
                  <p:cNvSpPr/>
                  <p:nvPr/>
                </p:nvSpPr>
                <p:spPr>
                  <a:xfrm>
                    <a:off x="1195398" y="5289771"/>
                    <a:ext cx="35263" cy="19886"/>
                  </a:xfrm>
                  <a:custGeom>
                    <a:avLst/>
                    <a:gdLst>
                      <a:gd name="connsiteX0" fmla="*/ 0 w 35263"/>
                      <a:gd name="connsiteY0" fmla="*/ 8691 h 19886"/>
                      <a:gd name="connsiteX1" fmla="*/ 30762 w 35263"/>
                      <a:gd name="connsiteY1" fmla="*/ 682 h 19886"/>
                      <a:gd name="connsiteX2" fmla="*/ 2095 w 35263"/>
                      <a:gd name="connsiteY2" fmla="*/ 19776 h 19886"/>
                      <a:gd name="connsiteX3" fmla="*/ 0 w 35263"/>
                      <a:gd name="connsiteY3" fmla="*/ 8691 h 19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263" h="19886">
                        <a:moveTo>
                          <a:pt x="0" y="8691"/>
                        </a:moveTo>
                        <a:cubicBezTo>
                          <a:pt x="0" y="8691"/>
                          <a:pt x="25445" y="-2884"/>
                          <a:pt x="30762" y="682"/>
                        </a:cubicBezTo>
                        <a:cubicBezTo>
                          <a:pt x="35257" y="3693"/>
                          <a:pt x="46010" y="21447"/>
                          <a:pt x="2095" y="19776"/>
                        </a:cubicBezTo>
                        <a:lnTo>
                          <a:pt x="0" y="8691"/>
                        </a:lnTo>
                        <a:close/>
                      </a:path>
                    </a:pathLst>
                  </a:custGeom>
                  <a:solidFill>
                    <a:srgbClr val="FFC190"/>
                  </a:solidFill>
                  <a:ln w="13259" cap="flat">
                    <a:noFill/>
                    <a:prstDash val="solid"/>
                    <a:miter/>
                  </a:ln>
                </p:spPr>
                <p:txBody>
                  <a:bodyPr rtlCol="0" anchor="ctr">
                    <a:no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75DD12E9-2F99-1DC2-5485-790496F13E7C}"/>
                      </a:ext>
                    </a:extLst>
                  </p:cNvPr>
                  <p:cNvSpPr/>
                  <p:nvPr/>
                </p:nvSpPr>
                <p:spPr>
                  <a:xfrm>
                    <a:off x="973790" y="5179037"/>
                    <a:ext cx="227229" cy="170938"/>
                  </a:xfrm>
                  <a:custGeom>
                    <a:avLst/>
                    <a:gdLst>
                      <a:gd name="connsiteX0" fmla="*/ 12095 w 227229"/>
                      <a:gd name="connsiteY0" fmla="*/ 55448 h 170938"/>
                      <a:gd name="connsiteX1" fmla="*/ 62972 w 227229"/>
                      <a:gd name="connsiteY1" fmla="*/ 170938 h 170938"/>
                      <a:gd name="connsiteX2" fmla="*/ 227230 w 227229"/>
                      <a:gd name="connsiteY2" fmla="*/ 131876 h 170938"/>
                      <a:gd name="connsiteX3" fmla="*/ 224538 w 227229"/>
                      <a:gd name="connsiteY3" fmla="*/ 117967 h 170938"/>
                      <a:gd name="connsiteX4" fmla="*/ 93601 w 227229"/>
                      <a:gd name="connsiteY4" fmla="*/ 128243 h 170938"/>
                      <a:gd name="connsiteX5" fmla="*/ 42857 w 227229"/>
                      <a:gd name="connsiteY5" fmla="*/ 28054 h 170938"/>
                      <a:gd name="connsiteX6" fmla="*/ 2880 w 227229"/>
                      <a:gd name="connsiteY6" fmla="*/ 5911 h 170938"/>
                      <a:gd name="connsiteX7" fmla="*/ 12095 w 227229"/>
                      <a:gd name="connsiteY7" fmla="*/ 55448 h 170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7229" h="170938">
                        <a:moveTo>
                          <a:pt x="12095" y="55448"/>
                        </a:moveTo>
                        <a:lnTo>
                          <a:pt x="62972" y="170938"/>
                        </a:lnTo>
                        <a:lnTo>
                          <a:pt x="227230" y="131876"/>
                        </a:lnTo>
                        <a:lnTo>
                          <a:pt x="224538" y="117967"/>
                        </a:lnTo>
                        <a:lnTo>
                          <a:pt x="93601" y="128243"/>
                        </a:lnTo>
                        <a:lnTo>
                          <a:pt x="42857" y="28054"/>
                        </a:lnTo>
                        <a:cubicBezTo>
                          <a:pt x="42857" y="28054"/>
                          <a:pt x="16524" y="-15477"/>
                          <a:pt x="2880" y="5911"/>
                        </a:cubicBezTo>
                        <a:cubicBezTo>
                          <a:pt x="-3856" y="16558"/>
                          <a:pt x="2045" y="31528"/>
                          <a:pt x="12095" y="55448"/>
                        </a:cubicBezTo>
                        <a:close/>
                      </a:path>
                    </a:pathLst>
                  </a:custGeom>
                  <a:solidFill>
                    <a:srgbClr val="FFC7CA"/>
                  </a:solidFill>
                  <a:ln w="13259" cap="flat">
                    <a:noFill/>
                    <a:prstDash val="solid"/>
                    <a:miter/>
                  </a:ln>
                </p:spPr>
                <p:txBody>
                  <a:bodyPr rtlCol="0" anchor="ctr">
                    <a:no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846010A1-07C7-CED9-1FB6-FDA689311524}"/>
                    </a:ext>
                  </a:extLst>
                </p:cNvPr>
                <p:cNvSpPr/>
                <p:nvPr/>
              </p:nvSpPr>
              <p:spPr>
                <a:xfrm>
                  <a:off x="862644" y="5117118"/>
                  <a:ext cx="141437" cy="150863"/>
                </a:xfrm>
                <a:custGeom>
                  <a:avLst/>
                  <a:gdLst>
                    <a:gd name="connsiteX0" fmla="*/ 112462 w 141437"/>
                    <a:gd name="connsiteY0" fmla="*/ 923 h 150863"/>
                    <a:gd name="connsiteX1" fmla="*/ 86102 w 141437"/>
                    <a:gd name="connsiteY1" fmla="*/ 16224 h 150863"/>
                    <a:gd name="connsiteX2" fmla="*/ 57461 w 141437"/>
                    <a:gd name="connsiteY2" fmla="*/ 45740 h 150863"/>
                    <a:gd name="connsiteX3" fmla="*/ 13679 w 141437"/>
                    <a:gd name="connsiteY3" fmla="*/ 87706 h 150863"/>
                    <a:gd name="connsiteX4" fmla="*/ 963 w 141437"/>
                    <a:gd name="connsiteY4" fmla="*/ 140956 h 150863"/>
                    <a:gd name="connsiteX5" fmla="*/ 31831 w 141437"/>
                    <a:gd name="connsiteY5" fmla="*/ 144430 h 150863"/>
                    <a:gd name="connsiteX6" fmla="*/ 91087 w 141437"/>
                    <a:gd name="connsiteY6" fmla="*/ 93553 h 150863"/>
                    <a:gd name="connsiteX7" fmla="*/ 123494 w 141437"/>
                    <a:gd name="connsiteY7" fmla="*/ 83516 h 150863"/>
                    <a:gd name="connsiteX8" fmla="*/ 133027 w 141437"/>
                    <a:gd name="connsiteY8" fmla="*/ 55379 h 150863"/>
                    <a:gd name="connsiteX9" fmla="*/ 131290 w 141437"/>
                    <a:gd name="connsiteY9" fmla="*/ 8415 h 150863"/>
                    <a:gd name="connsiteX10" fmla="*/ 112462 w 141437"/>
                    <a:gd name="connsiteY10" fmla="*/ 923 h 15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1437" h="150863">
                      <a:moveTo>
                        <a:pt x="112462" y="923"/>
                      </a:moveTo>
                      <a:cubicBezTo>
                        <a:pt x="112462" y="923"/>
                        <a:pt x="91008" y="2700"/>
                        <a:pt x="86102" y="16224"/>
                      </a:cubicBezTo>
                      <a:cubicBezTo>
                        <a:pt x="81196" y="29749"/>
                        <a:pt x="74765" y="36790"/>
                        <a:pt x="57461" y="45740"/>
                      </a:cubicBezTo>
                      <a:cubicBezTo>
                        <a:pt x="40211" y="54703"/>
                        <a:pt x="12830" y="70946"/>
                        <a:pt x="13679" y="87706"/>
                      </a:cubicBezTo>
                      <a:cubicBezTo>
                        <a:pt x="15031" y="114357"/>
                        <a:pt x="-4487" y="125959"/>
                        <a:pt x="963" y="140956"/>
                      </a:cubicBezTo>
                      <a:cubicBezTo>
                        <a:pt x="6426" y="155926"/>
                        <a:pt x="25413" y="151232"/>
                        <a:pt x="31831" y="144430"/>
                      </a:cubicBezTo>
                      <a:cubicBezTo>
                        <a:pt x="38235" y="137601"/>
                        <a:pt x="83490" y="106256"/>
                        <a:pt x="91087" y="93553"/>
                      </a:cubicBezTo>
                      <a:cubicBezTo>
                        <a:pt x="98685" y="80851"/>
                        <a:pt x="115180" y="91830"/>
                        <a:pt x="123494" y="83516"/>
                      </a:cubicBezTo>
                      <a:cubicBezTo>
                        <a:pt x="131807" y="75176"/>
                        <a:pt x="129076" y="60153"/>
                        <a:pt x="133027" y="55379"/>
                      </a:cubicBezTo>
                      <a:cubicBezTo>
                        <a:pt x="147480" y="37864"/>
                        <a:pt x="140890" y="20693"/>
                        <a:pt x="131290" y="8415"/>
                      </a:cubicBezTo>
                      <a:cubicBezTo>
                        <a:pt x="121730" y="-3877"/>
                        <a:pt x="112462" y="923"/>
                        <a:pt x="112462" y="923"/>
                      </a:cubicBezTo>
                      <a:close/>
                    </a:path>
                  </a:pathLst>
                </a:custGeom>
                <a:solidFill>
                  <a:srgbClr val="11141B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3BC01C5D-9F23-8F96-E7FC-A42A4124B38B}"/>
                    </a:ext>
                  </a:extLst>
                </p:cNvPr>
                <p:cNvSpPr/>
                <p:nvPr/>
              </p:nvSpPr>
              <p:spPr>
                <a:xfrm>
                  <a:off x="865221" y="5362081"/>
                  <a:ext cx="340837" cy="293617"/>
                </a:xfrm>
                <a:custGeom>
                  <a:avLst/>
                  <a:gdLst>
                    <a:gd name="connsiteX0" fmla="*/ 1621 w 340837"/>
                    <a:gd name="connsiteY0" fmla="*/ 0 h 293617"/>
                    <a:gd name="connsiteX1" fmla="*/ 141336 w 340837"/>
                    <a:gd name="connsiteY1" fmla="*/ 11178 h 293617"/>
                    <a:gd name="connsiteX2" fmla="*/ 304970 w 340837"/>
                    <a:gd name="connsiteY2" fmla="*/ 34634 h 293617"/>
                    <a:gd name="connsiteX3" fmla="*/ 338450 w 340837"/>
                    <a:gd name="connsiteY3" fmla="*/ 127675 h 293617"/>
                    <a:gd name="connsiteX4" fmla="*/ 340837 w 340837"/>
                    <a:gd name="connsiteY4" fmla="*/ 293617 h 293617"/>
                    <a:gd name="connsiteX5" fmla="*/ 321996 w 340837"/>
                    <a:gd name="connsiteY5" fmla="*/ 293326 h 293617"/>
                    <a:gd name="connsiteX6" fmla="*/ 280003 w 340837"/>
                    <a:gd name="connsiteY6" fmla="*/ 94407 h 293617"/>
                    <a:gd name="connsiteX7" fmla="*/ 86362 w 340837"/>
                    <a:gd name="connsiteY7" fmla="*/ 81612 h 293617"/>
                    <a:gd name="connsiteX8" fmla="*/ 1621 w 340837"/>
                    <a:gd name="connsiteY8" fmla="*/ 0 h 293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837" h="293617">
                      <a:moveTo>
                        <a:pt x="1621" y="0"/>
                      </a:moveTo>
                      <a:lnTo>
                        <a:pt x="141336" y="11178"/>
                      </a:lnTo>
                      <a:lnTo>
                        <a:pt x="304970" y="34634"/>
                      </a:lnTo>
                      <a:cubicBezTo>
                        <a:pt x="304970" y="34634"/>
                        <a:pt x="340890" y="35575"/>
                        <a:pt x="338450" y="127675"/>
                      </a:cubicBezTo>
                      <a:lnTo>
                        <a:pt x="340837" y="293617"/>
                      </a:lnTo>
                      <a:lnTo>
                        <a:pt x="321996" y="293326"/>
                      </a:lnTo>
                      <a:cubicBezTo>
                        <a:pt x="321996" y="293326"/>
                        <a:pt x="288237" y="177133"/>
                        <a:pt x="280003" y="94407"/>
                      </a:cubicBezTo>
                      <a:cubicBezTo>
                        <a:pt x="280003" y="94407"/>
                        <a:pt x="135196" y="103291"/>
                        <a:pt x="86362" y="81612"/>
                      </a:cubicBezTo>
                      <a:cubicBezTo>
                        <a:pt x="37501" y="59920"/>
                        <a:pt x="-9385" y="6126"/>
                        <a:pt x="1621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2AF1D62B-A41F-3976-4BB3-914E912224EF}"/>
                    </a:ext>
                  </a:extLst>
                </p:cNvPr>
                <p:cNvSpPr/>
                <p:nvPr/>
              </p:nvSpPr>
              <p:spPr>
                <a:xfrm>
                  <a:off x="848176" y="5362942"/>
                  <a:ext cx="290714" cy="347251"/>
                </a:xfrm>
                <a:custGeom>
                  <a:avLst/>
                  <a:gdLst>
                    <a:gd name="connsiteX0" fmla="*/ 18400 w 290714"/>
                    <a:gd name="connsiteY0" fmla="*/ 0 h 347251"/>
                    <a:gd name="connsiteX1" fmla="*/ 273552 w 290714"/>
                    <a:gd name="connsiteY1" fmla="*/ 76998 h 347251"/>
                    <a:gd name="connsiteX2" fmla="*/ 279240 w 290714"/>
                    <a:gd name="connsiteY2" fmla="*/ 177292 h 347251"/>
                    <a:gd name="connsiteX3" fmla="*/ 235365 w 290714"/>
                    <a:gd name="connsiteY3" fmla="*/ 347252 h 347251"/>
                    <a:gd name="connsiteX4" fmla="*/ 216536 w 290714"/>
                    <a:gd name="connsiteY4" fmla="*/ 341563 h 347251"/>
                    <a:gd name="connsiteX5" fmla="*/ 228867 w 290714"/>
                    <a:gd name="connsiteY5" fmla="*/ 131812 h 347251"/>
                    <a:gd name="connsiteX6" fmla="*/ 33901 w 290714"/>
                    <a:gd name="connsiteY6" fmla="*/ 102442 h 347251"/>
                    <a:gd name="connsiteX7" fmla="*/ 18400 w 290714"/>
                    <a:gd name="connsiteY7" fmla="*/ 0 h 34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714" h="347251">
                      <a:moveTo>
                        <a:pt x="18400" y="0"/>
                      </a:moveTo>
                      <a:lnTo>
                        <a:pt x="273552" y="76998"/>
                      </a:lnTo>
                      <a:cubicBezTo>
                        <a:pt x="273552" y="76998"/>
                        <a:pt x="308040" y="85563"/>
                        <a:pt x="279240" y="177292"/>
                      </a:cubicBezTo>
                      <a:lnTo>
                        <a:pt x="235365" y="347252"/>
                      </a:lnTo>
                      <a:lnTo>
                        <a:pt x="216536" y="341563"/>
                      </a:lnTo>
                      <a:cubicBezTo>
                        <a:pt x="216536" y="341563"/>
                        <a:pt x="216523" y="218675"/>
                        <a:pt x="228867" y="131812"/>
                      </a:cubicBezTo>
                      <a:cubicBezTo>
                        <a:pt x="228867" y="131812"/>
                        <a:pt x="92375" y="125700"/>
                        <a:pt x="33901" y="102442"/>
                      </a:cubicBezTo>
                      <a:cubicBezTo>
                        <a:pt x="-17891" y="81771"/>
                        <a:pt x="487" y="25418"/>
                        <a:pt x="18400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B791FB92-228D-3F75-5EF0-59283E220C03}"/>
                    </a:ext>
                  </a:extLst>
                </p:cNvPr>
                <p:cNvSpPr/>
                <p:nvPr/>
              </p:nvSpPr>
              <p:spPr>
                <a:xfrm>
                  <a:off x="858250" y="5181474"/>
                  <a:ext cx="158993" cy="196040"/>
                </a:xfrm>
                <a:custGeom>
                  <a:avLst/>
                  <a:gdLst>
                    <a:gd name="connsiteX0" fmla="*/ 57427 w 158993"/>
                    <a:gd name="connsiteY0" fmla="*/ 1896 h 196040"/>
                    <a:gd name="connsiteX1" fmla="*/ 28150 w 158993"/>
                    <a:gd name="connsiteY1" fmla="*/ 48039 h 196040"/>
                    <a:gd name="connsiteX2" fmla="*/ 24172 w 158993"/>
                    <a:gd name="connsiteY2" fmla="*/ 130884 h 196040"/>
                    <a:gd name="connsiteX3" fmla="*/ 0 w 158993"/>
                    <a:gd name="connsiteY3" fmla="*/ 196041 h 196040"/>
                    <a:gd name="connsiteX4" fmla="*/ 148307 w 158993"/>
                    <a:gd name="connsiteY4" fmla="*/ 191772 h 196040"/>
                    <a:gd name="connsiteX5" fmla="*/ 157429 w 158993"/>
                    <a:gd name="connsiteY5" fmla="*/ 131003 h 196040"/>
                    <a:gd name="connsiteX6" fmla="*/ 144462 w 158993"/>
                    <a:gd name="connsiteY6" fmla="*/ 104657 h 196040"/>
                    <a:gd name="connsiteX7" fmla="*/ 158994 w 158993"/>
                    <a:gd name="connsiteY7" fmla="*/ 81187 h 196040"/>
                    <a:gd name="connsiteX8" fmla="*/ 134225 w 158993"/>
                    <a:gd name="connsiteY8" fmla="*/ 0 h 196040"/>
                    <a:gd name="connsiteX9" fmla="*/ 57427 w 158993"/>
                    <a:gd name="connsiteY9" fmla="*/ 1896 h 196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8993" h="196040">
                      <a:moveTo>
                        <a:pt x="57427" y="1896"/>
                      </a:moveTo>
                      <a:cubicBezTo>
                        <a:pt x="57427" y="1896"/>
                        <a:pt x="40561" y="13936"/>
                        <a:pt x="28150" y="48039"/>
                      </a:cubicBezTo>
                      <a:cubicBezTo>
                        <a:pt x="15765" y="82129"/>
                        <a:pt x="24172" y="130884"/>
                        <a:pt x="24172" y="130884"/>
                      </a:cubicBezTo>
                      <a:lnTo>
                        <a:pt x="0" y="196041"/>
                      </a:lnTo>
                      <a:lnTo>
                        <a:pt x="148307" y="191772"/>
                      </a:lnTo>
                      <a:lnTo>
                        <a:pt x="157429" y="131003"/>
                      </a:lnTo>
                      <a:lnTo>
                        <a:pt x="144462" y="104657"/>
                      </a:lnTo>
                      <a:lnTo>
                        <a:pt x="158994" y="81187"/>
                      </a:lnTo>
                      <a:lnTo>
                        <a:pt x="134225" y="0"/>
                      </a:lnTo>
                      <a:lnTo>
                        <a:pt x="57427" y="1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45D734E5-E065-CFD7-21FA-0AC6B75FD059}"/>
                    </a:ext>
                  </a:extLst>
                </p:cNvPr>
                <p:cNvSpPr/>
                <p:nvPr/>
              </p:nvSpPr>
              <p:spPr>
                <a:xfrm>
                  <a:off x="1058109" y="5698274"/>
                  <a:ext cx="67702" cy="69784"/>
                </a:xfrm>
                <a:custGeom>
                  <a:avLst/>
                  <a:gdLst>
                    <a:gd name="connsiteX0" fmla="*/ 3991 w 67702"/>
                    <a:gd name="connsiteY0" fmla="*/ 0 h 69784"/>
                    <a:gd name="connsiteX1" fmla="*/ 32022 w 67702"/>
                    <a:gd name="connsiteY1" fmla="*/ 5410 h 69784"/>
                    <a:gd name="connsiteX2" fmla="*/ 28163 w 67702"/>
                    <a:gd name="connsiteY2" fmla="*/ 24397 h 69784"/>
                    <a:gd name="connsiteX3" fmla="*/ 31823 w 67702"/>
                    <a:gd name="connsiteY3" fmla="*/ 33480 h 69784"/>
                    <a:gd name="connsiteX4" fmla="*/ 67703 w 67702"/>
                    <a:gd name="connsiteY4" fmla="*/ 69784 h 69784"/>
                    <a:gd name="connsiteX5" fmla="*/ 57599 w 67702"/>
                    <a:gd name="connsiteY5" fmla="*/ 66735 h 69784"/>
                    <a:gd name="connsiteX6" fmla="*/ 18868 w 67702"/>
                    <a:gd name="connsiteY6" fmla="*/ 48967 h 69784"/>
                    <a:gd name="connsiteX7" fmla="*/ 14811 w 67702"/>
                    <a:gd name="connsiteY7" fmla="*/ 50611 h 69784"/>
                    <a:gd name="connsiteX8" fmla="*/ 0 w 67702"/>
                    <a:gd name="connsiteY8" fmla="*/ 45917 h 69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702" h="69784">
                      <a:moveTo>
                        <a:pt x="3991" y="0"/>
                      </a:moveTo>
                      <a:lnTo>
                        <a:pt x="32022" y="5410"/>
                      </a:lnTo>
                      <a:lnTo>
                        <a:pt x="28163" y="24397"/>
                      </a:lnTo>
                      <a:lnTo>
                        <a:pt x="31823" y="33480"/>
                      </a:lnTo>
                      <a:lnTo>
                        <a:pt x="67703" y="69784"/>
                      </a:lnTo>
                      <a:lnTo>
                        <a:pt x="57599" y="66735"/>
                      </a:lnTo>
                      <a:lnTo>
                        <a:pt x="18868" y="48967"/>
                      </a:lnTo>
                      <a:lnTo>
                        <a:pt x="14811" y="50611"/>
                      </a:lnTo>
                      <a:lnTo>
                        <a:pt x="0" y="45917"/>
                      </a:lnTo>
                      <a:close/>
                    </a:path>
                  </a:pathLst>
                </a:custGeom>
                <a:solidFill>
                  <a:srgbClr val="7A92CE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11259D39-757E-C282-8B36-C192667EE8BE}"/>
                    </a:ext>
                  </a:extLst>
                </p:cNvPr>
                <p:cNvSpPr/>
                <p:nvPr/>
              </p:nvSpPr>
              <p:spPr>
                <a:xfrm>
                  <a:off x="1184565" y="5642955"/>
                  <a:ext cx="81863" cy="47548"/>
                </a:xfrm>
                <a:custGeom>
                  <a:avLst/>
                  <a:gdLst>
                    <a:gd name="connsiteX0" fmla="*/ 0 w 81863"/>
                    <a:gd name="connsiteY0" fmla="*/ 5383 h 47548"/>
                    <a:gd name="connsiteX1" fmla="*/ 26811 w 81863"/>
                    <a:gd name="connsiteY1" fmla="*/ 0 h 47548"/>
                    <a:gd name="connsiteX2" fmla="*/ 30311 w 81863"/>
                    <a:gd name="connsiteY2" fmla="*/ 18219 h 47548"/>
                    <a:gd name="connsiteX3" fmla="*/ 36861 w 81863"/>
                    <a:gd name="connsiteY3" fmla="*/ 24955 h 47548"/>
                    <a:gd name="connsiteX4" fmla="*/ 81864 w 81863"/>
                    <a:gd name="connsiteY4" fmla="*/ 44074 h 47548"/>
                    <a:gd name="connsiteX5" fmla="*/ 71787 w 81863"/>
                    <a:gd name="connsiteY5" fmla="*/ 45056 h 47548"/>
                    <a:gd name="connsiteX6" fmla="*/ 31014 w 81863"/>
                    <a:gd name="connsiteY6" fmla="*/ 43372 h 47548"/>
                    <a:gd name="connsiteX7" fmla="*/ 28017 w 81863"/>
                    <a:gd name="connsiteY7" fmla="*/ 46302 h 47548"/>
                    <a:gd name="connsiteX8" fmla="*/ 13180 w 81863"/>
                    <a:gd name="connsiteY8" fmla="*/ 47549 h 47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863" h="47548">
                      <a:moveTo>
                        <a:pt x="0" y="5383"/>
                      </a:moveTo>
                      <a:lnTo>
                        <a:pt x="26811" y="0"/>
                      </a:lnTo>
                      <a:lnTo>
                        <a:pt x="30311" y="18219"/>
                      </a:lnTo>
                      <a:lnTo>
                        <a:pt x="36861" y="24955"/>
                      </a:lnTo>
                      <a:lnTo>
                        <a:pt x="81864" y="44074"/>
                      </a:lnTo>
                      <a:lnTo>
                        <a:pt x="71787" y="45056"/>
                      </a:lnTo>
                      <a:lnTo>
                        <a:pt x="31014" y="43372"/>
                      </a:lnTo>
                      <a:lnTo>
                        <a:pt x="28017" y="46302"/>
                      </a:lnTo>
                      <a:lnTo>
                        <a:pt x="13180" y="47549"/>
                      </a:lnTo>
                      <a:close/>
                    </a:path>
                  </a:pathLst>
                </a:custGeom>
                <a:solidFill>
                  <a:srgbClr val="7A92CE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6E1F6691-F692-6A2F-02BE-389E2B675A3A}"/>
                    </a:ext>
                  </a:extLst>
                </p:cNvPr>
                <p:cNvSpPr/>
                <p:nvPr/>
              </p:nvSpPr>
              <p:spPr>
                <a:xfrm>
                  <a:off x="943972" y="5155300"/>
                  <a:ext cx="36728" cy="52838"/>
                </a:xfrm>
                <a:custGeom>
                  <a:avLst/>
                  <a:gdLst>
                    <a:gd name="connsiteX0" fmla="*/ 16879 w 36728"/>
                    <a:gd name="connsiteY0" fmla="*/ 0 h 52838"/>
                    <a:gd name="connsiteX1" fmla="*/ 0 w 36728"/>
                    <a:gd name="connsiteY1" fmla="*/ 27367 h 52838"/>
                    <a:gd name="connsiteX2" fmla="*/ 29622 w 36728"/>
                    <a:gd name="connsiteY2" fmla="*/ 48874 h 52838"/>
                    <a:gd name="connsiteX3" fmla="*/ 36729 w 36728"/>
                    <a:gd name="connsiteY3" fmla="*/ 6020 h 52838"/>
                    <a:gd name="connsiteX4" fmla="*/ 16879 w 36728"/>
                    <a:gd name="connsiteY4" fmla="*/ 0 h 52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8" h="52838">
                      <a:moveTo>
                        <a:pt x="16879" y="0"/>
                      </a:moveTo>
                      <a:lnTo>
                        <a:pt x="0" y="27367"/>
                      </a:lnTo>
                      <a:cubicBezTo>
                        <a:pt x="0" y="27367"/>
                        <a:pt x="28760" y="64852"/>
                        <a:pt x="29622" y="48874"/>
                      </a:cubicBezTo>
                      <a:cubicBezTo>
                        <a:pt x="30457" y="34037"/>
                        <a:pt x="36729" y="6020"/>
                        <a:pt x="36729" y="6020"/>
                      </a:cubicBezTo>
                      <a:lnTo>
                        <a:pt x="16879" y="0"/>
                      </a:ln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C80398BA-B80B-79C4-ED4C-BE7048E00932}"/>
                    </a:ext>
                  </a:extLst>
                </p:cNvPr>
                <p:cNvSpPr/>
                <p:nvPr/>
              </p:nvSpPr>
              <p:spPr>
                <a:xfrm>
                  <a:off x="959444" y="5117006"/>
                  <a:ext cx="37202" cy="62042"/>
                </a:xfrm>
                <a:custGeom>
                  <a:avLst/>
                  <a:gdLst>
                    <a:gd name="connsiteX0" fmla="*/ 11736 w 37202"/>
                    <a:gd name="connsiteY0" fmla="*/ 4058 h 62042"/>
                    <a:gd name="connsiteX1" fmla="*/ 81 w 37202"/>
                    <a:gd name="connsiteY1" fmla="*/ 28839 h 62042"/>
                    <a:gd name="connsiteX2" fmla="*/ 10065 w 37202"/>
                    <a:gd name="connsiteY2" fmla="*/ 59986 h 62042"/>
                    <a:gd name="connsiteX3" fmla="*/ 26719 w 37202"/>
                    <a:gd name="connsiteY3" fmla="*/ 53741 h 62042"/>
                    <a:gd name="connsiteX4" fmla="*/ 32434 w 37202"/>
                    <a:gd name="connsiteY4" fmla="*/ 6099 h 62042"/>
                    <a:gd name="connsiteX5" fmla="*/ 11736 w 37202"/>
                    <a:gd name="connsiteY5" fmla="*/ 4058 h 62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202" h="62042">
                      <a:moveTo>
                        <a:pt x="11736" y="4058"/>
                      </a:moveTo>
                      <a:cubicBezTo>
                        <a:pt x="7480" y="9401"/>
                        <a:pt x="-913" y="19810"/>
                        <a:pt x="81" y="28839"/>
                      </a:cubicBezTo>
                      <a:cubicBezTo>
                        <a:pt x="1115" y="37922"/>
                        <a:pt x="1951" y="53780"/>
                        <a:pt x="10065" y="59986"/>
                      </a:cubicBezTo>
                      <a:cubicBezTo>
                        <a:pt x="18207" y="66205"/>
                        <a:pt x="23723" y="56605"/>
                        <a:pt x="26719" y="53741"/>
                      </a:cubicBezTo>
                      <a:cubicBezTo>
                        <a:pt x="29689" y="50930"/>
                        <a:pt x="44739" y="18656"/>
                        <a:pt x="32434" y="6099"/>
                      </a:cubicBezTo>
                      <a:cubicBezTo>
                        <a:pt x="23126" y="-3354"/>
                        <a:pt x="14985" y="0"/>
                        <a:pt x="11736" y="4058"/>
                      </a:cubicBez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C4278A25-812A-A431-9FFF-5E838BAA5D4C}"/>
                    </a:ext>
                  </a:extLst>
                </p:cNvPr>
                <p:cNvSpPr/>
                <p:nvPr/>
              </p:nvSpPr>
              <p:spPr>
                <a:xfrm>
                  <a:off x="957072" y="5117139"/>
                  <a:ext cx="41076" cy="31199"/>
                </a:xfrm>
                <a:custGeom>
                  <a:avLst/>
                  <a:gdLst>
                    <a:gd name="connsiteX0" fmla="*/ 27102 w 41076"/>
                    <a:gd name="connsiteY0" fmla="*/ 11894 h 31199"/>
                    <a:gd name="connsiteX1" fmla="*/ 0 w 41076"/>
                    <a:gd name="connsiteY1" fmla="*/ 27235 h 31199"/>
                    <a:gd name="connsiteX2" fmla="*/ 24835 w 41076"/>
                    <a:gd name="connsiteY2" fmla="*/ 67 h 31199"/>
                    <a:gd name="connsiteX3" fmla="*/ 40044 w 41076"/>
                    <a:gd name="connsiteY3" fmla="*/ 31200 h 31199"/>
                    <a:gd name="connsiteX4" fmla="*/ 27102 w 41076"/>
                    <a:gd name="connsiteY4" fmla="*/ 11894 h 31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76" h="31199">
                      <a:moveTo>
                        <a:pt x="27102" y="11894"/>
                      </a:moveTo>
                      <a:cubicBezTo>
                        <a:pt x="27102" y="11894"/>
                        <a:pt x="13259" y="27222"/>
                        <a:pt x="0" y="27235"/>
                      </a:cubicBezTo>
                      <a:cubicBezTo>
                        <a:pt x="0" y="27235"/>
                        <a:pt x="6577" y="-1564"/>
                        <a:pt x="24835" y="67"/>
                      </a:cubicBezTo>
                      <a:cubicBezTo>
                        <a:pt x="24835" y="67"/>
                        <a:pt x="45917" y="5012"/>
                        <a:pt x="40044" y="31200"/>
                      </a:cubicBezTo>
                      <a:cubicBezTo>
                        <a:pt x="40057" y="31200"/>
                        <a:pt x="25617" y="21043"/>
                        <a:pt x="27102" y="11894"/>
                      </a:cubicBezTo>
                      <a:close/>
                    </a:path>
                  </a:pathLst>
                </a:custGeom>
                <a:solidFill>
                  <a:srgbClr val="191D26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F534A72E-2853-3846-C568-E1A23CE5C175}"/>
                    </a:ext>
                  </a:extLst>
                </p:cNvPr>
                <p:cNvGrpSpPr/>
                <p:nvPr/>
              </p:nvGrpSpPr>
              <p:grpSpPr>
                <a:xfrm>
                  <a:off x="852124" y="5192532"/>
                  <a:ext cx="183698" cy="247102"/>
                  <a:chOff x="852124" y="5192532"/>
                  <a:chExt cx="183698" cy="247102"/>
                </a:xfrm>
              </p:grpSpPr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A812AEC9-6536-37CB-6894-57F46480DA9D}"/>
                      </a:ext>
                    </a:extLst>
                  </p:cNvPr>
                  <p:cNvSpPr/>
                  <p:nvPr/>
                </p:nvSpPr>
                <p:spPr>
                  <a:xfrm>
                    <a:off x="1002393" y="5411445"/>
                    <a:ext cx="33429" cy="28189"/>
                  </a:xfrm>
                  <a:custGeom>
                    <a:avLst/>
                    <a:gdLst>
                      <a:gd name="connsiteX0" fmla="*/ 6815 w 33429"/>
                      <a:gd name="connsiteY0" fmla="*/ 0 h 28189"/>
                      <a:gd name="connsiteX1" fmla="*/ 33361 w 33429"/>
                      <a:gd name="connsiteY1" fmla="*/ 17516 h 28189"/>
                      <a:gd name="connsiteX2" fmla="*/ 0 w 33429"/>
                      <a:gd name="connsiteY2" fmla="*/ 8937 h 28189"/>
                      <a:gd name="connsiteX3" fmla="*/ 6815 w 33429"/>
                      <a:gd name="connsiteY3" fmla="*/ 0 h 28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429" h="28189">
                        <a:moveTo>
                          <a:pt x="6815" y="0"/>
                        </a:moveTo>
                        <a:cubicBezTo>
                          <a:pt x="6815" y="0"/>
                          <a:pt x="32433" y="11151"/>
                          <a:pt x="33361" y="17516"/>
                        </a:cubicBezTo>
                        <a:cubicBezTo>
                          <a:pt x="34170" y="22846"/>
                          <a:pt x="28110" y="42748"/>
                          <a:pt x="0" y="8937"/>
                        </a:cubicBezTo>
                        <a:lnTo>
                          <a:pt x="6815" y="0"/>
                        </a:lnTo>
                        <a:close/>
                      </a:path>
                    </a:pathLst>
                  </a:custGeom>
                  <a:solidFill>
                    <a:srgbClr val="FFC190"/>
                  </a:solidFill>
                  <a:ln w="13259" cap="flat">
                    <a:noFill/>
                    <a:prstDash val="solid"/>
                    <a:miter/>
                  </a:ln>
                </p:spPr>
                <p:txBody>
                  <a:bodyPr rtlCol="0" anchor="ctr">
                    <a:no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A9364125-58F1-6AE2-3D60-6DFFF92C1A1B}"/>
                      </a:ext>
                    </a:extLst>
                  </p:cNvPr>
                  <p:cNvSpPr/>
                  <p:nvPr/>
                </p:nvSpPr>
                <p:spPr>
                  <a:xfrm>
                    <a:off x="852124" y="5192532"/>
                    <a:ext cx="161513" cy="230661"/>
                  </a:xfrm>
                  <a:custGeom>
                    <a:avLst/>
                    <a:gdLst>
                      <a:gd name="connsiteX0" fmla="*/ 29569 w 161513"/>
                      <a:gd name="connsiteY0" fmla="*/ 45175 h 230661"/>
                      <a:gd name="connsiteX1" fmla="*/ 0 w 161513"/>
                      <a:gd name="connsiteY1" fmla="*/ 168010 h 230661"/>
                      <a:gd name="connsiteX2" fmla="*/ 156873 w 161513"/>
                      <a:gd name="connsiteY2" fmla="*/ 230661 h 230661"/>
                      <a:gd name="connsiteX3" fmla="*/ 161513 w 161513"/>
                      <a:gd name="connsiteY3" fmla="*/ 221048 h 230661"/>
                      <a:gd name="connsiteX4" fmla="*/ 49962 w 161513"/>
                      <a:gd name="connsiteY4" fmla="*/ 151741 h 230661"/>
                      <a:gd name="connsiteX5" fmla="*/ 68459 w 161513"/>
                      <a:gd name="connsiteY5" fmla="*/ 40985 h 230661"/>
                      <a:gd name="connsiteX6" fmla="*/ 52627 w 161513"/>
                      <a:gd name="connsiteY6" fmla="*/ 0 h 230661"/>
                      <a:gd name="connsiteX7" fmla="*/ 29569 w 161513"/>
                      <a:gd name="connsiteY7" fmla="*/ 45175 h 230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1513" h="230661">
                        <a:moveTo>
                          <a:pt x="29569" y="45175"/>
                        </a:moveTo>
                        <a:lnTo>
                          <a:pt x="0" y="168010"/>
                        </a:lnTo>
                        <a:lnTo>
                          <a:pt x="156873" y="230661"/>
                        </a:lnTo>
                        <a:lnTo>
                          <a:pt x="161513" y="221048"/>
                        </a:lnTo>
                        <a:lnTo>
                          <a:pt x="49962" y="151741"/>
                        </a:lnTo>
                        <a:lnTo>
                          <a:pt x="68459" y="40985"/>
                        </a:lnTo>
                        <a:cubicBezTo>
                          <a:pt x="68459" y="40985"/>
                          <a:pt x="77661" y="4176"/>
                          <a:pt x="52627" y="0"/>
                        </a:cubicBezTo>
                        <a:cubicBezTo>
                          <a:pt x="52600" y="0"/>
                          <a:pt x="35628" y="19982"/>
                          <a:pt x="29569" y="45175"/>
                        </a:cubicBezTo>
                        <a:close/>
                      </a:path>
                    </a:pathLst>
                  </a:custGeom>
                  <a:solidFill>
                    <a:srgbClr val="FFC7CA"/>
                  </a:solidFill>
                  <a:ln w="13259" cap="flat">
                    <a:noFill/>
                    <a:prstDash val="solid"/>
                    <a:miter/>
                  </a:ln>
                </p:spPr>
                <p:txBody>
                  <a:bodyPr rtlCol="0" anchor="ctr">
                    <a:no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7828C307-25E2-31DE-72F8-163F15590481}"/>
                  </a:ext>
                </a:extLst>
              </p:cNvPr>
              <p:cNvSpPr/>
              <p:nvPr/>
            </p:nvSpPr>
            <p:spPr>
              <a:xfrm rot="-2532929">
                <a:off x="1182295" y="5133645"/>
                <a:ext cx="8446" cy="259479"/>
              </a:xfrm>
              <a:custGeom>
                <a:avLst/>
                <a:gdLst>
                  <a:gd name="connsiteX0" fmla="*/ 0 w 8446"/>
                  <a:gd name="connsiteY0" fmla="*/ 0 h 259479"/>
                  <a:gd name="connsiteX1" fmla="*/ 8446 w 8446"/>
                  <a:gd name="connsiteY1" fmla="*/ 0 h 259479"/>
                  <a:gd name="connsiteX2" fmla="*/ 8446 w 8446"/>
                  <a:gd name="connsiteY2" fmla="*/ 259480 h 259479"/>
                  <a:gd name="connsiteX3" fmla="*/ 0 w 8446"/>
                  <a:gd name="connsiteY3" fmla="*/ 259480 h 25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6" h="259479">
                    <a:moveTo>
                      <a:pt x="0" y="0"/>
                    </a:moveTo>
                    <a:lnTo>
                      <a:pt x="8446" y="0"/>
                    </a:lnTo>
                    <a:lnTo>
                      <a:pt x="8446" y="259480"/>
                    </a:lnTo>
                    <a:lnTo>
                      <a:pt x="0" y="2594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641026B-96ED-1956-7F71-E41EFFA065C7}"/>
                  </a:ext>
                </a:extLst>
              </p:cNvPr>
              <p:cNvSpPr/>
              <p:nvPr/>
            </p:nvSpPr>
            <p:spPr>
              <a:xfrm>
                <a:off x="1055298" y="5112312"/>
                <a:ext cx="107215" cy="125315"/>
              </a:xfrm>
              <a:custGeom>
                <a:avLst/>
                <a:gdLst>
                  <a:gd name="connsiteX0" fmla="*/ 33904 w 107215"/>
                  <a:gd name="connsiteY0" fmla="*/ 0 h 125315"/>
                  <a:gd name="connsiteX1" fmla="*/ 29794 w 107215"/>
                  <a:gd name="connsiteY1" fmla="*/ 27328 h 125315"/>
                  <a:gd name="connsiteX2" fmla="*/ 0 w 107215"/>
                  <a:gd name="connsiteY2" fmla="*/ 27434 h 125315"/>
                  <a:gd name="connsiteX3" fmla="*/ 73921 w 107215"/>
                  <a:gd name="connsiteY3" fmla="*/ 118845 h 125315"/>
                  <a:gd name="connsiteX4" fmla="*/ 107216 w 107215"/>
                  <a:gd name="connsiteY4" fmla="*/ 125315 h 125315"/>
                  <a:gd name="connsiteX5" fmla="*/ 106036 w 107215"/>
                  <a:gd name="connsiteY5" fmla="*/ 89183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215" h="125315">
                    <a:moveTo>
                      <a:pt x="33904" y="0"/>
                    </a:moveTo>
                    <a:lnTo>
                      <a:pt x="29794" y="27328"/>
                    </a:lnTo>
                    <a:lnTo>
                      <a:pt x="0" y="27434"/>
                    </a:lnTo>
                    <a:lnTo>
                      <a:pt x="73921" y="118845"/>
                    </a:lnTo>
                    <a:lnTo>
                      <a:pt x="107216" y="125315"/>
                    </a:lnTo>
                    <a:lnTo>
                      <a:pt x="106036" y="8918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 dirty="0"/>
              </a:p>
            </p:txBody>
          </p:sp>
        </p:grpSp>
      </p:grpSp>
      <p:sp>
        <p:nvSpPr>
          <p:cNvPr id="118" name="文本占位符 117">
            <a:extLst>
              <a:ext uri="{FF2B5EF4-FFF2-40B4-BE49-F238E27FC236}">
                <a16:creationId xmlns:a16="http://schemas.microsoft.com/office/drawing/2014/main" id="{115EC6C6-9970-95C7-5D14-2B20095C60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4725" y="789466"/>
            <a:ext cx="1440000" cy="18312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dist" hangingPunct="0">
              <a:lnSpc>
                <a:spcPct val="100000"/>
              </a:lnSpc>
              <a:defRPr sz="105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93247A57-E0EA-895B-894E-FDC75B2C6C93}"/>
              </a:ext>
            </a:extLst>
          </p:cNvPr>
          <p:cNvSpPr/>
          <p:nvPr userDrawn="1"/>
        </p:nvSpPr>
        <p:spPr>
          <a:xfrm>
            <a:off x="874924" y="551110"/>
            <a:ext cx="1800000" cy="200045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chemeClr val="accent1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hangingPunct="0">
              <a:lnSpc>
                <a:spcPct val="100000"/>
              </a:lnSpc>
            </a:pPr>
            <a:endParaRPr lang="zh-CN" altLang="en-US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E07C388A-AD0F-35DF-5EEC-668C7B294F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4725" y="310642"/>
            <a:ext cx="1440000" cy="421269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dist" hangingPunct="0">
              <a:lnSpc>
                <a:spcPct val="100000"/>
              </a:lnSpc>
              <a:defRPr sz="2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131" name="等腰三角形 130">
            <a:extLst>
              <a:ext uri="{FF2B5EF4-FFF2-40B4-BE49-F238E27FC236}">
                <a16:creationId xmlns:a16="http://schemas.microsoft.com/office/drawing/2014/main" id="{8B9B9B63-AC6E-5DE8-0825-4BAFB467D39D}"/>
              </a:ext>
            </a:extLst>
          </p:cNvPr>
          <p:cNvSpPr/>
          <p:nvPr userDrawn="1"/>
        </p:nvSpPr>
        <p:spPr>
          <a:xfrm rot="14213928">
            <a:off x="2612769" y="332041"/>
            <a:ext cx="150654" cy="129874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等腰三角形 131">
            <a:extLst>
              <a:ext uri="{FF2B5EF4-FFF2-40B4-BE49-F238E27FC236}">
                <a16:creationId xmlns:a16="http://schemas.microsoft.com/office/drawing/2014/main" id="{C8201C00-72C0-6A47-EAF3-0634E8EABA0F}"/>
              </a:ext>
            </a:extLst>
          </p:cNvPr>
          <p:cNvSpPr/>
          <p:nvPr userDrawn="1"/>
        </p:nvSpPr>
        <p:spPr>
          <a:xfrm rot="4387575">
            <a:off x="733397" y="790218"/>
            <a:ext cx="131010" cy="102366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27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B5297B4F-2E5D-215D-73CF-379BB19EFA1F}"/>
              </a:ext>
            </a:extLst>
          </p:cNvPr>
          <p:cNvSpPr/>
          <p:nvPr userDrawn="1"/>
        </p:nvSpPr>
        <p:spPr>
          <a:xfrm>
            <a:off x="1660478" y="1745308"/>
            <a:ext cx="2607635" cy="2664296"/>
          </a:xfrm>
          <a:custGeom>
            <a:avLst/>
            <a:gdLst>
              <a:gd name="connsiteX0" fmla="*/ 0 w 2604627"/>
              <a:gd name="connsiteY0" fmla="*/ 0 h 3168352"/>
              <a:gd name="connsiteX1" fmla="*/ 2604627 w 2604627"/>
              <a:gd name="connsiteY1" fmla="*/ 0 h 3168352"/>
              <a:gd name="connsiteX2" fmla="*/ 2604627 w 2604627"/>
              <a:gd name="connsiteY2" fmla="*/ 3168352 h 3168352"/>
              <a:gd name="connsiteX3" fmla="*/ 0 w 2604627"/>
              <a:gd name="connsiteY3" fmla="*/ 3168352 h 3168352"/>
              <a:gd name="connsiteX4" fmla="*/ 0 w 2604627"/>
              <a:gd name="connsiteY4" fmla="*/ 0 h 3168352"/>
              <a:gd name="connsiteX0" fmla="*/ 0 w 2604627"/>
              <a:gd name="connsiteY0" fmla="*/ 0 h 3168352"/>
              <a:gd name="connsiteX1" fmla="*/ 2604627 w 2604627"/>
              <a:gd name="connsiteY1" fmla="*/ 0 h 3168352"/>
              <a:gd name="connsiteX2" fmla="*/ 2587082 w 2604627"/>
              <a:gd name="connsiteY2" fmla="*/ 474645 h 3168352"/>
              <a:gd name="connsiteX3" fmla="*/ 2604627 w 2604627"/>
              <a:gd name="connsiteY3" fmla="*/ 3168352 h 3168352"/>
              <a:gd name="connsiteX4" fmla="*/ 0 w 2604627"/>
              <a:gd name="connsiteY4" fmla="*/ 3168352 h 3168352"/>
              <a:gd name="connsiteX5" fmla="*/ 0 w 2604627"/>
              <a:gd name="connsiteY5" fmla="*/ 0 h 3168352"/>
              <a:gd name="connsiteX0" fmla="*/ 0 w 2606132"/>
              <a:gd name="connsiteY0" fmla="*/ 0 h 3168352"/>
              <a:gd name="connsiteX1" fmla="*/ 2604627 w 2606132"/>
              <a:gd name="connsiteY1" fmla="*/ 0 h 3168352"/>
              <a:gd name="connsiteX2" fmla="*/ 2606132 w 2606132"/>
              <a:gd name="connsiteY2" fmla="*/ 522270 h 3168352"/>
              <a:gd name="connsiteX3" fmla="*/ 2604627 w 2606132"/>
              <a:gd name="connsiteY3" fmla="*/ 3168352 h 3168352"/>
              <a:gd name="connsiteX4" fmla="*/ 0 w 2606132"/>
              <a:gd name="connsiteY4" fmla="*/ 3168352 h 3168352"/>
              <a:gd name="connsiteX5" fmla="*/ 0 w 2606132"/>
              <a:gd name="connsiteY5" fmla="*/ 0 h 3168352"/>
              <a:gd name="connsiteX0" fmla="*/ 0 w 2795302"/>
              <a:gd name="connsiteY0" fmla="*/ 0 h 3168352"/>
              <a:gd name="connsiteX1" fmla="*/ 2604627 w 2795302"/>
              <a:gd name="connsiteY1" fmla="*/ 0 h 3168352"/>
              <a:gd name="connsiteX2" fmla="*/ 2606132 w 2795302"/>
              <a:gd name="connsiteY2" fmla="*/ 522270 h 3168352"/>
              <a:gd name="connsiteX3" fmla="*/ 2597967 w 2795302"/>
              <a:gd name="connsiteY3" fmla="*/ 1715616 h 3168352"/>
              <a:gd name="connsiteX4" fmla="*/ 2604627 w 2795302"/>
              <a:gd name="connsiteY4" fmla="*/ 3168352 h 3168352"/>
              <a:gd name="connsiteX5" fmla="*/ 0 w 2795302"/>
              <a:gd name="connsiteY5" fmla="*/ 3168352 h 3168352"/>
              <a:gd name="connsiteX6" fmla="*/ 0 w 2795302"/>
              <a:gd name="connsiteY6" fmla="*/ 0 h 3168352"/>
              <a:gd name="connsiteX0" fmla="*/ 0 w 2863694"/>
              <a:gd name="connsiteY0" fmla="*/ 0 h 3168352"/>
              <a:gd name="connsiteX1" fmla="*/ 2604627 w 2863694"/>
              <a:gd name="connsiteY1" fmla="*/ 0 h 3168352"/>
              <a:gd name="connsiteX2" fmla="*/ 2606132 w 2863694"/>
              <a:gd name="connsiteY2" fmla="*/ 522270 h 3168352"/>
              <a:gd name="connsiteX3" fmla="*/ 2597967 w 2863694"/>
              <a:gd name="connsiteY3" fmla="*/ 1715616 h 3168352"/>
              <a:gd name="connsiteX4" fmla="*/ 2769417 w 2863694"/>
              <a:gd name="connsiteY4" fmla="*/ 2591916 h 3168352"/>
              <a:gd name="connsiteX5" fmla="*/ 2604627 w 2863694"/>
              <a:gd name="connsiteY5" fmla="*/ 3168352 h 3168352"/>
              <a:gd name="connsiteX6" fmla="*/ 0 w 2863694"/>
              <a:gd name="connsiteY6" fmla="*/ 3168352 h 3168352"/>
              <a:gd name="connsiteX7" fmla="*/ 0 w 2863694"/>
              <a:gd name="connsiteY7" fmla="*/ 0 h 3168352"/>
              <a:gd name="connsiteX0" fmla="*/ 0 w 2795302"/>
              <a:gd name="connsiteY0" fmla="*/ 0 h 3168352"/>
              <a:gd name="connsiteX1" fmla="*/ 2604627 w 2795302"/>
              <a:gd name="connsiteY1" fmla="*/ 0 h 3168352"/>
              <a:gd name="connsiteX2" fmla="*/ 2606132 w 2795302"/>
              <a:gd name="connsiteY2" fmla="*/ 522270 h 3168352"/>
              <a:gd name="connsiteX3" fmla="*/ 2597967 w 2795302"/>
              <a:gd name="connsiteY3" fmla="*/ 1715616 h 3168352"/>
              <a:gd name="connsiteX4" fmla="*/ 2604627 w 2795302"/>
              <a:gd name="connsiteY4" fmla="*/ 3168352 h 3168352"/>
              <a:gd name="connsiteX5" fmla="*/ 0 w 2795302"/>
              <a:gd name="connsiteY5" fmla="*/ 3168352 h 3168352"/>
              <a:gd name="connsiteX6" fmla="*/ 0 w 2795302"/>
              <a:gd name="connsiteY6" fmla="*/ 0 h 3168352"/>
              <a:gd name="connsiteX0" fmla="*/ 0 w 2606132"/>
              <a:gd name="connsiteY0" fmla="*/ 0 h 3168352"/>
              <a:gd name="connsiteX1" fmla="*/ 2604627 w 2606132"/>
              <a:gd name="connsiteY1" fmla="*/ 0 h 3168352"/>
              <a:gd name="connsiteX2" fmla="*/ 2606132 w 2606132"/>
              <a:gd name="connsiteY2" fmla="*/ 522270 h 3168352"/>
              <a:gd name="connsiteX3" fmla="*/ 2597967 w 2606132"/>
              <a:gd name="connsiteY3" fmla="*/ 1715616 h 3168352"/>
              <a:gd name="connsiteX4" fmla="*/ 2604627 w 2606132"/>
              <a:gd name="connsiteY4" fmla="*/ 3168352 h 3168352"/>
              <a:gd name="connsiteX5" fmla="*/ 0 w 2606132"/>
              <a:gd name="connsiteY5" fmla="*/ 3168352 h 3168352"/>
              <a:gd name="connsiteX6" fmla="*/ 0 w 2606132"/>
              <a:gd name="connsiteY6" fmla="*/ 0 h 3168352"/>
              <a:gd name="connsiteX0" fmla="*/ 2597967 w 2689407"/>
              <a:gd name="connsiteY0" fmla="*/ 1715616 h 3168352"/>
              <a:gd name="connsiteX1" fmla="*/ 2604627 w 2689407"/>
              <a:gd name="connsiteY1" fmla="*/ 3168352 h 3168352"/>
              <a:gd name="connsiteX2" fmla="*/ 0 w 2689407"/>
              <a:gd name="connsiteY2" fmla="*/ 3168352 h 3168352"/>
              <a:gd name="connsiteX3" fmla="*/ 0 w 2689407"/>
              <a:gd name="connsiteY3" fmla="*/ 0 h 3168352"/>
              <a:gd name="connsiteX4" fmla="*/ 2604627 w 2689407"/>
              <a:gd name="connsiteY4" fmla="*/ 0 h 3168352"/>
              <a:gd name="connsiteX5" fmla="*/ 2606132 w 2689407"/>
              <a:gd name="connsiteY5" fmla="*/ 522270 h 3168352"/>
              <a:gd name="connsiteX6" fmla="*/ 2689407 w 2689407"/>
              <a:gd name="connsiteY6" fmla="*/ 1807056 h 3168352"/>
              <a:gd name="connsiteX0" fmla="*/ 2597967 w 2606132"/>
              <a:gd name="connsiteY0" fmla="*/ 1715616 h 3168352"/>
              <a:gd name="connsiteX1" fmla="*/ 2604627 w 2606132"/>
              <a:gd name="connsiteY1" fmla="*/ 3168352 h 3168352"/>
              <a:gd name="connsiteX2" fmla="*/ 0 w 2606132"/>
              <a:gd name="connsiteY2" fmla="*/ 3168352 h 3168352"/>
              <a:gd name="connsiteX3" fmla="*/ 0 w 2606132"/>
              <a:gd name="connsiteY3" fmla="*/ 0 h 3168352"/>
              <a:gd name="connsiteX4" fmla="*/ 2604627 w 2606132"/>
              <a:gd name="connsiteY4" fmla="*/ 0 h 3168352"/>
              <a:gd name="connsiteX5" fmla="*/ 2606132 w 2606132"/>
              <a:gd name="connsiteY5" fmla="*/ 522270 h 3168352"/>
              <a:gd name="connsiteX0" fmla="*/ 2607492 w 2607635"/>
              <a:gd name="connsiteY0" fmla="*/ 2506191 h 3168352"/>
              <a:gd name="connsiteX1" fmla="*/ 2604627 w 2607635"/>
              <a:gd name="connsiteY1" fmla="*/ 3168352 h 3168352"/>
              <a:gd name="connsiteX2" fmla="*/ 0 w 2607635"/>
              <a:gd name="connsiteY2" fmla="*/ 3168352 h 3168352"/>
              <a:gd name="connsiteX3" fmla="*/ 0 w 2607635"/>
              <a:gd name="connsiteY3" fmla="*/ 0 h 3168352"/>
              <a:gd name="connsiteX4" fmla="*/ 2604627 w 2607635"/>
              <a:gd name="connsiteY4" fmla="*/ 0 h 3168352"/>
              <a:gd name="connsiteX5" fmla="*/ 2606132 w 2607635"/>
              <a:gd name="connsiteY5" fmla="*/ 522270 h 3168352"/>
              <a:gd name="connsiteX0" fmla="*/ 2599872 w 2606132"/>
              <a:gd name="connsiteY0" fmla="*/ 2723670 h 3168352"/>
              <a:gd name="connsiteX1" fmla="*/ 2604627 w 2606132"/>
              <a:gd name="connsiteY1" fmla="*/ 3168352 h 3168352"/>
              <a:gd name="connsiteX2" fmla="*/ 0 w 2606132"/>
              <a:gd name="connsiteY2" fmla="*/ 3168352 h 3168352"/>
              <a:gd name="connsiteX3" fmla="*/ 0 w 2606132"/>
              <a:gd name="connsiteY3" fmla="*/ 0 h 3168352"/>
              <a:gd name="connsiteX4" fmla="*/ 2604627 w 2606132"/>
              <a:gd name="connsiteY4" fmla="*/ 0 h 3168352"/>
              <a:gd name="connsiteX5" fmla="*/ 2606132 w 2606132"/>
              <a:gd name="connsiteY5" fmla="*/ 522270 h 3168352"/>
              <a:gd name="connsiteX0" fmla="*/ 2607492 w 2607635"/>
              <a:gd name="connsiteY0" fmla="*/ 2723670 h 3168352"/>
              <a:gd name="connsiteX1" fmla="*/ 2604627 w 2607635"/>
              <a:gd name="connsiteY1" fmla="*/ 3168352 h 3168352"/>
              <a:gd name="connsiteX2" fmla="*/ 0 w 2607635"/>
              <a:gd name="connsiteY2" fmla="*/ 3168352 h 3168352"/>
              <a:gd name="connsiteX3" fmla="*/ 0 w 2607635"/>
              <a:gd name="connsiteY3" fmla="*/ 0 h 3168352"/>
              <a:gd name="connsiteX4" fmla="*/ 2604627 w 2607635"/>
              <a:gd name="connsiteY4" fmla="*/ 0 h 3168352"/>
              <a:gd name="connsiteX5" fmla="*/ 2606132 w 2607635"/>
              <a:gd name="connsiteY5" fmla="*/ 52227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635" h="3168352">
                <a:moveTo>
                  <a:pt x="2607492" y="2723670"/>
                </a:moveTo>
                <a:cubicBezTo>
                  <a:pt x="2607241" y="3164684"/>
                  <a:pt x="2608997" y="2516654"/>
                  <a:pt x="2604627" y="3168352"/>
                </a:cubicBezTo>
                <a:lnTo>
                  <a:pt x="0" y="3168352"/>
                </a:lnTo>
                <a:lnTo>
                  <a:pt x="0" y="0"/>
                </a:lnTo>
                <a:lnTo>
                  <a:pt x="2604627" y="0"/>
                </a:lnTo>
                <a:cubicBezTo>
                  <a:pt x="2605129" y="174090"/>
                  <a:pt x="2605630" y="348180"/>
                  <a:pt x="2606132" y="522270"/>
                </a:cubicBezTo>
              </a:path>
            </a:pathLst>
          </a:custGeom>
          <a:noFill/>
          <a:ln w="508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EEC0409-0037-8F08-47D1-B901763BA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35561" y="2293588"/>
            <a:ext cx="3949799" cy="156773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hangingPunct="0">
              <a:lnSpc>
                <a:spcPct val="120000"/>
              </a:lnSpc>
              <a:defRPr sz="4400" b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XX</a:t>
            </a:r>
          </a:p>
          <a:p>
            <a:pPr lvl="0"/>
            <a:r>
              <a:rPr lang="zh-CN" altLang="en-US" dirty="0"/>
              <a:t>请单击此处编辑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B529C00-8945-7C7F-796E-EB26B56E48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1504" y="4578914"/>
            <a:ext cx="4453855" cy="279051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dist" hangingPunct="0">
              <a:lnSpc>
                <a:spcPct val="120000"/>
              </a:lnSpc>
              <a:defRPr sz="1600" b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 altLang="zh-CN" dirty="0"/>
              <a:t>Click here to edit</a:t>
            </a:r>
          </a:p>
        </p:txBody>
      </p:sp>
    </p:spTree>
    <p:extLst>
      <p:ext uri="{BB962C8B-B14F-4D97-AF65-F5344CB8AC3E}">
        <p14:creationId xmlns:p14="http://schemas.microsoft.com/office/powerpoint/2010/main" val="23071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CBD0961-35E1-F8A8-4754-0B3F16B52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4725" y="789466"/>
            <a:ext cx="720000" cy="183127"/>
          </a:xfrm>
          <a:prstGeom prst="rect">
            <a:avLst/>
          </a:prstGeom>
        </p:spPr>
        <p:txBody>
          <a:bodyPr wrap="square" anchor="t" anchorCtr="0"/>
          <a:lstStyle>
            <a:lvl1pPr algn="dist" hangingPunct="0">
              <a:lnSpc>
                <a:spcPct val="100000"/>
              </a:lnSpc>
              <a:defRPr sz="105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CD53BC-C59D-DFA5-0181-D74BCE0884FA}"/>
              </a:ext>
            </a:extLst>
          </p:cNvPr>
          <p:cNvSpPr/>
          <p:nvPr userDrawn="1"/>
        </p:nvSpPr>
        <p:spPr>
          <a:xfrm>
            <a:off x="876000" y="729800"/>
            <a:ext cx="10440000" cy="18000"/>
          </a:xfrm>
          <a:prstGeom prst="roundRect">
            <a:avLst>
              <a:gd name="adj" fmla="val 50000"/>
            </a:avLst>
          </a:prstGeom>
          <a:gradFill>
            <a:gsLst>
              <a:gs pos="80000">
                <a:schemeClr val="accent1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C6F9C-57A1-C2F5-14C2-969ACF1124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4723" y="305583"/>
            <a:ext cx="2649675" cy="421269"/>
          </a:xfrm>
          <a:prstGeom prst="rect">
            <a:avLst/>
          </a:prstGeom>
        </p:spPr>
        <p:txBody>
          <a:bodyPr wrap="square" anchor="t" anchorCtr="0"/>
          <a:lstStyle>
            <a:lvl1pPr algn="dist" hangingPunct="0">
              <a:lnSpc>
                <a:spcPct val="100000"/>
              </a:lnSpc>
              <a:defRPr sz="2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1E98393-CD3C-B69C-4F86-FEB2C2D95103}"/>
              </a:ext>
            </a:extLst>
          </p:cNvPr>
          <p:cNvSpPr/>
          <p:nvPr userDrawn="1"/>
        </p:nvSpPr>
        <p:spPr>
          <a:xfrm rot="14213928">
            <a:off x="11336209" y="245704"/>
            <a:ext cx="150654" cy="129874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6F95074-4019-9A85-0B92-2F1304992EA7}"/>
              </a:ext>
            </a:extLst>
          </p:cNvPr>
          <p:cNvSpPr/>
          <p:nvPr userDrawn="1"/>
        </p:nvSpPr>
        <p:spPr>
          <a:xfrm rot="4387575">
            <a:off x="733397" y="790218"/>
            <a:ext cx="131010" cy="102366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9619DF5-E394-5627-362F-15A174CDA5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8568" y="404664"/>
            <a:ext cx="3240000" cy="308931"/>
          </a:xfrm>
          <a:prstGeom prst="rect">
            <a:avLst/>
          </a:prstGeom>
        </p:spPr>
        <p:txBody>
          <a:bodyPr wrap="square" anchor="t" anchorCtr="0"/>
          <a:lstStyle>
            <a:lvl1pPr algn="r" hangingPunct="0">
              <a:lnSpc>
                <a:spcPct val="100000"/>
              </a:lnSpc>
              <a:defRPr sz="1800" b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F2A39A-FC2A-F7A8-4C60-2DD26A5A974F}"/>
              </a:ext>
            </a:extLst>
          </p:cNvPr>
          <p:cNvGrpSpPr/>
          <p:nvPr/>
        </p:nvGrpSpPr>
        <p:grpSpPr>
          <a:xfrm>
            <a:off x="3344200" y="6159534"/>
            <a:ext cx="6025483" cy="591330"/>
            <a:chOff x="3344200" y="6159534"/>
            <a:chExt cx="6025483" cy="591330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6DC89A4-9CE2-ACFA-D410-0CA05851FB18}"/>
                </a:ext>
              </a:extLst>
            </p:cNvPr>
            <p:cNvSpPr/>
            <p:nvPr/>
          </p:nvSpPr>
          <p:spPr>
            <a:xfrm>
              <a:off x="4994908" y="6159534"/>
              <a:ext cx="2724067" cy="243541"/>
            </a:xfrm>
            <a:custGeom>
              <a:avLst/>
              <a:gdLst>
                <a:gd name="connsiteX0" fmla="*/ 0 w 2724067"/>
                <a:gd name="connsiteY0" fmla="*/ 0 h 243541"/>
                <a:gd name="connsiteX1" fmla="*/ 2724068 w 2724067"/>
                <a:gd name="connsiteY1" fmla="*/ 0 h 243541"/>
                <a:gd name="connsiteX2" fmla="*/ 2724068 w 2724067"/>
                <a:gd name="connsiteY2" fmla="*/ 243542 h 243541"/>
                <a:gd name="connsiteX3" fmla="*/ 0 w 2724067"/>
                <a:gd name="connsiteY3" fmla="*/ 243542 h 24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4067" h="243541">
                  <a:moveTo>
                    <a:pt x="0" y="0"/>
                  </a:moveTo>
                  <a:lnTo>
                    <a:pt x="2724068" y="0"/>
                  </a:lnTo>
                  <a:lnTo>
                    <a:pt x="2724068" y="243542"/>
                  </a:lnTo>
                  <a:lnTo>
                    <a:pt x="0" y="243542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AF89885-4A45-3F0D-5A98-EFB58641265C}"/>
                </a:ext>
              </a:extLst>
            </p:cNvPr>
            <p:cNvSpPr/>
            <p:nvPr/>
          </p:nvSpPr>
          <p:spPr>
            <a:xfrm>
              <a:off x="3344200" y="6566302"/>
              <a:ext cx="6025483" cy="184562"/>
            </a:xfrm>
            <a:custGeom>
              <a:avLst/>
              <a:gdLst>
                <a:gd name="connsiteX0" fmla="*/ 0 w 6025483"/>
                <a:gd name="connsiteY0" fmla="*/ 0 h 184562"/>
                <a:gd name="connsiteX1" fmla="*/ 6025483 w 6025483"/>
                <a:gd name="connsiteY1" fmla="*/ 0 h 184562"/>
                <a:gd name="connsiteX2" fmla="*/ 6025483 w 6025483"/>
                <a:gd name="connsiteY2" fmla="*/ 184563 h 184562"/>
                <a:gd name="connsiteX3" fmla="*/ 0 w 6025483"/>
                <a:gd name="connsiteY3" fmla="*/ 184563 h 18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5483" h="184562">
                  <a:moveTo>
                    <a:pt x="0" y="0"/>
                  </a:moveTo>
                  <a:lnTo>
                    <a:pt x="6025483" y="0"/>
                  </a:lnTo>
                  <a:lnTo>
                    <a:pt x="6025483" y="184563"/>
                  </a:lnTo>
                  <a:lnTo>
                    <a:pt x="0" y="184563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712A440-2B15-E397-3638-391D61CC2015}"/>
              </a:ext>
            </a:extLst>
          </p:cNvPr>
          <p:cNvCxnSpPr>
            <a:cxnSpLocks/>
          </p:cNvCxnSpPr>
          <p:nvPr userDrawn="1"/>
        </p:nvCxnSpPr>
        <p:spPr>
          <a:xfrm>
            <a:off x="876000" y="782010"/>
            <a:ext cx="10440000" cy="0"/>
          </a:xfrm>
          <a:prstGeom prst="line">
            <a:avLst/>
          </a:prstGeom>
          <a:ln w="6350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1">
                    <a:lumMod val="7500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13FC7D26-80FA-7314-B9C0-0677086ABB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08568" y="789466"/>
            <a:ext cx="900000" cy="183127"/>
          </a:xfrm>
          <a:prstGeom prst="rect">
            <a:avLst/>
          </a:prstGeom>
        </p:spPr>
        <p:txBody>
          <a:bodyPr wrap="square" anchor="t" anchorCtr="0"/>
          <a:lstStyle>
            <a:lvl1pPr algn="dist" hangingPunct="0">
              <a:lnSpc>
                <a:spcPct val="100000"/>
              </a:lnSpc>
              <a:defRPr sz="105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QUESTION 01</a:t>
            </a:r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7ACC10E-C0AD-F575-2A36-1F77AD5AAF8E}"/>
              </a:ext>
            </a:extLst>
          </p:cNvPr>
          <p:cNvSpPr/>
          <p:nvPr userDrawn="1"/>
        </p:nvSpPr>
        <p:spPr>
          <a:xfrm>
            <a:off x="-10766" y="5301219"/>
            <a:ext cx="3598918" cy="1556780"/>
          </a:xfrm>
          <a:custGeom>
            <a:avLst/>
            <a:gdLst>
              <a:gd name="connsiteX0" fmla="*/ 0 w 3177044"/>
              <a:gd name="connsiteY0" fmla="*/ 0 h 1344137"/>
              <a:gd name="connsiteX1" fmla="*/ 54132 w 3177044"/>
              <a:gd name="connsiteY1" fmla="*/ 76746 h 1344137"/>
              <a:gd name="connsiteX2" fmla="*/ 311111 w 3177044"/>
              <a:gd name="connsiteY2" fmla="*/ 359279 h 1344137"/>
              <a:gd name="connsiteX3" fmla="*/ 1540579 w 3177044"/>
              <a:gd name="connsiteY3" fmla="*/ 665088 h 1344137"/>
              <a:gd name="connsiteX4" fmla="*/ 1680591 w 3177044"/>
              <a:gd name="connsiteY4" fmla="*/ 667863 h 1344137"/>
              <a:gd name="connsiteX5" fmla="*/ 1820107 w 3177044"/>
              <a:gd name="connsiteY5" fmla="*/ 679097 h 1344137"/>
              <a:gd name="connsiteX6" fmla="*/ 1958524 w 3177044"/>
              <a:gd name="connsiteY6" fmla="*/ 698744 h 1344137"/>
              <a:gd name="connsiteX7" fmla="*/ 2095252 w 3177044"/>
              <a:gd name="connsiteY7" fmla="*/ 726722 h 1344137"/>
              <a:gd name="connsiteX8" fmla="*/ 2229701 w 3177044"/>
              <a:gd name="connsiteY8" fmla="*/ 762910 h 1344137"/>
              <a:gd name="connsiteX9" fmla="*/ 2361298 w 3177044"/>
              <a:gd name="connsiteY9" fmla="*/ 807150 h 1344137"/>
              <a:gd name="connsiteX10" fmla="*/ 2489473 w 3177044"/>
              <a:gd name="connsiteY10" fmla="*/ 859252 h 1344137"/>
              <a:gd name="connsiteX11" fmla="*/ 2613679 w 3177044"/>
              <a:gd name="connsiteY11" fmla="*/ 918993 h 1344137"/>
              <a:gd name="connsiteX12" fmla="*/ 2733376 w 3177044"/>
              <a:gd name="connsiteY12" fmla="*/ 986119 h 1344137"/>
              <a:gd name="connsiteX13" fmla="*/ 2848057 w 3177044"/>
              <a:gd name="connsiteY13" fmla="*/ 1060338 h 1344137"/>
              <a:gd name="connsiteX14" fmla="*/ 2957226 w 3177044"/>
              <a:gd name="connsiteY14" fmla="*/ 1141338 h 1344137"/>
              <a:gd name="connsiteX15" fmla="*/ 3060414 w 3177044"/>
              <a:gd name="connsiteY15" fmla="*/ 1228765 h 1344137"/>
              <a:gd name="connsiteX16" fmla="*/ 3157182 w 3177044"/>
              <a:gd name="connsiteY16" fmla="*/ 1322243 h 1344137"/>
              <a:gd name="connsiteX17" fmla="*/ 3177044 w 3177044"/>
              <a:gd name="connsiteY17" fmla="*/ 1344137 h 1344137"/>
              <a:gd name="connsiteX18" fmla="*/ 0 w 3177044"/>
              <a:gd name="connsiteY18" fmla="*/ 1344137 h 134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77044" h="1344137">
                <a:moveTo>
                  <a:pt x="0" y="0"/>
                </a:moveTo>
                <a:lnTo>
                  <a:pt x="54132" y="76746"/>
                </a:lnTo>
                <a:cubicBezTo>
                  <a:pt x="120001" y="165318"/>
                  <a:pt x="205652" y="265486"/>
                  <a:pt x="311111" y="359279"/>
                </a:cubicBezTo>
                <a:cubicBezTo>
                  <a:pt x="656393" y="666206"/>
                  <a:pt x="1122318" y="669457"/>
                  <a:pt x="1540579" y="665088"/>
                </a:cubicBezTo>
                <a:cubicBezTo>
                  <a:pt x="1587284" y="664605"/>
                  <a:pt x="1633950" y="665526"/>
                  <a:pt x="1680591" y="667863"/>
                </a:cubicBezTo>
                <a:cubicBezTo>
                  <a:pt x="1727231" y="670200"/>
                  <a:pt x="1773732" y="673947"/>
                  <a:pt x="1820107" y="679097"/>
                </a:cubicBezTo>
                <a:cubicBezTo>
                  <a:pt x="1866474" y="684246"/>
                  <a:pt x="1912620" y="690799"/>
                  <a:pt x="1958524" y="698744"/>
                </a:cubicBezTo>
                <a:cubicBezTo>
                  <a:pt x="2004428" y="706693"/>
                  <a:pt x="2050008" y="716015"/>
                  <a:pt x="2095252" y="726722"/>
                </a:cubicBezTo>
                <a:cubicBezTo>
                  <a:pt x="2140496" y="737427"/>
                  <a:pt x="2185314" y="749492"/>
                  <a:pt x="2229701" y="762910"/>
                </a:cubicBezTo>
                <a:cubicBezTo>
                  <a:pt x="2274093" y="776334"/>
                  <a:pt x="2317959" y="791079"/>
                  <a:pt x="2361298" y="807150"/>
                </a:cubicBezTo>
                <a:cubicBezTo>
                  <a:pt x="2404643" y="823222"/>
                  <a:pt x="2447366" y="840596"/>
                  <a:pt x="2489473" y="859252"/>
                </a:cubicBezTo>
                <a:cubicBezTo>
                  <a:pt x="2531586" y="877915"/>
                  <a:pt x="2572988" y="897828"/>
                  <a:pt x="2613679" y="918993"/>
                </a:cubicBezTo>
                <a:cubicBezTo>
                  <a:pt x="2654370" y="940158"/>
                  <a:pt x="2694273" y="962535"/>
                  <a:pt x="2733376" y="986119"/>
                </a:cubicBezTo>
                <a:cubicBezTo>
                  <a:pt x="2772479" y="1009703"/>
                  <a:pt x="2810707" y="1034442"/>
                  <a:pt x="2848057" y="1060338"/>
                </a:cubicBezTo>
                <a:cubicBezTo>
                  <a:pt x="2885408" y="1086239"/>
                  <a:pt x="2921793" y="1113239"/>
                  <a:pt x="2957226" y="1141338"/>
                </a:cubicBezTo>
                <a:cubicBezTo>
                  <a:pt x="2992653" y="1169444"/>
                  <a:pt x="3027051" y="1198584"/>
                  <a:pt x="3060414" y="1228765"/>
                </a:cubicBezTo>
                <a:cubicBezTo>
                  <a:pt x="3093777" y="1258947"/>
                  <a:pt x="3126035" y="1290106"/>
                  <a:pt x="3157182" y="1322243"/>
                </a:cubicBezTo>
                <a:lnTo>
                  <a:pt x="3177044" y="1344137"/>
                </a:lnTo>
                <a:lnTo>
                  <a:pt x="0" y="1344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5197AEB-E850-8550-2801-4ECC7B6C09CF}"/>
              </a:ext>
            </a:extLst>
          </p:cNvPr>
          <p:cNvSpPr/>
          <p:nvPr userDrawn="1"/>
        </p:nvSpPr>
        <p:spPr>
          <a:xfrm>
            <a:off x="9367398" y="5733256"/>
            <a:ext cx="2824603" cy="1124744"/>
          </a:xfrm>
          <a:custGeom>
            <a:avLst/>
            <a:gdLst>
              <a:gd name="connsiteX0" fmla="*/ 2824603 w 2824603"/>
              <a:gd name="connsiteY0" fmla="*/ 0 h 959062"/>
              <a:gd name="connsiteX1" fmla="*/ 2824603 w 2824603"/>
              <a:gd name="connsiteY1" fmla="*/ 8863 h 959062"/>
              <a:gd name="connsiteX2" fmla="*/ 2709226 w 2824603"/>
              <a:gd name="connsiteY2" fmla="*/ 92934 h 959062"/>
              <a:gd name="connsiteX3" fmla="*/ 1519571 w 2824603"/>
              <a:gd name="connsiteY3" fmla="*/ 409933 h 959062"/>
              <a:gd name="connsiteX4" fmla="*/ 1513850 w 2824603"/>
              <a:gd name="connsiteY4" fmla="*/ 410536 h 959062"/>
              <a:gd name="connsiteX5" fmla="*/ 500320 w 2824603"/>
              <a:gd name="connsiteY5" fmla="*/ 591822 h 959062"/>
              <a:gd name="connsiteX6" fmla="*/ 62174 w 2824603"/>
              <a:gd name="connsiteY6" fmla="*/ 879248 h 959062"/>
              <a:gd name="connsiteX7" fmla="*/ 8585 w 2824603"/>
              <a:gd name="connsiteY7" fmla="*/ 959062 h 959062"/>
              <a:gd name="connsiteX8" fmla="*/ 0 w 2824603"/>
              <a:gd name="connsiteY8" fmla="*/ 959062 h 959062"/>
              <a:gd name="connsiteX9" fmla="*/ 121 w 2824603"/>
              <a:gd name="connsiteY9" fmla="*/ 958814 h 959062"/>
              <a:gd name="connsiteX10" fmla="*/ 498192 w 2824603"/>
              <a:gd name="connsiteY10" fmla="*/ 584983 h 959062"/>
              <a:gd name="connsiteX11" fmla="*/ 1513094 w 2824603"/>
              <a:gd name="connsiteY11" fmla="*/ 403418 h 959062"/>
              <a:gd name="connsiteX12" fmla="*/ 1518231 w 2824603"/>
              <a:gd name="connsiteY12" fmla="*/ 402871 h 959062"/>
              <a:gd name="connsiteX13" fmla="*/ 2705264 w 2824603"/>
              <a:gd name="connsiteY13" fmla="*/ 86944 h 9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24603" h="959062">
                <a:moveTo>
                  <a:pt x="2824603" y="0"/>
                </a:moveTo>
                <a:lnTo>
                  <a:pt x="2824603" y="8863"/>
                </a:lnTo>
                <a:lnTo>
                  <a:pt x="2709226" y="92934"/>
                </a:lnTo>
                <a:cubicBezTo>
                  <a:pt x="2350629" y="322822"/>
                  <a:pt x="1961465" y="363616"/>
                  <a:pt x="1519571" y="409933"/>
                </a:cubicBezTo>
                <a:lnTo>
                  <a:pt x="1513850" y="410536"/>
                </a:lnTo>
                <a:cubicBezTo>
                  <a:pt x="1192882" y="444591"/>
                  <a:pt x="860981" y="479789"/>
                  <a:pt x="500320" y="591822"/>
                </a:cubicBezTo>
                <a:cubicBezTo>
                  <a:pt x="312185" y="649953"/>
                  <a:pt x="164398" y="747463"/>
                  <a:pt x="62174" y="879248"/>
                </a:cubicBezTo>
                <a:lnTo>
                  <a:pt x="8585" y="959062"/>
                </a:lnTo>
                <a:lnTo>
                  <a:pt x="0" y="959062"/>
                </a:lnTo>
                <a:lnTo>
                  <a:pt x="121" y="958814"/>
                </a:lnTo>
                <a:cubicBezTo>
                  <a:pt x="101530" y="782887"/>
                  <a:pt x="270587" y="655306"/>
                  <a:pt x="498192" y="584983"/>
                </a:cubicBezTo>
                <a:cubicBezTo>
                  <a:pt x="859520" y="472740"/>
                  <a:pt x="1191778" y="437498"/>
                  <a:pt x="1513094" y="403418"/>
                </a:cubicBezTo>
                <a:lnTo>
                  <a:pt x="1518231" y="402871"/>
                </a:lnTo>
                <a:cubicBezTo>
                  <a:pt x="1959647" y="356610"/>
                  <a:pt x="2347988" y="315901"/>
                  <a:pt x="2705264" y="869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B27FA76C-AF7D-A764-E8FC-F86222A48246}"/>
              </a:ext>
            </a:extLst>
          </p:cNvPr>
          <p:cNvSpPr/>
          <p:nvPr userDrawn="1"/>
        </p:nvSpPr>
        <p:spPr>
          <a:xfrm>
            <a:off x="1" y="3880955"/>
            <a:ext cx="1695776" cy="2977045"/>
          </a:xfrm>
          <a:custGeom>
            <a:avLst/>
            <a:gdLst>
              <a:gd name="connsiteX0" fmla="*/ 0 w 1061193"/>
              <a:gd name="connsiteY0" fmla="*/ 0 h 2977045"/>
              <a:gd name="connsiteX1" fmla="*/ 46074 w 1061193"/>
              <a:gd name="connsiteY1" fmla="*/ 30919 h 2977045"/>
              <a:gd name="connsiteX2" fmla="*/ 336012 w 1061193"/>
              <a:gd name="connsiteY2" fmla="*/ 472691 h 2977045"/>
              <a:gd name="connsiteX3" fmla="*/ 517577 w 1061193"/>
              <a:gd name="connsiteY3" fmla="*/ 1487593 h 2977045"/>
              <a:gd name="connsiteX4" fmla="*/ 518124 w 1061193"/>
              <a:gd name="connsiteY4" fmla="*/ 1492730 h 2977045"/>
              <a:gd name="connsiteX5" fmla="*/ 944266 w 1061193"/>
              <a:gd name="connsiteY5" fmla="*/ 2831043 h 2977045"/>
              <a:gd name="connsiteX6" fmla="*/ 1056059 w 1061193"/>
              <a:gd name="connsiteY6" fmla="*/ 2970393 h 2977045"/>
              <a:gd name="connsiteX7" fmla="*/ 1061193 w 1061193"/>
              <a:gd name="connsiteY7" fmla="*/ 2977045 h 2977045"/>
              <a:gd name="connsiteX8" fmla="*/ 1051820 w 1061193"/>
              <a:gd name="connsiteY8" fmla="*/ 2977045 h 2977045"/>
              <a:gd name="connsiteX9" fmla="*/ 1035763 w 1061193"/>
              <a:gd name="connsiteY9" fmla="*/ 2956142 h 2977045"/>
              <a:gd name="connsiteX10" fmla="*/ 938729 w 1061193"/>
              <a:gd name="connsiteY10" fmla="*/ 2835603 h 2977045"/>
              <a:gd name="connsiteX11" fmla="*/ 511062 w 1061193"/>
              <a:gd name="connsiteY11" fmla="*/ 1494070 h 2977045"/>
              <a:gd name="connsiteX12" fmla="*/ 510459 w 1061193"/>
              <a:gd name="connsiteY12" fmla="*/ 1488349 h 2977045"/>
              <a:gd name="connsiteX13" fmla="*/ 329173 w 1061193"/>
              <a:gd name="connsiteY13" fmla="*/ 474819 h 2977045"/>
              <a:gd name="connsiteX14" fmla="*/ 41747 w 1061193"/>
              <a:gd name="connsiteY14" fmla="*/ 36673 h 2977045"/>
              <a:gd name="connsiteX15" fmla="*/ 0 w 1061193"/>
              <a:gd name="connsiteY15" fmla="*/ 8643 h 297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61193" h="2977045">
                <a:moveTo>
                  <a:pt x="0" y="0"/>
                </a:moveTo>
                <a:lnTo>
                  <a:pt x="46074" y="30919"/>
                </a:lnTo>
                <a:cubicBezTo>
                  <a:pt x="179045" y="134007"/>
                  <a:pt x="277409" y="283020"/>
                  <a:pt x="336012" y="472691"/>
                </a:cubicBezTo>
                <a:cubicBezTo>
                  <a:pt x="448255" y="834019"/>
                  <a:pt x="483497" y="1166277"/>
                  <a:pt x="517577" y="1487593"/>
                </a:cubicBezTo>
                <a:lnTo>
                  <a:pt x="518124" y="1492730"/>
                </a:lnTo>
                <a:cubicBezTo>
                  <a:pt x="570994" y="1997206"/>
                  <a:pt x="616612" y="2432358"/>
                  <a:pt x="944266" y="2831043"/>
                </a:cubicBezTo>
                <a:cubicBezTo>
                  <a:pt x="977078" y="2870966"/>
                  <a:pt x="1015052" y="2918019"/>
                  <a:pt x="1056059" y="2970393"/>
                </a:cubicBezTo>
                <a:lnTo>
                  <a:pt x="1061193" y="2977045"/>
                </a:lnTo>
                <a:lnTo>
                  <a:pt x="1051820" y="2977045"/>
                </a:lnTo>
                <a:lnTo>
                  <a:pt x="1035763" y="2956142"/>
                </a:lnTo>
                <a:cubicBezTo>
                  <a:pt x="1000387" y="2911269"/>
                  <a:pt x="967559" y="2870676"/>
                  <a:pt x="938729" y="2835603"/>
                </a:cubicBezTo>
                <a:cubicBezTo>
                  <a:pt x="609716" y="2435241"/>
                  <a:pt x="563996" y="1999092"/>
                  <a:pt x="511062" y="1494070"/>
                </a:cubicBezTo>
                <a:lnTo>
                  <a:pt x="510459" y="1488349"/>
                </a:lnTo>
                <a:cubicBezTo>
                  <a:pt x="476404" y="1167381"/>
                  <a:pt x="441206" y="835480"/>
                  <a:pt x="329173" y="474819"/>
                </a:cubicBezTo>
                <a:cubicBezTo>
                  <a:pt x="271042" y="286684"/>
                  <a:pt x="173532" y="138896"/>
                  <a:pt x="41747" y="36673"/>
                </a:cubicBezTo>
                <a:lnTo>
                  <a:pt x="0" y="864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3AE9BBD-2ADD-1477-4341-7881888272A9}"/>
              </a:ext>
            </a:extLst>
          </p:cNvPr>
          <p:cNvSpPr/>
          <p:nvPr userDrawn="1"/>
        </p:nvSpPr>
        <p:spPr>
          <a:xfrm>
            <a:off x="10272464" y="3632200"/>
            <a:ext cx="1919535" cy="3225800"/>
          </a:xfrm>
          <a:custGeom>
            <a:avLst/>
            <a:gdLst>
              <a:gd name="connsiteX0" fmla="*/ 1225140 w 1225140"/>
              <a:gd name="connsiteY0" fmla="*/ 0 h 3024630"/>
              <a:gd name="connsiteX1" fmla="*/ 1225140 w 1225140"/>
              <a:gd name="connsiteY1" fmla="*/ 3024630 h 3024630"/>
              <a:gd name="connsiteX2" fmla="*/ 0 w 1225140"/>
              <a:gd name="connsiteY2" fmla="*/ 3024630 h 3024630"/>
              <a:gd name="connsiteX3" fmla="*/ 51652 w 1225140"/>
              <a:gd name="connsiteY3" fmla="*/ 2991708 h 3024630"/>
              <a:gd name="connsiteX4" fmla="*/ 418225 w 1225140"/>
              <a:gd name="connsiteY4" fmla="*/ 2675452 h 3024630"/>
              <a:gd name="connsiteX5" fmla="*/ 724034 w 1225140"/>
              <a:gd name="connsiteY5" fmla="*/ 1445984 h 3024630"/>
              <a:gd name="connsiteX6" fmla="*/ 726809 w 1225140"/>
              <a:gd name="connsiteY6" fmla="*/ 1305972 h 3024630"/>
              <a:gd name="connsiteX7" fmla="*/ 738043 w 1225140"/>
              <a:gd name="connsiteY7" fmla="*/ 1166456 h 3024630"/>
              <a:gd name="connsiteX8" fmla="*/ 757690 w 1225140"/>
              <a:gd name="connsiteY8" fmla="*/ 1028039 h 3024630"/>
              <a:gd name="connsiteX9" fmla="*/ 785668 w 1225140"/>
              <a:gd name="connsiteY9" fmla="*/ 891311 h 3024630"/>
              <a:gd name="connsiteX10" fmla="*/ 821856 w 1225140"/>
              <a:gd name="connsiteY10" fmla="*/ 756862 h 3024630"/>
              <a:gd name="connsiteX11" fmla="*/ 866096 w 1225140"/>
              <a:gd name="connsiteY11" fmla="*/ 625265 h 3024630"/>
              <a:gd name="connsiteX12" fmla="*/ 918198 w 1225140"/>
              <a:gd name="connsiteY12" fmla="*/ 497090 h 3024630"/>
              <a:gd name="connsiteX13" fmla="*/ 977939 w 1225140"/>
              <a:gd name="connsiteY13" fmla="*/ 372884 h 3024630"/>
              <a:gd name="connsiteX14" fmla="*/ 1045065 w 1225140"/>
              <a:gd name="connsiteY14" fmla="*/ 253187 h 3024630"/>
              <a:gd name="connsiteX15" fmla="*/ 1119284 w 1225140"/>
              <a:gd name="connsiteY15" fmla="*/ 138506 h 3024630"/>
              <a:gd name="connsiteX16" fmla="*/ 1200284 w 1225140"/>
              <a:gd name="connsiteY16" fmla="*/ 29337 h 302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5140" h="3024630">
                <a:moveTo>
                  <a:pt x="1225140" y="0"/>
                </a:moveTo>
                <a:lnTo>
                  <a:pt x="1225140" y="3024630"/>
                </a:lnTo>
                <a:lnTo>
                  <a:pt x="0" y="3024630"/>
                </a:lnTo>
                <a:lnTo>
                  <a:pt x="51652" y="2991708"/>
                </a:lnTo>
                <a:cubicBezTo>
                  <a:pt x="156778" y="2921462"/>
                  <a:pt x="293168" y="2816063"/>
                  <a:pt x="418225" y="2675452"/>
                </a:cubicBezTo>
                <a:cubicBezTo>
                  <a:pt x="725152" y="2330170"/>
                  <a:pt x="728403" y="1864245"/>
                  <a:pt x="724034" y="1445984"/>
                </a:cubicBezTo>
                <a:cubicBezTo>
                  <a:pt x="723551" y="1399279"/>
                  <a:pt x="724472" y="1352613"/>
                  <a:pt x="726809" y="1305972"/>
                </a:cubicBezTo>
                <a:cubicBezTo>
                  <a:pt x="729146" y="1259332"/>
                  <a:pt x="732893" y="1212831"/>
                  <a:pt x="738043" y="1166456"/>
                </a:cubicBezTo>
                <a:cubicBezTo>
                  <a:pt x="743192" y="1120089"/>
                  <a:pt x="749745" y="1073943"/>
                  <a:pt x="757690" y="1028039"/>
                </a:cubicBezTo>
                <a:cubicBezTo>
                  <a:pt x="765639" y="982135"/>
                  <a:pt x="774961" y="936555"/>
                  <a:pt x="785668" y="891311"/>
                </a:cubicBezTo>
                <a:cubicBezTo>
                  <a:pt x="796373" y="846067"/>
                  <a:pt x="808438" y="801249"/>
                  <a:pt x="821856" y="756862"/>
                </a:cubicBezTo>
                <a:cubicBezTo>
                  <a:pt x="835280" y="712470"/>
                  <a:pt x="850025" y="668604"/>
                  <a:pt x="866096" y="625265"/>
                </a:cubicBezTo>
                <a:cubicBezTo>
                  <a:pt x="882168" y="581920"/>
                  <a:pt x="899542" y="539197"/>
                  <a:pt x="918198" y="497090"/>
                </a:cubicBezTo>
                <a:cubicBezTo>
                  <a:pt x="936861" y="454977"/>
                  <a:pt x="956774" y="413575"/>
                  <a:pt x="977939" y="372884"/>
                </a:cubicBezTo>
                <a:cubicBezTo>
                  <a:pt x="999104" y="332193"/>
                  <a:pt x="1021481" y="292290"/>
                  <a:pt x="1045065" y="253187"/>
                </a:cubicBezTo>
                <a:cubicBezTo>
                  <a:pt x="1068649" y="214084"/>
                  <a:pt x="1093388" y="175856"/>
                  <a:pt x="1119284" y="138506"/>
                </a:cubicBezTo>
                <a:cubicBezTo>
                  <a:pt x="1145185" y="101155"/>
                  <a:pt x="1172185" y="64770"/>
                  <a:pt x="1200284" y="29337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4FF062C-9769-58C6-C3DB-7C569651FC9A}"/>
              </a:ext>
            </a:extLst>
          </p:cNvPr>
          <p:cNvSpPr/>
          <p:nvPr userDrawn="1"/>
        </p:nvSpPr>
        <p:spPr>
          <a:xfrm>
            <a:off x="10848528" y="-4778"/>
            <a:ext cx="1343473" cy="1345517"/>
          </a:xfrm>
          <a:custGeom>
            <a:avLst/>
            <a:gdLst>
              <a:gd name="connsiteX0" fmla="*/ 0 w 969853"/>
              <a:gd name="connsiteY0" fmla="*/ 0 h 1244734"/>
              <a:gd name="connsiteX1" fmla="*/ 969853 w 969853"/>
              <a:gd name="connsiteY1" fmla="*/ 0 h 1244734"/>
              <a:gd name="connsiteX2" fmla="*/ 969853 w 969853"/>
              <a:gd name="connsiteY2" fmla="*/ 1234650 h 1244734"/>
              <a:gd name="connsiteX3" fmla="*/ 959387 w 969853"/>
              <a:gd name="connsiteY3" fmla="*/ 1239388 h 1244734"/>
              <a:gd name="connsiteX4" fmla="*/ 917972 w 969853"/>
              <a:gd name="connsiteY4" fmla="*/ 1243112 h 1244734"/>
              <a:gd name="connsiteX5" fmla="*/ 642929 w 969853"/>
              <a:gd name="connsiteY5" fmla="*/ 603303 h 1244734"/>
              <a:gd name="connsiteX6" fmla="*/ 562986 w 969853"/>
              <a:gd name="connsiteY6" fmla="*/ 322616 h 1244734"/>
              <a:gd name="connsiteX7" fmla="*/ 84623 w 969853"/>
              <a:gd name="connsiteY7" fmla="*/ 29974 h 1244734"/>
              <a:gd name="connsiteX8" fmla="*/ 24983 w 969853"/>
              <a:gd name="connsiteY8" fmla="*/ 10062 h 124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9853" h="1244734">
                <a:moveTo>
                  <a:pt x="0" y="0"/>
                </a:moveTo>
                <a:lnTo>
                  <a:pt x="969853" y="0"/>
                </a:lnTo>
                <a:lnTo>
                  <a:pt x="969853" y="1234650"/>
                </a:lnTo>
                <a:lnTo>
                  <a:pt x="959387" y="1239388"/>
                </a:lnTo>
                <a:cubicBezTo>
                  <a:pt x="941886" y="1244835"/>
                  <a:pt x="927871" y="1246201"/>
                  <a:pt x="917972" y="1243112"/>
                </a:cubicBezTo>
                <a:cubicBezTo>
                  <a:pt x="759591" y="1193683"/>
                  <a:pt x="642929" y="603303"/>
                  <a:pt x="642929" y="603303"/>
                </a:cubicBezTo>
                <a:cubicBezTo>
                  <a:pt x="642929" y="603303"/>
                  <a:pt x="643383" y="464951"/>
                  <a:pt x="562986" y="322616"/>
                </a:cubicBezTo>
                <a:cubicBezTo>
                  <a:pt x="464250" y="147926"/>
                  <a:pt x="264825" y="84162"/>
                  <a:pt x="84623" y="29974"/>
                </a:cubicBezTo>
                <a:cubicBezTo>
                  <a:pt x="64501" y="23924"/>
                  <a:pt x="44620" y="17286"/>
                  <a:pt x="24983" y="100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29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0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94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CEAFBE4C-F75C-AB37-748B-445F2C6148CE}"/>
              </a:ext>
            </a:extLst>
          </p:cNvPr>
          <p:cNvSpPr/>
          <p:nvPr userDrawn="1"/>
        </p:nvSpPr>
        <p:spPr>
          <a:xfrm flipH="1">
            <a:off x="-21910" y="1910518"/>
            <a:ext cx="12214635" cy="4984549"/>
          </a:xfrm>
          <a:custGeom>
            <a:avLst/>
            <a:gdLst>
              <a:gd name="connsiteX0" fmla="*/ 1813322 w 12192000"/>
              <a:gd name="connsiteY0" fmla="*/ 552 h 4634613"/>
              <a:gd name="connsiteX1" fmla="*/ 2857500 w 12192000"/>
              <a:gd name="connsiteY1" fmla="*/ 157863 h 4634613"/>
              <a:gd name="connsiteX2" fmla="*/ 5848350 w 12192000"/>
              <a:gd name="connsiteY2" fmla="*/ 3148713 h 4634613"/>
              <a:gd name="connsiteX3" fmla="*/ 8496300 w 12192000"/>
              <a:gd name="connsiteY3" fmla="*/ 11675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13322 w 12192000"/>
              <a:gd name="connsiteY0" fmla="*/ 552 h 4634613"/>
              <a:gd name="connsiteX1" fmla="*/ 2857500 w 12192000"/>
              <a:gd name="connsiteY1" fmla="*/ 157863 h 4634613"/>
              <a:gd name="connsiteX2" fmla="*/ 5848350 w 12192000"/>
              <a:gd name="connsiteY2" fmla="*/ 3148713 h 4634613"/>
              <a:gd name="connsiteX3" fmla="*/ 8953500 w 12192000"/>
              <a:gd name="connsiteY3" fmla="*/ 20057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13322 w 12192000"/>
              <a:gd name="connsiteY0" fmla="*/ 552 h 4634613"/>
              <a:gd name="connsiteX1" fmla="*/ 3086100 w 12192000"/>
              <a:gd name="connsiteY1" fmla="*/ 447423 h 4634613"/>
              <a:gd name="connsiteX2" fmla="*/ 5848350 w 12192000"/>
              <a:gd name="connsiteY2" fmla="*/ 3148713 h 4634613"/>
              <a:gd name="connsiteX3" fmla="*/ 8953500 w 12192000"/>
              <a:gd name="connsiteY3" fmla="*/ 20057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13322 w 12192000"/>
              <a:gd name="connsiteY0" fmla="*/ 552 h 4634613"/>
              <a:gd name="connsiteX1" fmla="*/ 3086100 w 12192000"/>
              <a:gd name="connsiteY1" fmla="*/ 447423 h 4634613"/>
              <a:gd name="connsiteX2" fmla="*/ 5848350 w 12192000"/>
              <a:gd name="connsiteY2" fmla="*/ 3148713 h 4634613"/>
              <a:gd name="connsiteX3" fmla="*/ 8953500 w 12192000"/>
              <a:gd name="connsiteY3" fmla="*/ 2005713 h 4634613"/>
              <a:gd name="connsiteX4" fmla="*/ 11582400 w 12192000"/>
              <a:gd name="connsiteY4" fmla="*/ 2958213 h 4634613"/>
              <a:gd name="connsiteX5" fmla="*/ 12143184 w 12192000"/>
              <a:gd name="connsiteY5" fmla="*/ 3020870 h 4634613"/>
              <a:gd name="connsiteX6" fmla="*/ 12192000 w 12192000"/>
              <a:gd name="connsiteY6" fmla="*/ 3014961 h 4634613"/>
              <a:gd name="connsiteX7" fmla="*/ 12192000 w 12192000"/>
              <a:gd name="connsiteY7" fmla="*/ 4634613 h 4634613"/>
              <a:gd name="connsiteX8" fmla="*/ 0 w 12192000"/>
              <a:gd name="connsiteY8" fmla="*/ 4634613 h 4634613"/>
              <a:gd name="connsiteX9" fmla="*/ 0 w 12192000"/>
              <a:gd name="connsiteY9" fmla="*/ 210297 h 4634613"/>
              <a:gd name="connsiteX10" fmla="*/ 38324 w 12192000"/>
              <a:gd name="connsiteY10" fmla="*/ 201302 h 4634613"/>
              <a:gd name="connsiteX11" fmla="*/ 1813322 w 12192000"/>
              <a:gd name="connsiteY11" fmla="*/ 552 h 4634613"/>
              <a:gd name="connsiteX0" fmla="*/ 1835958 w 12214636"/>
              <a:gd name="connsiteY0" fmla="*/ 339666 h 4973727"/>
              <a:gd name="connsiteX1" fmla="*/ 3108736 w 12214636"/>
              <a:gd name="connsiteY1" fmla="*/ 786537 h 4973727"/>
              <a:gd name="connsiteX2" fmla="*/ 5870986 w 12214636"/>
              <a:gd name="connsiteY2" fmla="*/ 3487827 h 4973727"/>
              <a:gd name="connsiteX3" fmla="*/ 8976136 w 12214636"/>
              <a:gd name="connsiteY3" fmla="*/ 2344827 h 4973727"/>
              <a:gd name="connsiteX4" fmla="*/ 11605036 w 12214636"/>
              <a:gd name="connsiteY4" fmla="*/ 3297327 h 4973727"/>
              <a:gd name="connsiteX5" fmla="*/ 12165820 w 12214636"/>
              <a:gd name="connsiteY5" fmla="*/ 3359984 h 4973727"/>
              <a:gd name="connsiteX6" fmla="*/ 12214636 w 12214636"/>
              <a:gd name="connsiteY6" fmla="*/ 3354075 h 4973727"/>
              <a:gd name="connsiteX7" fmla="*/ 12214636 w 12214636"/>
              <a:gd name="connsiteY7" fmla="*/ 4973727 h 4973727"/>
              <a:gd name="connsiteX8" fmla="*/ 22636 w 12214636"/>
              <a:gd name="connsiteY8" fmla="*/ 4973727 h 4973727"/>
              <a:gd name="connsiteX9" fmla="*/ 22636 w 12214636"/>
              <a:gd name="connsiteY9" fmla="*/ 549411 h 4973727"/>
              <a:gd name="connsiteX10" fmla="*/ 0 w 12214636"/>
              <a:gd name="connsiteY10" fmla="*/ 22256 h 4973727"/>
              <a:gd name="connsiteX11" fmla="*/ 1835958 w 12214636"/>
              <a:gd name="connsiteY11" fmla="*/ 339666 h 4973727"/>
              <a:gd name="connsiteX0" fmla="*/ 1835958 w 12214636"/>
              <a:gd name="connsiteY0" fmla="*/ 350488 h 4984549"/>
              <a:gd name="connsiteX1" fmla="*/ 3108736 w 12214636"/>
              <a:gd name="connsiteY1" fmla="*/ 797359 h 4984549"/>
              <a:gd name="connsiteX2" fmla="*/ 5870986 w 12214636"/>
              <a:gd name="connsiteY2" fmla="*/ 3498649 h 4984549"/>
              <a:gd name="connsiteX3" fmla="*/ 8976136 w 12214636"/>
              <a:gd name="connsiteY3" fmla="*/ 2355649 h 4984549"/>
              <a:gd name="connsiteX4" fmla="*/ 11605036 w 12214636"/>
              <a:gd name="connsiteY4" fmla="*/ 3308149 h 4984549"/>
              <a:gd name="connsiteX5" fmla="*/ 12165820 w 12214636"/>
              <a:gd name="connsiteY5" fmla="*/ 3370806 h 4984549"/>
              <a:gd name="connsiteX6" fmla="*/ 12214636 w 12214636"/>
              <a:gd name="connsiteY6" fmla="*/ 3364897 h 4984549"/>
              <a:gd name="connsiteX7" fmla="*/ 12214636 w 12214636"/>
              <a:gd name="connsiteY7" fmla="*/ 4984549 h 4984549"/>
              <a:gd name="connsiteX8" fmla="*/ 22636 w 12214636"/>
              <a:gd name="connsiteY8" fmla="*/ 4984549 h 4984549"/>
              <a:gd name="connsiteX9" fmla="*/ 22636 w 12214636"/>
              <a:gd name="connsiteY9" fmla="*/ 560233 h 4984549"/>
              <a:gd name="connsiteX10" fmla="*/ 0 w 12214636"/>
              <a:gd name="connsiteY10" fmla="*/ 33078 h 4984549"/>
              <a:gd name="connsiteX11" fmla="*/ 1835958 w 12214636"/>
              <a:gd name="connsiteY11" fmla="*/ 350488 h 4984549"/>
              <a:gd name="connsiteX0" fmla="*/ 1835958 w 12214636"/>
              <a:gd name="connsiteY0" fmla="*/ 350488 h 4984549"/>
              <a:gd name="connsiteX1" fmla="*/ 3383056 w 12214636"/>
              <a:gd name="connsiteY1" fmla="*/ 1193599 h 4984549"/>
              <a:gd name="connsiteX2" fmla="*/ 5870986 w 12214636"/>
              <a:gd name="connsiteY2" fmla="*/ 3498649 h 4984549"/>
              <a:gd name="connsiteX3" fmla="*/ 8976136 w 12214636"/>
              <a:gd name="connsiteY3" fmla="*/ 2355649 h 4984549"/>
              <a:gd name="connsiteX4" fmla="*/ 11605036 w 12214636"/>
              <a:gd name="connsiteY4" fmla="*/ 3308149 h 4984549"/>
              <a:gd name="connsiteX5" fmla="*/ 12165820 w 12214636"/>
              <a:gd name="connsiteY5" fmla="*/ 3370806 h 4984549"/>
              <a:gd name="connsiteX6" fmla="*/ 12214636 w 12214636"/>
              <a:gd name="connsiteY6" fmla="*/ 3364897 h 4984549"/>
              <a:gd name="connsiteX7" fmla="*/ 12214636 w 12214636"/>
              <a:gd name="connsiteY7" fmla="*/ 4984549 h 4984549"/>
              <a:gd name="connsiteX8" fmla="*/ 22636 w 12214636"/>
              <a:gd name="connsiteY8" fmla="*/ 4984549 h 4984549"/>
              <a:gd name="connsiteX9" fmla="*/ 22636 w 12214636"/>
              <a:gd name="connsiteY9" fmla="*/ 560233 h 4984549"/>
              <a:gd name="connsiteX10" fmla="*/ 0 w 12214636"/>
              <a:gd name="connsiteY10" fmla="*/ 33078 h 4984549"/>
              <a:gd name="connsiteX11" fmla="*/ 1835958 w 12214636"/>
              <a:gd name="connsiteY11" fmla="*/ 350488 h 4984549"/>
              <a:gd name="connsiteX0" fmla="*/ 1835958 w 12214636"/>
              <a:gd name="connsiteY0" fmla="*/ 350488 h 4984549"/>
              <a:gd name="connsiteX1" fmla="*/ 3383056 w 12214636"/>
              <a:gd name="connsiteY1" fmla="*/ 1193599 h 4984549"/>
              <a:gd name="connsiteX2" fmla="*/ 5870986 w 12214636"/>
              <a:gd name="connsiteY2" fmla="*/ 3498649 h 4984549"/>
              <a:gd name="connsiteX3" fmla="*/ 8976136 w 12214636"/>
              <a:gd name="connsiteY3" fmla="*/ 2355649 h 4984549"/>
              <a:gd name="connsiteX4" fmla="*/ 11605036 w 12214636"/>
              <a:gd name="connsiteY4" fmla="*/ 3308149 h 4984549"/>
              <a:gd name="connsiteX5" fmla="*/ 12165820 w 12214636"/>
              <a:gd name="connsiteY5" fmla="*/ 3370806 h 4984549"/>
              <a:gd name="connsiteX6" fmla="*/ 12214636 w 12214636"/>
              <a:gd name="connsiteY6" fmla="*/ 3364897 h 4984549"/>
              <a:gd name="connsiteX7" fmla="*/ 12214636 w 12214636"/>
              <a:gd name="connsiteY7" fmla="*/ 4984549 h 4984549"/>
              <a:gd name="connsiteX8" fmla="*/ 22636 w 12214636"/>
              <a:gd name="connsiteY8" fmla="*/ 4984549 h 4984549"/>
              <a:gd name="connsiteX9" fmla="*/ 22636 w 12214636"/>
              <a:gd name="connsiteY9" fmla="*/ 560233 h 4984549"/>
              <a:gd name="connsiteX10" fmla="*/ 0 w 12214636"/>
              <a:gd name="connsiteY10" fmla="*/ 33078 h 4984549"/>
              <a:gd name="connsiteX11" fmla="*/ 1835958 w 12214636"/>
              <a:gd name="connsiteY11" fmla="*/ 350488 h 498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4636" h="4984549">
                <a:moveTo>
                  <a:pt x="1835958" y="350488"/>
                </a:moveTo>
                <a:cubicBezTo>
                  <a:pt x="2220729" y="355995"/>
                  <a:pt x="3094275" y="948205"/>
                  <a:pt x="3383056" y="1193599"/>
                </a:cubicBezTo>
                <a:cubicBezTo>
                  <a:pt x="4359295" y="2023168"/>
                  <a:pt x="4938806" y="3304974"/>
                  <a:pt x="5870986" y="3498649"/>
                </a:cubicBezTo>
                <a:cubicBezTo>
                  <a:pt x="6803166" y="3692324"/>
                  <a:pt x="8020461" y="2387399"/>
                  <a:pt x="8976136" y="2355649"/>
                </a:cubicBezTo>
                <a:cubicBezTo>
                  <a:pt x="9931811" y="2323899"/>
                  <a:pt x="11073422" y="3138956"/>
                  <a:pt x="11605036" y="3308149"/>
                </a:cubicBezTo>
                <a:cubicBezTo>
                  <a:pt x="12136650" y="3477342"/>
                  <a:pt x="11993775" y="3384548"/>
                  <a:pt x="12165820" y="3370806"/>
                </a:cubicBezTo>
                <a:lnTo>
                  <a:pt x="12214636" y="3364897"/>
                </a:lnTo>
                <a:lnTo>
                  <a:pt x="12214636" y="4984549"/>
                </a:lnTo>
                <a:lnTo>
                  <a:pt x="22636" y="4984549"/>
                </a:lnTo>
                <a:lnTo>
                  <a:pt x="22636" y="560233"/>
                </a:lnTo>
                <a:lnTo>
                  <a:pt x="0" y="33078"/>
                </a:lnTo>
                <a:cubicBezTo>
                  <a:pt x="565323" y="-90765"/>
                  <a:pt x="1258803" y="159348"/>
                  <a:pt x="1835958" y="35048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lvl="0" algn="ctr" hangingPunct="0"/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C8895DA-0B05-43C2-9B77-57B3632FC63F}"/>
              </a:ext>
            </a:extLst>
          </p:cNvPr>
          <p:cNvSpPr/>
          <p:nvPr userDrawn="1"/>
        </p:nvSpPr>
        <p:spPr>
          <a:xfrm flipH="1">
            <a:off x="-18437" y="1906048"/>
            <a:ext cx="12210436" cy="4951952"/>
          </a:xfrm>
          <a:custGeom>
            <a:avLst/>
            <a:gdLst>
              <a:gd name="connsiteX0" fmla="*/ 0 w 12192000"/>
              <a:gd name="connsiteY0" fmla="*/ 0 h 4951952"/>
              <a:gd name="connsiteX1" fmla="*/ 120660 w 12192000"/>
              <a:gd name="connsiteY1" fmla="*/ 43036 h 4951952"/>
              <a:gd name="connsiteX2" fmla="*/ 247650 w 12192000"/>
              <a:gd name="connsiteY2" fmla="*/ 94202 h 4951952"/>
              <a:gd name="connsiteX3" fmla="*/ 1847850 w 12192000"/>
              <a:gd name="connsiteY3" fmla="*/ 2037302 h 4951952"/>
              <a:gd name="connsiteX4" fmla="*/ 3486150 w 12192000"/>
              <a:gd name="connsiteY4" fmla="*/ 2361152 h 4951952"/>
              <a:gd name="connsiteX5" fmla="*/ 5562601 w 12192000"/>
              <a:gd name="connsiteY5" fmla="*/ 4018502 h 4951952"/>
              <a:gd name="connsiteX6" fmla="*/ 8458200 w 12192000"/>
              <a:gd name="connsiteY6" fmla="*/ 2227802 h 4951952"/>
              <a:gd name="connsiteX7" fmla="*/ 10477500 w 12192000"/>
              <a:gd name="connsiteY7" fmla="*/ 4361402 h 4951952"/>
              <a:gd name="connsiteX8" fmla="*/ 12020550 w 12192000"/>
              <a:gd name="connsiteY8" fmla="*/ 4418552 h 4951952"/>
              <a:gd name="connsiteX9" fmla="*/ 12172485 w 12192000"/>
              <a:gd name="connsiteY9" fmla="*/ 4471051 h 4951952"/>
              <a:gd name="connsiteX10" fmla="*/ 12192000 w 12192000"/>
              <a:gd name="connsiteY10" fmla="*/ 4480417 h 4951952"/>
              <a:gd name="connsiteX11" fmla="*/ 12192000 w 12192000"/>
              <a:gd name="connsiteY11" fmla="*/ 4951952 h 4951952"/>
              <a:gd name="connsiteX12" fmla="*/ 0 w 12192000"/>
              <a:gd name="connsiteY12" fmla="*/ 4951952 h 495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4951952">
                <a:moveTo>
                  <a:pt x="0" y="0"/>
                </a:moveTo>
                <a:lnTo>
                  <a:pt x="120660" y="43036"/>
                </a:lnTo>
                <a:cubicBezTo>
                  <a:pt x="165299" y="59984"/>
                  <a:pt x="207764" y="77137"/>
                  <a:pt x="247650" y="94202"/>
                </a:cubicBezTo>
                <a:cubicBezTo>
                  <a:pt x="885825" y="367252"/>
                  <a:pt x="1308100" y="1659477"/>
                  <a:pt x="1847850" y="2037302"/>
                </a:cubicBezTo>
                <a:cubicBezTo>
                  <a:pt x="2387600" y="2415127"/>
                  <a:pt x="2867025" y="2030952"/>
                  <a:pt x="3486150" y="2361152"/>
                </a:cubicBezTo>
                <a:cubicBezTo>
                  <a:pt x="4105275" y="2691352"/>
                  <a:pt x="4733926" y="4040727"/>
                  <a:pt x="5562601" y="4018502"/>
                </a:cubicBezTo>
                <a:cubicBezTo>
                  <a:pt x="6391275" y="3996277"/>
                  <a:pt x="7639050" y="2170652"/>
                  <a:pt x="8458200" y="2227802"/>
                </a:cubicBezTo>
                <a:cubicBezTo>
                  <a:pt x="9277350" y="2284952"/>
                  <a:pt x="9883775" y="3996277"/>
                  <a:pt x="10477500" y="4361402"/>
                </a:cubicBezTo>
                <a:cubicBezTo>
                  <a:pt x="11071225" y="4726527"/>
                  <a:pt x="11610975" y="4307427"/>
                  <a:pt x="12020550" y="4418552"/>
                </a:cubicBezTo>
                <a:cubicBezTo>
                  <a:pt x="12071747" y="4432443"/>
                  <a:pt x="12122547" y="4450253"/>
                  <a:pt x="12172485" y="4471051"/>
                </a:cubicBezTo>
                <a:lnTo>
                  <a:pt x="12192000" y="4480417"/>
                </a:lnTo>
                <a:lnTo>
                  <a:pt x="12192000" y="4951952"/>
                </a:lnTo>
                <a:lnTo>
                  <a:pt x="0" y="4951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lvl="0" algn="ctr" hangingPunct="0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7FC575-810D-AFC6-8966-9D118C9F37F5}"/>
              </a:ext>
            </a:extLst>
          </p:cNvPr>
          <p:cNvGrpSpPr/>
          <p:nvPr userDrawn="1"/>
        </p:nvGrpSpPr>
        <p:grpSpPr>
          <a:xfrm>
            <a:off x="61769" y="44623"/>
            <a:ext cx="6034232" cy="5929517"/>
            <a:chOff x="3344560" y="-122572"/>
            <a:chExt cx="5625020" cy="546439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7EE805D-FBDB-B8AF-49FA-CB65C62DABF5}"/>
                </a:ext>
              </a:extLst>
            </p:cNvPr>
            <p:cNvGrpSpPr/>
            <p:nvPr/>
          </p:nvGrpSpPr>
          <p:grpSpPr>
            <a:xfrm>
              <a:off x="3344560" y="3240570"/>
              <a:ext cx="1459677" cy="2100487"/>
              <a:chOff x="3344560" y="3240570"/>
              <a:chExt cx="1459677" cy="2100487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635367AF-EBAF-1D9F-8AE1-3074388176B9}"/>
                  </a:ext>
                </a:extLst>
              </p:cNvPr>
              <p:cNvGrpSpPr/>
              <p:nvPr/>
            </p:nvGrpSpPr>
            <p:grpSpPr>
              <a:xfrm>
                <a:off x="3368636" y="3240570"/>
                <a:ext cx="1435601" cy="1300406"/>
                <a:chOff x="3368636" y="3240570"/>
                <a:chExt cx="1435601" cy="1300406"/>
              </a:xfrm>
            </p:grpSpPr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BB619253-49BE-4A97-F790-8F842C093AE2}"/>
                    </a:ext>
                  </a:extLst>
                </p:cNvPr>
                <p:cNvGrpSpPr/>
                <p:nvPr/>
              </p:nvGrpSpPr>
              <p:grpSpPr>
                <a:xfrm>
                  <a:off x="3368636" y="3240570"/>
                  <a:ext cx="1435601" cy="1300406"/>
                  <a:chOff x="3368636" y="3240570"/>
                  <a:chExt cx="1435601" cy="1300406"/>
                </a:xfrm>
              </p:grpSpPr>
              <p:sp>
                <p:nvSpPr>
                  <p:cNvPr id="286" name="任意多边形: 形状 285">
                    <a:extLst>
                      <a:ext uri="{FF2B5EF4-FFF2-40B4-BE49-F238E27FC236}">
                        <a16:creationId xmlns:a16="http://schemas.microsoft.com/office/drawing/2014/main" id="{4A845FE7-ADF9-6C2F-CC24-6F3922A18347}"/>
                      </a:ext>
                    </a:extLst>
                  </p:cNvPr>
                  <p:cNvSpPr/>
                  <p:nvPr/>
                </p:nvSpPr>
                <p:spPr>
                  <a:xfrm>
                    <a:off x="3613405" y="3255770"/>
                    <a:ext cx="1170776" cy="1258770"/>
                  </a:xfrm>
                  <a:custGeom>
                    <a:avLst/>
                    <a:gdLst>
                      <a:gd name="connsiteX0" fmla="*/ 766942 w 1170776"/>
                      <a:gd name="connsiteY0" fmla="*/ 1627 h 1258770"/>
                      <a:gd name="connsiteX1" fmla="*/ 964690 w 1170776"/>
                      <a:gd name="connsiteY1" fmla="*/ 267660 h 1258770"/>
                      <a:gd name="connsiteX2" fmla="*/ 1020259 w 1170776"/>
                      <a:gd name="connsiteY2" fmla="*/ 637925 h 1258770"/>
                      <a:gd name="connsiteX3" fmla="*/ 1106946 w 1170776"/>
                      <a:gd name="connsiteY3" fmla="*/ 852248 h 1258770"/>
                      <a:gd name="connsiteX4" fmla="*/ 1169287 w 1170776"/>
                      <a:gd name="connsiteY4" fmla="*/ 1092316 h 1258770"/>
                      <a:gd name="connsiteX5" fmla="*/ 969138 w 1170776"/>
                      <a:gd name="connsiteY5" fmla="*/ 1256794 h 1258770"/>
                      <a:gd name="connsiteX6" fmla="*/ 17 w 1170776"/>
                      <a:gd name="connsiteY6" fmla="*/ 1256794 h 1258770"/>
                      <a:gd name="connsiteX7" fmla="*/ 451235 w 1170776"/>
                      <a:gd name="connsiteY7" fmla="*/ 178754 h 1258770"/>
                      <a:gd name="connsiteX8" fmla="*/ 766942 w 1170776"/>
                      <a:gd name="connsiteY8" fmla="*/ 1627 h 1258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70776" h="1258770">
                        <a:moveTo>
                          <a:pt x="766942" y="1627"/>
                        </a:moveTo>
                        <a:cubicBezTo>
                          <a:pt x="875784" y="-10184"/>
                          <a:pt x="966919" y="38708"/>
                          <a:pt x="964690" y="267660"/>
                        </a:cubicBezTo>
                        <a:cubicBezTo>
                          <a:pt x="962471" y="496603"/>
                          <a:pt x="944688" y="590310"/>
                          <a:pt x="1020259" y="637925"/>
                        </a:cubicBezTo>
                        <a:cubicBezTo>
                          <a:pt x="1095830" y="685541"/>
                          <a:pt x="1124729" y="747777"/>
                          <a:pt x="1106946" y="852248"/>
                        </a:cubicBezTo>
                        <a:cubicBezTo>
                          <a:pt x="1089163" y="956718"/>
                          <a:pt x="1153723" y="952289"/>
                          <a:pt x="1169287" y="1092316"/>
                        </a:cubicBezTo>
                        <a:cubicBezTo>
                          <a:pt x="1184842" y="1232343"/>
                          <a:pt x="1075837" y="1256794"/>
                          <a:pt x="969138" y="1256794"/>
                        </a:cubicBezTo>
                        <a:cubicBezTo>
                          <a:pt x="862439" y="1256794"/>
                          <a:pt x="-4441" y="1261242"/>
                          <a:pt x="17" y="1256794"/>
                        </a:cubicBezTo>
                        <a:cubicBezTo>
                          <a:pt x="4465" y="1252345"/>
                          <a:pt x="451235" y="178754"/>
                          <a:pt x="451235" y="178754"/>
                        </a:cubicBezTo>
                        <a:lnTo>
                          <a:pt x="766942" y="1627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87" name="任意多边形: 形状 286">
                    <a:extLst>
                      <a:ext uri="{FF2B5EF4-FFF2-40B4-BE49-F238E27FC236}">
                        <a16:creationId xmlns:a16="http://schemas.microsoft.com/office/drawing/2014/main" id="{D1CA0441-7859-9899-D4AC-1ED6F6B4D8BD}"/>
                      </a:ext>
                    </a:extLst>
                  </p:cNvPr>
                  <p:cNvSpPr/>
                  <p:nvPr/>
                </p:nvSpPr>
                <p:spPr>
                  <a:xfrm>
                    <a:off x="3446490" y="3515620"/>
                    <a:ext cx="482684" cy="730176"/>
                  </a:xfrm>
                  <a:custGeom>
                    <a:avLst/>
                    <a:gdLst>
                      <a:gd name="connsiteX0" fmla="*/ 478971 w 482684"/>
                      <a:gd name="connsiteY0" fmla="*/ 0 h 730176"/>
                      <a:gd name="connsiteX1" fmla="*/ 449387 w 482684"/>
                      <a:gd name="connsiteY1" fmla="*/ 194586 h 730176"/>
                      <a:gd name="connsiteX2" fmla="*/ 346202 w 482684"/>
                      <a:gd name="connsiteY2" fmla="*/ 264481 h 730176"/>
                      <a:gd name="connsiteX3" fmla="*/ 111449 w 482684"/>
                      <a:gd name="connsiteY3" fmla="*/ 348729 h 730176"/>
                      <a:gd name="connsiteX4" fmla="*/ 1464 w 482684"/>
                      <a:gd name="connsiteY4" fmla="*/ 529590 h 730176"/>
                      <a:gd name="connsiteX5" fmla="*/ 69072 w 482684"/>
                      <a:gd name="connsiteY5" fmla="*/ 730177 h 730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2684" h="730176">
                        <a:moveTo>
                          <a:pt x="478971" y="0"/>
                        </a:moveTo>
                        <a:cubicBezTo>
                          <a:pt x="484810" y="66875"/>
                          <a:pt x="488934" y="140351"/>
                          <a:pt x="449387" y="194586"/>
                        </a:cubicBezTo>
                        <a:cubicBezTo>
                          <a:pt x="424555" y="228648"/>
                          <a:pt x="385712" y="249793"/>
                          <a:pt x="346202" y="264481"/>
                        </a:cubicBezTo>
                        <a:cubicBezTo>
                          <a:pt x="267973" y="293561"/>
                          <a:pt x="180858" y="302381"/>
                          <a:pt x="111449" y="348729"/>
                        </a:cubicBezTo>
                        <a:cubicBezTo>
                          <a:pt x="50870" y="389182"/>
                          <a:pt x="9513" y="457190"/>
                          <a:pt x="1464" y="529590"/>
                        </a:cubicBezTo>
                        <a:cubicBezTo>
                          <a:pt x="-6575" y="601990"/>
                          <a:pt x="18847" y="677418"/>
                          <a:pt x="69072" y="730177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88" name="任意多边形: 形状 287">
                    <a:extLst>
                      <a:ext uri="{FF2B5EF4-FFF2-40B4-BE49-F238E27FC236}">
                        <a16:creationId xmlns:a16="http://schemas.microsoft.com/office/drawing/2014/main" id="{394515AC-A793-8D4E-AA79-F7578D74954E}"/>
                      </a:ext>
                    </a:extLst>
                  </p:cNvPr>
                  <p:cNvSpPr/>
                  <p:nvPr/>
                </p:nvSpPr>
                <p:spPr>
                  <a:xfrm>
                    <a:off x="4554855" y="3561864"/>
                    <a:ext cx="249382" cy="733548"/>
                  </a:xfrm>
                  <a:custGeom>
                    <a:avLst/>
                    <a:gdLst>
                      <a:gd name="connsiteX0" fmla="*/ 8182 w 249382"/>
                      <a:gd name="connsiteY0" fmla="*/ 0 h 733548"/>
                      <a:gd name="connsiteX1" fmla="*/ 10115 w 249382"/>
                      <a:gd name="connsiteY1" fmla="*/ 194977 h 733548"/>
                      <a:gd name="connsiteX2" fmla="*/ 32966 w 249382"/>
                      <a:gd name="connsiteY2" fmla="*/ 254746 h 733548"/>
                      <a:gd name="connsiteX3" fmla="*/ 118538 w 249382"/>
                      <a:gd name="connsiteY3" fmla="*/ 308658 h 733548"/>
                      <a:gd name="connsiteX4" fmla="*/ 248897 w 249382"/>
                      <a:gd name="connsiteY4" fmla="*/ 457590 h 733548"/>
                      <a:gd name="connsiteX5" fmla="*/ 171021 w 249382"/>
                      <a:gd name="connsiteY5" fmla="*/ 733549 h 733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9382" h="733548">
                        <a:moveTo>
                          <a:pt x="8182" y="0"/>
                        </a:moveTo>
                        <a:cubicBezTo>
                          <a:pt x="-3344" y="64351"/>
                          <a:pt x="-2686" y="130864"/>
                          <a:pt x="10115" y="194977"/>
                        </a:cubicBezTo>
                        <a:cubicBezTo>
                          <a:pt x="14325" y="216075"/>
                          <a:pt x="20116" y="237487"/>
                          <a:pt x="32966" y="254746"/>
                        </a:cubicBezTo>
                        <a:cubicBezTo>
                          <a:pt x="53340" y="282102"/>
                          <a:pt x="87553" y="294389"/>
                          <a:pt x="118538" y="308658"/>
                        </a:cubicBezTo>
                        <a:cubicBezTo>
                          <a:pt x="181394" y="337595"/>
                          <a:pt x="242906" y="388649"/>
                          <a:pt x="248897" y="457590"/>
                        </a:cubicBezTo>
                        <a:cubicBezTo>
                          <a:pt x="257308" y="554450"/>
                          <a:pt x="153428" y="637927"/>
                          <a:pt x="171021" y="733549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89" name="任意多边形: 形状 288">
                    <a:extLst>
                      <a:ext uri="{FF2B5EF4-FFF2-40B4-BE49-F238E27FC236}">
                        <a16:creationId xmlns:a16="http://schemas.microsoft.com/office/drawing/2014/main" id="{3FDBEAF4-F9BF-A03E-0174-2067A2E8BAB4}"/>
                      </a:ext>
                    </a:extLst>
                  </p:cNvPr>
                  <p:cNvSpPr/>
                  <p:nvPr/>
                </p:nvSpPr>
                <p:spPr>
                  <a:xfrm>
                    <a:off x="3368636" y="3240570"/>
                    <a:ext cx="1021975" cy="1300406"/>
                  </a:xfrm>
                  <a:custGeom>
                    <a:avLst/>
                    <a:gdLst>
                      <a:gd name="connsiteX0" fmla="*/ 84366 w 1021975"/>
                      <a:gd name="connsiteY0" fmla="*/ 1300111 h 1300406"/>
                      <a:gd name="connsiteX1" fmla="*/ 61 w 1021975"/>
                      <a:gd name="connsiteY1" fmla="*/ 1146225 h 1300406"/>
                      <a:gd name="connsiteX2" fmla="*/ 119152 w 1021975"/>
                      <a:gd name="connsiteY2" fmla="*/ 969593 h 1300406"/>
                      <a:gd name="connsiteX3" fmla="*/ 184722 w 1021975"/>
                      <a:gd name="connsiteY3" fmla="*/ 726049 h 1300406"/>
                      <a:gd name="connsiteX4" fmla="*/ 524612 w 1021975"/>
                      <a:gd name="connsiteY4" fmla="*/ 526662 h 1300406"/>
                      <a:gd name="connsiteX5" fmla="*/ 547358 w 1021975"/>
                      <a:gd name="connsiteY5" fmla="*/ 127888 h 1300406"/>
                      <a:gd name="connsiteX6" fmla="*/ 1011701 w 1021975"/>
                      <a:gd name="connsiteY6" fmla="*/ 16817 h 1300406"/>
                      <a:gd name="connsiteX7" fmla="*/ 968867 w 1021975"/>
                      <a:gd name="connsiteY7" fmla="*/ 205688 h 1300406"/>
                      <a:gd name="connsiteX8" fmla="*/ 816324 w 1021975"/>
                      <a:gd name="connsiteY8" fmla="*/ 300510 h 1300406"/>
                      <a:gd name="connsiteX9" fmla="*/ 771100 w 1021975"/>
                      <a:gd name="connsiteY9" fmla="*/ 399760 h 1300406"/>
                      <a:gd name="connsiteX10" fmla="*/ 771100 w 1021975"/>
                      <a:gd name="connsiteY10" fmla="*/ 1300406 h 1300406"/>
                      <a:gd name="connsiteX11" fmla="*/ 84366 w 1021975"/>
                      <a:gd name="connsiteY11" fmla="*/ 1300111 h 1300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21975" h="1300406">
                        <a:moveTo>
                          <a:pt x="84366" y="1300111"/>
                        </a:moveTo>
                        <a:cubicBezTo>
                          <a:pt x="84366" y="1300111"/>
                          <a:pt x="-2616" y="1254610"/>
                          <a:pt x="61" y="1146225"/>
                        </a:cubicBezTo>
                        <a:cubicBezTo>
                          <a:pt x="2737" y="1037831"/>
                          <a:pt x="88376" y="1028467"/>
                          <a:pt x="119152" y="969593"/>
                        </a:cubicBezTo>
                        <a:cubicBezTo>
                          <a:pt x="149927" y="910710"/>
                          <a:pt x="118390" y="809478"/>
                          <a:pt x="184722" y="726049"/>
                        </a:cubicBezTo>
                        <a:cubicBezTo>
                          <a:pt x="280581" y="605481"/>
                          <a:pt x="468414" y="661822"/>
                          <a:pt x="524612" y="526662"/>
                        </a:cubicBezTo>
                        <a:cubicBezTo>
                          <a:pt x="580819" y="391512"/>
                          <a:pt x="483073" y="271211"/>
                          <a:pt x="547358" y="127888"/>
                        </a:cubicBezTo>
                        <a:cubicBezTo>
                          <a:pt x="633330" y="-63774"/>
                          <a:pt x="1011701" y="16817"/>
                          <a:pt x="1011701" y="16817"/>
                        </a:cubicBezTo>
                        <a:cubicBezTo>
                          <a:pt x="1011701" y="16817"/>
                          <a:pt x="1053373" y="113191"/>
                          <a:pt x="968867" y="205688"/>
                        </a:cubicBezTo>
                        <a:cubicBezTo>
                          <a:pt x="884362" y="298176"/>
                          <a:pt x="816324" y="300510"/>
                          <a:pt x="816324" y="300510"/>
                        </a:cubicBezTo>
                        <a:cubicBezTo>
                          <a:pt x="816991" y="374290"/>
                          <a:pt x="771100" y="399760"/>
                          <a:pt x="771100" y="399760"/>
                        </a:cubicBezTo>
                        <a:cubicBezTo>
                          <a:pt x="761841" y="406218"/>
                          <a:pt x="771100" y="1300406"/>
                          <a:pt x="771100" y="1300406"/>
                        </a:cubicBezTo>
                        <a:lnTo>
                          <a:pt x="84366" y="1300111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264" name="组合 263">
                  <a:extLst>
                    <a:ext uri="{FF2B5EF4-FFF2-40B4-BE49-F238E27FC236}">
                      <a16:creationId xmlns:a16="http://schemas.microsoft.com/office/drawing/2014/main" id="{6B0D941F-99B4-C924-3FC2-DD5155DC603E}"/>
                    </a:ext>
                  </a:extLst>
                </p:cNvPr>
                <p:cNvGrpSpPr/>
                <p:nvPr/>
              </p:nvGrpSpPr>
              <p:grpSpPr>
                <a:xfrm>
                  <a:off x="3991737" y="3790768"/>
                  <a:ext cx="308324" cy="269462"/>
                  <a:chOff x="3991737" y="3790768"/>
                  <a:chExt cx="308324" cy="269462"/>
                </a:xfrm>
              </p:grpSpPr>
              <p:sp>
                <p:nvSpPr>
                  <p:cNvPr id="284" name="任意多边形: 形状 283">
                    <a:extLst>
                      <a:ext uri="{FF2B5EF4-FFF2-40B4-BE49-F238E27FC236}">
                        <a16:creationId xmlns:a16="http://schemas.microsoft.com/office/drawing/2014/main" id="{D2E26682-03DF-571C-E454-80EC6A074E4C}"/>
                      </a:ext>
                    </a:extLst>
                  </p:cNvPr>
                  <p:cNvSpPr/>
                  <p:nvPr/>
                </p:nvSpPr>
                <p:spPr>
                  <a:xfrm>
                    <a:off x="3991737" y="3790768"/>
                    <a:ext cx="308324" cy="269462"/>
                  </a:xfrm>
                  <a:custGeom>
                    <a:avLst/>
                    <a:gdLst>
                      <a:gd name="connsiteX0" fmla="*/ 308324 w 308324"/>
                      <a:gd name="connsiteY0" fmla="*/ 131064 h 269462"/>
                      <a:gd name="connsiteX1" fmla="*/ 297942 w 308324"/>
                      <a:gd name="connsiteY1" fmla="*/ 216122 h 269462"/>
                      <a:gd name="connsiteX2" fmla="*/ 291370 w 308324"/>
                      <a:gd name="connsiteY2" fmla="*/ 269462 h 269462"/>
                      <a:gd name="connsiteX3" fmla="*/ 0 w 308324"/>
                      <a:gd name="connsiteY3" fmla="*/ 247650 h 269462"/>
                      <a:gd name="connsiteX4" fmla="*/ 102013 w 308324"/>
                      <a:gd name="connsiteY4" fmla="*/ 0 h 269462"/>
                      <a:gd name="connsiteX5" fmla="*/ 119920 w 308324"/>
                      <a:gd name="connsiteY5" fmla="*/ 11335 h 26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8324" h="269462">
                        <a:moveTo>
                          <a:pt x="308324" y="131064"/>
                        </a:moveTo>
                        <a:lnTo>
                          <a:pt x="297942" y="216122"/>
                        </a:lnTo>
                        <a:lnTo>
                          <a:pt x="291370" y="269462"/>
                        </a:lnTo>
                        <a:lnTo>
                          <a:pt x="0" y="247650"/>
                        </a:lnTo>
                        <a:lnTo>
                          <a:pt x="102013" y="0"/>
                        </a:lnTo>
                        <a:lnTo>
                          <a:pt x="119920" y="11335"/>
                        </a:lnTo>
                        <a:close/>
                      </a:path>
                    </a:pathLst>
                  </a:custGeom>
                  <a:solidFill>
                    <a:srgbClr val="DA8B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85" name="任意多边形: 形状 284">
                    <a:extLst>
                      <a:ext uri="{FF2B5EF4-FFF2-40B4-BE49-F238E27FC236}">
                        <a16:creationId xmlns:a16="http://schemas.microsoft.com/office/drawing/2014/main" id="{53A0DF1C-7E0F-4C85-822B-16819ECFD4CC}"/>
                      </a:ext>
                    </a:extLst>
                  </p:cNvPr>
                  <p:cNvSpPr/>
                  <p:nvPr/>
                </p:nvSpPr>
                <p:spPr>
                  <a:xfrm>
                    <a:off x="4111656" y="3802103"/>
                    <a:ext cx="188404" cy="204787"/>
                  </a:xfrm>
                  <a:custGeom>
                    <a:avLst/>
                    <a:gdLst>
                      <a:gd name="connsiteX0" fmla="*/ 188404 w 188404"/>
                      <a:gd name="connsiteY0" fmla="*/ 119729 h 204787"/>
                      <a:gd name="connsiteX1" fmla="*/ 178022 w 188404"/>
                      <a:gd name="connsiteY1" fmla="*/ 204788 h 204787"/>
                      <a:gd name="connsiteX2" fmla="*/ 104775 w 188404"/>
                      <a:gd name="connsiteY2" fmla="*/ 158687 h 204787"/>
                      <a:gd name="connsiteX3" fmla="*/ 0 w 188404"/>
                      <a:gd name="connsiteY3" fmla="*/ 0 h 204787"/>
                      <a:gd name="connsiteX4" fmla="*/ 188404 w 188404"/>
                      <a:gd name="connsiteY4" fmla="*/ 119729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" h="204787">
                        <a:moveTo>
                          <a:pt x="188404" y="119729"/>
                        </a:moveTo>
                        <a:lnTo>
                          <a:pt x="178022" y="204788"/>
                        </a:lnTo>
                        <a:cubicBezTo>
                          <a:pt x="150971" y="193738"/>
                          <a:pt x="126587" y="177927"/>
                          <a:pt x="104775" y="158687"/>
                        </a:cubicBezTo>
                        <a:cubicBezTo>
                          <a:pt x="58007" y="117538"/>
                          <a:pt x="23146" y="60579"/>
                          <a:pt x="0" y="0"/>
                        </a:cubicBezTo>
                        <a:lnTo>
                          <a:pt x="188404" y="119729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D46390C3-694D-25AF-3749-A633A12101B5}"/>
                    </a:ext>
                  </a:extLst>
                </p:cNvPr>
                <p:cNvSpPr/>
                <p:nvPr/>
              </p:nvSpPr>
              <p:spPr>
                <a:xfrm>
                  <a:off x="3996161" y="3306445"/>
                  <a:ext cx="544677" cy="650944"/>
                </a:xfrm>
                <a:custGeom>
                  <a:avLst/>
                  <a:gdLst>
                    <a:gd name="connsiteX0" fmla="*/ 544672 w 544677"/>
                    <a:gd name="connsiteY0" fmla="*/ 328227 h 650944"/>
                    <a:gd name="connsiteX1" fmla="*/ 536757 w 544677"/>
                    <a:gd name="connsiteY1" fmla="*/ 434450 h 650944"/>
                    <a:gd name="connsiteX2" fmla="*/ 313110 w 544677"/>
                    <a:gd name="connsiteY2" fmla="*/ 650792 h 650944"/>
                    <a:gd name="connsiteX3" fmla="*/ 139441 w 544677"/>
                    <a:gd name="connsiteY3" fmla="*/ 587250 h 650944"/>
                    <a:gd name="connsiteX4" fmla="*/ 27160 w 544677"/>
                    <a:gd name="connsiteY4" fmla="*/ 129984 h 650944"/>
                    <a:gd name="connsiteX5" fmla="*/ 296870 w 544677"/>
                    <a:gd name="connsiteY5" fmla="*/ 4435 h 650944"/>
                    <a:gd name="connsiteX6" fmla="*/ 394349 w 544677"/>
                    <a:gd name="connsiteY6" fmla="*/ 4739 h 650944"/>
                    <a:gd name="connsiteX7" fmla="*/ 536252 w 544677"/>
                    <a:gd name="connsiteY7" fmla="*/ 177285 h 650944"/>
                    <a:gd name="connsiteX8" fmla="*/ 544672 w 544677"/>
                    <a:gd name="connsiteY8" fmla="*/ 328227 h 6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4677" h="650944">
                      <a:moveTo>
                        <a:pt x="544672" y="328227"/>
                      </a:moveTo>
                      <a:cubicBezTo>
                        <a:pt x="544567" y="363184"/>
                        <a:pt x="542510" y="399379"/>
                        <a:pt x="536757" y="434450"/>
                      </a:cubicBezTo>
                      <a:cubicBezTo>
                        <a:pt x="518355" y="546321"/>
                        <a:pt x="462110" y="645658"/>
                        <a:pt x="313110" y="650792"/>
                      </a:cubicBezTo>
                      <a:cubicBezTo>
                        <a:pt x="243501" y="653154"/>
                        <a:pt x="185608" y="627960"/>
                        <a:pt x="139441" y="587250"/>
                      </a:cubicBezTo>
                      <a:cubicBezTo>
                        <a:pt x="4738" y="468693"/>
                        <a:pt x="-31657" y="218204"/>
                        <a:pt x="27160" y="129984"/>
                      </a:cubicBezTo>
                      <a:cubicBezTo>
                        <a:pt x="106132" y="11426"/>
                        <a:pt x="296870" y="4435"/>
                        <a:pt x="296870" y="4435"/>
                      </a:cubicBezTo>
                      <a:cubicBezTo>
                        <a:pt x="331112" y="-1528"/>
                        <a:pt x="364221" y="-1528"/>
                        <a:pt x="394349" y="4739"/>
                      </a:cubicBezTo>
                      <a:cubicBezTo>
                        <a:pt x="470644" y="20475"/>
                        <a:pt x="527918" y="76205"/>
                        <a:pt x="536252" y="177285"/>
                      </a:cubicBezTo>
                      <a:cubicBezTo>
                        <a:pt x="539529" y="216871"/>
                        <a:pt x="544872" y="270849"/>
                        <a:pt x="544672" y="328227"/>
                      </a:cubicBezTo>
                      <a:close/>
                    </a:path>
                  </a:pathLst>
                </a:custGeom>
                <a:solidFill>
                  <a:srgbClr val="DA8B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266" name="组合 265">
                  <a:extLst>
                    <a:ext uri="{FF2B5EF4-FFF2-40B4-BE49-F238E27FC236}">
                      <a16:creationId xmlns:a16="http://schemas.microsoft.com/office/drawing/2014/main" id="{D9637FBE-607F-6477-11F0-B633AB357F02}"/>
                    </a:ext>
                  </a:extLst>
                </p:cNvPr>
                <p:cNvGrpSpPr/>
                <p:nvPr/>
              </p:nvGrpSpPr>
              <p:grpSpPr>
                <a:xfrm>
                  <a:off x="3981055" y="3292180"/>
                  <a:ext cx="494452" cy="532030"/>
                  <a:chOff x="3981055" y="3292180"/>
                  <a:chExt cx="494452" cy="532030"/>
                </a:xfrm>
              </p:grpSpPr>
              <p:sp>
                <p:nvSpPr>
                  <p:cNvPr id="279" name="任意多边形: 形状 278">
                    <a:extLst>
                      <a:ext uri="{FF2B5EF4-FFF2-40B4-BE49-F238E27FC236}">
                        <a16:creationId xmlns:a16="http://schemas.microsoft.com/office/drawing/2014/main" id="{55E9C487-FED7-38AE-6445-A69EEE935E28}"/>
                      </a:ext>
                    </a:extLst>
                  </p:cNvPr>
                  <p:cNvSpPr/>
                  <p:nvPr/>
                </p:nvSpPr>
                <p:spPr>
                  <a:xfrm>
                    <a:off x="3981055" y="3292180"/>
                    <a:ext cx="494452" cy="532030"/>
                  </a:xfrm>
                  <a:custGeom>
                    <a:avLst/>
                    <a:gdLst>
                      <a:gd name="connsiteX0" fmla="*/ 423181 w 494452"/>
                      <a:gd name="connsiteY0" fmla="*/ 171519 h 532030"/>
                      <a:gd name="connsiteX1" fmla="*/ 203897 w 494452"/>
                      <a:gd name="connsiteY1" fmla="*/ 248919 h 532030"/>
                      <a:gd name="connsiteX2" fmla="*/ 147909 w 494452"/>
                      <a:gd name="connsiteY2" fmla="*/ 322928 h 532030"/>
                      <a:gd name="connsiteX3" fmla="*/ 89892 w 494452"/>
                      <a:gd name="connsiteY3" fmla="*/ 532031 h 532030"/>
                      <a:gd name="connsiteX4" fmla="*/ 23188 w 494452"/>
                      <a:gd name="connsiteY4" fmla="*/ 131066 h 532030"/>
                      <a:gd name="connsiteX5" fmla="*/ 494418 w 494452"/>
                      <a:gd name="connsiteY5" fmla="*/ 22300 h 532030"/>
                      <a:gd name="connsiteX6" fmla="*/ 423181 w 494452"/>
                      <a:gd name="connsiteY6" fmla="*/ 171519 h 532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4452" h="532030">
                        <a:moveTo>
                          <a:pt x="423181" y="171519"/>
                        </a:moveTo>
                        <a:cubicBezTo>
                          <a:pt x="338656" y="263959"/>
                          <a:pt x="203897" y="248919"/>
                          <a:pt x="203897" y="248919"/>
                        </a:cubicBezTo>
                        <a:cubicBezTo>
                          <a:pt x="204620" y="322642"/>
                          <a:pt x="147909" y="322928"/>
                          <a:pt x="147909" y="322928"/>
                        </a:cubicBezTo>
                        <a:cubicBezTo>
                          <a:pt x="144718" y="325186"/>
                          <a:pt x="89892" y="532031"/>
                          <a:pt x="89892" y="532031"/>
                        </a:cubicBezTo>
                        <a:cubicBezTo>
                          <a:pt x="-24837" y="432066"/>
                          <a:pt x="-8330" y="192321"/>
                          <a:pt x="23188" y="131066"/>
                        </a:cubicBezTo>
                        <a:cubicBezTo>
                          <a:pt x="107437" y="-32669"/>
                          <a:pt x="374080" y="-8513"/>
                          <a:pt x="494418" y="22300"/>
                        </a:cubicBezTo>
                        <a:cubicBezTo>
                          <a:pt x="495552" y="58495"/>
                          <a:pt x="467910" y="122570"/>
                          <a:pt x="423181" y="171519"/>
                        </a:cubicBez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80" name="任意多边形: 形状 279">
                    <a:extLst>
                      <a:ext uri="{FF2B5EF4-FFF2-40B4-BE49-F238E27FC236}">
                        <a16:creationId xmlns:a16="http://schemas.microsoft.com/office/drawing/2014/main" id="{E596D716-1EE2-8778-8677-EE5D02B6EC60}"/>
                      </a:ext>
                    </a:extLst>
                  </p:cNvPr>
                  <p:cNvSpPr/>
                  <p:nvPr/>
                </p:nvSpPr>
                <p:spPr>
                  <a:xfrm>
                    <a:off x="4233548" y="3323796"/>
                    <a:ext cx="231510" cy="235697"/>
                  </a:xfrm>
                  <a:custGeom>
                    <a:avLst/>
                    <a:gdLst>
                      <a:gd name="connsiteX0" fmla="*/ 226857 w 231510"/>
                      <a:gd name="connsiteY0" fmla="*/ 0 h 235697"/>
                      <a:gd name="connsiteX1" fmla="*/ 216922 w 231510"/>
                      <a:gd name="connsiteY1" fmla="*/ 132740 h 235697"/>
                      <a:gd name="connsiteX2" fmla="*/ 126225 w 231510"/>
                      <a:gd name="connsiteY2" fmla="*/ 227209 h 235697"/>
                      <a:gd name="connsiteX3" fmla="*/ 0 w 231510"/>
                      <a:gd name="connsiteY3" fmla="*/ 206140 h 235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510" h="235697">
                        <a:moveTo>
                          <a:pt x="226857" y="0"/>
                        </a:moveTo>
                        <a:cubicBezTo>
                          <a:pt x="234763" y="44234"/>
                          <a:pt x="233315" y="90897"/>
                          <a:pt x="216922" y="132740"/>
                        </a:cubicBezTo>
                        <a:cubicBezTo>
                          <a:pt x="200539" y="174584"/>
                          <a:pt x="168173" y="211103"/>
                          <a:pt x="126225" y="227209"/>
                        </a:cubicBezTo>
                        <a:cubicBezTo>
                          <a:pt x="84277" y="243316"/>
                          <a:pt x="33033" y="236610"/>
                          <a:pt x="0" y="206140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281" name="组合 280">
                    <a:extLst>
                      <a:ext uri="{FF2B5EF4-FFF2-40B4-BE49-F238E27FC236}">
                        <a16:creationId xmlns:a16="http://schemas.microsoft.com/office/drawing/2014/main" id="{5040F45B-82E7-F6DE-D08E-33B4E9BA47B6}"/>
                      </a:ext>
                    </a:extLst>
                  </p:cNvPr>
                  <p:cNvGrpSpPr/>
                  <p:nvPr/>
                </p:nvGrpSpPr>
                <p:grpSpPr>
                  <a:xfrm>
                    <a:off x="4125067" y="3431600"/>
                    <a:ext cx="59912" cy="109480"/>
                    <a:chOff x="4125067" y="3431600"/>
                    <a:chExt cx="59912" cy="109480"/>
                  </a:xfrm>
                </p:grpSpPr>
                <p:sp>
                  <p:nvSpPr>
                    <p:cNvPr id="282" name="任意多边形: 形状 281">
                      <a:extLst>
                        <a:ext uri="{FF2B5EF4-FFF2-40B4-BE49-F238E27FC236}">
                          <a16:creationId xmlns:a16="http://schemas.microsoft.com/office/drawing/2014/main" id="{9F9AC44C-EA19-925B-91CC-CAFA55161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5067" y="3481168"/>
                      <a:ext cx="59912" cy="59912"/>
                    </a:xfrm>
                    <a:custGeom>
                      <a:avLst/>
                      <a:gdLst>
                        <a:gd name="connsiteX0" fmla="*/ 59912 w 59912"/>
                        <a:gd name="connsiteY0" fmla="*/ 59912 h 59912"/>
                        <a:gd name="connsiteX1" fmla="*/ 0 w 59912"/>
                        <a:gd name="connsiteY1" fmla="*/ 0 h 59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9912" h="59912">
                          <a:moveTo>
                            <a:pt x="59912" y="5991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283" name="任意多边形: 形状 282">
                      <a:extLst>
                        <a:ext uri="{FF2B5EF4-FFF2-40B4-BE49-F238E27FC236}">
                          <a16:creationId xmlns:a16="http://schemas.microsoft.com/office/drawing/2014/main" id="{6D21272C-4B73-FFA0-6ED6-0AB8A76A5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7358" y="3431600"/>
                      <a:ext cx="17621" cy="109480"/>
                    </a:xfrm>
                    <a:custGeom>
                      <a:avLst/>
                      <a:gdLst>
                        <a:gd name="connsiteX0" fmla="*/ 17621 w 17621"/>
                        <a:gd name="connsiteY0" fmla="*/ 109480 h 109480"/>
                        <a:gd name="connsiteX1" fmla="*/ 0 w 17621"/>
                        <a:gd name="connsiteY1" fmla="*/ 0 h 109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621" h="109480">
                          <a:moveTo>
                            <a:pt x="17621" y="10948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67" name="组合 266">
                  <a:extLst>
                    <a:ext uri="{FF2B5EF4-FFF2-40B4-BE49-F238E27FC236}">
                      <a16:creationId xmlns:a16="http://schemas.microsoft.com/office/drawing/2014/main" id="{821E2D3E-E59A-FA40-93C7-50F910F279E7}"/>
                    </a:ext>
                  </a:extLst>
                </p:cNvPr>
                <p:cNvGrpSpPr/>
                <p:nvPr/>
              </p:nvGrpSpPr>
              <p:grpSpPr>
                <a:xfrm>
                  <a:off x="4165083" y="3511112"/>
                  <a:ext cx="375750" cy="256166"/>
                  <a:chOff x="4165083" y="3511112"/>
                  <a:chExt cx="375750" cy="256166"/>
                </a:xfrm>
              </p:grpSpPr>
              <p:grpSp>
                <p:nvGrpSpPr>
                  <p:cNvPr id="268" name="组合 267">
                    <a:extLst>
                      <a:ext uri="{FF2B5EF4-FFF2-40B4-BE49-F238E27FC236}">
                        <a16:creationId xmlns:a16="http://schemas.microsoft.com/office/drawing/2014/main" id="{80D61D01-D4F7-6498-3A78-929D55222052}"/>
                      </a:ext>
                    </a:extLst>
                  </p:cNvPr>
                  <p:cNvGrpSpPr/>
                  <p:nvPr/>
                </p:nvGrpSpPr>
                <p:grpSpPr>
                  <a:xfrm>
                    <a:off x="4316826" y="3554239"/>
                    <a:ext cx="177444" cy="60876"/>
                    <a:chOff x="4316826" y="3554239"/>
                    <a:chExt cx="177444" cy="60876"/>
                  </a:xfrm>
                  <a:solidFill>
                    <a:srgbClr val="231F20"/>
                  </a:solidFill>
                </p:grpSpPr>
                <p:sp>
                  <p:nvSpPr>
                    <p:cNvPr id="277" name="任意多边形: 形状 276">
                      <a:extLst>
                        <a:ext uri="{FF2B5EF4-FFF2-40B4-BE49-F238E27FC236}">
                          <a16:creationId xmlns:a16="http://schemas.microsoft.com/office/drawing/2014/main" id="{3CDF8959-DC9A-3075-D858-D34A04C45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0894" y="3554239"/>
                      <a:ext cx="23376" cy="57528"/>
                    </a:xfrm>
                    <a:custGeom>
                      <a:avLst/>
                      <a:gdLst>
                        <a:gd name="connsiteX0" fmla="*/ 464 w 23376"/>
                        <a:gd name="connsiteY0" fmla="*/ 12130 h 57528"/>
                        <a:gd name="connsiteX1" fmla="*/ 3207 w 23376"/>
                        <a:gd name="connsiteY1" fmla="*/ 21512 h 57528"/>
                        <a:gd name="connsiteX2" fmla="*/ 3960 w 23376"/>
                        <a:gd name="connsiteY2" fmla="*/ 25636 h 57528"/>
                        <a:gd name="connsiteX3" fmla="*/ 3902 w 23376"/>
                        <a:gd name="connsiteY3" fmla="*/ 25179 h 57528"/>
                        <a:gd name="connsiteX4" fmla="*/ 4055 w 23376"/>
                        <a:gd name="connsiteY4" fmla="*/ 26569 h 57528"/>
                        <a:gd name="connsiteX5" fmla="*/ 4236 w 23376"/>
                        <a:gd name="connsiteY5" fmla="*/ 28656 h 57528"/>
                        <a:gd name="connsiteX6" fmla="*/ 4264 w 23376"/>
                        <a:gd name="connsiteY6" fmla="*/ 37733 h 57528"/>
                        <a:gd name="connsiteX7" fmla="*/ 4064 w 23376"/>
                        <a:gd name="connsiteY7" fmla="*/ 40171 h 57528"/>
                        <a:gd name="connsiteX8" fmla="*/ 3950 w 23376"/>
                        <a:gd name="connsiteY8" fmla="*/ 41210 h 57528"/>
                        <a:gd name="connsiteX9" fmla="*/ 4017 w 23376"/>
                        <a:gd name="connsiteY9" fmla="*/ 40752 h 57528"/>
                        <a:gd name="connsiteX10" fmla="*/ 3131 w 23376"/>
                        <a:gd name="connsiteY10" fmla="*/ 45562 h 57528"/>
                        <a:gd name="connsiteX11" fmla="*/ 9779 w 23376"/>
                        <a:gd name="connsiteY11" fmla="*/ 57278 h 57528"/>
                        <a:gd name="connsiteX12" fmla="*/ 21495 w 23376"/>
                        <a:gd name="connsiteY12" fmla="*/ 50630 h 57528"/>
                        <a:gd name="connsiteX13" fmla="*/ 18828 w 23376"/>
                        <a:gd name="connsiteY13" fmla="*/ 7062 h 57528"/>
                        <a:gd name="connsiteX14" fmla="*/ 7112 w 23376"/>
                        <a:gd name="connsiteY14" fmla="*/ 414 h 57528"/>
                        <a:gd name="connsiteX15" fmla="*/ 464 w 23376"/>
                        <a:gd name="connsiteY15" fmla="*/ 12130 h 57528"/>
                        <a:gd name="connsiteX16" fmla="*/ 464 w 23376"/>
                        <a:gd name="connsiteY16" fmla="*/ 12130 h 575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3376" h="57528">
                          <a:moveTo>
                            <a:pt x="464" y="12130"/>
                          </a:moveTo>
                          <a:cubicBezTo>
                            <a:pt x="1588" y="15197"/>
                            <a:pt x="2521" y="18321"/>
                            <a:pt x="3207" y="21512"/>
                          </a:cubicBezTo>
                          <a:cubicBezTo>
                            <a:pt x="3502" y="22883"/>
                            <a:pt x="3731" y="24255"/>
                            <a:pt x="3960" y="25636"/>
                          </a:cubicBezTo>
                          <a:cubicBezTo>
                            <a:pt x="4112" y="26712"/>
                            <a:pt x="4093" y="26560"/>
                            <a:pt x="3902" y="25179"/>
                          </a:cubicBezTo>
                          <a:cubicBezTo>
                            <a:pt x="3960" y="25646"/>
                            <a:pt x="4007" y="26103"/>
                            <a:pt x="4055" y="26569"/>
                          </a:cubicBezTo>
                          <a:cubicBezTo>
                            <a:pt x="4121" y="27265"/>
                            <a:pt x="4188" y="27960"/>
                            <a:pt x="4236" y="28656"/>
                          </a:cubicBezTo>
                          <a:cubicBezTo>
                            <a:pt x="4445" y="31675"/>
                            <a:pt x="4455" y="34713"/>
                            <a:pt x="4264" y="37733"/>
                          </a:cubicBezTo>
                          <a:cubicBezTo>
                            <a:pt x="4217" y="38543"/>
                            <a:pt x="4150" y="39362"/>
                            <a:pt x="4064" y="40171"/>
                          </a:cubicBezTo>
                          <a:cubicBezTo>
                            <a:pt x="4036" y="40514"/>
                            <a:pt x="3998" y="40867"/>
                            <a:pt x="3950" y="41210"/>
                          </a:cubicBezTo>
                          <a:cubicBezTo>
                            <a:pt x="3817" y="42286"/>
                            <a:pt x="3836" y="42133"/>
                            <a:pt x="4017" y="40752"/>
                          </a:cubicBezTo>
                          <a:cubicBezTo>
                            <a:pt x="3426" y="42114"/>
                            <a:pt x="3445" y="44105"/>
                            <a:pt x="3131" y="45562"/>
                          </a:cubicBezTo>
                          <a:cubicBezTo>
                            <a:pt x="2074" y="50420"/>
                            <a:pt x="4579" y="56097"/>
                            <a:pt x="9779" y="57278"/>
                          </a:cubicBezTo>
                          <a:cubicBezTo>
                            <a:pt x="14580" y="58374"/>
                            <a:pt x="20371" y="55830"/>
                            <a:pt x="21495" y="50630"/>
                          </a:cubicBezTo>
                          <a:cubicBezTo>
                            <a:pt x="24619" y="36199"/>
                            <a:pt x="23933" y="20969"/>
                            <a:pt x="18828" y="7062"/>
                          </a:cubicBezTo>
                          <a:cubicBezTo>
                            <a:pt x="17114" y="2395"/>
                            <a:pt x="12294" y="-1263"/>
                            <a:pt x="7112" y="414"/>
                          </a:cubicBezTo>
                          <a:cubicBezTo>
                            <a:pt x="2540" y="1900"/>
                            <a:pt x="-1374" y="7129"/>
                            <a:pt x="464" y="12130"/>
                          </a:cubicBezTo>
                          <a:lnTo>
                            <a:pt x="464" y="12130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278" name="任意多边形: 形状 277">
                      <a:extLst>
                        <a:ext uri="{FF2B5EF4-FFF2-40B4-BE49-F238E27FC236}">
                          <a16:creationId xmlns:a16="http://schemas.microsoft.com/office/drawing/2014/main" id="{311519D6-D11D-85CD-CAE4-3799599892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6826" y="3562442"/>
                      <a:ext cx="24147" cy="52674"/>
                    </a:xfrm>
                    <a:custGeom>
                      <a:avLst/>
                      <a:gdLst>
                        <a:gd name="connsiteX0" fmla="*/ 456 w 24147"/>
                        <a:gd name="connsiteY0" fmla="*/ 12062 h 52674"/>
                        <a:gd name="connsiteX1" fmla="*/ 4733 w 24147"/>
                        <a:gd name="connsiteY1" fmla="*/ 29540 h 52674"/>
                        <a:gd name="connsiteX2" fmla="*/ 4390 w 24147"/>
                        <a:gd name="connsiteY2" fmla="*/ 27007 h 52674"/>
                        <a:gd name="connsiteX3" fmla="*/ 4933 w 24147"/>
                        <a:gd name="connsiteY3" fmla="*/ 43142 h 52674"/>
                        <a:gd name="connsiteX4" fmla="*/ 14458 w 24147"/>
                        <a:gd name="connsiteY4" fmla="*/ 52667 h 52674"/>
                        <a:gd name="connsiteX5" fmla="*/ 23983 w 24147"/>
                        <a:gd name="connsiteY5" fmla="*/ 43142 h 52674"/>
                        <a:gd name="connsiteX6" fmla="*/ 18830 w 24147"/>
                        <a:gd name="connsiteY6" fmla="*/ 7004 h 52674"/>
                        <a:gd name="connsiteX7" fmla="*/ 14448 w 24147"/>
                        <a:gd name="connsiteY7" fmla="*/ 1308 h 52674"/>
                        <a:gd name="connsiteX8" fmla="*/ 7114 w 24147"/>
                        <a:gd name="connsiteY8" fmla="*/ 346 h 52674"/>
                        <a:gd name="connsiteX9" fmla="*/ 456 w 24147"/>
                        <a:gd name="connsiteY9" fmla="*/ 12062 h 52674"/>
                        <a:gd name="connsiteX10" fmla="*/ 456 w 24147"/>
                        <a:gd name="connsiteY10" fmla="*/ 12062 h 526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4147" h="52674">
                          <a:moveTo>
                            <a:pt x="456" y="12062"/>
                          </a:moveTo>
                          <a:cubicBezTo>
                            <a:pt x="2494" y="17729"/>
                            <a:pt x="3923" y="23577"/>
                            <a:pt x="4733" y="29540"/>
                          </a:cubicBezTo>
                          <a:cubicBezTo>
                            <a:pt x="4618" y="28693"/>
                            <a:pt x="4504" y="27854"/>
                            <a:pt x="4390" y="27007"/>
                          </a:cubicBezTo>
                          <a:cubicBezTo>
                            <a:pt x="5075" y="32360"/>
                            <a:pt x="5256" y="37751"/>
                            <a:pt x="4933" y="43142"/>
                          </a:cubicBezTo>
                          <a:cubicBezTo>
                            <a:pt x="4628" y="48124"/>
                            <a:pt x="9533" y="52886"/>
                            <a:pt x="14458" y="52667"/>
                          </a:cubicBezTo>
                          <a:cubicBezTo>
                            <a:pt x="19877" y="52419"/>
                            <a:pt x="23659" y="48476"/>
                            <a:pt x="23983" y="43142"/>
                          </a:cubicBezTo>
                          <a:cubicBezTo>
                            <a:pt x="24726" y="30969"/>
                            <a:pt x="22954" y="18472"/>
                            <a:pt x="18830" y="7004"/>
                          </a:cubicBezTo>
                          <a:cubicBezTo>
                            <a:pt x="17982" y="4632"/>
                            <a:pt x="16687" y="2613"/>
                            <a:pt x="14448" y="1308"/>
                          </a:cubicBezTo>
                          <a:cubicBezTo>
                            <a:pt x="12410" y="118"/>
                            <a:pt x="9400" y="-397"/>
                            <a:pt x="7114" y="346"/>
                          </a:cubicBezTo>
                          <a:cubicBezTo>
                            <a:pt x="2504" y="1832"/>
                            <a:pt x="-1354" y="7042"/>
                            <a:pt x="456" y="12062"/>
                          </a:cubicBezTo>
                          <a:lnTo>
                            <a:pt x="456" y="12062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grpSp>
                <p:nvGrpSpPr>
                  <p:cNvPr id="269" name="组合 268">
                    <a:extLst>
                      <a:ext uri="{FF2B5EF4-FFF2-40B4-BE49-F238E27FC236}">
                        <a16:creationId xmlns:a16="http://schemas.microsoft.com/office/drawing/2014/main" id="{4C825C5A-A942-77A2-F10D-398161E430CA}"/>
                      </a:ext>
                    </a:extLst>
                  </p:cNvPr>
                  <p:cNvGrpSpPr/>
                  <p:nvPr/>
                </p:nvGrpSpPr>
                <p:grpSpPr>
                  <a:xfrm>
                    <a:off x="4270984" y="3511112"/>
                    <a:ext cx="239236" cy="40481"/>
                    <a:chOff x="4270984" y="3511112"/>
                    <a:chExt cx="239236" cy="40481"/>
                  </a:xfrm>
                  <a:solidFill>
                    <a:srgbClr val="231F20"/>
                  </a:solidFill>
                </p:grpSpPr>
                <p:sp>
                  <p:nvSpPr>
                    <p:cNvPr id="275" name="任意多边形: 形状 274">
                      <a:extLst>
                        <a:ext uri="{FF2B5EF4-FFF2-40B4-BE49-F238E27FC236}">
                          <a16:creationId xmlns:a16="http://schemas.microsoft.com/office/drawing/2014/main" id="{1CF69C24-59F1-9DAD-E181-33149569B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0984" y="3516174"/>
                      <a:ext cx="43267" cy="35419"/>
                    </a:xfrm>
                    <a:custGeom>
                      <a:avLst/>
                      <a:gdLst>
                        <a:gd name="connsiteX0" fmla="*/ 8788 w 43267"/>
                        <a:gd name="connsiteY0" fmla="*/ 33098 h 35419"/>
                        <a:gd name="connsiteX1" fmla="*/ 21361 w 43267"/>
                        <a:gd name="connsiteY1" fmla="*/ 17372 h 35419"/>
                        <a:gd name="connsiteX2" fmla="*/ 30143 w 43267"/>
                        <a:gd name="connsiteY2" fmla="*/ 12171 h 35419"/>
                        <a:gd name="connsiteX3" fmla="*/ 32029 w 43267"/>
                        <a:gd name="connsiteY3" fmla="*/ 11399 h 35419"/>
                        <a:gd name="connsiteX4" fmla="*/ 34410 w 43267"/>
                        <a:gd name="connsiteY4" fmla="*/ 10590 h 35419"/>
                        <a:gd name="connsiteX5" fmla="*/ 39792 w 43267"/>
                        <a:gd name="connsiteY5" fmla="*/ 9285 h 35419"/>
                        <a:gd name="connsiteX6" fmla="*/ 43116 w 43267"/>
                        <a:gd name="connsiteY6" fmla="*/ 3427 h 35419"/>
                        <a:gd name="connsiteX7" fmla="*/ 37258 w 43267"/>
                        <a:gd name="connsiteY7" fmla="*/ 103 h 35419"/>
                        <a:gd name="connsiteX8" fmla="*/ 568 w 43267"/>
                        <a:gd name="connsiteY8" fmla="*/ 28297 h 35419"/>
                        <a:gd name="connsiteX9" fmla="*/ 2273 w 43267"/>
                        <a:gd name="connsiteY9" fmla="*/ 34812 h 35419"/>
                        <a:gd name="connsiteX10" fmla="*/ 8788 w 43267"/>
                        <a:gd name="connsiteY10" fmla="*/ 33098 h 35419"/>
                        <a:gd name="connsiteX11" fmla="*/ 8788 w 43267"/>
                        <a:gd name="connsiteY11" fmla="*/ 33098 h 35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3267" h="35419">
                          <a:moveTo>
                            <a:pt x="8788" y="33098"/>
                          </a:moveTo>
                          <a:cubicBezTo>
                            <a:pt x="11807" y="26697"/>
                            <a:pt x="15951" y="21515"/>
                            <a:pt x="21361" y="17372"/>
                          </a:cubicBezTo>
                          <a:cubicBezTo>
                            <a:pt x="23733" y="15552"/>
                            <a:pt x="27105" y="13552"/>
                            <a:pt x="30143" y="12171"/>
                          </a:cubicBezTo>
                          <a:cubicBezTo>
                            <a:pt x="30838" y="11857"/>
                            <a:pt x="31000" y="11781"/>
                            <a:pt x="32029" y="11399"/>
                          </a:cubicBezTo>
                          <a:cubicBezTo>
                            <a:pt x="32820" y="11104"/>
                            <a:pt x="33610" y="10838"/>
                            <a:pt x="34410" y="10590"/>
                          </a:cubicBezTo>
                          <a:cubicBezTo>
                            <a:pt x="36172" y="10037"/>
                            <a:pt x="37973" y="9618"/>
                            <a:pt x="39792" y="9285"/>
                          </a:cubicBezTo>
                          <a:cubicBezTo>
                            <a:pt x="42326" y="8818"/>
                            <a:pt x="43754" y="5751"/>
                            <a:pt x="43116" y="3427"/>
                          </a:cubicBezTo>
                          <a:cubicBezTo>
                            <a:pt x="42383" y="760"/>
                            <a:pt x="39801" y="-364"/>
                            <a:pt x="37258" y="103"/>
                          </a:cubicBezTo>
                          <a:cubicBezTo>
                            <a:pt x="21542" y="2970"/>
                            <a:pt x="7388" y="13847"/>
                            <a:pt x="568" y="28297"/>
                          </a:cubicBezTo>
                          <a:cubicBezTo>
                            <a:pt x="-527" y="30621"/>
                            <a:pt x="-80" y="33431"/>
                            <a:pt x="2273" y="34812"/>
                          </a:cubicBezTo>
                          <a:cubicBezTo>
                            <a:pt x="4349" y="36012"/>
                            <a:pt x="7683" y="35431"/>
                            <a:pt x="8788" y="33098"/>
                          </a:cubicBezTo>
                          <a:lnTo>
                            <a:pt x="8788" y="33098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276" name="任意多边形: 形状 275">
                      <a:extLst>
                        <a:ext uri="{FF2B5EF4-FFF2-40B4-BE49-F238E27FC236}">
                          <a16:creationId xmlns:a16="http://schemas.microsoft.com/office/drawing/2014/main" id="{2A8AAFA5-D2C2-25A1-DAA3-0E86EADAA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0592" y="3511112"/>
                      <a:ext cx="39628" cy="18174"/>
                    </a:xfrm>
                    <a:custGeom>
                      <a:avLst/>
                      <a:gdLst>
                        <a:gd name="connsiteX0" fmla="*/ 4766 w 39628"/>
                        <a:gd name="connsiteY0" fmla="*/ 9518 h 18174"/>
                        <a:gd name="connsiteX1" fmla="*/ 32503 w 39628"/>
                        <a:gd name="connsiteY1" fmla="*/ 17528 h 18174"/>
                        <a:gd name="connsiteX2" fmla="*/ 39018 w 39628"/>
                        <a:gd name="connsiteY2" fmla="*/ 15824 h 18174"/>
                        <a:gd name="connsiteX3" fmla="*/ 37313 w 39628"/>
                        <a:gd name="connsiteY3" fmla="*/ 9308 h 18174"/>
                        <a:gd name="connsiteX4" fmla="*/ 4766 w 39628"/>
                        <a:gd name="connsiteY4" fmla="*/ 2 h 18174"/>
                        <a:gd name="connsiteX5" fmla="*/ 4 w 39628"/>
                        <a:gd name="connsiteY5" fmla="*/ 4765 h 18174"/>
                        <a:gd name="connsiteX6" fmla="*/ 4766 w 39628"/>
                        <a:gd name="connsiteY6" fmla="*/ 9518 h 18174"/>
                        <a:gd name="connsiteX7" fmla="*/ 4766 w 39628"/>
                        <a:gd name="connsiteY7" fmla="*/ 9518 h 18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9628" h="18174">
                          <a:moveTo>
                            <a:pt x="4766" y="9518"/>
                          </a:moveTo>
                          <a:cubicBezTo>
                            <a:pt x="14644" y="9432"/>
                            <a:pt x="24026" y="12118"/>
                            <a:pt x="32503" y="17528"/>
                          </a:cubicBezTo>
                          <a:cubicBezTo>
                            <a:pt x="34608" y="18871"/>
                            <a:pt x="37847" y="18033"/>
                            <a:pt x="39018" y="15824"/>
                          </a:cubicBezTo>
                          <a:cubicBezTo>
                            <a:pt x="40266" y="13461"/>
                            <a:pt x="39552" y="10737"/>
                            <a:pt x="37313" y="9308"/>
                          </a:cubicBezTo>
                          <a:cubicBezTo>
                            <a:pt x="27655" y="3136"/>
                            <a:pt x="16225" y="-102"/>
                            <a:pt x="4766" y="2"/>
                          </a:cubicBezTo>
                          <a:cubicBezTo>
                            <a:pt x="2271" y="21"/>
                            <a:pt x="-110" y="2174"/>
                            <a:pt x="4" y="4765"/>
                          </a:cubicBezTo>
                          <a:cubicBezTo>
                            <a:pt x="118" y="7318"/>
                            <a:pt x="2099" y="9546"/>
                            <a:pt x="4766" y="9518"/>
                          </a:cubicBezTo>
                          <a:lnTo>
                            <a:pt x="4766" y="9518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sp>
                <p:nvSpPr>
                  <p:cNvPr id="270" name="任意多边形: 形状 269">
                    <a:extLst>
                      <a:ext uri="{FF2B5EF4-FFF2-40B4-BE49-F238E27FC236}">
                        <a16:creationId xmlns:a16="http://schemas.microsoft.com/office/drawing/2014/main" id="{5FB77883-D0CD-55EC-24D6-A0C36E13911D}"/>
                      </a:ext>
                    </a:extLst>
                  </p:cNvPr>
                  <p:cNvSpPr/>
                  <p:nvPr/>
                </p:nvSpPr>
                <p:spPr>
                  <a:xfrm>
                    <a:off x="4165083" y="3628633"/>
                    <a:ext cx="166368" cy="123075"/>
                  </a:xfrm>
                  <a:custGeom>
                    <a:avLst/>
                    <a:gdLst>
                      <a:gd name="connsiteX0" fmla="*/ 165991 w 166368"/>
                      <a:gd name="connsiteY0" fmla="*/ 77973 h 123075"/>
                      <a:gd name="connsiteX1" fmla="*/ 76971 w 166368"/>
                      <a:gd name="connsiteY1" fmla="*/ 121873 h 123075"/>
                      <a:gd name="connsiteX2" fmla="*/ 361 w 166368"/>
                      <a:gd name="connsiteY2" fmla="*/ 58761 h 123075"/>
                      <a:gd name="connsiteX3" fmla="*/ 91020 w 166368"/>
                      <a:gd name="connsiteY3" fmla="*/ 687 h 123075"/>
                      <a:gd name="connsiteX4" fmla="*/ 165991 w 166368"/>
                      <a:gd name="connsiteY4" fmla="*/ 77973 h 123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368" h="123075">
                        <a:moveTo>
                          <a:pt x="165991" y="77973"/>
                        </a:moveTo>
                        <a:cubicBezTo>
                          <a:pt x="161658" y="115349"/>
                          <a:pt x="122710" y="127179"/>
                          <a:pt x="76971" y="121873"/>
                        </a:cubicBezTo>
                        <a:cubicBezTo>
                          <a:pt x="31232" y="116568"/>
                          <a:pt x="-3973" y="96137"/>
                          <a:pt x="361" y="58761"/>
                        </a:cubicBezTo>
                        <a:cubicBezTo>
                          <a:pt x="4695" y="21385"/>
                          <a:pt x="45291" y="-4619"/>
                          <a:pt x="91020" y="687"/>
                        </a:cubicBezTo>
                        <a:cubicBezTo>
                          <a:pt x="136769" y="5992"/>
                          <a:pt x="170325" y="40597"/>
                          <a:pt x="165991" y="77973"/>
                        </a:cubicBezTo>
                        <a:close/>
                      </a:path>
                    </a:pathLst>
                  </a:custGeom>
                  <a:solidFill>
                    <a:srgbClr val="E8786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71" name="任意多边形: 形状 270">
                    <a:extLst>
                      <a:ext uri="{FF2B5EF4-FFF2-40B4-BE49-F238E27FC236}">
                        <a16:creationId xmlns:a16="http://schemas.microsoft.com/office/drawing/2014/main" id="{C51B9393-BC82-5DE5-DC61-1B5390E8A9F7}"/>
                      </a:ext>
                    </a:extLst>
                  </p:cNvPr>
                  <p:cNvSpPr/>
                  <p:nvPr/>
                </p:nvSpPr>
                <p:spPr>
                  <a:xfrm>
                    <a:off x="4495128" y="3634673"/>
                    <a:ext cx="45706" cy="106222"/>
                  </a:xfrm>
                  <a:custGeom>
                    <a:avLst/>
                    <a:gdLst>
                      <a:gd name="connsiteX0" fmla="*/ 45706 w 45706"/>
                      <a:gd name="connsiteY0" fmla="*/ 0 h 106222"/>
                      <a:gd name="connsiteX1" fmla="*/ 37791 w 45706"/>
                      <a:gd name="connsiteY1" fmla="*/ 106223 h 106222"/>
                      <a:gd name="connsiteX2" fmla="*/ 367 w 45706"/>
                      <a:gd name="connsiteY2" fmla="*/ 52750 h 106222"/>
                      <a:gd name="connsiteX3" fmla="*/ 45706 w 45706"/>
                      <a:gd name="connsiteY3" fmla="*/ 0 h 10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06" h="106222">
                        <a:moveTo>
                          <a:pt x="45706" y="0"/>
                        </a:moveTo>
                        <a:cubicBezTo>
                          <a:pt x="45601" y="34957"/>
                          <a:pt x="43544" y="71152"/>
                          <a:pt x="37791" y="106223"/>
                        </a:cubicBezTo>
                        <a:cubicBezTo>
                          <a:pt x="12912" y="95936"/>
                          <a:pt x="-2624" y="78353"/>
                          <a:pt x="367" y="52750"/>
                        </a:cubicBezTo>
                        <a:cubicBezTo>
                          <a:pt x="3129" y="28585"/>
                          <a:pt x="21027" y="9154"/>
                          <a:pt x="45706" y="0"/>
                        </a:cubicBezTo>
                        <a:close/>
                      </a:path>
                    </a:pathLst>
                  </a:custGeom>
                  <a:solidFill>
                    <a:srgbClr val="E8786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272" name="组合 271">
                    <a:extLst>
                      <a:ext uri="{FF2B5EF4-FFF2-40B4-BE49-F238E27FC236}">
                        <a16:creationId xmlns:a16="http://schemas.microsoft.com/office/drawing/2014/main" id="{1958A0E1-BD84-35A7-01FC-83977457E20D}"/>
                      </a:ext>
                    </a:extLst>
                  </p:cNvPr>
                  <p:cNvGrpSpPr/>
                  <p:nvPr/>
                </p:nvGrpSpPr>
                <p:grpSpPr>
                  <a:xfrm>
                    <a:off x="4352162" y="3545852"/>
                    <a:ext cx="91571" cy="221426"/>
                    <a:chOff x="4352162" y="3545852"/>
                    <a:chExt cx="91571" cy="221426"/>
                  </a:xfrm>
                  <a:noFill/>
                </p:grpSpPr>
                <p:sp>
                  <p:nvSpPr>
                    <p:cNvPr id="273" name="任意多边形: 形状 272">
                      <a:extLst>
                        <a:ext uri="{FF2B5EF4-FFF2-40B4-BE49-F238E27FC236}">
                          <a16:creationId xmlns:a16="http://schemas.microsoft.com/office/drawing/2014/main" id="{975E994A-2708-4A8E-5254-5DDDC0D6F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3436" y="3545852"/>
                      <a:ext cx="40298" cy="183518"/>
                    </a:xfrm>
                    <a:custGeom>
                      <a:avLst/>
                      <a:gdLst>
                        <a:gd name="connsiteX0" fmla="*/ 15707 w 40298"/>
                        <a:gd name="connsiteY0" fmla="*/ 0 h 183518"/>
                        <a:gd name="connsiteX1" fmla="*/ 40253 w 40298"/>
                        <a:gd name="connsiteY1" fmla="*/ 96564 h 183518"/>
                        <a:gd name="connsiteX2" fmla="*/ 0 w 40298"/>
                        <a:gd name="connsiteY2" fmla="*/ 183518 h 1835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298" h="183518">
                          <a:moveTo>
                            <a:pt x="15707" y="0"/>
                          </a:moveTo>
                          <a:cubicBezTo>
                            <a:pt x="28327" y="30994"/>
                            <a:pt x="41167" y="63113"/>
                            <a:pt x="40253" y="96564"/>
                          </a:cubicBezTo>
                          <a:cubicBezTo>
                            <a:pt x="39357" y="129387"/>
                            <a:pt x="24441" y="161601"/>
                            <a:pt x="0" y="183518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274" name="任意多边形: 形状 273">
                      <a:extLst>
                        <a:ext uri="{FF2B5EF4-FFF2-40B4-BE49-F238E27FC236}">
                          <a16:creationId xmlns:a16="http://schemas.microsoft.com/office/drawing/2014/main" id="{24F72DCC-7224-17FD-C206-DC84320FD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2162" y="3739886"/>
                      <a:ext cx="58007" cy="27392"/>
                    </a:xfrm>
                    <a:custGeom>
                      <a:avLst/>
                      <a:gdLst>
                        <a:gd name="connsiteX0" fmla="*/ 0 w 58007"/>
                        <a:gd name="connsiteY0" fmla="*/ 0 h 27392"/>
                        <a:gd name="connsiteX1" fmla="*/ 23374 w 58007"/>
                        <a:gd name="connsiteY1" fmla="*/ 23869 h 27392"/>
                        <a:gd name="connsiteX2" fmla="*/ 58007 w 58007"/>
                        <a:gd name="connsiteY2" fmla="*/ 27308 h 273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8007" h="27392">
                          <a:moveTo>
                            <a:pt x="0" y="0"/>
                          </a:moveTo>
                          <a:cubicBezTo>
                            <a:pt x="2229" y="11449"/>
                            <a:pt x="12344" y="20069"/>
                            <a:pt x="23374" y="23869"/>
                          </a:cubicBezTo>
                          <a:cubicBezTo>
                            <a:pt x="34404" y="27670"/>
                            <a:pt x="46349" y="27508"/>
                            <a:pt x="58007" y="27308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05070D18-996C-06E1-CE85-F02A57574B43}"/>
                  </a:ext>
                </a:extLst>
              </p:cNvPr>
              <p:cNvGrpSpPr/>
              <p:nvPr/>
            </p:nvGrpSpPr>
            <p:grpSpPr>
              <a:xfrm>
                <a:off x="3344560" y="4024502"/>
                <a:ext cx="1416986" cy="1316555"/>
                <a:chOff x="3344560" y="4024502"/>
                <a:chExt cx="1416986" cy="1316555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9B209309-4E7D-8CC5-1798-422812F044FB}"/>
                    </a:ext>
                  </a:extLst>
                </p:cNvPr>
                <p:cNvGrpSpPr/>
                <p:nvPr/>
              </p:nvGrpSpPr>
              <p:grpSpPr>
                <a:xfrm>
                  <a:off x="4286440" y="4066898"/>
                  <a:ext cx="475106" cy="1274159"/>
                  <a:chOff x="4286440" y="4066898"/>
                  <a:chExt cx="475106" cy="1274159"/>
                </a:xfrm>
              </p:grpSpPr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A3077B2A-D150-AC3D-CB77-6F5727CA2FEF}"/>
                      </a:ext>
                    </a:extLst>
                  </p:cNvPr>
                  <p:cNvSpPr/>
                  <p:nvPr/>
                </p:nvSpPr>
                <p:spPr>
                  <a:xfrm>
                    <a:off x="4286440" y="4066898"/>
                    <a:ext cx="475106" cy="1274159"/>
                  </a:xfrm>
                  <a:custGeom>
                    <a:avLst/>
                    <a:gdLst>
                      <a:gd name="connsiteX0" fmla="*/ 475107 w 475106"/>
                      <a:gd name="connsiteY0" fmla="*/ 1274159 h 1274159"/>
                      <a:gd name="connsiteX1" fmla="*/ 0 w 475106"/>
                      <a:gd name="connsiteY1" fmla="*/ 1274159 h 1274159"/>
                      <a:gd name="connsiteX2" fmla="*/ 81153 w 475106"/>
                      <a:gd name="connsiteY2" fmla="*/ 660940 h 1274159"/>
                      <a:gd name="connsiteX3" fmla="*/ 168592 w 475106"/>
                      <a:gd name="connsiteY3" fmla="*/ 0 h 1274159"/>
                      <a:gd name="connsiteX4" fmla="*/ 398145 w 475106"/>
                      <a:gd name="connsiteY4" fmla="*/ 644176 h 1274159"/>
                      <a:gd name="connsiteX5" fmla="*/ 399669 w 475106"/>
                      <a:gd name="connsiteY5" fmla="*/ 660940 h 1274159"/>
                      <a:gd name="connsiteX6" fmla="*/ 475107 w 475106"/>
                      <a:gd name="connsiteY6" fmla="*/ 1274159 h 1274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5106" h="1274159">
                        <a:moveTo>
                          <a:pt x="475107" y="1274159"/>
                        </a:moveTo>
                        <a:lnTo>
                          <a:pt x="0" y="1274159"/>
                        </a:lnTo>
                        <a:lnTo>
                          <a:pt x="81153" y="660940"/>
                        </a:lnTo>
                        <a:lnTo>
                          <a:pt x="168592" y="0"/>
                        </a:lnTo>
                        <a:cubicBezTo>
                          <a:pt x="270986" y="11716"/>
                          <a:pt x="361379" y="239268"/>
                          <a:pt x="398145" y="644176"/>
                        </a:cubicBezTo>
                        <a:cubicBezTo>
                          <a:pt x="398621" y="649796"/>
                          <a:pt x="399193" y="655415"/>
                          <a:pt x="399669" y="660940"/>
                        </a:cubicBezTo>
                        <a:cubicBezTo>
                          <a:pt x="436150" y="1055275"/>
                          <a:pt x="475107" y="1274159"/>
                          <a:pt x="475107" y="127415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CDE74FBD-782E-1B82-4214-30EF39694BAE}"/>
                      </a:ext>
                    </a:extLst>
                  </p:cNvPr>
                  <p:cNvSpPr/>
                  <p:nvPr/>
                </p:nvSpPr>
                <p:spPr>
                  <a:xfrm>
                    <a:off x="4286440" y="4727838"/>
                    <a:ext cx="475106" cy="613219"/>
                  </a:xfrm>
                  <a:custGeom>
                    <a:avLst/>
                    <a:gdLst>
                      <a:gd name="connsiteX0" fmla="*/ 475107 w 475106"/>
                      <a:gd name="connsiteY0" fmla="*/ 613220 h 613219"/>
                      <a:gd name="connsiteX1" fmla="*/ 0 w 475106"/>
                      <a:gd name="connsiteY1" fmla="*/ 613220 h 613219"/>
                      <a:gd name="connsiteX2" fmla="*/ 81153 w 475106"/>
                      <a:gd name="connsiteY2" fmla="*/ 0 h 613219"/>
                      <a:gd name="connsiteX3" fmla="*/ 399669 w 475106"/>
                      <a:gd name="connsiteY3" fmla="*/ 0 h 613219"/>
                      <a:gd name="connsiteX4" fmla="*/ 475107 w 475106"/>
                      <a:gd name="connsiteY4" fmla="*/ 613220 h 613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5106" h="613219">
                        <a:moveTo>
                          <a:pt x="475107" y="613220"/>
                        </a:moveTo>
                        <a:lnTo>
                          <a:pt x="0" y="613220"/>
                        </a:lnTo>
                        <a:lnTo>
                          <a:pt x="81153" y="0"/>
                        </a:lnTo>
                        <a:lnTo>
                          <a:pt x="399669" y="0"/>
                        </a:lnTo>
                        <a:cubicBezTo>
                          <a:pt x="436150" y="394335"/>
                          <a:pt x="475107" y="613220"/>
                          <a:pt x="475107" y="61322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E12EC553-D413-9C0D-6E98-C2234F64B5E8}"/>
                    </a:ext>
                  </a:extLst>
                </p:cNvPr>
                <p:cNvGrpSpPr/>
                <p:nvPr/>
              </p:nvGrpSpPr>
              <p:grpSpPr>
                <a:xfrm>
                  <a:off x="3525602" y="4024502"/>
                  <a:ext cx="929430" cy="1312707"/>
                  <a:chOff x="3525602" y="4024502"/>
                  <a:chExt cx="929430" cy="1312707"/>
                </a:xfrm>
              </p:grpSpPr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488209DB-1B6A-C588-48F3-8ABA80EFF489}"/>
                      </a:ext>
                    </a:extLst>
                  </p:cNvPr>
                  <p:cNvSpPr/>
                  <p:nvPr/>
                </p:nvSpPr>
                <p:spPr>
                  <a:xfrm>
                    <a:off x="3525602" y="4024502"/>
                    <a:ext cx="929430" cy="1312707"/>
                  </a:xfrm>
                  <a:custGeom>
                    <a:avLst/>
                    <a:gdLst>
                      <a:gd name="connsiteX0" fmla="*/ 211979 w 929430"/>
                      <a:gd name="connsiteY0" fmla="*/ 0 h 1312707"/>
                      <a:gd name="connsiteX1" fmla="*/ 929431 w 929430"/>
                      <a:gd name="connsiteY1" fmla="*/ 42386 h 1312707"/>
                      <a:gd name="connsiteX2" fmla="*/ 922906 w 929430"/>
                      <a:gd name="connsiteY2" fmla="*/ 394592 h 1312707"/>
                      <a:gd name="connsiteX3" fmla="*/ 890292 w 929430"/>
                      <a:gd name="connsiteY3" fmla="*/ 1312707 h 1312707"/>
                      <a:gd name="connsiteX4" fmla="*/ 0 w 929430"/>
                      <a:gd name="connsiteY4" fmla="*/ 1312707 h 131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9430" h="1312707">
                        <a:moveTo>
                          <a:pt x="211979" y="0"/>
                        </a:moveTo>
                        <a:lnTo>
                          <a:pt x="929431" y="42386"/>
                        </a:lnTo>
                        <a:lnTo>
                          <a:pt x="922906" y="394592"/>
                        </a:lnTo>
                        <a:lnTo>
                          <a:pt x="890292" y="1312707"/>
                        </a:lnTo>
                        <a:lnTo>
                          <a:pt x="0" y="13127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BFDD4B09-10FB-998A-E858-21EE6E1A2C9C}"/>
                      </a:ext>
                    </a:extLst>
                  </p:cNvPr>
                  <p:cNvSpPr/>
                  <p:nvPr/>
                </p:nvSpPr>
                <p:spPr>
                  <a:xfrm>
                    <a:off x="3907545" y="4034542"/>
                    <a:ext cx="434987" cy="244793"/>
                  </a:xfrm>
                  <a:custGeom>
                    <a:avLst/>
                    <a:gdLst>
                      <a:gd name="connsiteX0" fmla="*/ 0 w 434987"/>
                      <a:gd name="connsiteY0" fmla="*/ 0 h 244793"/>
                      <a:gd name="connsiteX1" fmla="*/ 280406 w 434987"/>
                      <a:gd name="connsiteY1" fmla="*/ 242916 h 244793"/>
                      <a:gd name="connsiteX2" fmla="*/ 434988 w 434987"/>
                      <a:gd name="connsiteY2" fmla="*/ 25708 h 244793"/>
                      <a:gd name="connsiteX3" fmla="*/ 0 w 434987"/>
                      <a:gd name="connsiteY3" fmla="*/ 0 h 2447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4987" h="244793">
                        <a:moveTo>
                          <a:pt x="0" y="0"/>
                        </a:moveTo>
                        <a:cubicBezTo>
                          <a:pt x="0" y="0"/>
                          <a:pt x="152657" y="269757"/>
                          <a:pt x="280406" y="242916"/>
                        </a:cubicBezTo>
                        <a:cubicBezTo>
                          <a:pt x="408156" y="216065"/>
                          <a:pt x="434988" y="25708"/>
                          <a:pt x="434988" y="2570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8B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60" name="任意多边形: 形状 259">
                    <a:extLst>
                      <a:ext uri="{FF2B5EF4-FFF2-40B4-BE49-F238E27FC236}">
                        <a16:creationId xmlns:a16="http://schemas.microsoft.com/office/drawing/2014/main" id="{8F8CDBB7-E2E8-1660-BDED-3B3043631424}"/>
                      </a:ext>
                    </a:extLst>
                  </p:cNvPr>
                  <p:cNvSpPr/>
                  <p:nvPr/>
                </p:nvSpPr>
                <p:spPr>
                  <a:xfrm>
                    <a:off x="4415894" y="4419095"/>
                    <a:ext cx="32613" cy="918114"/>
                  </a:xfrm>
                  <a:custGeom>
                    <a:avLst/>
                    <a:gdLst>
                      <a:gd name="connsiteX0" fmla="*/ 32614 w 32613"/>
                      <a:gd name="connsiteY0" fmla="*/ 0 h 918114"/>
                      <a:gd name="connsiteX1" fmla="*/ 0 w 32613"/>
                      <a:gd name="connsiteY1" fmla="*/ 918115 h 918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613" h="918114">
                        <a:moveTo>
                          <a:pt x="32614" y="0"/>
                        </a:moveTo>
                        <a:lnTo>
                          <a:pt x="0" y="918115"/>
                        </a:lnTo>
                      </a:path>
                    </a:pathLst>
                  </a:custGeom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FACFC611-9B7F-9E46-25A5-C3B7101D0CC4}"/>
                    </a:ext>
                  </a:extLst>
                </p:cNvPr>
                <p:cNvGrpSpPr/>
                <p:nvPr/>
              </p:nvGrpSpPr>
              <p:grpSpPr>
                <a:xfrm>
                  <a:off x="3344560" y="4024512"/>
                  <a:ext cx="1227658" cy="1316525"/>
                  <a:chOff x="3344560" y="4024512"/>
                  <a:chExt cx="1227658" cy="1316525"/>
                </a:xfrm>
              </p:grpSpPr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AC2EC430-D5A5-DC51-EEFA-548F916E8995}"/>
                      </a:ext>
                    </a:extLst>
                  </p:cNvPr>
                  <p:cNvGrpSpPr/>
                  <p:nvPr/>
                </p:nvGrpSpPr>
                <p:grpSpPr>
                  <a:xfrm>
                    <a:off x="4047972" y="4471025"/>
                    <a:ext cx="524246" cy="617039"/>
                    <a:chOff x="4047972" y="4471025"/>
                    <a:chExt cx="524246" cy="617039"/>
                  </a:xfrm>
                </p:grpSpPr>
                <p:grpSp>
                  <p:nvGrpSpPr>
                    <p:cNvPr id="250" name="组合 249">
                      <a:extLst>
                        <a:ext uri="{FF2B5EF4-FFF2-40B4-BE49-F238E27FC236}">
                          <a16:creationId xmlns:a16="http://schemas.microsoft.com/office/drawing/2014/main" id="{B32FB94A-DF0D-D26D-4E93-089D1EA01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9517" y="4471025"/>
                      <a:ext cx="352701" cy="558060"/>
                      <a:chOff x="4219517" y="4471025"/>
                      <a:chExt cx="352701" cy="558060"/>
                    </a:xfrm>
                  </p:grpSpPr>
                  <p:sp>
                    <p:nvSpPr>
                      <p:cNvPr id="256" name="任意多边形: 形状 255">
                        <a:extLst>
                          <a:ext uri="{FF2B5EF4-FFF2-40B4-BE49-F238E27FC236}">
                            <a16:creationId xmlns:a16="http://schemas.microsoft.com/office/drawing/2014/main" id="{6C742D70-C97B-8C01-D1FB-1B662C6902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3025" y="4493456"/>
                        <a:ext cx="305695" cy="535628"/>
                      </a:xfrm>
                      <a:custGeom>
                        <a:avLst/>
                        <a:gdLst>
                          <a:gd name="connsiteX0" fmla="*/ 273053 w 305695"/>
                          <a:gd name="connsiteY0" fmla="*/ 535629 h 535628"/>
                          <a:gd name="connsiteX1" fmla="*/ 32642 w 305695"/>
                          <a:gd name="connsiteY1" fmla="*/ 535629 h 535628"/>
                          <a:gd name="connsiteX2" fmla="*/ 0 w 305695"/>
                          <a:gd name="connsiteY2" fmla="*/ 0 h 535628"/>
                          <a:gd name="connsiteX3" fmla="*/ 305695 w 305695"/>
                          <a:gd name="connsiteY3" fmla="*/ 0 h 5356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5695" h="535628">
                            <a:moveTo>
                              <a:pt x="273053" y="535629"/>
                            </a:moveTo>
                            <a:lnTo>
                              <a:pt x="32642" y="535629"/>
                            </a:lnTo>
                            <a:lnTo>
                              <a:pt x="0" y="0"/>
                            </a:lnTo>
                            <a:lnTo>
                              <a:pt x="305695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57" name="任意多边形: 形状 256">
                        <a:extLst>
                          <a:ext uri="{FF2B5EF4-FFF2-40B4-BE49-F238E27FC236}">
                            <a16:creationId xmlns:a16="http://schemas.microsoft.com/office/drawing/2014/main" id="{53403DEC-F490-97E8-D57D-2358389615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9517" y="4471025"/>
                        <a:ext cx="352701" cy="63427"/>
                      </a:xfrm>
                      <a:custGeom>
                        <a:avLst/>
                        <a:gdLst>
                          <a:gd name="connsiteX0" fmla="*/ 10287 w 352701"/>
                          <a:gd name="connsiteY0" fmla="*/ 0 h 63427"/>
                          <a:gd name="connsiteX1" fmla="*/ 0 w 352701"/>
                          <a:gd name="connsiteY1" fmla="*/ 63427 h 63427"/>
                          <a:gd name="connsiteX2" fmla="*/ 352701 w 352701"/>
                          <a:gd name="connsiteY2" fmla="*/ 63427 h 63427"/>
                          <a:gd name="connsiteX3" fmla="*/ 342424 w 352701"/>
                          <a:gd name="connsiteY3" fmla="*/ 0 h 6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52701" h="63427">
                            <a:moveTo>
                              <a:pt x="10287" y="0"/>
                            </a:moveTo>
                            <a:lnTo>
                              <a:pt x="0" y="63427"/>
                            </a:lnTo>
                            <a:lnTo>
                              <a:pt x="352701" y="63427"/>
                            </a:lnTo>
                            <a:lnTo>
                              <a:pt x="342424" y="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1" name="组合 250">
                      <a:extLst>
                        <a:ext uri="{FF2B5EF4-FFF2-40B4-BE49-F238E27FC236}">
                          <a16:creationId xmlns:a16="http://schemas.microsoft.com/office/drawing/2014/main" id="{FC37FE8E-48A2-3261-C8CE-1BB656AE8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7972" y="4677727"/>
                      <a:ext cx="489346" cy="410336"/>
                      <a:chOff x="4047972" y="4677727"/>
                      <a:chExt cx="489346" cy="410336"/>
                    </a:xfrm>
                  </p:grpSpPr>
                  <p:sp>
                    <p:nvSpPr>
                      <p:cNvPr id="252" name="任意多边形: 形状 251">
                        <a:extLst>
                          <a:ext uri="{FF2B5EF4-FFF2-40B4-BE49-F238E27FC236}">
                            <a16:creationId xmlns:a16="http://schemas.microsoft.com/office/drawing/2014/main" id="{8D56F026-FED8-58F5-19DA-B37BF2FC3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47972" y="4677727"/>
                        <a:ext cx="489346" cy="410336"/>
                      </a:xfrm>
                      <a:custGeom>
                        <a:avLst/>
                        <a:gdLst>
                          <a:gd name="connsiteX0" fmla="*/ 0 w 489346"/>
                          <a:gd name="connsiteY0" fmla="*/ 96917 h 410336"/>
                          <a:gd name="connsiteX1" fmla="*/ 206283 w 489346"/>
                          <a:gd name="connsiteY1" fmla="*/ 0 h 410336"/>
                          <a:gd name="connsiteX2" fmla="*/ 209350 w 489346"/>
                          <a:gd name="connsiteY2" fmla="*/ 50387 h 410336"/>
                          <a:gd name="connsiteX3" fmla="*/ 489347 w 489346"/>
                          <a:gd name="connsiteY3" fmla="*/ 2819 h 410336"/>
                          <a:gd name="connsiteX4" fmla="*/ 450933 w 489346"/>
                          <a:gd name="connsiteY4" fmla="*/ 96917 h 410336"/>
                          <a:gd name="connsiteX5" fmla="*/ 342614 w 489346"/>
                          <a:gd name="connsiteY5" fmla="*/ 288465 h 410336"/>
                          <a:gd name="connsiteX6" fmla="*/ 81325 w 489346"/>
                          <a:gd name="connsiteY6" fmla="*/ 410337 h 410336"/>
                          <a:gd name="connsiteX7" fmla="*/ 0 w 489346"/>
                          <a:gd name="connsiteY7" fmla="*/ 96917 h 4103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489346" h="410336">
                            <a:moveTo>
                              <a:pt x="0" y="96917"/>
                            </a:moveTo>
                            <a:lnTo>
                              <a:pt x="206283" y="0"/>
                            </a:lnTo>
                            <a:lnTo>
                              <a:pt x="209350" y="50387"/>
                            </a:lnTo>
                            <a:cubicBezTo>
                              <a:pt x="209350" y="50387"/>
                              <a:pt x="365589" y="65665"/>
                              <a:pt x="489347" y="2819"/>
                            </a:cubicBezTo>
                            <a:cubicBezTo>
                              <a:pt x="489347" y="2819"/>
                              <a:pt x="481308" y="57245"/>
                              <a:pt x="450933" y="96917"/>
                            </a:cubicBezTo>
                            <a:cubicBezTo>
                              <a:pt x="450933" y="96917"/>
                              <a:pt x="420748" y="240421"/>
                              <a:pt x="342614" y="288465"/>
                            </a:cubicBezTo>
                            <a:cubicBezTo>
                              <a:pt x="264481" y="336518"/>
                              <a:pt x="81325" y="410337"/>
                              <a:pt x="81325" y="410337"/>
                            </a:cubicBezTo>
                            <a:lnTo>
                              <a:pt x="0" y="96917"/>
                            </a:lnTo>
                            <a:close/>
                          </a:path>
                        </a:pathLst>
                      </a:custGeom>
                      <a:solidFill>
                        <a:srgbClr val="DA8B7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grpSp>
                    <p:nvGrpSpPr>
                      <p:cNvPr id="253" name="组合 252">
                        <a:extLst>
                          <a:ext uri="{FF2B5EF4-FFF2-40B4-BE49-F238E27FC236}">
                            <a16:creationId xmlns:a16="http://schemas.microsoft.com/office/drawing/2014/main" id="{66EC0310-62A0-2A46-DCC7-DF2FA63AD3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09386" y="4763509"/>
                        <a:ext cx="191166" cy="200377"/>
                        <a:chOff x="4309386" y="4763509"/>
                        <a:chExt cx="191166" cy="200377"/>
                      </a:xfrm>
                      <a:noFill/>
                    </p:grpSpPr>
                    <p:sp>
                      <p:nvSpPr>
                        <p:cNvPr id="254" name="任意多边形: 形状 253">
                          <a:extLst>
                            <a:ext uri="{FF2B5EF4-FFF2-40B4-BE49-F238E27FC236}">
                              <a16:creationId xmlns:a16="http://schemas.microsoft.com/office/drawing/2014/main" id="{F6E799E6-71AF-1876-C6DB-891C5CDCF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33817" y="4763509"/>
                          <a:ext cx="166735" cy="98817"/>
                        </a:xfrm>
                        <a:custGeom>
                          <a:avLst/>
                          <a:gdLst>
                            <a:gd name="connsiteX0" fmla="*/ 166735 w 166735"/>
                            <a:gd name="connsiteY0" fmla="*/ 0 h 98817"/>
                            <a:gd name="connsiteX1" fmla="*/ 38319 w 166735"/>
                            <a:gd name="connsiteY1" fmla="*/ 90373 h 98817"/>
                            <a:gd name="connsiteX2" fmla="*/ 0 w 166735"/>
                            <a:gd name="connsiteY2" fmla="*/ 98736 h 988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66735" h="98817">
                              <a:moveTo>
                                <a:pt x="166735" y="0"/>
                              </a:moveTo>
                              <a:cubicBezTo>
                                <a:pt x="131778" y="39605"/>
                                <a:pt x="87401" y="70838"/>
                                <a:pt x="38319" y="90373"/>
                              </a:cubicBezTo>
                              <a:cubicBezTo>
                                <a:pt x="26070" y="95250"/>
                                <a:pt x="13164" y="99460"/>
                                <a:pt x="0" y="98736"/>
                              </a:cubicBezTo>
                            </a:path>
                          </a:pathLst>
                        </a:custGeom>
                        <a:noFill/>
                        <a:ln w="9525" cap="rnd">
                          <a:solidFill>
                            <a:srgbClr val="231F20"/>
                          </a:solidFill>
                          <a:prstDash val="solid"/>
                          <a:miter/>
                        </a:ln>
                      </p:spPr>
                      <p:txBody>
                        <a:bodyPr wrap="square" rtlCol="0" anchor="ctr" anchorCtr="0">
                          <a:noAutofit/>
                        </a:bodyPr>
                        <a:lstStyle/>
                        <a:p>
                          <a:pPr hangingPunct="0"/>
                          <a:endParaRPr lang="zh-CN" altLang="en-US"/>
                        </a:p>
                      </p:txBody>
                    </p:sp>
                    <p:sp>
                      <p:nvSpPr>
                        <p:cNvPr id="255" name="任意多边形: 形状 254">
                          <a:extLst>
                            <a:ext uri="{FF2B5EF4-FFF2-40B4-BE49-F238E27FC236}">
                              <a16:creationId xmlns:a16="http://schemas.microsoft.com/office/drawing/2014/main" id="{183A5742-8118-2ED1-8513-8B183647E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9386" y="4848853"/>
                          <a:ext cx="162286" cy="115033"/>
                        </a:xfrm>
                        <a:custGeom>
                          <a:avLst/>
                          <a:gdLst>
                            <a:gd name="connsiteX0" fmla="*/ 162287 w 162286"/>
                            <a:gd name="connsiteY0" fmla="*/ 0 h 115033"/>
                            <a:gd name="connsiteX1" fmla="*/ 0 w 162286"/>
                            <a:gd name="connsiteY1" fmla="*/ 115033 h 1150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62286" h="115033">
                              <a:moveTo>
                                <a:pt x="162287" y="0"/>
                              </a:moveTo>
                              <a:cubicBezTo>
                                <a:pt x="124339" y="56140"/>
                                <a:pt x="65541" y="97822"/>
                                <a:pt x="0" y="115033"/>
                              </a:cubicBezTo>
                            </a:path>
                          </a:pathLst>
                        </a:custGeom>
                        <a:noFill/>
                        <a:ln w="9525" cap="rnd">
                          <a:solidFill>
                            <a:srgbClr val="231F20"/>
                          </a:solidFill>
                          <a:prstDash val="solid"/>
                          <a:miter/>
                        </a:ln>
                      </p:spPr>
                      <p:txBody>
                        <a:bodyPr wrap="square" rtlCol="0" anchor="ctr" anchorCtr="0">
                          <a:noAutofit/>
                        </a:bodyPr>
                        <a:lstStyle/>
                        <a:p>
                          <a:pPr hangingPunct="0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243" name="组合 242">
                    <a:extLst>
                      <a:ext uri="{FF2B5EF4-FFF2-40B4-BE49-F238E27FC236}">
                        <a16:creationId xmlns:a16="http://schemas.microsoft.com/office/drawing/2014/main" id="{A1418FAD-8E6E-753F-2306-8324B5AE9957}"/>
                      </a:ext>
                    </a:extLst>
                  </p:cNvPr>
                  <p:cNvGrpSpPr/>
                  <p:nvPr/>
                </p:nvGrpSpPr>
                <p:grpSpPr>
                  <a:xfrm>
                    <a:off x="3344560" y="4024512"/>
                    <a:ext cx="797195" cy="1316525"/>
                    <a:chOff x="3344560" y="4024512"/>
                    <a:chExt cx="797195" cy="1316525"/>
                  </a:xfrm>
                </p:grpSpPr>
                <p:sp>
                  <p:nvSpPr>
                    <p:cNvPr id="244" name="任意多边形: 形状 243">
                      <a:extLst>
                        <a:ext uri="{FF2B5EF4-FFF2-40B4-BE49-F238E27FC236}">
                          <a16:creationId xmlns:a16="http://schemas.microsoft.com/office/drawing/2014/main" id="{9BDD786D-9426-EA43-7806-918759EB2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560" y="4024512"/>
                      <a:ext cx="797195" cy="1316525"/>
                    </a:xfrm>
                    <a:custGeom>
                      <a:avLst/>
                      <a:gdLst>
                        <a:gd name="connsiteX0" fmla="*/ 797195 w 797195"/>
                        <a:gd name="connsiteY0" fmla="*/ 1111568 h 1316525"/>
                        <a:gd name="connsiteX1" fmla="*/ 181023 w 797195"/>
                        <a:gd name="connsiteY1" fmla="*/ 1312736 h 1316525"/>
                        <a:gd name="connsiteX2" fmla="*/ 50054 w 797195"/>
                        <a:gd name="connsiteY2" fmla="*/ 703326 h 1316525"/>
                        <a:gd name="connsiteX3" fmla="*/ 105204 w 797195"/>
                        <a:gd name="connsiteY3" fmla="*/ 455676 h 1316525"/>
                        <a:gd name="connsiteX4" fmla="*/ 393049 w 797195"/>
                        <a:gd name="connsiteY4" fmla="*/ 0 h 1316525"/>
                        <a:gd name="connsiteX5" fmla="*/ 453247 w 797195"/>
                        <a:gd name="connsiteY5" fmla="*/ 425482 h 1316525"/>
                        <a:gd name="connsiteX6" fmla="*/ 400574 w 797195"/>
                        <a:gd name="connsiteY6" fmla="*/ 703326 h 1316525"/>
                        <a:gd name="connsiteX7" fmla="*/ 366284 w 797195"/>
                        <a:gd name="connsiteY7" fmla="*/ 884015 h 1316525"/>
                        <a:gd name="connsiteX8" fmla="*/ 703374 w 797195"/>
                        <a:gd name="connsiteY8" fmla="*/ 750094 h 1316525"/>
                        <a:gd name="connsiteX9" fmla="*/ 797195 w 797195"/>
                        <a:gd name="connsiteY9" fmla="*/ 1111568 h 1316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97195" h="1316525">
                          <a:moveTo>
                            <a:pt x="797195" y="1111568"/>
                          </a:moveTo>
                          <a:cubicBezTo>
                            <a:pt x="797195" y="1111568"/>
                            <a:pt x="476679" y="1349121"/>
                            <a:pt x="181023" y="1312736"/>
                          </a:cubicBezTo>
                          <a:cubicBezTo>
                            <a:pt x="-52530" y="1283875"/>
                            <a:pt x="-16621" y="1010126"/>
                            <a:pt x="50054" y="703326"/>
                          </a:cubicBezTo>
                          <a:cubicBezTo>
                            <a:pt x="67771" y="621792"/>
                            <a:pt x="87678" y="537877"/>
                            <a:pt x="105204" y="455676"/>
                          </a:cubicBezTo>
                          <a:cubicBezTo>
                            <a:pt x="188929" y="64103"/>
                            <a:pt x="279226" y="3905"/>
                            <a:pt x="393049" y="0"/>
                          </a:cubicBezTo>
                          <a:lnTo>
                            <a:pt x="453247" y="425482"/>
                          </a:lnTo>
                          <a:lnTo>
                            <a:pt x="400574" y="703326"/>
                          </a:lnTo>
                          <a:lnTo>
                            <a:pt x="366284" y="884015"/>
                          </a:lnTo>
                          <a:lnTo>
                            <a:pt x="703374" y="750094"/>
                          </a:lnTo>
                          <a:lnTo>
                            <a:pt x="797195" y="111156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245" name="任意多边形: 形状 244">
                      <a:extLst>
                        <a:ext uri="{FF2B5EF4-FFF2-40B4-BE49-F238E27FC236}">
                          <a16:creationId xmlns:a16="http://schemas.microsoft.com/office/drawing/2014/main" id="{CF17A725-4A12-D5C7-6079-844D1D638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560" y="4727838"/>
                      <a:ext cx="797195" cy="613200"/>
                    </a:xfrm>
                    <a:custGeom>
                      <a:avLst/>
                      <a:gdLst>
                        <a:gd name="connsiteX0" fmla="*/ 797195 w 797195"/>
                        <a:gd name="connsiteY0" fmla="*/ 408242 h 613200"/>
                        <a:gd name="connsiteX1" fmla="*/ 181023 w 797195"/>
                        <a:gd name="connsiteY1" fmla="*/ 609410 h 613200"/>
                        <a:gd name="connsiteX2" fmla="*/ 50054 w 797195"/>
                        <a:gd name="connsiteY2" fmla="*/ 0 h 613200"/>
                        <a:gd name="connsiteX3" fmla="*/ 400574 w 797195"/>
                        <a:gd name="connsiteY3" fmla="*/ 0 h 613200"/>
                        <a:gd name="connsiteX4" fmla="*/ 366284 w 797195"/>
                        <a:gd name="connsiteY4" fmla="*/ 180689 h 613200"/>
                        <a:gd name="connsiteX5" fmla="*/ 703374 w 797195"/>
                        <a:gd name="connsiteY5" fmla="*/ 46768 h 613200"/>
                        <a:gd name="connsiteX6" fmla="*/ 797195 w 797195"/>
                        <a:gd name="connsiteY6" fmla="*/ 408242 h 613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97195" h="613200">
                          <a:moveTo>
                            <a:pt x="797195" y="408242"/>
                          </a:moveTo>
                          <a:cubicBezTo>
                            <a:pt x="797195" y="408242"/>
                            <a:pt x="476679" y="645795"/>
                            <a:pt x="181023" y="609410"/>
                          </a:cubicBezTo>
                          <a:cubicBezTo>
                            <a:pt x="-52530" y="580549"/>
                            <a:pt x="-16621" y="306800"/>
                            <a:pt x="50054" y="0"/>
                          </a:cubicBezTo>
                          <a:lnTo>
                            <a:pt x="400574" y="0"/>
                          </a:lnTo>
                          <a:lnTo>
                            <a:pt x="366284" y="180689"/>
                          </a:lnTo>
                          <a:lnTo>
                            <a:pt x="703374" y="46768"/>
                          </a:lnTo>
                          <a:lnTo>
                            <a:pt x="797195" y="40824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 dirty="0"/>
                    </a:p>
                  </p:txBody>
                </p:sp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EE672644-463B-2922-6305-1C0C2878F7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2219" y="4448041"/>
                      <a:ext cx="303666" cy="527742"/>
                      <a:chOff x="3582219" y="4448041"/>
                      <a:chExt cx="303666" cy="527742"/>
                    </a:xfrm>
                    <a:noFill/>
                  </p:grpSpPr>
                  <p:sp>
                    <p:nvSpPr>
                      <p:cNvPr id="247" name="任意多边形: 形状 246">
                        <a:extLst>
                          <a:ext uri="{FF2B5EF4-FFF2-40B4-BE49-F238E27FC236}">
                            <a16:creationId xmlns:a16="http://schemas.microsoft.com/office/drawing/2014/main" id="{7DED4B70-F829-F193-A9CE-E754789B14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2219" y="4875530"/>
                        <a:ext cx="128597" cy="100253"/>
                      </a:xfrm>
                      <a:custGeom>
                        <a:avLst/>
                        <a:gdLst>
                          <a:gd name="connsiteX0" fmla="*/ 31185 w 128597"/>
                          <a:gd name="connsiteY0" fmla="*/ 100253 h 100253"/>
                          <a:gd name="connsiteX1" fmla="*/ 128597 w 128597"/>
                          <a:gd name="connsiteY1" fmla="*/ 32959 h 100253"/>
                          <a:gd name="connsiteX2" fmla="*/ 0 w 128597"/>
                          <a:gd name="connsiteY2" fmla="*/ 7356 h 1002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8597" h="100253">
                            <a:moveTo>
                              <a:pt x="31185" y="100253"/>
                            </a:moveTo>
                            <a:cubicBezTo>
                              <a:pt x="31185" y="100253"/>
                              <a:pt x="38757" y="50133"/>
                              <a:pt x="128597" y="32959"/>
                            </a:cubicBezTo>
                            <a:cubicBezTo>
                              <a:pt x="128597" y="32959"/>
                              <a:pt x="84401" y="-18733"/>
                              <a:pt x="0" y="7356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48" name="任意多边形: 形状 247">
                        <a:extLst>
                          <a:ext uri="{FF2B5EF4-FFF2-40B4-BE49-F238E27FC236}">
                            <a16:creationId xmlns:a16="http://schemas.microsoft.com/office/drawing/2014/main" id="{22AC1B0A-3235-9BDD-F1FA-756131951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9139" y="4448041"/>
                        <a:ext cx="106746" cy="120967"/>
                      </a:xfrm>
                      <a:custGeom>
                        <a:avLst/>
                        <a:gdLst>
                          <a:gd name="connsiteX0" fmla="*/ 0 w 106746"/>
                          <a:gd name="connsiteY0" fmla="*/ 120968 h 120967"/>
                          <a:gd name="connsiteX1" fmla="*/ 106747 w 106746"/>
                          <a:gd name="connsiteY1" fmla="*/ 0 h 120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6746" h="120967">
                            <a:moveTo>
                              <a:pt x="0" y="120968"/>
                            </a:moveTo>
                            <a:cubicBezTo>
                              <a:pt x="45091" y="90602"/>
                              <a:pt x="82220" y="48520"/>
                              <a:pt x="106747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49" name="任意多边形: 形状 248">
                        <a:extLst>
                          <a:ext uri="{FF2B5EF4-FFF2-40B4-BE49-F238E27FC236}">
                            <a16:creationId xmlns:a16="http://schemas.microsoft.com/office/drawing/2014/main" id="{8EC0309D-C42E-FFA8-69C6-21BC5C5A8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0844" y="4449994"/>
                        <a:ext cx="121672" cy="458533"/>
                      </a:xfrm>
                      <a:custGeom>
                        <a:avLst/>
                        <a:gdLst>
                          <a:gd name="connsiteX0" fmla="*/ 86963 w 121672"/>
                          <a:gd name="connsiteY0" fmla="*/ 0 h 458533"/>
                          <a:gd name="connsiteX1" fmla="*/ 0 w 121672"/>
                          <a:gd name="connsiteY1" fmla="*/ 458533 h 458533"/>
                          <a:gd name="connsiteX2" fmla="*/ 121672 w 121672"/>
                          <a:gd name="connsiteY2" fmla="*/ 410194 h 4585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672" h="458533">
                            <a:moveTo>
                              <a:pt x="86963" y="0"/>
                            </a:moveTo>
                            <a:lnTo>
                              <a:pt x="0" y="458533"/>
                            </a:lnTo>
                            <a:lnTo>
                              <a:pt x="121672" y="410194"/>
                            </a:ln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02C84030-AA33-98CA-0DBA-1FD765889458}"/>
                  </a:ext>
                </a:extLst>
              </p:cNvPr>
              <p:cNvGrpSpPr/>
              <p:nvPr/>
            </p:nvGrpSpPr>
            <p:grpSpPr>
              <a:xfrm>
                <a:off x="3907545" y="3569992"/>
                <a:ext cx="265872" cy="525665"/>
                <a:chOff x="3907545" y="3569992"/>
                <a:chExt cx="265872" cy="525665"/>
              </a:xfrm>
            </p:grpSpPr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B8845870-0D3F-10DE-0346-790E6A2813CA}"/>
                    </a:ext>
                  </a:extLst>
                </p:cNvPr>
                <p:cNvGrpSpPr/>
                <p:nvPr/>
              </p:nvGrpSpPr>
              <p:grpSpPr>
                <a:xfrm>
                  <a:off x="3907545" y="3761460"/>
                  <a:ext cx="265872" cy="334197"/>
                  <a:chOff x="3907545" y="3761460"/>
                  <a:chExt cx="265872" cy="334197"/>
                </a:xfrm>
              </p:grpSpPr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19EA3F7A-E69B-ACBD-BCD5-D12487251324}"/>
                      </a:ext>
                    </a:extLst>
                  </p:cNvPr>
                  <p:cNvSpPr/>
                  <p:nvPr/>
                </p:nvSpPr>
                <p:spPr>
                  <a:xfrm>
                    <a:off x="3907545" y="3761460"/>
                    <a:ext cx="233435" cy="320310"/>
                  </a:xfrm>
                  <a:custGeom>
                    <a:avLst/>
                    <a:gdLst>
                      <a:gd name="connsiteX0" fmla="*/ 211884 w 233435"/>
                      <a:gd name="connsiteY0" fmla="*/ 26956 h 320310"/>
                      <a:gd name="connsiteX1" fmla="*/ 211884 w 233435"/>
                      <a:gd name="connsiteY1" fmla="*/ 285779 h 320310"/>
                      <a:gd name="connsiteX2" fmla="*/ 0 w 233435"/>
                      <a:gd name="connsiteY2" fmla="*/ 273082 h 320310"/>
                      <a:gd name="connsiteX3" fmla="*/ 140427 w 233435"/>
                      <a:gd name="connsiteY3" fmla="*/ 0 h 320310"/>
                      <a:gd name="connsiteX4" fmla="*/ 211884 w 233435"/>
                      <a:gd name="connsiteY4" fmla="*/ 26956 h 320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3435" h="320310">
                        <a:moveTo>
                          <a:pt x="211884" y="26956"/>
                        </a:moveTo>
                        <a:cubicBezTo>
                          <a:pt x="211884" y="26956"/>
                          <a:pt x="260375" y="201254"/>
                          <a:pt x="211884" y="285779"/>
                        </a:cubicBezTo>
                        <a:cubicBezTo>
                          <a:pt x="163392" y="370294"/>
                          <a:pt x="0" y="273082"/>
                          <a:pt x="0" y="273082"/>
                        </a:cubicBezTo>
                        <a:lnTo>
                          <a:pt x="140427" y="0"/>
                        </a:lnTo>
                        <a:lnTo>
                          <a:pt x="211884" y="26956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F31A6EBC-F116-A94D-48A0-303E45ACE642}"/>
                      </a:ext>
                    </a:extLst>
                  </p:cNvPr>
                  <p:cNvSpPr/>
                  <p:nvPr/>
                </p:nvSpPr>
                <p:spPr>
                  <a:xfrm>
                    <a:off x="4018302" y="3786444"/>
                    <a:ext cx="155115" cy="309213"/>
                  </a:xfrm>
                  <a:custGeom>
                    <a:avLst/>
                    <a:gdLst>
                      <a:gd name="connsiteX0" fmla="*/ 73695 w 155115"/>
                      <a:gd name="connsiteY0" fmla="*/ 0 h 309213"/>
                      <a:gd name="connsiteX1" fmla="*/ 155095 w 155115"/>
                      <a:gd name="connsiteY1" fmla="*/ 201596 h 309213"/>
                      <a:gd name="connsiteX2" fmla="*/ 124235 w 155115"/>
                      <a:gd name="connsiteY2" fmla="*/ 291227 h 309213"/>
                      <a:gd name="connsiteX3" fmla="*/ 60884 w 155115"/>
                      <a:gd name="connsiteY3" fmla="*/ 308477 h 309213"/>
                      <a:gd name="connsiteX4" fmla="*/ 0 w 155115"/>
                      <a:gd name="connsiteY4" fmla="*/ 281035 h 309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115" h="309213">
                        <a:moveTo>
                          <a:pt x="73695" y="0"/>
                        </a:moveTo>
                        <a:cubicBezTo>
                          <a:pt x="124463" y="54054"/>
                          <a:pt x="154095" y="127445"/>
                          <a:pt x="155095" y="201596"/>
                        </a:cubicBezTo>
                        <a:cubicBezTo>
                          <a:pt x="155534" y="234248"/>
                          <a:pt x="149028" y="269977"/>
                          <a:pt x="124235" y="291227"/>
                        </a:cubicBezTo>
                        <a:cubicBezTo>
                          <a:pt x="107128" y="305895"/>
                          <a:pt x="83239" y="311344"/>
                          <a:pt x="60884" y="308477"/>
                        </a:cubicBezTo>
                        <a:cubicBezTo>
                          <a:pt x="38529" y="305610"/>
                          <a:pt x="17659" y="295037"/>
                          <a:pt x="0" y="281035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5B0666F0-8A83-81A3-0652-CD718208C02D}"/>
                    </a:ext>
                  </a:extLst>
                </p:cNvPr>
                <p:cNvGrpSpPr/>
                <p:nvPr/>
              </p:nvGrpSpPr>
              <p:grpSpPr>
                <a:xfrm>
                  <a:off x="3985334" y="3569992"/>
                  <a:ext cx="171232" cy="285184"/>
                  <a:chOff x="3985334" y="3569992"/>
                  <a:chExt cx="171232" cy="285184"/>
                </a:xfrm>
              </p:grpSpPr>
              <p:grpSp>
                <p:nvGrpSpPr>
                  <p:cNvPr id="231" name="组合 230">
                    <a:extLst>
                      <a:ext uri="{FF2B5EF4-FFF2-40B4-BE49-F238E27FC236}">
                        <a16:creationId xmlns:a16="http://schemas.microsoft.com/office/drawing/2014/main" id="{02E6E5E3-0E55-A6F5-3E06-5682E415B851}"/>
                      </a:ext>
                    </a:extLst>
                  </p:cNvPr>
                  <p:cNvGrpSpPr/>
                  <p:nvPr/>
                </p:nvGrpSpPr>
                <p:grpSpPr>
                  <a:xfrm>
                    <a:off x="3985334" y="3569992"/>
                    <a:ext cx="171232" cy="220775"/>
                    <a:chOff x="3985334" y="3569992"/>
                    <a:chExt cx="171232" cy="220775"/>
                  </a:xfrm>
                </p:grpSpPr>
                <p:sp>
                  <p:nvSpPr>
                    <p:cNvPr id="233" name="任意多边形: 形状 232">
                      <a:extLst>
                        <a:ext uri="{FF2B5EF4-FFF2-40B4-BE49-F238E27FC236}">
                          <a16:creationId xmlns:a16="http://schemas.microsoft.com/office/drawing/2014/main" id="{938CA97A-7A52-EC52-909D-1461D1FF5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5334" y="3569992"/>
                      <a:ext cx="171232" cy="220775"/>
                    </a:xfrm>
                    <a:custGeom>
                      <a:avLst/>
                      <a:gdLst>
                        <a:gd name="connsiteX0" fmla="*/ 171233 w 171232"/>
                        <a:gd name="connsiteY0" fmla="*/ 166808 h 220775"/>
                        <a:gd name="connsiteX1" fmla="*/ 134104 w 171232"/>
                        <a:gd name="connsiteY1" fmla="*/ 218424 h 220775"/>
                        <a:gd name="connsiteX2" fmla="*/ 21576 w 171232"/>
                        <a:gd name="connsiteY2" fmla="*/ 17303 h 220775"/>
                        <a:gd name="connsiteX3" fmla="*/ 143639 w 171232"/>
                        <a:gd name="connsiteY3" fmla="*/ 45116 h 220775"/>
                        <a:gd name="connsiteX4" fmla="*/ 171233 w 171232"/>
                        <a:gd name="connsiteY4" fmla="*/ 166808 h 220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232" h="220775">
                          <a:moveTo>
                            <a:pt x="171233" y="166808"/>
                          </a:moveTo>
                          <a:cubicBezTo>
                            <a:pt x="165756" y="190858"/>
                            <a:pt x="149954" y="214833"/>
                            <a:pt x="134104" y="218424"/>
                          </a:cubicBezTo>
                          <a:cubicBezTo>
                            <a:pt x="25796" y="242960"/>
                            <a:pt x="-35050" y="68605"/>
                            <a:pt x="21576" y="17303"/>
                          </a:cubicBezTo>
                          <a:cubicBezTo>
                            <a:pt x="78202" y="-33998"/>
                            <a:pt x="143639" y="45116"/>
                            <a:pt x="143639" y="45116"/>
                          </a:cubicBezTo>
                          <a:lnTo>
                            <a:pt x="171233" y="166808"/>
                          </a:lnTo>
                          <a:close/>
                        </a:path>
                      </a:pathLst>
                    </a:custGeom>
                    <a:solidFill>
                      <a:srgbClr val="DA8B7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234" name="组合 233">
                      <a:extLst>
                        <a:ext uri="{FF2B5EF4-FFF2-40B4-BE49-F238E27FC236}">
                          <a16:creationId xmlns:a16="http://schemas.microsoft.com/office/drawing/2014/main" id="{F4F5E551-8EEA-0033-65EA-0E7E436C8E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2580" y="3603265"/>
                      <a:ext cx="103299" cy="153285"/>
                      <a:chOff x="4032580" y="3603265"/>
                      <a:chExt cx="103299" cy="153285"/>
                    </a:xfrm>
                    <a:solidFill>
                      <a:srgbClr val="231F20"/>
                    </a:solidFill>
                  </p:grpSpPr>
                  <p:sp>
                    <p:nvSpPr>
                      <p:cNvPr id="235" name="任意多边形: 形状 234">
                        <a:extLst>
                          <a:ext uri="{FF2B5EF4-FFF2-40B4-BE49-F238E27FC236}">
                            <a16:creationId xmlns:a16="http://schemas.microsoft.com/office/drawing/2014/main" id="{2B2CA841-BE70-4CF7-EE9F-16180C2879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2580" y="3603265"/>
                        <a:ext cx="103299" cy="105689"/>
                      </a:xfrm>
                      <a:custGeom>
                        <a:avLst/>
                        <a:gdLst>
                          <a:gd name="connsiteX0" fmla="*/ 4601 w 103299"/>
                          <a:gd name="connsiteY0" fmla="*/ 9529 h 105689"/>
                          <a:gd name="connsiteX1" fmla="*/ 93783 w 103299"/>
                          <a:gd name="connsiteY1" fmla="*/ 102474 h 105689"/>
                          <a:gd name="connsiteX2" fmla="*/ 102965 w 103299"/>
                          <a:gd name="connsiteY2" fmla="*/ 99940 h 105689"/>
                          <a:gd name="connsiteX3" fmla="*/ 66561 w 103299"/>
                          <a:gd name="connsiteY3" fmla="*/ 30284 h 105689"/>
                          <a:gd name="connsiteX4" fmla="*/ 4601 w 103299"/>
                          <a:gd name="connsiteY4" fmla="*/ 14 h 105689"/>
                          <a:gd name="connsiteX5" fmla="*/ 4601 w 103299"/>
                          <a:gd name="connsiteY5" fmla="*/ 9529 h 105689"/>
                          <a:gd name="connsiteX6" fmla="*/ 4601 w 103299"/>
                          <a:gd name="connsiteY6" fmla="*/ 9529 h 1056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3299" h="105689">
                            <a:moveTo>
                              <a:pt x="4601" y="9529"/>
                            </a:moveTo>
                            <a:cubicBezTo>
                              <a:pt x="55388" y="8482"/>
                              <a:pt x="78705" y="62822"/>
                              <a:pt x="93783" y="102474"/>
                            </a:cubicBezTo>
                            <a:cubicBezTo>
                              <a:pt x="95945" y="108151"/>
                              <a:pt x="105156" y="105684"/>
                              <a:pt x="102965" y="99940"/>
                            </a:cubicBezTo>
                            <a:cubicBezTo>
                              <a:pt x="93650" y="75452"/>
                              <a:pt x="84030" y="50287"/>
                              <a:pt x="66561" y="30284"/>
                            </a:cubicBezTo>
                            <a:cubicBezTo>
                              <a:pt x="51016" y="12482"/>
                              <a:pt x="28718" y="-482"/>
                              <a:pt x="4601" y="14"/>
                            </a:cubicBezTo>
                            <a:cubicBezTo>
                              <a:pt x="-1524" y="128"/>
                              <a:pt x="-1543" y="9653"/>
                              <a:pt x="4601" y="9529"/>
                            </a:cubicBezTo>
                            <a:lnTo>
                              <a:pt x="4601" y="9529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36" name="任意多边形: 形状 235">
                        <a:extLst>
                          <a:ext uri="{FF2B5EF4-FFF2-40B4-BE49-F238E27FC236}">
                            <a16:creationId xmlns:a16="http://schemas.microsoft.com/office/drawing/2014/main" id="{A1DC1BB9-AA96-1DDB-1096-C8B78C57B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7038" y="3653489"/>
                        <a:ext cx="37319" cy="103061"/>
                      </a:xfrm>
                      <a:custGeom>
                        <a:avLst/>
                        <a:gdLst>
                          <a:gd name="connsiteX0" fmla="*/ 30189 w 37319"/>
                          <a:gd name="connsiteY0" fmla="*/ 662 h 103061"/>
                          <a:gd name="connsiteX1" fmla="*/ 24 w 37319"/>
                          <a:gd name="connsiteY1" fmla="*/ 50383 h 103061"/>
                          <a:gd name="connsiteX2" fmla="*/ 28732 w 37319"/>
                          <a:gd name="connsiteY2" fmla="*/ 102332 h 103061"/>
                          <a:gd name="connsiteX3" fmla="*/ 33542 w 37319"/>
                          <a:gd name="connsiteY3" fmla="*/ 94112 h 103061"/>
                          <a:gd name="connsiteX4" fmla="*/ 9549 w 37319"/>
                          <a:gd name="connsiteY4" fmla="*/ 50383 h 103061"/>
                          <a:gd name="connsiteX5" fmla="*/ 35000 w 37319"/>
                          <a:gd name="connsiteY5" fmla="*/ 8883 h 103061"/>
                          <a:gd name="connsiteX6" fmla="*/ 30189 w 37319"/>
                          <a:gd name="connsiteY6" fmla="*/ 662 h 103061"/>
                          <a:gd name="connsiteX7" fmla="*/ 30189 w 37319"/>
                          <a:gd name="connsiteY7" fmla="*/ 662 h 1030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7319" h="103061">
                            <a:moveTo>
                              <a:pt x="30189" y="662"/>
                            </a:moveTo>
                            <a:cubicBezTo>
                              <a:pt x="12463" y="10759"/>
                              <a:pt x="624" y="29914"/>
                              <a:pt x="24" y="50383"/>
                            </a:cubicBezTo>
                            <a:cubicBezTo>
                              <a:pt x="-595" y="71347"/>
                              <a:pt x="10987" y="91474"/>
                              <a:pt x="28732" y="102332"/>
                            </a:cubicBezTo>
                            <a:cubicBezTo>
                              <a:pt x="33971" y="105542"/>
                              <a:pt x="38762" y="97303"/>
                              <a:pt x="33542" y="94112"/>
                            </a:cubicBezTo>
                            <a:cubicBezTo>
                              <a:pt x="18578" y="84949"/>
                              <a:pt x="9034" y="68023"/>
                              <a:pt x="9549" y="50383"/>
                            </a:cubicBezTo>
                            <a:cubicBezTo>
                              <a:pt x="10054" y="33228"/>
                              <a:pt x="20207" y="17312"/>
                              <a:pt x="35000" y="8883"/>
                            </a:cubicBezTo>
                            <a:cubicBezTo>
                              <a:pt x="40324" y="5854"/>
                              <a:pt x="35533" y="-2376"/>
                              <a:pt x="30189" y="662"/>
                            </a:cubicBezTo>
                            <a:lnTo>
                              <a:pt x="30189" y="662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889F5282-406D-C109-3A86-12E2825B4824}"/>
                      </a:ext>
                    </a:extLst>
                  </p:cNvPr>
                  <p:cNvSpPr/>
                  <p:nvPr/>
                </p:nvSpPr>
                <p:spPr>
                  <a:xfrm>
                    <a:off x="4046429" y="3767280"/>
                    <a:ext cx="87896" cy="87896"/>
                  </a:xfrm>
                  <a:custGeom>
                    <a:avLst/>
                    <a:gdLst>
                      <a:gd name="connsiteX0" fmla="*/ 87897 w 87896"/>
                      <a:gd name="connsiteY0" fmla="*/ 43948 h 87896"/>
                      <a:gd name="connsiteX1" fmla="*/ 43948 w 87896"/>
                      <a:gd name="connsiteY1" fmla="*/ 0 h 87896"/>
                      <a:gd name="connsiteX2" fmla="*/ 0 w 87896"/>
                      <a:gd name="connsiteY2" fmla="*/ 43948 h 87896"/>
                      <a:gd name="connsiteX3" fmla="*/ 43948 w 87896"/>
                      <a:gd name="connsiteY3" fmla="*/ 87897 h 87896"/>
                      <a:gd name="connsiteX4" fmla="*/ 87897 w 87896"/>
                      <a:gd name="connsiteY4" fmla="*/ 43948 h 87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896" h="87896">
                        <a:moveTo>
                          <a:pt x="87897" y="43948"/>
                        </a:moveTo>
                        <a:cubicBezTo>
                          <a:pt x="87897" y="19678"/>
                          <a:pt x="68218" y="0"/>
                          <a:pt x="43948" y="0"/>
                        </a:cubicBezTo>
                        <a:cubicBezTo>
                          <a:pt x="19679" y="0"/>
                          <a:pt x="0" y="19678"/>
                          <a:pt x="0" y="43948"/>
                        </a:cubicBezTo>
                        <a:cubicBezTo>
                          <a:pt x="0" y="68218"/>
                          <a:pt x="19679" y="87897"/>
                          <a:pt x="43948" y="87897"/>
                        </a:cubicBezTo>
                        <a:cubicBezTo>
                          <a:pt x="68218" y="87897"/>
                          <a:pt x="87897" y="68218"/>
                          <a:pt x="87897" y="43948"/>
                        </a:cubicBezTo>
                        <a:close/>
                      </a:path>
                    </a:pathLst>
                  </a:custGeom>
                  <a:solidFill>
                    <a:srgbClr val="FFCE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AFFF2C-2100-A7D8-06AD-8203D46BAD5F}"/>
                </a:ext>
              </a:extLst>
            </p:cNvPr>
            <p:cNvGrpSpPr/>
            <p:nvPr/>
          </p:nvGrpSpPr>
          <p:grpSpPr>
            <a:xfrm>
              <a:off x="7014676" y="3091609"/>
              <a:ext cx="1595936" cy="2249163"/>
              <a:chOff x="7014676" y="3091609"/>
              <a:chExt cx="1595936" cy="2249163"/>
            </a:xfrm>
          </p:grpSpPr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40E7AF6A-F100-6BE5-5260-7A21105D9C70}"/>
                  </a:ext>
                </a:extLst>
              </p:cNvPr>
              <p:cNvGrpSpPr/>
              <p:nvPr/>
            </p:nvGrpSpPr>
            <p:grpSpPr>
              <a:xfrm>
                <a:off x="7014676" y="4019667"/>
                <a:ext cx="1595936" cy="1321104"/>
                <a:chOff x="7014676" y="4019667"/>
                <a:chExt cx="1595936" cy="1321104"/>
              </a:xfrm>
            </p:grpSpPr>
            <p:sp>
              <p:nvSpPr>
                <p:cNvPr id="202" name="任意多边形: 形状 201">
                  <a:extLst>
                    <a:ext uri="{FF2B5EF4-FFF2-40B4-BE49-F238E27FC236}">
                      <a16:creationId xmlns:a16="http://schemas.microsoft.com/office/drawing/2014/main" id="{D6BC3F47-1176-0AEE-42CF-B7F6014B2747}"/>
                    </a:ext>
                  </a:extLst>
                </p:cNvPr>
                <p:cNvSpPr/>
                <p:nvPr/>
              </p:nvSpPr>
              <p:spPr>
                <a:xfrm>
                  <a:off x="7014676" y="4019667"/>
                  <a:ext cx="684371" cy="1319885"/>
                </a:xfrm>
                <a:custGeom>
                  <a:avLst/>
                  <a:gdLst>
                    <a:gd name="connsiteX0" fmla="*/ 684371 w 684371"/>
                    <a:gd name="connsiteY0" fmla="*/ 140 h 1319885"/>
                    <a:gd name="connsiteX1" fmla="*/ 348939 w 684371"/>
                    <a:gd name="connsiteY1" fmla="*/ 447624 h 1319885"/>
                    <a:gd name="connsiteX2" fmla="*/ 0 w 684371"/>
                    <a:gd name="connsiteY2" fmla="*/ 1317828 h 1319885"/>
                    <a:gd name="connsiteX3" fmla="*/ 458934 w 684371"/>
                    <a:gd name="connsiteY3" fmla="*/ 1319886 h 1319885"/>
                    <a:gd name="connsiteX4" fmla="*/ 684371 w 684371"/>
                    <a:gd name="connsiteY4" fmla="*/ 140 h 131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371" h="1319885">
                      <a:moveTo>
                        <a:pt x="684371" y="140"/>
                      </a:moveTo>
                      <a:cubicBezTo>
                        <a:pt x="523637" y="-6185"/>
                        <a:pt x="441570" y="203032"/>
                        <a:pt x="348939" y="447624"/>
                      </a:cubicBezTo>
                      <a:cubicBezTo>
                        <a:pt x="256308" y="692217"/>
                        <a:pt x="0" y="1317828"/>
                        <a:pt x="0" y="1317828"/>
                      </a:cubicBezTo>
                      <a:lnTo>
                        <a:pt x="458934" y="1319886"/>
                      </a:lnTo>
                      <a:lnTo>
                        <a:pt x="684371" y="1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A81B5986-8719-77B0-0F5A-D7008E24FA15}"/>
                    </a:ext>
                  </a:extLst>
                </p:cNvPr>
                <p:cNvGrpSpPr/>
                <p:nvPr/>
              </p:nvGrpSpPr>
              <p:grpSpPr>
                <a:xfrm>
                  <a:off x="7395343" y="4019797"/>
                  <a:ext cx="992619" cy="1320974"/>
                  <a:chOff x="7395343" y="4019797"/>
                  <a:chExt cx="992619" cy="1320974"/>
                </a:xfrm>
              </p:grpSpPr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9B4995BE-073E-C40A-C8B1-ECD3EA4A2BC1}"/>
                      </a:ext>
                    </a:extLst>
                  </p:cNvPr>
                  <p:cNvGrpSpPr/>
                  <p:nvPr/>
                </p:nvGrpSpPr>
                <p:grpSpPr>
                  <a:xfrm>
                    <a:off x="7395343" y="4019797"/>
                    <a:ext cx="992619" cy="1320536"/>
                    <a:chOff x="7395343" y="4019797"/>
                    <a:chExt cx="992619" cy="1320536"/>
                  </a:xfrm>
                </p:grpSpPr>
                <p:sp>
                  <p:nvSpPr>
                    <p:cNvPr id="224" name="任意多边形: 形状 223">
                      <a:extLst>
                        <a:ext uri="{FF2B5EF4-FFF2-40B4-BE49-F238E27FC236}">
                          <a16:creationId xmlns:a16="http://schemas.microsoft.com/office/drawing/2014/main" id="{C3166EF9-3182-157A-14DE-ABDDFFE61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5343" y="4019807"/>
                      <a:ext cx="992609" cy="1320526"/>
                    </a:xfrm>
                    <a:custGeom>
                      <a:avLst/>
                      <a:gdLst>
                        <a:gd name="connsiteX0" fmla="*/ 303705 w 992609"/>
                        <a:gd name="connsiteY0" fmla="*/ 0 h 1320526"/>
                        <a:gd name="connsiteX1" fmla="*/ 992610 w 992609"/>
                        <a:gd name="connsiteY1" fmla="*/ 58064 h 1320526"/>
                        <a:gd name="connsiteX2" fmla="*/ 937765 w 992609"/>
                        <a:gd name="connsiteY2" fmla="*/ 1320527 h 1320526"/>
                        <a:gd name="connsiteX3" fmla="*/ 0 w 992609"/>
                        <a:gd name="connsiteY3" fmla="*/ 1319470 h 1320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92609" h="1320526">
                          <a:moveTo>
                            <a:pt x="303705" y="0"/>
                          </a:moveTo>
                          <a:lnTo>
                            <a:pt x="992610" y="58064"/>
                          </a:lnTo>
                          <a:lnTo>
                            <a:pt x="937765" y="1320527"/>
                          </a:lnTo>
                          <a:lnTo>
                            <a:pt x="0" y="1319470"/>
                          </a:lnTo>
                          <a:close/>
                        </a:path>
                      </a:pathLst>
                    </a:custGeom>
                    <a:solidFill>
                      <a:srgbClr val="FFA69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225" name="任意多边形: 形状 224">
                      <a:extLst>
                        <a:ext uri="{FF2B5EF4-FFF2-40B4-BE49-F238E27FC236}">
                          <a16:creationId xmlns:a16="http://schemas.microsoft.com/office/drawing/2014/main" id="{0447D177-AA4B-50F4-C775-5C10A533E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5352" y="4019797"/>
                      <a:ext cx="992609" cy="1320536"/>
                    </a:xfrm>
                    <a:custGeom>
                      <a:avLst/>
                      <a:gdLst>
                        <a:gd name="connsiteX0" fmla="*/ 429168 w 992609"/>
                        <a:gd name="connsiteY0" fmla="*/ 10582 h 1320536"/>
                        <a:gd name="connsiteX1" fmla="*/ 521227 w 992609"/>
                        <a:gd name="connsiteY1" fmla="*/ 209588 h 1320536"/>
                        <a:gd name="connsiteX2" fmla="*/ 811301 w 992609"/>
                        <a:gd name="connsiteY2" fmla="*/ 42796 h 1320536"/>
                        <a:gd name="connsiteX3" fmla="*/ 992610 w 992609"/>
                        <a:gd name="connsiteY3" fmla="*/ 58074 h 1320536"/>
                        <a:gd name="connsiteX4" fmla="*/ 937765 w 992609"/>
                        <a:gd name="connsiteY4" fmla="*/ 1320537 h 1320536"/>
                        <a:gd name="connsiteX5" fmla="*/ 0 w 992609"/>
                        <a:gd name="connsiteY5" fmla="*/ 1319470 h 1320536"/>
                        <a:gd name="connsiteX6" fmla="*/ 303695 w 992609"/>
                        <a:gd name="connsiteY6" fmla="*/ 0 h 1320536"/>
                        <a:gd name="connsiteX7" fmla="*/ 429168 w 992609"/>
                        <a:gd name="connsiteY7" fmla="*/ 10582 h 13205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92609" h="1320536">
                          <a:moveTo>
                            <a:pt x="429168" y="10582"/>
                          </a:moveTo>
                          <a:cubicBezTo>
                            <a:pt x="429168" y="10582"/>
                            <a:pt x="374333" y="200625"/>
                            <a:pt x="521227" y="209588"/>
                          </a:cubicBezTo>
                          <a:cubicBezTo>
                            <a:pt x="668122" y="218542"/>
                            <a:pt x="811301" y="42796"/>
                            <a:pt x="811301" y="42796"/>
                          </a:cubicBezTo>
                          <a:lnTo>
                            <a:pt x="992610" y="58074"/>
                          </a:lnTo>
                          <a:lnTo>
                            <a:pt x="937765" y="1320537"/>
                          </a:lnTo>
                          <a:lnTo>
                            <a:pt x="0" y="1319470"/>
                          </a:lnTo>
                          <a:lnTo>
                            <a:pt x="303695" y="0"/>
                          </a:lnTo>
                          <a:lnTo>
                            <a:pt x="429168" y="1058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sp>
                <p:nvSpPr>
                  <p:cNvPr id="218" name="任意多边形: 形状 217">
                    <a:extLst>
                      <a:ext uri="{FF2B5EF4-FFF2-40B4-BE49-F238E27FC236}">
                        <a16:creationId xmlns:a16="http://schemas.microsoft.com/office/drawing/2014/main" id="{47D703AA-8A3A-537C-D36B-35CFE1E77DE6}"/>
                      </a:ext>
                    </a:extLst>
                  </p:cNvPr>
                  <p:cNvSpPr/>
                  <p:nvPr/>
                </p:nvSpPr>
                <p:spPr>
                  <a:xfrm>
                    <a:off x="8026412" y="4062593"/>
                    <a:ext cx="361540" cy="1278178"/>
                  </a:xfrm>
                  <a:custGeom>
                    <a:avLst/>
                    <a:gdLst>
                      <a:gd name="connsiteX0" fmla="*/ 180241 w 361540"/>
                      <a:gd name="connsiteY0" fmla="*/ 0 h 1278178"/>
                      <a:gd name="connsiteX1" fmla="*/ 0 w 361540"/>
                      <a:gd name="connsiteY1" fmla="*/ 1278179 h 1278178"/>
                      <a:gd name="connsiteX2" fmla="*/ 361540 w 361540"/>
                      <a:gd name="connsiteY2" fmla="*/ 1278179 h 1278178"/>
                      <a:gd name="connsiteX3" fmla="*/ 361540 w 361540"/>
                      <a:gd name="connsiteY3" fmla="*/ 15278 h 1278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1540" h="1278178">
                        <a:moveTo>
                          <a:pt x="180241" y="0"/>
                        </a:moveTo>
                        <a:lnTo>
                          <a:pt x="0" y="1278179"/>
                        </a:lnTo>
                        <a:lnTo>
                          <a:pt x="361540" y="1278179"/>
                        </a:lnTo>
                        <a:lnTo>
                          <a:pt x="361540" y="152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C0F1DD5F-E2E4-12C8-718A-C4CECE34E082}"/>
                      </a:ext>
                    </a:extLst>
                  </p:cNvPr>
                  <p:cNvGrpSpPr/>
                  <p:nvPr/>
                </p:nvGrpSpPr>
                <p:grpSpPr>
                  <a:xfrm>
                    <a:off x="7395343" y="4019807"/>
                    <a:ext cx="409679" cy="1320488"/>
                    <a:chOff x="7395343" y="4019807"/>
                    <a:chExt cx="409679" cy="1320488"/>
                  </a:xfrm>
                </p:grpSpPr>
                <p:sp>
                  <p:nvSpPr>
                    <p:cNvPr id="220" name="任意多边形: 形状 219">
                      <a:extLst>
                        <a:ext uri="{FF2B5EF4-FFF2-40B4-BE49-F238E27FC236}">
                          <a16:creationId xmlns:a16="http://schemas.microsoft.com/office/drawing/2014/main" id="{9CA6A2A5-74F2-EB17-947F-B2B6D56A8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5343" y="4019807"/>
                      <a:ext cx="409679" cy="1320488"/>
                    </a:xfrm>
                    <a:custGeom>
                      <a:avLst/>
                      <a:gdLst>
                        <a:gd name="connsiteX0" fmla="*/ 409680 w 409679"/>
                        <a:gd name="connsiteY0" fmla="*/ 8934 h 1320488"/>
                        <a:gd name="connsiteX1" fmla="*/ 347082 w 409679"/>
                        <a:gd name="connsiteY1" fmla="*/ 1320489 h 1320488"/>
                        <a:gd name="connsiteX2" fmla="*/ 0 w 409679"/>
                        <a:gd name="connsiteY2" fmla="*/ 1319470 h 1320488"/>
                        <a:gd name="connsiteX3" fmla="*/ 163830 w 409679"/>
                        <a:gd name="connsiteY3" fmla="*/ 413756 h 1320488"/>
                        <a:gd name="connsiteX4" fmla="*/ 303705 w 409679"/>
                        <a:gd name="connsiteY4" fmla="*/ 0 h 13204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9679" h="1320488">
                          <a:moveTo>
                            <a:pt x="409680" y="8934"/>
                          </a:moveTo>
                          <a:lnTo>
                            <a:pt x="347082" y="1320489"/>
                          </a:lnTo>
                          <a:lnTo>
                            <a:pt x="0" y="1319470"/>
                          </a:lnTo>
                          <a:lnTo>
                            <a:pt x="163830" y="413756"/>
                          </a:lnTo>
                          <a:lnTo>
                            <a:pt x="303705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221" name="组合 220">
                      <a:extLst>
                        <a:ext uri="{FF2B5EF4-FFF2-40B4-BE49-F238E27FC236}">
                          <a16:creationId xmlns:a16="http://schemas.microsoft.com/office/drawing/2014/main" id="{EAE68A01-2145-2D15-4D8F-AE00F88F9C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95343" y="4403017"/>
                      <a:ext cx="159543" cy="936536"/>
                      <a:chOff x="7395343" y="4403017"/>
                      <a:chExt cx="159543" cy="936536"/>
                    </a:xfrm>
                    <a:noFill/>
                  </p:grpSpPr>
                  <p:sp>
                    <p:nvSpPr>
                      <p:cNvPr id="222" name="任意多边形: 形状 221">
                        <a:extLst>
                          <a:ext uri="{FF2B5EF4-FFF2-40B4-BE49-F238E27FC236}">
                            <a16:creationId xmlns:a16="http://schemas.microsoft.com/office/drawing/2014/main" id="{7CDD61F7-EBC9-36C5-AA49-EB23124C9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5343" y="4429610"/>
                        <a:ext cx="159543" cy="909942"/>
                      </a:xfrm>
                      <a:custGeom>
                        <a:avLst/>
                        <a:gdLst>
                          <a:gd name="connsiteX0" fmla="*/ 159544 w 159543"/>
                          <a:gd name="connsiteY0" fmla="*/ 0 h 909942"/>
                          <a:gd name="connsiteX1" fmla="*/ 0 w 159543"/>
                          <a:gd name="connsiteY1" fmla="*/ 909942 h 9099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59543" h="909942">
                            <a:moveTo>
                              <a:pt x="159544" y="0"/>
                            </a:moveTo>
                            <a:lnTo>
                              <a:pt x="0" y="909942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23" name="任意多边形: 形状 222">
                        <a:extLst>
                          <a:ext uri="{FF2B5EF4-FFF2-40B4-BE49-F238E27FC236}">
                            <a16:creationId xmlns:a16="http://schemas.microsoft.com/office/drawing/2014/main" id="{D1A107FB-C0DB-FF4C-9021-345394BEC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1126" y="4403017"/>
                        <a:ext cx="43510" cy="142008"/>
                      </a:xfrm>
                      <a:custGeom>
                        <a:avLst/>
                        <a:gdLst>
                          <a:gd name="connsiteX0" fmla="*/ 43510 w 43510"/>
                          <a:gd name="connsiteY0" fmla="*/ 142008 h 142008"/>
                          <a:gd name="connsiteX1" fmla="*/ 0 w 43510"/>
                          <a:gd name="connsiteY1" fmla="*/ 0 h 1420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3510" h="142008">
                            <a:moveTo>
                              <a:pt x="43510" y="142008"/>
                            </a:moveTo>
                            <a:cubicBezTo>
                              <a:pt x="43510" y="142008"/>
                              <a:pt x="0" y="66932"/>
                              <a:pt x="0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A7764E29-46F4-514F-E823-E227836B0F38}"/>
                    </a:ext>
                  </a:extLst>
                </p:cNvPr>
                <p:cNvGrpSpPr/>
                <p:nvPr/>
              </p:nvGrpSpPr>
              <p:grpSpPr>
                <a:xfrm>
                  <a:off x="7196432" y="4077871"/>
                  <a:ext cx="1414180" cy="1262737"/>
                  <a:chOff x="7196432" y="4077871"/>
                  <a:chExt cx="1414180" cy="1262737"/>
                </a:xfrm>
              </p:grpSpPr>
              <p:grpSp>
                <p:nvGrpSpPr>
                  <p:cNvPr id="205" name="组合 204">
                    <a:extLst>
                      <a:ext uri="{FF2B5EF4-FFF2-40B4-BE49-F238E27FC236}">
                        <a16:creationId xmlns:a16="http://schemas.microsoft.com/office/drawing/2014/main" id="{46EF72D5-80AB-1182-CFBA-576CD529EAD2}"/>
                      </a:ext>
                    </a:extLst>
                  </p:cNvPr>
                  <p:cNvGrpSpPr/>
                  <p:nvPr/>
                </p:nvGrpSpPr>
                <p:grpSpPr>
                  <a:xfrm>
                    <a:off x="7594625" y="4077871"/>
                    <a:ext cx="1015987" cy="1262737"/>
                    <a:chOff x="7594625" y="4077871"/>
                    <a:chExt cx="1015987" cy="1262737"/>
                  </a:xfrm>
                </p:grpSpPr>
                <p:sp>
                  <p:nvSpPr>
                    <p:cNvPr id="212" name="任意多边形: 形状 211">
                      <a:extLst>
                        <a:ext uri="{FF2B5EF4-FFF2-40B4-BE49-F238E27FC236}">
                          <a16:creationId xmlns:a16="http://schemas.microsoft.com/office/drawing/2014/main" id="{74312FDB-6F6F-2710-2A2C-B167EB3FA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4625" y="4077871"/>
                      <a:ext cx="1015987" cy="1262737"/>
                    </a:xfrm>
                    <a:custGeom>
                      <a:avLst/>
                      <a:gdLst>
                        <a:gd name="connsiteX0" fmla="*/ 793328 w 1015987"/>
                        <a:gd name="connsiteY0" fmla="*/ 0 h 1262737"/>
                        <a:gd name="connsiteX1" fmla="*/ 1002678 w 1015987"/>
                        <a:gd name="connsiteY1" fmla="*/ 515750 h 1262737"/>
                        <a:gd name="connsiteX2" fmla="*/ 820988 w 1015987"/>
                        <a:gd name="connsiteY2" fmla="*/ 1262158 h 1262737"/>
                        <a:gd name="connsiteX3" fmla="*/ 13268 w 1015987"/>
                        <a:gd name="connsiteY3" fmla="*/ 1262158 h 1262737"/>
                        <a:gd name="connsiteX4" fmla="*/ 0 w 1015987"/>
                        <a:gd name="connsiteY4" fmla="*/ 984209 h 1262737"/>
                        <a:gd name="connsiteX5" fmla="*/ 630860 w 1015987"/>
                        <a:gd name="connsiteY5" fmla="*/ 916820 h 1262737"/>
                        <a:gd name="connsiteX6" fmla="*/ 686238 w 1015987"/>
                        <a:gd name="connsiteY6" fmla="*/ 325136 h 1262737"/>
                        <a:gd name="connsiteX7" fmla="*/ 793328 w 1015987"/>
                        <a:gd name="connsiteY7" fmla="*/ 0 h 12627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15987" h="1262737">
                          <a:moveTo>
                            <a:pt x="793328" y="0"/>
                          </a:moveTo>
                          <a:cubicBezTo>
                            <a:pt x="920392" y="10421"/>
                            <a:pt x="1002678" y="79362"/>
                            <a:pt x="1002678" y="515750"/>
                          </a:cubicBezTo>
                          <a:cubicBezTo>
                            <a:pt x="1002678" y="952138"/>
                            <a:pt x="1089213" y="1260863"/>
                            <a:pt x="820988" y="1262158"/>
                          </a:cubicBezTo>
                          <a:cubicBezTo>
                            <a:pt x="552765" y="1263463"/>
                            <a:pt x="13268" y="1262158"/>
                            <a:pt x="13268" y="1262158"/>
                          </a:cubicBezTo>
                          <a:lnTo>
                            <a:pt x="0" y="984209"/>
                          </a:lnTo>
                          <a:lnTo>
                            <a:pt x="630860" y="916820"/>
                          </a:lnTo>
                          <a:lnTo>
                            <a:pt x="686238" y="325136"/>
                          </a:lnTo>
                          <a:lnTo>
                            <a:pt x="793328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213" name="组合 212">
                      <a:extLst>
                        <a:ext uri="{FF2B5EF4-FFF2-40B4-BE49-F238E27FC236}">
                          <a16:creationId xmlns:a16="http://schemas.microsoft.com/office/drawing/2014/main" id="{AF9FAB7B-6D02-BB16-EC23-35BD4B9E29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94634" y="4392310"/>
                      <a:ext cx="771906" cy="669778"/>
                      <a:chOff x="7594634" y="4392310"/>
                      <a:chExt cx="771906" cy="669778"/>
                    </a:xfrm>
                    <a:noFill/>
                  </p:grpSpPr>
                  <p:sp>
                    <p:nvSpPr>
                      <p:cNvPr id="214" name="任意多边形: 形状 213">
                        <a:extLst>
                          <a:ext uri="{FF2B5EF4-FFF2-40B4-BE49-F238E27FC236}">
                            <a16:creationId xmlns:a16="http://schemas.microsoft.com/office/drawing/2014/main" id="{B51F73DF-D06E-60A0-ED06-DA12FD5D8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25494" y="4403016"/>
                        <a:ext cx="55387" cy="591683"/>
                      </a:xfrm>
                      <a:custGeom>
                        <a:avLst/>
                        <a:gdLst>
                          <a:gd name="connsiteX0" fmla="*/ 55388 w 55387"/>
                          <a:gd name="connsiteY0" fmla="*/ 0 h 591683"/>
                          <a:gd name="connsiteX1" fmla="*/ 0 w 55387"/>
                          <a:gd name="connsiteY1" fmla="*/ 591683 h 5916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387" h="591683">
                            <a:moveTo>
                              <a:pt x="55388" y="0"/>
                            </a:moveTo>
                            <a:lnTo>
                              <a:pt x="0" y="591683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15" name="任意多边形: 形状 214">
                        <a:extLst>
                          <a:ext uri="{FF2B5EF4-FFF2-40B4-BE49-F238E27FC236}">
                            <a16:creationId xmlns:a16="http://schemas.microsoft.com/office/drawing/2014/main" id="{A7FE0B06-756A-543C-2EAF-B15F4C99CC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94634" y="4994700"/>
                        <a:ext cx="771906" cy="67389"/>
                      </a:xfrm>
                      <a:custGeom>
                        <a:avLst/>
                        <a:gdLst>
                          <a:gd name="connsiteX0" fmla="*/ 0 w 771906"/>
                          <a:gd name="connsiteY0" fmla="*/ 67389 h 67389"/>
                          <a:gd name="connsiteX1" fmla="*/ 630859 w 771906"/>
                          <a:gd name="connsiteY1" fmla="*/ 0 h 67389"/>
                          <a:gd name="connsiteX2" fmla="*/ 771906 w 771906"/>
                          <a:gd name="connsiteY2" fmla="*/ 33690 h 673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71906" h="67389">
                            <a:moveTo>
                              <a:pt x="0" y="67389"/>
                            </a:moveTo>
                            <a:lnTo>
                              <a:pt x="630859" y="0"/>
                            </a:lnTo>
                            <a:cubicBezTo>
                              <a:pt x="630859" y="0"/>
                              <a:pt x="702307" y="495"/>
                              <a:pt x="771906" y="3369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16" name="任意多边形: 形状 215">
                        <a:extLst>
                          <a:ext uri="{FF2B5EF4-FFF2-40B4-BE49-F238E27FC236}">
                            <a16:creationId xmlns:a16="http://schemas.microsoft.com/office/drawing/2014/main" id="{1B517786-64DE-41BC-7352-A5C0072D45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06707" y="4392310"/>
                        <a:ext cx="60877" cy="152714"/>
                      </a:xfrm>
                      <a:custGeom>
                        <a:avLst/>
                        <a:gdLst>
                          <a:gd name="connsiteX0" fmla="*/ 60878 w 60877"/>
                          <a:gd name="connsiteY0" fmla="*/ 152714 h 152714"/>
                          <a:gd name="connsiteX1" fmla="*/ 480 w 60877"/>
                          <a:gd name="connsiteY1" fmla="*/ 0 h 1527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0877" h="152714">
                            <a:moveTo>
                              <a:pt x="60878" y="152714"/>
                            </a:moveTo>
                            <a:cubicBezTo>
                              <a:pt x="60878" y="152714"/>
                              <a:pt x="-6293" y="85668"/>
                              <a:pt x="480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06" name="组合 205">
                    <a:extLst>
                      <a:ext uri="{FF2B5EF4-FFF2-40B4-BE49-F238E27FC236}">
                        <a16:creationId xmlns:a16="http://schemas.microsoft.com/office/drawing/2014/main" id="{0F441E2E-FA27-83AA-3F25-7C95E5CFADA2}"/>
                      </a:ext>
                    </a:extLst>
                  </p:cNvPr>
                  <p:cNvGrpSpPr/>
                  <p:nvPr/>
                </p:nvGrpSpPr>
                <p:grpSpPr>
                  <a:xfrm>
                    <a:off x="7196432" y="5095684"/>
                    <a:ext cx="411470" cy="244354"/>
                    <a:chOff x="7196432" y="5095684"/>
                    <a:chExt cx="411470" cy="244354"/>
                  </a:xfrm>
                </p:grpSpPr>
                <p:sp>
                  <p:nvSpPr>
                    <p:cNvPr id="207" name="任意多边形: 形状 206">
                      <a:extLst>
                        <a:ext uri="{FF2B5EF4-FFF2-40B4-BE49-F238E27FC236}">
                          <a16:creationId xmlns:a16="http://schemas.microsoft.com/office/drawing/2014/main" id="{297C198F-3268-73C3-3A0B-D24B1F57F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6432" y="5095684"/>
                      <a:ext cx="411470" cy="244354"/>
                    </a:xfrm>
                    <a:custGeom>
                      <a:avLst/>
                      <a:gdLst>
                        <a:gd name="connsiteX0" fmla="*/ 399802 w 411470"/>
                        <a:gd name="connsiteY0" fmla="*/ 0 h 244354"/>
                        <a:gd name="connsiteX1" fmla="*/ 162363 w 411470"/>
                        <a:gd name="connsiteY1" fmla="*/ 82953 h 244354"/>
                        <a:gd name="connsiteX2" fmla="*/ 0 w 411470"/>
                        <a:gd name="connsiteY2" fmla="*/ 242878 h 244354"/>
                        <a:gd name="connsiteX3" fmla="*/ 411471 w 411470"/>
                        <a:gd name="connsiteY3" fmla="*/ 244354 h 244354"/>
                        <a:gd name="connsiteX4" fmla="*/ 399802 w 411470"/>
                        <a:gd name="connsiteY4" fmla="*/ 0 h 244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1470" h="244354">
                          <a:moveTo>
                            <a:pt x="399802" y="0"/>
                          </a:moveTo>
                          <a:cubicBezTo>
                            <a:pt x="399802" y="0"/>
                            <a:pt x="229610" y="20126"/>
                            <a:pt x="162363" y="82953"/>
                          </a:cubicBezTo>
                          <a:cubicBezTo>
                            <a:pt x="52587" y="185528"/>
                            <a:pt x="0" y="242878"/>
                            <a:pt x="0" y="242878"/>
                          </a:cubicBezTo>
                          <a:lnTo>
                            <a:pt x="411471" y="244354"/>
                          </a:lnTo>
                          <a:lnTo>
                            <a:pt x="399802" y="0"/>
                          </a:lnTo>
                          <a:close/>
                        </a:path>
                      </a:pathLst>
                    </a:custGeom>
                    <a:solidFill>
                      <a:srgbClr val="FFA69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208" name="组合 207">
                      <a:extLst>
                        <a:ext uri="{FF2B5EF4-FFF2-40B4-BE49-F238E27FC236}">
                          <a16:creationId xmlns:a16="http://schemas.microsoft.com/office/drawing/2014/main" id="{66DA689F-0B9A-AAC6-B7CD-F3C49C98F9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028" y="5168826"/>
                      <a:ext cx="256536" cy="171211"/>
                      <a:chOff x="7238028" y="5168826"/>
                      <a:chExt cx="256536" cy="171211"/>
                    </a:xfrm>
                    <a:noFill/>
                  </p:grpSpPr>
                  <p:sp>
                    <p:nvSpPr>
                      <p:cNvPr id="209" name="任意多边形: 形状 208">
                        <a:extLst>
                          <a:ext uri="{FF2B5EF4-FFF2-40B4-BE49-F238E27FC236}">
                            <a16:creationId xmlns:a16="http://schemas.microsoft.com/office/drawing/2014/main" id="{F637E9FF-5D4A-747B-6C79-20C7BE56D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0017" y="5285070"/>
                        <a:ext cx="124548" cy="54968"/>
                      </a:xfrm>
                      <a:custGeom>
                        <a:avLst/>
                        <a:gdLst>
                          <a:gd name="connsiteX0" fmla="*/ 2962 w 124548"/>
                          <a:gd name="connsiteY0" fmla="*/ 54969 h 54968"/>
                          <a:gd name="connsiteX1" fmla="*/ 124548 w 124548"/>
                          <a:gd name="connsiteY1" fmla="*/ 0 h 54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4548" h="54968">
                            <a:moveTo>
                              <a:pt x="2962" y="54969"/>
                            </a:moveTo>
                            <a:cubicBezTo>
                              <a:pt x="-14412" y="36081"/>
                              <a:pt x="47053" y="13363"/>
                              <a:pt x="124548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10" name="任意多边形: 形状 209">
                        <a:extLst>
                          <a:ext uri="{FF2B5EF4-FFF2-40B4-BE49-F238E27FC236}">
                            <a16:creationId xmlns:a16="http://schemas.microsoft.com/office/drawing/2014/main" id="{0B445690-4A1E-8ED6-108B-4B30454338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90047" y="5218861"/>
                        <a:ext cx="203813" cy="119654"/>
                      </a:xfrm>
                      <a:custGeom>
                        <a:avLst/>
                        <a:gdLst>
                          <a:gd name="connsiteX0" fmla="*/ 5436 w 203813"/>
                          <a:gd name="connsiteY0" fmla="*/ 119653 h 119654"/>
                          <a:gd name="connsiteX1" fmla="*/ 142244 w 203813"/>
                          <a:gd name="connsiteY1" fmla="*/ 23451 h 119654"/>
                          <a:gd name="connsiteX2" fmla="*/ 203813 w 203813"/>
                          <a:gd name="connsiteY2" fmla="*/ 0 h 119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03813" h="119654">
                            <a:moveTo>
                              <a:pt x="5436" y="119653"/>
                            </a:moveTo>
                            <a:cubicBezTo>
                              <a:pt x="-21272" y="119958"/>
                              <a:pt x="54585" y="56855"/>
                              <a:pt x="142244" y="23451"/>
                            </a:cubicBezTo>
                            <a:cubicBezTo>
                              <a:pt x="169590" y="13030"/>
                              <a:pt x="189440" y="5467"/>
                              <a:pt x="203813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211" name="任意多边形: 形状 210">
                        <a:extLst>
                          <a:ext uri="{FF2B5EF4-FFF2-40B4-BE49-F238E27FC236}">
                            <a16:creationId xmlns:a16="http://schemas.microsoft.com/office/drawing/2014/main" id="{6998716E-7166-F710-831A-59BA63820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8028" y="5168826"/>
                        <a:ext cx="255831" cy="168668"/>
                      </a:xfrm>
                      <a:custGeom>
                        <a:avLst/>
                        <a:gdLst>
                          <a:gd name="connsiteX0" fmla="*/ 0 w 255831"/>
                          <a:gd name="connsiteY0" fmla="*/ 168669 h 168668"/>
                          <a:gd name="connsiteX1" fmla="*/ 169688 w 255831"/>
                          <a:gd name="connsiteY1" fmla="*/ 30728 h 168668"/>
                          <a:gd name="connsiteX2" fmla="*/ 255832 w 255831"/>
                          <a:gd name="connsiteY2" fmla="*/ 0 h 1686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5831" h="168668">
                            <a:moveTo>
                              <a:pt x="0" y="168669"/>
                            </a:moveTo>
                            <a:cubicBezTo>
                              <a:pt x="13363" y="130940"/>
                              <a:pt x="101546" y="60122"/>
                              <a:pt x="169688" y="30728"/>
                            </a:cubicBezTo>
                            <a:cubicBezTo>
                              <a:pt x="237830" y="1334"/>
                              <a:pt x="255832" y="0"/>
                              <a:pt x="255832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504C3192-1FC9-59F2-A6D2-7C482B03A972}"/>
                  </a:ext>
                </a:extLst>
              </p:cNvPr>
              <p:cNvGrpSpPr/>
              <p:nvPr/>
            </p:nvGrpSpPr>
            <p:grpSpPr>
              <a:xfrm>
                <a:off x="7576808" y="3091609"/>
                <a:ext cx="852034" cy="986243"/>
                <a:chOff x="7576808" y="3091609"/>
                <a:chExt cx="852034" cy="986243"/>
              </a:xfrm>
            </p:grpSpPr>
            <p:sp>
              <p:nvSpPr>
                <p:cNvPr id="173" name="任意多边形: 形状 172">
                  <a:extLst>
                    <a:ext uri="{FF2B5EF4-FFF2-40B4-BE49-F238E27FC236}">
                      <a16:creationId xmlns:a16="http://schemas.microsoft.com/office/drawing/2014/main" id="{CD45DE7E-C5CD-48AD-65BE-F4740EDE5AA2}"/>
                    </a:ext>
                  </a:extLst>
                </p:cNvPr>
                <p:cNvSpPr/>
                <p:nvPr/>
              </p:nvSpPr>
              <p:spPr>
                <a:xfrm>
                  <a:off x="7607782" y="3385576"/>
                  <a:ext cx="147920" cy="206700"/>
                </a:xfrm>
                <a:custGeom>
                  <a:avLst/>
                  <a:gdLst>
                    <a:gd name="connsiteX0" fmla="*/ 147920 w 147920"/>
                    <a:gd name="connsiteY0" fmla="*/ 8752 h 206700"/>
                    <a:gd name="connsiteX1" fmla="*/ 806 w 147920"/>
                    <a:gd name="connsiteY1" fmla="*/ 76694 h 206700"/>
                    <a:gd name="connsiteX2" fmla="*/ 147920 w 147920"/>
                    <a:gd name="connsiteY2" fmla="*/ 206701 h 206700"/>
                    <a:gd name="connsiteX3" fmla="*/ 147920 w 147920"/>
                    <a:gd name="connsiteY3" fmla="*/ 8752 h 20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920" h="206700">
                      <a:moveTo>
                        <a:pt x="147920" y="8752"/>
                      </a:moveTo>
                      <a:cubicBezTo>
                        <a:pt x="147920" y="8752"/>
                        <a:pt x="14313" y="-35949"/>
                        <a:pt x="806" y="76694"/>
                      </a:cubicBezTo>
                      <a:cubicBezTo>
                        <a:pt x="-12700" y="189337"/>
                        <a:pt x="147920" y="206701"/>
                        <a:pt x="147920" y="206701"/>
                      </a:cubicBezTo>
                      <a:lnTo>
                        <a:pt x="147920" y="8752"/>
                      </a:lnTo>
                      <a:close/>
                    </a:path>
                  </a:pathLst>
                </a:custGeom>
                <a:solidFill>
                  <a:srgbClr val="DD452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45616917-0F09-F7CF-E005-01B2D0D67E76}"/>
                    </a:ext>
                  </a:extLst>
                </p:cNvPr>
                <p:cNvGrpSpPr/>
                <p:nvPr/>
              </p:nvGrpSpPr>
              <p:grpSpPr>
                <a:xfrm>
                  <a:off x="7865649" y="3756669"/>
                  <a:ext cx="296799" cy="321183"/>
                  <a:chOff x="7865649" y="3756669"/>
                  <a:chExt cx="296799" cy="321183"/>
                </a:xfrm>
              </p:grpSpPr>
              <p:sp>
                <p:nvSpPr>
                  <p:cNvPr id="200" name="任意多边形: 形状 199">
                    <a:extLst>
                      <a:ext uri="{FF2B5EF4-FFF2-40B4-BE49-F238E27FC236}">
                        <a16:creationId xmlns:a16="http://schemas.microsoft.com/office/drawing/2014/main" id="{A8FAD96A-AF23-1833-E7CC-1392D18A76B4}"/>
                      </a:ext>
                    </a:extLst>
                  </p:cNvPr>
                  <p:cNvSpPr/>
                  <p:nvPr/>
                </p:nvSpPr>
                <p:spPr>
                  <a:xfrm>
                    <a:off x="7865649" y="3756669"/>
                    <a:ext cx="296799" cy="321183"/>
                  </a:xfrm>
                  <a:custGeom>
                    <a:avLst/>
                    <a:gdLst>
                      <a:gd name="connsiteX0" fmla="*/ 296799 w 296799"/>
                      <a:gd name="connsiteY0" fmla="*/ 321183 h 321183"/>
                      <a:gd name="connsiteX1" fmla="*/ 14764 w 296799"/>
                      <a:gd name="connsiteY1" fmla="*/ 321183 h 321183"/>
                      <a:gd name="connsiteX2" fmla="*/ 8954 w 296799"/>
                      <a:gd name="connsiteY2" fmla="*/ 256889 h 321183"/>
                      <a:gd name="connsiteX3" fmla="*/ 0 w 296799"/>
                      <a:gd name="connsiteY3" fmla="*/ 156972 h 321183"/>
                      <a:gd name="connsiteX4" fmla="*/ 223361 w 296799"/>
                      <a:gd name="connsiteY4" fmla="*/ 0 h 321183"/>
                      <a:gd name="connsiteX5" fmla="*/ 224695 w 296799"/>
                      <a:gd name="connsiteY5" fmla="*/ 5620 h 321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6799" h="321183">
                        <a:moveTo>
                          <a:pt x="296799" y="321183"/>
                        </a:moveTo>
                        <a:lnTo>
                          <a:pt x="14764" y="321183"/>
                        </a:lnTo>
                        <a:lnTo>
                          <a:pt x="8954" y="256889"/>
                        </a:lnTo>
                        <a:lnTo>
                          <a:pt x="0" y="156972"/>
                        </a:lnTo>
                        <a:lnTo>
                          <a:pt x="223361" y="0"/>
                        </a:lnTo>
                        <a:lnTo>
                          <a:pt x="224695" y="5620"/>
                        </a:lnTo>
                        <a:close/>
                      </a:path>
                    </a:pathLst>
                  </a:custGeom>
                  <a:solidFill>
                    <a:srgbClr val="FFA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201" name="任意多边形: 形状 200">
                    <a:extLst>
                      <a:ext uri="{FF2B5EF4-FFF2-40B4-BE49-F238E27FC236}">
                        <a16:creationId xmlns:a16="http://schemas.microsoft.com/office/drawing/2014/main" id="{0FBB698F-0C1A-F9E2-C10C-26BE92E44103}"/>
                      </a:ext>
                    </a:extLst>
                  </p:cNvPr>
                  <p:cNvSpPr/>
                  <p:nvPr/>
                </p:nvSpPr>
                <p:spPr>
                  <a:xfrm>
                    <a:off x="7865649" y="3756669"/>
                    <a:ext cx="224695" cy="256889"/>
                  </a:xfrm>
                  <a:custGeom>
                    <a:avLst/>
                    <a:gdLst>
                      <a:gd name="connsiteX0" fmla="*/ 224695 w 224695"/>
                      <a:gd name="connsiteY0" fmla="*/ 5620 h 256889"/>
                      <a:gd name="connsiteX1" fmla="*/ 192691 w 224695"/>
                      <a:gd name="connsiteY1" fmla="*/ 97727 h 256889"/>
                      <a:gd name="connsiteX2" fmla="*/ 8954 w 224695"/>
                      <a:gd name="connsiteY2" fmla="*/ 256889 h 256889"/>
                      <a:gd name="connsiteX3" fmla="*/ 0 w 224695"/>
                      <a:gd name="connsiteY3" fmla="*/ 156972 h 256889"/>
                      <a:gd name="connsiteX4" fmla="*/ 223361 w 224695"/>
                      <a:gd name="connsiteY4" fmla="*/ 0 h 256889"/>
                      <a:gd name="connsiteX5" fmla="*/ 224695 w 224695"/>
                      <a:gd name="connsiteY5" fmla="*/ 5620 h 256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4695" h="256889">
                        <a:moveTo>
                          <a:pt x="224695" y="5620"/>
                        </a:moveTo>
                        <a:cubicBezTo>
                          <a:pt x="208883" y="59436"/>
                          <a:pt x="192691" y="97727"/>
                          <a:pt x="192691" y="97727"/>
                        </a:cubicBezTo>
                        <a:cubicBezTo>
                          <a:pt x="192691" y="97727"/>
                          <a:pt x="119539" y="220599"/>
                          <a:pt x="8954" y="256889"/>
                        </a:cubicBezTo>
                        <a:lnTo>
                          <a:pt x="0" y="156972"/>
                        </a:lnTo>
                        <a:lnTo>
                          <a:pt x="223361" y="0"/>
                        </a:lnTo>
                        <a:lnTo>
                          <a:pt x="224695" y="562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sp>
              <p:nvSpPr>
                <p:cNvPr id="175" name="任意多边形: 形状 174">
                  <a:extLst>
                    <a:ext uri="{FF2B5EF4-FFF2-40B4-BE49-F238E27FC236}">
                      <a16:creationId xmlns:a16="http://schemas.microsoft.com/office/drawing/2014/main" id="{C02B14E8-57EC-6EAF-0CEE-C8DD720B83F7}"/>
                    </a:ext>
                  </a:extLst>
                </p:cNvPr>
                <p:cNvSpPr/>
                <p:nvPr/>
              </p:nvSpPr>
              <p:spPr>
                <a:xfrm>
                  <a:off x="7717698" y="3333696"/>
                  <a:ext cx="457165" cy="637988"/>
                </a:xfrm>
                <a:custGeom>
                  <a:avLst/>
                  <a:gdLst>
                    <a:gd name="connsiteX0" fmla="*/ 395411 w 457165"/>
                    <a:gd name="connsiteY0" fmla="*/ 468883 h 637988"/>
                    <a:gd name="connsiteX1" fmla="*/ 160144 w 457165"/>
                    <a:gd name="connsiteY1" fmla="*/ 637761 h 637988"/>
                    <a:gd name="connsiteX2" fmla="*/ 2600 w 457165"/>
                    <a:gd name="connsiteY2" fmla="*/ 400303 h 637988"/>
                    <a:gd name="connsiteX3" fmla="*/ 28 w 457165"/>
                    <a:gd name="connsiteY3" fmla="*/ 300481 h 637988"/>
                    <a:gd name="connsiteX4" fmla="*/ 124 w 457165"/>
                    <a:gd name="connsiteY4" fmla="*/ 282479 h 637988"/>
                    <a:gd name="connsiteX5" fmla="*/ 193005 w 457165"/>
                    <a:gd name="connsiteY5" fmla="*/ 63 h 637988"/>
                    <a:gd name="connsiteX6" fmla="*/ 423605 w 457165"/>
                    <a:gd name="connsiteY6" fmla="*/ 80073 h 637988"/>
                    <a:gd name="connsiteX7" fmla="*/ 395411 w 457165"/>
                    <a:gd name="connsiteY7" fmla="*/ 468883 h 63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7165" h="637988">
                      <a:moveTo>
                        <a:pt x="395411" y="468883"/>
                      </a:moveTo>
                      <a:cubicBezTo>
                        <a:pt x="395411" y="468883"/>
                        <a:pt x="298923" y="630713"/>
                        <a:pt x="160144" y="637761"/>
                      </a:cubicBezTo>
                      <a:cubicBezTo>
                        <a:pt x="49463" y="643381"/>
                        <a:pt x="12030" y="544321"/>
                        <a:pt x="2600" y="400303"/>
                      </a:cubicBezTo>
                      <a:cubicBezTo>
                        <a:pt x="600" y="368966"/>
                        <a:pt x="-162" y="335438"/>
                        <a:pt x="28" y="300481"/>
                      </a:cubicBezTo>
                      <a:cubicBezTo>
                        <a:pt x="28" y="294481"/>
                        <a:pt x="28" y="288480"/>
                        <a:pt x="124" y="282479"/>
                      </a:cubicBezTo>
                      <a:cubicBezTo>
                        <a:pt x="2410" y="77787"/>
                        <a:pt x="73085" y="-2223"/>
                        <a:pt x="193005" y="63"/>
                      </a:cubicBezTo>
                      <a:cubicBezTo>
                        <a:pt x="193005" y="63"/>
                        <a:pt x="354263" y="-5176"/>
                        <a:pt x="423605" y="80073"/>
                      </a:cubicBezTo>
                      <a:cubicBezTo>
                        <a:pt x="513045" y="190086"/>
                        <a:pt x="395411" y="468883"/>
                        <a:pt x="395411" y="468883"/>
                      </a:cubicBezTo>
                      <a:close/>
                    </a:path>
                  </a:pathLst>
                </a:custGeom>
                <a:solidFill>
                  <a:srgbClr val="FFA6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3290E7AC-7A2A-11FE-0A48-E69938C5B871}"/>
                    </a:ext>
                  </a:extLst>
                </p:cNvPr>
                <p:cNvGrpSpPr/>
                <p:nvPr/>
              </p:nvGrpSpPr>
              <p:grpSpPr>
                <a:xfrm>
                  <a:off x="7717698" y="3518803"/>
                  <a:ext cx="313648" cy="215196"/>
                  <a:chOff x="7717698" y="3518803"/>
                  <a:chExt cx="313648" cy="215196"/>
                </a:xfrm>
              </p:grpSpPr>
              <p:grpSp>
                <p:nvGrpSpPr>
                  <p:cNvPr id="188" name="组合 187">
                    <a:extLst>
                      <a:ext uri="{FF2B5EF4-FFF2-40B4-BE49-F238E27FC236}">
                        <a16:creationId xmlns:a16="http://schemas.microsoft.com/office/drawing/2014/main" id="{94032064-6FD0-139F-1147-8896B2293B4E}"/>
                      </a:ext>
                    </a:extLst>
                  </p:cNvPr>
                  <p:cNvGrpSpPr/>
                  <p:nvPr/>
                </p:nvGrpSpPr>
                <p:grpSpPr>
                  <a:xfrm>
                    <a:off x="7731508" y="3518803"/>
                    <a:ext cx="193195" cy="204600"/>
                    <a:chOff x="7731508" y="3518803"/>
                    <a:chExt cx="193195" cy="204600"/>
                  </a:xfrm>
                </p:grpSpPr>
                <p:sp>
                  <p:nvSpPr>
                    <p:cNvPr id="192" name="任意多边形: 形状 191">
                      <a:extLst>
                        <a:ext uri="{FF2B5EF4-FFF2-40B4-BE49-F238E27FC236}">
                          <a16:creationId xmlns:a16="http://schemas.microsoft.com/office/drawing/2014/main" id="{4EFCD188-5F7E-94FD-62EF-FAE93AF31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5359" y="3590298"/>
                      <a:ext cx="47597" cy="87751"/>
                    </a:xfrm>
                    <a:custGeom>
                      <a:avLst/>
                      <a:gdLst>
                        <a:gd name="connsiteX0" fmla="*/ 47598 w 47597"/>
                        <a:gd name="connsiteY0" fmla="*/ 12571 h 87751"/>
                        <a:gd name="connsiteX1" fmla="*/ 26948 w 47597"/>
                        <a:gd name="connsiteY1" fmla="*/ 912 h 87751"/>
                        <a:gd name="connsiteX2" fmla="*/ 4964 w 47597"/>
                        <a:gd name="connsiteY2" fmla="*/ 6208 h 87751"/>
                        <a:gd name="connsiteX3" fmla="*/ 230 w 47597"/>
                        <a:gd name="connsiteY3" fmla="*/ 18562 h 87751"/>
                        <a:gd name="connsiteX4" fmla="*/ 8755 w 47597"/>
                        <a:gd name="connsiteY4" fmla="*/ 52299 h 87751"/>
                        <a:gd name="connsiteX5" fmla="*/ 37378 w 47597"/>
                        <a:gd name="connsiteY5" fmla="*/ 87752 h 87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7597" h="87751">
                          <a:moveTo>
                            <a:pt x="47598" y="12571"/>
                          </a:moveTo>
                          <a:cubicBezTo>
                            <a:pt x="41216" y="7827"/>
                            <a:pt x="34625" y="2979"/>
                            <a:pt x="26948" y="912"/>
                          </a:cubicBezTo>
                          <a:cubicBezTo>
                            <a:pt x="19271" y="-1155"/>
                            <a:pt x="10126" y="160"/>
                            <a:pt x="4964" y="6208"/>
                          </a:cubicBezTo>
                          <a:cubicBezTo>
                            <a:pt x="2059" y="9618"/>
                            <a:pt x="707" y="14114"/>
                            <a:pt x="230" y="18562"/>
                          </a:cubicBezTo>
                          <a:cubicBezTo>
                            <a:pt x="-1046" y="30278"/>
                            <a:pt x="3154" y="41936"/>
                            <a:pt x="8755" y="52299"/>
                          </a:cubicBezTo>
                          <a:cubicBezTo>
                            <a:pt x="16023" y="65739"/>
                            <a:pt x="25776" y="77817"/>
                            <a:pt x="37378" y="87752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93" name="任意多边形: 形状 192">
                      <a:extLst>
                        <a:ext uri="{FF2B5EF4-FFF2-40B4-BE49-F238E27FC236}">
                          <a16:creationId xmlns:a16="http://schemas.microsoft.com/office/drawing/2014/main" id="{93AA9C6C-6B31-ACD0-D0CF-CA0BE62C6B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8869" y="3692299"/>
                      <a:ext cx="51301" cy="31104"/>
                    </a:xfrm>
                    <a:custGeom>
                      <a:avLst/>
                      <a:gdLst>
                        <a:gd name="connsiteX0" fmla="*/ 0 w 51301"/>
                        <a:gd name="connsiteY0" fmla="*/ 25527 h 31104"/>
                        <a:gd name="connsiteX1" fmla="*/ 17459 w 51301"/>
                        <a:gd name="connsiteY1" fmla="*/ 31052 h 31104"/>
                        <a:gd name="connsiteX2" fmla="*/ 51302 w 51301"/>
                        <a:gd name="connsiteY2" fmla="*/ 0 h 311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1301" h="31104">
                          <a:moveTo>
                            <a:pt x="0" y="25527"/>
                          </a:moveTo>
                          <a:cubicBezTo>
                            <a:pt x="4477" y="29946"/>
                            <a:pt x="11182" y="31413"/>
                            <a:pt x="17459" y="31052"/>
                          </a:cubicBezTo>
                          <a:cubicBezTo>
                            <a:pt x="34004" y="30080"/>
                            <a:pt x="48920" y="16402"/>
                            <a:pt x="51302" y="0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776FEE1C-6A07-5BDA-20E8-BE351A379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063" y="3554850"/>
                      <a:ext cx="161411" cy="54616"/>
                      <a:chOff x="7737063" y="3554850"/>
                      <a:chExt cx="161411" cy="54616"/>
                    </a:xfrm>
                    <a:solidFill>
                      <a:srgbClr val="231F20"/>
                    </a:solidFill>
                  </p:grpSpPr>
                  <p:sp>
                    <p:nvSpPr>
                      <p:cNvPr id="198" name="任意多边形: 形状 197">
                        <a:extLst>
                          <a:ext uri="{FF2B5EF4-FFF2-40B4-BE49-F238E27FC236}">
                            <a16:creationId xmlns:a16="http://schemas.microsoft.com/office/drawing/2014/main" id="{787B608F-3558-D1F0-3775-8ED75AABFA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7063" y="3554850"/>
                        <a:ext cx="23701" cy="54616"/>
                      </a:xfrm>
                      <a:custGeom>
                        <a:avLst/>
                        <a:gdLst>
                          <a:gd name="connsiteX0" fmla="*/ 4932 w 23701"/>
                          <a:gd name="connsiteY0" fmla="*/ 6967 h 54616"/>
                          <a:gd name="connsiteX1" fmla="*/ 1342 w 23701"/>
                          <a:gd name="connsiteY1" fmla="*/ 47600 h 54616"/>
                          <a:gd name="connsiteX2" fmla="*/ 13058 w 23701"/>
                          <a:gd name="connsiteY2" fmla="*/ 54249 h 54616"/>
                          <a:gd name="connsiteX3" fmla="*/ 19715 w 23701"/>
                          <a:gd name="connsiteY3" fmla="*/ 42533 h 54616"/>
                          <a:gd name="connsiteX4" fmla="*/ 19296 w 23701"/>
                          <a:gd name="connsiteY4" fmla="*/ 40028 h 54616"/>
                          <a:gd name="connsiteX5" fmla="*/ 19430 w 23701"/>
                          <a:gd name="connsiteY5" fmla="*/ 40980 h 54616"/>
                          <a:gd name="connsiteX6" fmla="*/ 19325 w 23701"/>
                          <a:gd name="connsiteY6" fmla="*/ 40037 h 54616"/>
                          <a:gd name="connsiteX7" fmla="*/ 19011 w 23701"/>
                          <a:gd name="connsiteY7" fmla="*/ 35599 h 54616"/>
                          <a:gd name="connsiteX8" fmla="*/ 19296 w 23701"/>
                          <a:gd name="connsiteY8" fmla="*/ 27026 h 54616"/>
                          <a:gd name="connsiteX9" fmla="*/ 19306 w 23701"/>
                          <a:gd name="connsiteY9" fmla="*/ 26721 h 54616"/>
                          <a:gd name="connsiteX10" fmla="*/ 19611 w 23701"/>
                          <a:gd name="connsiteY10" fmla="*/ 24835 h 54616"/>
                          <a:gd name="connsiteX11" fmla="*/ 20544 w 23701"/>
                          <a:gd name="connsiteY11" fmla="*/ 20483 h 54616"/>
                          <a:gd name="connsiteX12" fmla="*/ 23316 w 23701"/>
                          <a:gd name="connsiteY12" fmla="*/ 12034 h 54616"/>
                          <a:gd name="connsiteX13" fmla="*/ 22354 w 23701"/>
                          <a:gd name="connsiteY13" fmla="*/ 4690 h 54616"/>
                          <a:gd name="connsiteX14" fmla="*/ 16658 w 23701"/>
                          <a:gd name="connsiteY14" fmla="*/ 308 h 54616"/>
                          <a:gd name="connsiteX15" fmla="*/ 9314 w 23701"/>
                          <a:gd name="connsiteY15" fmla="*/ 1271 h 54616"/>
                          <a:gd name="connsiteX16" fmla="*/ 4932 w 23701"/>
                          <a:gd name="connsiteY16" fmla="*/ 6967 h 54616"/>
                          <a:gd name="connsiteX17" fmla="*/ 4932 w 23701"/>
                          <a:gd name="connsiteY17" fmla="*/ 6967 h 546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3701" h="54616">
                            <a:moveTo>
                              <a:pt x="4932" y="6967"/>
                            </a:moveTo>
                            <a:cubicBezTo>
                              <a:pt x="-268" y="19854"/>
                              <a:pt x="-1163" y="34017"/>
                              <a:pt x="1342" y="47600"/>
                            </a:cubicBezTo>
                            <a:cubicBezTo>
                              <a:pt x="2247" y="52515"/>
                              <a:pt x="8457" y="55744"/>
                              <a:pt x="13058" y="54249"/>
                            </a:cubicBezTo>
                            <a:cubicBezTo>
                              <a:pt x="18315" y="52544"/>
                              <a:pt x="20677" y="47791"/>
                              <a:pt x="19715" y="42533"/>
                            </a:cubicBezTo>
                            <a:cubicBezTo>
                              <a:pt x="19677" y="42323"/>
                              <a:pt x="19372" y="40037"/>
                              <a:pt x="19296" y="40028"/>
                            </a:cubicBezTo>
                            <a:cubicBezTo>
                              <a:pt x="19477" y="41409"/>
                              <a:pt x="19515" y="41723"/>
                              <a:pt x="19430" y="40980"/>
                            </a:cubicBezTo>
                            <a:cubicBezTo>
                              <a:pt x="19391" y="40666"/>
                              <a:pt x="19354" y="40352"/>
                              <a:pt x="19325" y="40037"/>
                            </a:cubicBezTo>
                            <a:cubicBezTo>
                              <a:pt x="19172" y="38561"/>
                              <a:pt x="19068" y="37084"/>
                              <a:pt x="19011" y="35599"/>
                            </a:cubicBezTo>
                            <a:cubicBezTo>
                              <a:pt x="18915" y="32741"/>
                              <a:pt x="19011" y="29874"/>
                              <a:pt x="19296" y="27026"/>
                            </a:cubicBezTo>
                            <a:cubicBezTo>
                              <a:pt x="19363" y="26312"/>
                              <a:pt x="19944" y="24016"/>
                              <a:pt x="19306" y="26721"/>
                            </a:cubicBezTo>
                            <a:cubicBezTo>
                              <a:pt x="19448" y="26112"/>
                              <a:pt x="19506" y="25455"/>
                              <a:pt x="19611" y="24835"/>
                            </a:cubicBezTo>
                            <a:cubicBezTo>
                              <a:pt x="19868" y="23378"/>
                              <a:pt x="20182" y="21921"/>
                              <a:pt x="20544" y="20483"/>
                            </a:cubicBezTo>
                            <a:cubicBezTo>
                              <a:pt x="21268" y="17606"/>
                              <a:pt x="22201" y="14787"/>
                              <a:pt x="23316" y="12034"/>
                            </a:cubicBezTo>
                            <a:cubicBezTo>
                              <a:pt x="24182" y="9891"/>
                              <a:pt x="23469" y="6595"/>
                              <a:pt x="22354" y="4690"/>
                            </a:cubicBezTo>
                            <a:cubicBezTo>
                              <a:pt x="21201" y="2718"/>
                              <a:pt x="18934" y="832"/>
                              <a:pt x="16658" y="308"/>
                            </a:cubicBezTo>
                            <a:cubicBezTo>
                              <a:pt x="14220" y="-244"/>
                              <a:pt x="11486" y="-130"/>
                              <a:pt x="9314" y="1271"/>
                            </a:cubicBezTo>
                            <a:cubicBezTo>
                              <a:pt x="7095" y="2699"/>
                              <a:pt x="5914" y="4538"/>
                              <a:pt x="4932" y="6967"/>
                            </a:cubicBezTo>
                            <a:lnTo>
                              <a:pt x="4932" y="6967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199" name="任意多边形: 形状 198">
                        <a:extLst>
                          <a:ext uri="{FF2B5EF4-FFF2-40B4-BE49-F238E27FC236}">
                            <a16:creationId xmlns:a16="http://schemas.microsoft.com/office/drawing/2014/main" id="{6AEB5530-E323-2ADA-5BFC-599E8C3DA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3918" y="3559441"/>
                        <a:ext cx="24556" cy="50009"/>
                      </a:xfrm>
                      <a:custGeom>
                        <a:avLst/>
                        <a:gdLst>
                          <a:gd name="connsiteX0" fmla="*/ 5809 w 24556"/>
                          <a:gd name="connsiteY0" fmla="*/ 6967 h 50009"/>
                          <a:gd name="connsiteX1" fmla="*/ 37 w 24556"/>
                          <a:gd name="connsiteY1" fmla="*/ 40476 h 50009"/>
                          <a:gd name="connsiteX2" fmla="*/ 9562 w 24556"/>
                          <a:gd name="connsiteY2" fmla="*/ 50001 h 50009"/>
                          <a:gd name="connsiteX3" fmla="*/ 19087 w 24556"/>
                          <a:gd name="connsiteY3" fmla="*/ 40476 h 50009"/>
                          <a:gd name="connsiteX4" fmla="*/ 19716 w 24556"/>
                          <a:gd name="connsiteY4" fmla="*/ 27836 h 50009"/>
                          <a:gd name="connsiteX5" fmla="*/ 19373 w 24556"/>
                          <a:gd name="connsiteY5" fmla="*/ 30369 h 50009"/>
                          <a:gd name="connsiteX6" fmla="*/ 24173 w 24556"/>
                          <a:gd name="connsiteY6" fmla="*/ 12034 h 50009"/>
                          <a:gd name="connsiteX7" fmla="*/ 23211 w 24556"/>
                          <a:gd name="connsiteY7" fmla="*/ 4690 h 50009"/>
                          <a:gd name="connsiteX8" fmla="*/ 17515 w 24556"/>
                          <a:gd name="connsiteY8" fmla="*/ 308 h 50009"/>
                          <a:gd name="connsiteX9" fmla="*/ 10172 w 24556"/>
                          <a:gd name="connsiteY9" fmla="*/ 1271 h 50009"/>
                          <a:gd name="connsiteX10" fmla="*/ 5809 w 24556"/>
                          <a:gd name="connsiteY10" fmla="*/ 6967 h 50009"/>
                          <a:gd name="connsiteX11" fmla="*/ 5809 w 24556"/>
                          <a:gd name="connsiteY11" fmla="*/ 6967 h 5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4556" h="50009">
                            <a:moveTo>
                              <a:pt x="5809" y="6967"/>
                            </a:moveTo>
                            <a:cubicBezTo>
                              <a:pt x="1627" y="17539"/>
                              <a:pt x="-296" y="29122"/>
                              <a:pt x="37" y="40476"/>
                            </a:cubicBezTo>
                            <a:cubicBezTo>
                              <a:pt x="189" y="45448"/>
                              <a:pt x="4314" y="50239"/>
                              <a:pt x="9562" y="50001"/>
                            </a:cubicBezTo>
                            <a:cubicBezTo>
                              <a:pt x="14601" y="49772"/>
                              <a:pt x="19249" y="45809"/>
                              <a:pt x="19087" y="40476"/>
                            </a:cubicBezTo>
                            <a:cubicBezTo>
                              <a:pt x="18963" y="36246"/>
                              <a:pt x="19173" y="32027"/>
                              <a:pt x="19716" y="27836"/>
                            </a:cubicBezTo>
                            <a:cubicBezTo>
                              <a:pt x="19601" y="28683"/>
                              <a:pt x="19487" y="29522"/>
                              <a:pt x="19373" y="30369"/>
                            </a:cubicBezTo>
                            <a:cubicBezTo>
                              <a:pt x="20240" y="24073"/>
                              <a:pt x="21840" y="17939"/>
                              <a:pt x="24173" y="12034"/>
                            </a:cubicBezTo>
                            <a:cubicBezTo>
                              <a:pt x="25031" y="9881"/>
                              <a:pt x="24335" y="6605"/>
                              <a:pt x="23211" y="4690"/>
                            </a:cubicBezTo>
                            <a:cubicBezTo>
                              <a:pt x="22059" y="2719"/>
                              <a:pt x="19792" y="833"/>
                              <a:pt x="17515" y="308"/>
                            </a:cubicBezTo>
                            <a:cubicBezTo>
                              <a:pt x="15077" y="-244"/>
                              <a:pt x="12343" y="-130"/>
                              <a:pt x="10172" y="1271"/>
                            </a:cubicBezTo>
                            <a:cubicBezTo>
                              <a:pt x="7981" y="2699"/>
                              <a:pt x="6771" y="4538"/>
                              <a:pt x="5809" y="6967"/>
                            </a:cubicBezTo>
                            <a:lnTo>
                              <a:pt x="5809" y="6967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5" name="组合 194">
                      <a:extLst>
                        <a:ext uri="{FF2B5EF4-FFF2-40B4-BE49-F238E27FC236}">
                          <a16:creationId xmlns:a16="http://schemas.microsoft.com/office/drawing/2014/main" id="{1DB08AF4-0030-F293-7DCF-ECEE371209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1508" y="3518803"/>
                      <a:ext cx="193195" cy="31364"/>
                      <a:chOff x="7731508" y="3518803"/>
                      <a:chExt cx="193195" cy="31364"/>
                    </a:xfrm>
                    <a:noFill/>
                  </p:grpSpPr>
                  <p:sp>
                    <p:nvSpPr>
                      <p:cNvPr id="196" name="任意多边形: 形状 195">
                        <a:extLst>
                          <a:ext uri="{FF2B5EF4-FFF2-40B4-BE49-F238E27FC236}">
                            <a16:creationId xmlns:a16="http://schemas.microsoft.com/office/drawing/2014/main" id="{BDC0ED83-BAD0-1AAB-10E9-C5824B701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67869" y="3525912"/>
                        <a:ext cx="56835" cy="24255"/>
                      </a:xfrm>
                      <a:custGeom>
                        <a:avLst/>
                        <a:gdLst>
                          <a:gd name="connsiteX0" fmla="*/ 0 w 56835"/>
                          <a:gd name="connsiteY0" fmla="*/ 576 h 24255"/>
                          <a:gd name="connsiteX1" fmla="*/ 56835 w 56835"/>
                          <a:gd name="connsiteY1" fmla="*/ 24255 h 242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6835" h="24255">
                            <a:moveTo>
                              <a:pt x="0" y="576"/>
                            </a:moveTo>
                            <a:cubicBezTo>
                              <a:pt x="21327" y="-2501"/>
                              <a:pt x="43996" y="6948"/>
                              <a:pt x="56835" y="24255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197" name="任意多边形: 形状 196">
                        <a:extLst>
                          <a:ext uri="{FF2B5EF4-FFF2-40B4-BE49-F238E27FC236}">
                            <a16:creationId xmlns:a16="http://schemas.microsoft.com/office/drawing/2014/main" id="{BB4D6BB1-8C47-98E5-288D-4D7CBD7345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1508" y="3518803"/>
                        <a:ext cx="41757" cy="17696"/>
                      </a:xfrm>
                      <a:custGeom>
                        <a:avLst/>
                        <a:gdLst>
                          <a:gd name="connsiteX0" fmla="*/ 0 w 41757"/>
                          <a:gd name="connsiteY0" fmla="*/ 17696 h 17696"/>
                          <a:gd name="connsiteX1" fmla="*/ 41758 w 41757"/>
                          <a:gd name="connsiteY1" fmla="*/ 103 h 176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1757" h="17696">
                            <a:moveTo>
                              <a:pt x="0" y="17696"/>
                            </a:moveTo>
                            <a:cubicBezTo>
                              <a:pt x="10173" y="5790"/>
                              <a:pt x="26127" y="-925"/>
                              <a:pt x="41758" y="103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89" name="组合 188">
                    <a:extLst>
                      <a:ext uri="{FF2B5EF4-FFF2-40B4-BE49-F238E27FC236}">
                        <a16:creationId xmlns:a16="http://schemas.microsoft.com/office/drawing/2014/main" id="{576F9018-1727-9839-855E-32270846AE1F}"/>
                      </a:ext>
                    </a:extLst>
                  </p:cNvPr>
                  <p:cNvGrpSpPr/>
                  <p:nvPr/>
                </p:nvGrpSpPr>
                <p:grpSpPr>
                  <a:xfrm>
                    <a:off x="7717698" y="3615890"/>
                    <a:ext cx="313648" cy="118109"/>
                    <a:chOff x="7717698" y="3615890"/>
                    <a:chExt cx="313648" cy="118109"/>
                  </a:xfrm>
                  <a:solidFill>
                    <a:srgbClr val="FF867D"/>
                  </a:solidFill>
                </p:grpSpPr>
                <p:sp>
                  <p:nvSpPr>
                    <p:cNvPr id="190" name="任意多边形: 形状 189">
                      <a:extLst>
                        <a:ext uri="{FF2B5EF4-FFF2-40B4-BE49-F238E27FC236}">
                          <a16:creationId xmlns:a16="http://schemas.microsoft.com/office/drawing/2014/main" id="{3786C57D-E9D6-E1F9-871C-FA0747E55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6888" y="3615890"/>
                      <a:ext cx="154457" cy="113014"/>
                    </a:xfrm>
                    <a:custGeom>
                      <a:avLst/>
                      <a:gdLst>
                        <a:gd name="connsiteX0" fmla="*/ 154457 w 154457"/>
                        <a:gd name="connsiteY0" fmla="*/ 63113 h 113014"/>
                        <a:gd name="connsiteX1" fmla="*/ 77229 w 154457"/>
                        <a:gd name="connsiteY1" fmla="*/ 113014 h 113014"/>
                        <a:gd name="connsiteX2" fmla="*/ 0 w 154457"/>
                        <a:gd name="connsiteY2" fmla="*/ 63113 h 113014"/>
                        <a:gd name="connsiteX3" fmla="*/ 77229 w 154457"/>
                        <a:gd name="connsiteY3" fmla="*/ 0 h 113014"/>
                        <a:gd name="connsiteX4" fmla="*/ 154457 w 154457"/>
                        <a:gd name="connsiteY4" fmla="*/ 63113 h 1130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57" h="113014">
                          <a:moveTo>
                            <a:pt x="154457" y="63113"/>
                          </a:moveTo>
                          <a:cubicBezTo>
                            <a:pt x="154457" y="97965"/>
                            <a:pt x="119882" y="113014"/>
                            <a:pt x="77229" y="113014"/>
                          </a:cubicBezTo>
                          <a:cubicBezTo>
                            <a:pt x="34576" y="113014"/>
                            <a:pt x="0" y="97974"/>
                            <a:pt x="0" y="63113"/>
                          </a:cubicBezTo>
                          <a:cubicBezTo>
                            <a:pt x="0" y="28261"/>
                            <a:pt x="34576" y="0"/>
                            <a:pt x="77229" y="0"/>
                          </a:cubicBezTo>
                          <a:cubicBezTo>
                            <a:pt x="119882" y="0"/>
                            <a:pt x="154457" y="28251"/>
                            <a:pt x="154457" y="63113"/>
                          </a:cubicBezTo>
                          <a:close/>
                        </a:path>
                      </a:pathLst>
                    </a:custGeom>
                    <a:solidFill>
                      <a:srgbClr val="FF867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91" name="任意多边形: 形状 190">
                      <a:extLst>
                        <a:ext uri="{FF2B5EF4-FFF2-40B4-BE49-F238E27FC236}">
                          <a16:creationId xmlns:a16="http://schemas.microsoft.com/office/drawing/2014/main" id="{5218B6D9-8E17-6060-B1E1-4C9310B50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7698" y="3634177"/>
                      <a:ext cx="41234" cy="99822"/>
                    </a:xfrm>
                    <a:custGeom>
                      <a:avLst/>
                      <a:gdLst>
                        <a:gd name="connsiteX0" fmla="*/ 41081 w 41234"/>
                        <a:gd name="connsiteY0" fmla="*/ 50864 h 99822"/>
                        <a:gd name="connsiteX1" fmla="*/ 2600 w 41234"/>
                        <a:gd name="connsiteY1" fmla="*/ 99822 h 99822"/>
                        <a:gd name="connsiteX2" fmla="*/ 28 w 41234"/>
                        <a:gd name="connsiteY2" fmla="*/ 0 h 99822"/>
                        <a:gd name="connsiteX3" fmla="*/ 41081 w 41234"/>
                        <a:gd name="connsiteY3" fmla="*/ 50864 h 998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234" h="99822">
                          <a:moveTo>
                            <a:pt x="41081" y="50864"/>
                          </a:moveTo>
                          <a:cubicBezTo>
                            <a:pt x="42986" y="75343"/>
                            <a:pt x="26984" y="91345"/>
                            <a:pt x="2600" y="99822"/>
                          </a:cubicBezTo>
                          <a:cubicBezTo>
                            <a:pt x="600" y="68485"/>
                            <a:pt x="-162" y="34957"/>
                            <a:pt x="28" y="0"/>
                          </a:cubicBezTo>
                          <a:cubicBezTo>
                            <a:pt x="22983" y="9335"/>
                            <a:pt x="39271" y="28194"/>
                            <a:pt x="41081" y="50864"/>
                          </a:cubicBezTo>
                          <a:close/>
                        </a:path>
                      </a:pathLst>
                    </a:custGeom>
                    <a:solidFill>
                      <a:srgbClr val="FF867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65241A0D-19C8-F79F-7ACC-4C0BE9682119}"/>
                    </a:ext>
                  </a:extLst>
                </p:cNvPr>
                <p:cNvGrpSpPr/>
                <p:nvPr/>
              </p:nvGrpSpPr>
              <p:grpSpPr>
                <a:xfrm>
                  <a:off x="7576808" y="3091609"/>
                  <a:ext cx="852034" cy="658430"/>
                  <a:chOff x="7576808" y="3091609"/>
                  <a:chExt cx="852034" cy="658430"/>
                </a:xfrm>
              </p:grpSpPr>
              <p:sp>
                <p:nvSpPr>
                  <p:cNvPr id="183" name="任意多边形: 形状 182">
                    <a:extLst>
                      <a:ext uri="{FF2B5EF4-FFF2-40B4-BE49-F238E27FC236}">
                        <a16:creationId xmlns:a16="http://schemas.microsoft.com/office/drawing/2014/main" id="{B6706A49-FEAF-7E2F-AFCF-047DECF81EC3}"/>
                      </a:ext>
                    </a:extLst>
                  </p:cNvPr>
                  <p:cNvSpPr/>
                  <p:nvPr/>
                </p:nvSpPr>
                <p:spPr>
                  <a:xfrm>
                    <a:off x="7623976" y="3141900"/>
                    <a:ext cx="804866" cy="608139"/>
                  </a:xfrm>
                  <a:custGeom>
                    <a:avLst/>
                    <a:gdLst>
                      <a:gd name="connsiteX0" fmla="*/ 484770 w 804866"/>
                      <a:gd name="connsiteY0" fmla="*/ 527853 h 608139"/>
                      <a:gd name="connsiteX1" fmla="*/ 369880 w 804866"/>
                      <a:gd name="connsiteY1" fmla="*/ 327362 h 608139"/>
                      <a:gd name="connsiteX2" fmla="*/ 210545 w 804866"/>
                      <a:gd name="connsiteY2" fmla="*/ 327362 h 608139"/>
                      <a:gd name="connsiteX3" fmla="*/ 14312 w 804866"/>
                      <a:gd name="connsiteY3" fmla="*/ 225053 h 608139"/>
                      <a:gd name="connsiteX4" fmla="*/ 267571 w 804866"/>
                      <a:gd name="connsiteY4" fmla="*/ 69072 h 608139"/>
                      <a:gd name="connsiteX5" fmla="*/ 528461 w 804866"/>
                      <a:gd name="connsiteY5" fmla="*/ 40564 h 608139"/>
                      <a:gd name="connsiteX6" fmla="*/ 606538 w 804866"/>
                      <a:gd name="connsiteY6" fmla="*/ 204927 h 608139"/>
                      <a:gd name="connsiteX7" fmla="*/ 802600 w 804866"/>
                      <a:gd name="connsiteY7" fmla="*/ 287109 h 608139"/>
                      <a:gd name="connsiteX8" fmla="*/ 581211 w 804866"/>
                      <a:gd name="connsiteY8" fmla="*/ 608139 h 608139"/>
                      <a:gd name="connsiteX9" fmla="*/ 484770 w 804866"/>
                      <a:gd name="connsiteY9" fmla="*/ 527853 h 60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04866" h="608139">
                        <a:moveTo>
                          <a:pt x="484770" y="527853"/>
                        </a:moveTo>
                        <a:cubicBezTo>
                          <a:pt x="484770" y="527853"/>
                          <a:pt x="282669" y="478304"/>
                          <a:pt x="369880" y="327362"/>
                        </a:cubicBezTo>
                        <a:cubicBezTo>
                          <a:pt x="369880" y="327362"/>
                          <a:pt x="291051" y="401161"/>
                          <a:pt x="210545" y="327362"/>
                        </a:cubicBezTo>
                        <a:cubicBezTo>
                          <a:pt x="210545" y="327362"/>
                          <a:pt x="83082" y="369291"/>
                          <a:pt x="14312" y="225053"/>
                        </a:cubicBezTo>
                        <a:cubicBezTo>
                          <a:pt x="-54450" y="80817"/>
                          <a:pt x="140098" y="-78518"/>
                          <a:pt x="267571" y="69072"/>
                        </a:cubicBezTo>
                        <a:cubicBezTo>
                          <a:pt x="267571" y="69072"/>
                          <a:pt x="390177" y="-65107"/>
                          <a:pt x="528461" y="40564"/>
                        </a:cubicBezTo>
                        <a:cubicBezTo>
                          <a:pt x="586564" y="84960"/>
                          <a:pt x="604861" y="147415"/>
                          <a:pt x="606538" y="204927"/>
                        </a:cubicBezTo>
                        <a:cubicBezTo>
                          <a:pt x="606538" y="204927"/>
                          <a:pt x="774092" y="149577"/>
                          <a:pt x="802600" y="287109"/>
                        </a:cubicBezTo>
                        <a:cubicBezTo>
                          <a:pt x="831109" y="424650"/>
                          <a:pt x="581211" y="608139"/>
                          <a:pt x="581211" y="608139"/>
                        </a:cubicBezTo>
                        <a:lnTo>
                          <a:pt x="484770" y="527853"/>
                        </a:lnTo>
                        <a:close/>
                      </a:path>
                    </a:pathLst>
                  </a:custGeom>
                  <a:solidFill>
                    <a:srgbClr val="DD452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184" name="组合 183">
                    <a:extLst>
                      <a:ext uri="{FF2B5EF4-FFF2-40B4-BE49-F238E27FC236}">
                        <a16:creationId xmlns:a16="http://schemas.microsoft.com/office/drawing/2014/main" id="{6081BE13-9CDC-2F99-B398-5CD2D6686F9D}"/>
                      </a:ext>
                    </a:extLst>
                  </p:cNvPr>
                  <p:cNvGrpSpPr/>
                  <p:nvPr/>
                </p:nvGrpSpPr>
                <p:grpSpPr>
                  <a:xfrm>
                    <a:off x="7576808" y="3091609"/>
                    <a:ext cx="844696" cy="375176"/>
                    <a:chOff x="7576808" y="3091609"/>
                    <a:chExt cx="844696" cy="375176"/>
                  </a:xfrm>
                  <a:noFill/>
                </p:grpSpPr>
                <p:sp>
                  <p:nvSpPr>
                    <p:cNvPr id="185" name="任意多边形: 形状 184">
                      <a:extLst>
                        <a:ext uri="{FF2B5EF4-FFF2-40B4-BE49-F238E27FC236}">
                          <a16:creationId xmlns:a16="http://schemas.microsoft.com/office/drawing/2014/main" id="{E5BDAA59-5DC8-6F5B-319D-35427C498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215" y="3091609"/>
                      <a:ext cx="323025" cy="182971"/>
                    </a:xfrm>
                    <a:custGeom>
                      <a:avLst/>
                      <a:gdLst>
                        <a:gd name="connsiteX0" fmla="*/ 4043 w 323025"/>
                        <a:gd name="connsiteY0" fmla="*/ 159778 h 182971"/>
                        <a:gd name="connsiteX1" fmla="*/ 9368 w 323025"/>
                        <a:gd name="connsiteY1" fmla="*/ 92256 h 182971"/>
                        <a:gd name="connsiteX2" fmla="*/ 109351 w 323025"/>
                        <a:gd name="connsiteY2" fmla="*/ 5054 h 182971"/>
                        <a:gd name="connsiteX3" fmla="*/ 239635 w 323025"/>
                        <a:gd name="connsiteY3" fmla="*/ 30105 h 182971"/>
                        <a:gd name="connsiteX4" fmla="*/ 323026 w 323025"/>
                        <a:gd name="connsiteY4" fmla="*/ 182972 h 1829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025" h="182971">
                          <a:moveTo>
                            <a:pt x="4043" y="159778"/>
                          </a:moveTo>
                          <a:cubicBezTo>
                            <a:pt x="-3587" y="137976"/>
                            <a:pt x="367" y="113534"/>
                            <a:pt x="9368" y="92256"/>
                          </a:cubicBezTo>
                          <a:cubicBezTo>
                            <a:pt x="27198" y="50098"/>
                            <a:pt x="65156" y="16979"/>
                            <a:pt x="109351" y="5054"/>
                          </a:cubicBezTo>
                          <a:cubicBezTo>
                            <a:pt x="153547" y="-6871"/>
                            <a:pt x="203011" y="2635"/>
                            <a:pt x="239635" y="30105"/>
                          </a:cubicBezTo>
                          <a:cubicBezTo>
                            <a:pt x="287050" y="65671"/>
                            <a:pt x="309348" y="125307"/>
                            <a:pt x="323026" y="182972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DD4528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86" name="任意多边形: 形状 185">
                      <a:extLst>
                        <a:ext uri="{FF2B5EF4-FFF2-40B4-BE49-F238E27FC236}">
                          <a16:creationId xmlns:a16="http://schemas.microsoft.com/office/drawing/2014/main" id="{CC4A11B3-E1A0-086C-C319-98B877BCC5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6809" y="3275438"/>
                      <a:ext cx="264695" cy="191346"/>
                    </a:xfrm>
                    <a:custGeom>
                      <a:avLst/>
                      <a:gdLst>
                        <a:gd name="connsiteX0" fmla="*/ 0 w 264695"/>
                        <a:gd name="connsiteY0" fmla="*/ 56520 h 191346"/>
                        <a:gd name="connsiteX1" fmla="*/ 83106 w 264695"/>
                        <a:gd name="connsiteY1" fmla="*/ 3219 h 191346"/>
                        <a:gd name="connsiteX2" fmla="*/ 228886 w 264695"/>
                        <a:gd name="connsiteY2" fmla="*/ 45329 h 191346"/>
                        <a:gd name="connsiteX3" fmla="*/ 250241 w 264695"/>
                        <a:gd name="connsiteY3" fmla="*/ 191347 h 191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4695" h="191346">
                          <a:moveTo>
                            <a:pt x="0" y="56520"/>
                          </a:moveTo>
                          <a:cubicBezTo>
                            <a:pt x="17022" y="27164"/>
                            <a:pt x="49825" y="9810"/>
                            <a:pt x="83106" y="3219"/>
                          </a:cubicBezTo>
                          <a:cubicBezTo>
                            <a:pt x="134865" y="-7030"/>
                            <a:pt x="192367" y="7248"/>
                            <a:pt x="228886" y="45329"/>
                          </a:cubicBezTo>
                          <a:cubicBezTo>
                            <a:pt x="265405" y="83410"/>
                            <a:pt x="276597" y="145636"/>
                            <a:pt x="250241" y="191347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DD4528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87" name="任意多边形: 形状 186">
                      <a:extLst>
                        <a:ext uri="{FF2B5EF4-FFF2-40B4-BE49-F238E27FC236}">
                          <a16:creationId xmlns:a16="http://schemas.microsoft.com/office/drawing/2014/main" id="{456FF3B9-9A67-B9FE-A4D6-378095DEA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808" y="3260321"/>
                      <a:ext cx="218032" cy="192527"/>
                    </a:xfrm>
                    <a:custGeom>
                      <a:avLst/>
                      <a:gdLst>
                        <a:gd name="connsiteX0" fmla="*/ 2767 w 218032"/>
                        <a:gd name="connsiteY0" fmla="*/ 0 h 192527"/>
                        <a:gd name="connsiteX1" fmla="*/ 56993 w 218032"/>
                        <a:gd name="connsiteY1" fmla="*/ 154315 h 192527"/>
                        <a:gd name="connsiteX2" fmla="*/ 218032 w 218032"/>
                        <a:gd name="connsiteY2" fmla="*/ 182966 h 1925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8032" h="192527">
                          <a:moveTo>
                            <a:pt x="2767" y="0"/>
                          </a:moveTo>
                          <a:cubicBezTo>
                            <a:pt x="-8053" y="56112"/>
                            <a:pt x="13445" y="117310"/>
                            <a:pt x="56993" y="154315"/>
                          </a:cubicBezTo>
                          <a:cubicBezTo>
                            <a:pt x="100532" y="191319"/>
                            <a:pt x="164397" y="202683"/>
                            <a:pt x="218032" y="182966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DD4528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3F20F9F7-BA87-A9E1-5D11-FBC1502D86CC}"/>
                    </a:ext>
                  </a:extLst>
                </p:cNvPr>
                <p:cNvGrpSpPr/>
                <p:nvPr/>
              </p:nvGrpSpPr>
              <p:grpSpPr>
                <a:xfrm>
                  <a:off x="8071027" y="3627961"/>
                  <a:ext cx="158621" cy="204507"/>
                  <a:chOff x="8071027" y="3627961"/>
                  <a:chExt cx="158621" cy="204507"/>
                </a:xfrm>
              </p:grpSpPr>
              <p:sp>
                <p:nvSpPr>
                  <p:cNvPr id="179" name="任意多边形: 形状 178">
                    <a:extLst>
                      <a:ext uri="{FF2B5EF4-FFF2-40B4-BE49-F238E27FC236}">
                        <a16:creationId xmlns:a16="http://schemas.microsoft.com/office/drawing/2014/main" id="{04E665F9-A06B-6D5D-9ECF-449A64F3AAB7}"/>
                      </a:ext>
                    </a:extLst>
                  </p:cNvPr>
                  <p:cNvSpPr/>
                  <p:nvPr/>
                </p:nvSpPr>
                <p:spPr>
                  <a:xfrm>
                    <a:off x="8071027" y="3627961"/>
                    <a:ext cx="158621" cy="204507"/>
                  </a:xfrm>
                  <a:custGeom>
                    <a:avLst/>
                    <a:gdLst>
                      <a:gd name="connsiteX0" fmla="*/ 0 w 158621"/>
                      <a:gd name="connsiteY0" fmla="*/ 154511 h 204507"/>
                      <a:gd name="connsiteX1" fmla="*/ 34395 w 158621"/>
                      <a:gd name="connsiteY1" fmla="*/ 202327 h 204507"/>
                      <a:gd name="connsiteX2" fmla="*/ 138636 w 158621"/>
                      <a:gd name="connsiteY2" fmla="*/ 16028 h 204507"/>
                      <a:gd name="connsiteX3" fmla="*/ 25565 w 158621"/>
                      <a:gd name="connsiteY3" fmla="*/ 41793 h 204507"/>
                      <a:gd name="connsiteX4" fmla="*/ 0 w 158621"/>
                      <a:gd name="connsiteY4" fmla="*/ 154511 h 204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621" h="204507">
                        <a:moveTo>
                          <a:pt x="0" y="154511"/>
                        </a:moveTo>
                        <a:cubicBezTo>
                          <a:pt x="5077" y="176791"/>
                          <a:pt x="19717" y="199003"/>
                          <a:pt x="34395" y="202327"/>
                        </a:cubicBezTo>
                        <a:cubicBezTo>
                          <a:pt x="134721" y="225063"/>
                          <a:pt x="191091" y="63548"/>
                          <a:pt x="138636" y="16028"/>
                        </a:cubicBezTo>
                        <a:cubicBezTo>
                          <a:pt x="86183" y="-31493"/>
                          <a:pt x="25565" y="41793"/>
                          <a:pt x="25565" y="41793"/>
                        </a:cubicBezTo>
                        <a:lnTo>
                          <a:pt x="0" y="154511"/>
                        </a:lnTo>
                        <a:close/>
                      </a:path>
                    </a:pathLst>
                  </a:custGeom>
                  <a:solidFill>
                    <a:srgbClr val="FFA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180" name="组合 179">
                    <a:extLst>
                      <a:ext uri="{FF2B5EF4-FFF2-40B4-BE49-F238E27FC236}">
                        <a16:creationId xmlns:a16="http://schemas.microsoft.com/office/drawing/2014/main" id="{437A8630-83A2-7072-3A1C-A08DB66F6428}"/>
                      </a:ext>
                    </a:extLst>
                  </p:cNvPr>
                  <p:cNvGrpSpPr/>
                  <p:nvPr/>
                </p:nvGrpSpPr>
                <p:grpSpPr>
                  <a:xfrm>
                    <a:off x="8089821" y="3658416"/>
                    <a:ext cx="96383" cy="142721"/>
                    <a:chOff x="8089821" y="3658416"/>
                    <a:chExt cx="96383" cy="142721"/>
                  </a:xfrm>
                  <a:solidFill>
                    <a:srgbClr val="231F20"/>
                  </a:solidFill>
                </p:grpSpPr>
                <p:sp>
                  <p:nvSpPr>
                    <p:cNvPr id="181" name="任意多边形: 形状 180">
                      <a:extLst>
                        <a:ext uri="{FF2B5EF4-FFF2-40B4-BE49-F238E27FC236}">
                          <a16:creationId xmlns:a16="http://schemas.microsoft.com/office/drawing/2014/main" id="{D92166BF-1869-7759-6F37-C9ACA6623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9821" y="3658416"/>
                      <a:ext cx="96383" cy="98589"/>
                    </a:xfrm>
                    <a:custGeom>
                      <a:avLst/>
                      <a:gdLst>
                        <a:gd name="connsiteX0" fmla="*/ 91791 w 96383"/>
                        <a:gd name="connsiteY0" fmla="*/ 13 h 98589"/>
                        <a:gd name="connsiteX1" fmla="*/ 34146 w 96383"/>
                        <a:gd name="connsiteY1" fmla="*/ 28159 h 98589"/>
                        <a:gd name="connsiteX2" fmla="*/ 332 w 96383"/>
                        <a:gd name="connsiteY2" fmla="*/ 92843 h 98589"/>
                        <a:gd name="connsiteX3" fmla="*/ 9514 w 96383"/>
                        <a:gd name="connsiteY3" fmla="*/ 95377 h 98589"/>
                        <a:gd name="connsiteX4" fmla="*/ 39966 w 96383"/>
                        <a:gd name="connsiteY4" fmla="*/ 35960 h 98589"/>
                        <a:gd name="connsiteX5" fmla="*/ 91782 w 96383"/>
                        <a:gd name="connsiteY5" fmla="*/ 9547 h 98589"/>
                        <a:gd name="connsiteX6" fmla="*/ 91791 w 96383"/>
                        <a:gd name="connsiteY6" fmla="*/ 13 h 98589"/>
                        <a:gd name="connsiteX7" fmla="*/ 91791 w 96383"/>
                        <a:gd name="connsiteY7" fmla="*/ 13 h 985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6383" h="98589">
                          <a:moveTo>
                            <a:pt x="91791" y="13"/>
                          </a:moveTo>
                          <a:cubicBezTo>
                            <a:pt x="69341" y="-445"/>
                            <a:pt x="48634" y="11614"/>
                            <a:pt x="34146" y="28159"/>
                          </a:cubicBezTo>
                          <a:cubicBezTo>
                            <a:pt x="17906" y="46714"/>
                            <a:pt x="8981" y="70107"/>
                            <a:pt x="332" y="92843"/>
                          </a:cubicBezTo>
                          <a:cubicBezTo>
                            <a:pt x="-1849" y="98577"/>
                            <a:pt x="7352" y="101054"/>
                            <a:pt x="9514" y="95377"/>
                          </a:cubicBezTo>
                          <a:cubicBezTo>
                            <a:pt x="17382" y="74679"/>
                            <a:pt x="25459" y="53076"/>
                            <a:pt x="39966" y="35960"/>
                          </a:cubicBezTo>
                          <a:cubicBezTo>
                            <a:pt x="52901" y="20691"/>
                            <a:pt x="71246" y="9118"/>
                            <a:pt x="91782" y="9547"/>
                          </a:cubicBezTo>
                          <a:cubicBezTo>
                            <a:pt x="97916" y="9661"/>
                            <a:pt x="97916" y="136"/>
                            <a:pt x="91791" y="13"/>
                          </a:cubicBezTo>
                          <a:lnTo>
                            <a:pt x="91791" y="13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82" name="任意多边形: 形状 181">
                      <a:extLst>
                        <a:ext uri="{FF2B5EF4-FFF2-40B4-BE49-F238E27FC236}">
                          <a16:creationId xmlns:a16="http://schemas.microsoft.com/office/drawing/2014/main" id="{ABDA6CD4-A1F6-5C6A-B1F9-2046BE1FB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9774" y="3704953"/>
                      <a:ext cx="35274" cy="96184"/>
                    </a:xfrm>
                    <a:custGeom>
                      <a:avLst/>
                      <a:gdLst>
                        <a:gd name="connsiteX0" fmla="*/ 2325 w 35274"/>
                        <a:gd name="connsiteY0" fmla="*/ 8892 h 96184"/>
                        <a:gd name="connsiteX1" fmla="*/ 25727 w 35274"/>
                        <a:gd name="connsiteY1" fmla="*/ 47030 h 96184"/>
                        <a:gd name="connsiteX2" fmla="*/ 3678 w 35274"/>
                        <a:gd name="connsiteY2" fmla="*/ 87226 h 96184"/>
                        <a:gd name="connsiteX3" fmla="*/ 8487 w 35274"/>
                        <a:gd name="connsiteY3" fmla="*/ 95455 h 96184"/>
                        <a:gd name="connsiteX4" fmla="*/ 35252 w 35274"/>
                        <a:gd name="connsiteY4" fmla="*/ 47030 h 96184"/>
                        <a:gd name="connsiteX5" fmla="*/ 7135 w 35274"/>
                        <a:gd name="connsiteY5" fmla="*/ 662 h 96184"/>
                        <a:gd name="connsiteX6" fmla="*/ 2325 w 35274"/>
                        <a:gd name="connsiteY6" fmla="*/ 8892 h 96184"/>
                        <a:gd name="connsiteX7" fmla="*/ 2325 w 35274"/>
                        <a:gd name="connsiteY7" fmla="*/ 8892 h 961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5274" h="96184">
                          <a:moveTo>
                            <a:pt x="2325" y="8892"/>
                          </a:moveTo>
                          <a:cubicBezTo>
                            <a:pt x="15917" y="16636"/>
                            <a:pt x="25261" y="31257"/>
                            <a:pt x="25727" y="47030"/>
                          </a:cubicBezTo>
                          <a:cubicBezTo>
                            <a:pt x="26204" y="63242"/>
                            <a:pt x="17441" y="78806"/>
                            <a:pt x="3678" y="87226"/>
                          </a:cubicBezTo>
                          <a:cubicBezTo>
                            <a:pt x="-1543" y="90426"/>
                            <a:pt x="3239" y="98665"/>
                            <a:pt x="8487" y="95455"/>
                          </a:cubicBezTo>
                          <a:cubicBezTo>
                            <a:pt x="25023" y="85330"/>
                            <a:pt x="35834" y="66575"/>
                            <a:pt x="35252" y="47030"/>
                          </a:cubicBezTo>
                          <a:cubicBezTo>
                            <a:pt x="34691" y="27942"/>
                            <a:pt x="23661" y="10083"/>
                            <a:pt x="7135" y="662"/>
                          </a:cubicBezTo>
                          <a:cubicBezTo>
                            <a:pt x="1791" y="-2376"/>
                            <a:pt x="-3009" y="5854"/>
                            <a:pt x="2325" y="8892"/>
                          </a:cubicBezTo>
                          <a:lnTo>
                            <a:pt x="2325" y="8892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2E1494F-1FE1-C1F0-DC84-5B3C8ED060CA}"/>
                </a:ext>
              </a:extLst>
            </p:cNvPr>
            <p:cNvGrpSpPr/>
            <p:nvPr/>
          </p:nvGrpSpPr>
          <p:grpSpPr>
            <a:xfrm>
              <a:off x="3942197" y="1981552"/>
              <a:ext cx="4804609" cy="1974884"/>
              <a:chOff x="3942197" y="1981552"/>
              <a:chExt cx="4804609" cy="1974884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272EA987-ABD8-CC4B-37F4-C20F9A64FAE8}"/>
                  </a:ext>
                </a:extLst>
              </p:cNvPr>
              <p:cNvGrpSpPr/>
              <p:nvPr/>
            </p:nvGrpSpPr>
            <p:grpSpPr>
              <a:xfrm>
                <a:off x="5671061" y="1981552"/>
                <a:ext cx="1763829" cy="1974884"/>
                <a:chOff x="5671061" y="1981552"/>
                <a:chExt cx="1763829" cy="1974884"/>
              </a:xfrm>
            </p:grpSpPr>
            <p:grpSp>
              <p:nvGrpSpPr>
                <p:cNvPr id="159" name="组合 158">
                  <a:extLst>
                    <a:ext uri="{FF2B5EF4-FFF2-40B4-BE49-F238E27FC236}">
                      <a16:creationId xmlns:a16="http://schemas.microsoft.com/office/drawing/2014/main" id="{0DD02596-DC68-8119-B70D-96F9590F2D44}"/>
                    </a:ext>
                  </a:extLst>
                </p:cNvPr>
                <p:cNvGrpSpPr/>
                <p:nvPr/>
              </p:nvGrpSpPr>
              <p:grpSpPr>
                <a:xfrm>
                  <a:off x="5671061" y="1981552"/>
                  <a:ext cx="1763829" cy="1974884"/>
                  <a:chOff x="5671061" y="1981552"/>
                  <a:chExt cx="1763829" cy="1974884"/>
                </a:xfrm>
              </p:grpSpPr>
              <p:sp>
                <p:nvSpPr>
                  <p:cNvPr id="169" name="任意多边形: 形状 168">
                    <a:extLst>
                      <a:ext uri="{FF2B5EF4-FFF2-40B4-BE49-F238E27FC236}">
                        <a16:creationId xmlns:a16="http://schemas.microsoft.com/office/drawing/2014/main" id="{5524831D-2AF8-7C93-2A6D-B3EF0C69E557}"/>
                      </a:ext>
                    </a:extLst>
                  </p:cNvPr>
                  <p:cNvSpPr/>
                  <p:nvPr/>
                </p:nvSpPr>
                <p:spPr>
                  <a:xfrm>
                    <a:off x="5671061" y="1981552"/>
                    <a:ext cx="1763829" cy="1974884"/>
                  </a:xfrm>
                  <a:custGeom>
                    <a:avLst/>
                    <a:gdLst>
                      <a:gd name="connsiteX0" fmla="*/ 0 w 1763829"/>
                      <a:gd name="connsiteY0" fmla="*/ 0 h 1974884"/>
                      <a:gd name="connsiteX1" fmla="*/ 1763830 w 1763829"/>
                      <a:gd name="connsiteY1" fmla="*/ 0 h 1974884"/>
                      <a:gd name="connsiteX2" fmla="*/ 1763830 w 1763829"/>
                      <a:gd name="connsiteY2" fmla="*/ 1974885 h 1974884"/>
                      <a:gd name="connsiteX3" fmla="*/ 0 w 1763829"/>
                      <a:gd name="connsiteY3" fmla="*/ 1974885 h 1974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3829" h="1974884">
                        <a:moveTo>
                          <a:pt x="0" y="0"/>
                        </a:moveTo>
                        <a:lnTo>
                          <a:pt x="1763830" y="0"/>
                        </a:lnTo>
                        <a:lnTo>
                          <a:pt x="1763830" y="1974885"/>
                        </a:lnTo>
                        <a:lnTo>
                          <a:pt x="0" y="19748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70" name="任意多边形: 形状 169">
                    <a:extLst>
                      <a:ext uri="{FF2B5EF4-FFF2-40B4-BE49-F238E27FC236}">
                        <a16:creationId xmlns:a16="http://schemas.microsoft.com/office/drawing/2014/main" id="{83A3E5A8-4230-9927-B72A-112205A19148}"/>
                      </a:ext>
                    </a:extLst>
                  </p:cNvPr>
                  <p:cNvSpPr/>
                  <p:nvPr/>
                </p:nvSpPr>
                <p:spPr>
                  <a:xfrm>
                    <a:off x="5671061" y="1981552"/>
                    <a:ext cx="1763829" cy="195776"/>
                  </a:xfrm>
                  <a:custGeom>
                    <a:avLst/>
                    <a:gdLst>
                      <a:gd name="connsiteX0" fmla="*/ 0 w 1763829"/>
                      <a:gd name="connsiteY0" fmla="*/ 0 h 195776"/>
                      <a:gd name="connsiteX1" fmla="*/ 1763830 w 1763829"/>
                      <a:gd name="connsiteY1" fmla="*/ 0 h 195776"/>
                      <a:gd name="connsiteX2" fmla="*/ 1763830 w 1763829"/>
                      <a:gd name="connsiteY2" fmla="*/ 195777 h 195776"/>
                      <a:gd name="connsiteX3" fmla="*/ 0 w 1763829"/>
                      <a:gd name="connsiteY3" fmla="*/ 195777 h 195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3829" h="195776">
                        <a:moveTo>
                          <a:pt x="0" y="0"/>
                        </a:moveTo>
                        <a:lnTo>
                          <a:pt x="1763830" y="0"/>
                        </a:lnTo>
                        <a:lnTo>
                          <a:pt x="1763830" y="195777"/>
                        </a:lnTo>
                        <a:lnTo>
                          <a:pt x="0" y="19577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B1321108-6E46-004D-F207-DBE6E0479582}"/>
                    </a:ext>
                  </a:extLst>
                </p:cNvPr>
                <p:cNvGrpSpPr/>
                <p:nvPr/>
              </p:nvGrpSpPr>
              <p:grpSpPr>
                <a:xfrm>
                  <a:off x="5821518" y="2396528"/>
                  <a:ext cx="1468535" cy="1214418"/>
                  <a:chOff x="5821518" y="2396528"/>
                  <a:chExt cx="1468535" cy="1214418"/>
                </a:xfrm>
                <a:solidFill>
                  <a:srgbClr val="CDDFF7"/>
                </a:solidFill>
              </p:grpSpPr>
              <p:sp>
                <p:nvSpPr>
                  <p:cNvPr id="162" name="任意多边形: 形状 161">
                    <a:extLst>
                      <a:ext uri="{FF2B5EF4-FFF2-40B4-BE49-F238E27FC236}">
                        <a16:creationId xmlns:a16="http://schemas.microsoft.com/office/drawing/2014/main" id="{C9E3B4D2-002E-0BC4-C4F7-44B4DC30FC7F}"/>
                      </a:ext>
                    </a:extLst>
                  </p:cNvPr>
                  <p:cNvSpPr/>
                  <p:nvPr/>
                </p:nvSpPr>
                <p:spPr>
                  <a:xfrm>
                    <a:off x="6202518" y="2396528"/>
                    <a:ext cx="1087535" cy="84715"/>
                  </a:xfrm>
                  <a:custGeom>
                    <a:avLst/>
                    <a:gdLst>
                      <a:gd name="connsiteX0" fmla="*/ 1045169 w 1087535"/>
                      <a:gd name="connsiteY0" fmla="*/ 84715 h 84715"/>
                      <a:gd name="connsiteX1" fmla="*/ 42358 w 1087535"/>
                      <a:gd name="connsiteY1" fmla="*/ 84715 h 84715"/>
                      <a:gd name="connsiteX2" fmla="*/ 0 w 1087535"/>
                      <a:gd name="connsiteY2" fmla="*/ 42358 h 84715"/>
                      <a:gd name="connsiteX3" fmla="*/ 0 w 1087535"/>
                      <a:gd name="connsiteY3" fmla="*/ 42358 h 84715"/>
                      <a:gd name="connsiteX4" fmla="*/ 42358 w 1087535"/>
                      <a:gd name="connsiteY4" fmla="*/ 0 h 84715"/>
                      <a:gd name="connsiteX5" fmla="*/ 1045178 w 1087535"/>
                      <a:gd name="connsiteY5" fmla="*/ 0 h 84715"/>
                      <a:gd name="connsiteX6" fmla="*/ 1087536 w 1087535"/>
                      <a:gd name="connsiteY6" fmla="*/ 42358 h 84715"/>
                      <a:gd name="connsiteX7" fmla="*/ 1087536 w 1087535"/>
                      <a:gd name="connsiteY7" fmla="*/ 42358 h 84715"/>
                      <a:gd name="connsiteX8" fmla="*/ 1045169 w 1087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87535" h="84715">
                        <a:moveTo>
                          <a:pt x="1045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045178" y="0"/>
                        </a:lnTo>
                        <a:cubicBezTo>
                          <a:pt x="1068571" y="0"/>
                          <a:pt x="1087536" y="18964"/>
                          <a:pt x="1087536" y="42358"/>
                        </a:cubicBezTo>
                        <a:lnTo>
                          <a:pt x="1087536" y="42358"/>
                        </a:lnTo>
                        <a:cubicBezTo>
                          <a:pt x="1087536" y="65751"/>
                          <a:pt x="1068571" y="84715"/>
                          <a:pt x="1045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63" name="任意多边形: 形状 162">
                    <a:extLst>
                      <a:ext uri="{FF2B5EF4-FFF2-40B4-BE49-F238E27FC236}">
                        <a16:creationId xmlns:a16="http://schemas.microsoft.com/office/drawing/2014/main" id="{B25B8254-0952-1ADC-7B9B-4047F39B7D04}"/>
                      </a:ext>
                    </a:extLst>
                  </p:cNvPr>
                  <p:cNvSpPr/>
                  <p:nvPr/>
                </p:nvSpPr>
                <p:spPr>
                  <a:xfrm>
                    <a:off x="6202518" y="2584818"/>
                    <a:ext cx="1087535" cy="84715"/>
                  </a:xfrm>
                  <a:custGeom>
                    <a:avLst/>
                    <a:gdLst>
                      <a:gd name="connsiteX0" fmla="*/ 1045169 w 1087535"/>
                      <a:gd name="connsiteY0" fmla="*/ 84715 h 84715"/>
                      <a:gd name="connsiteX1" fmla="*/ 42358 w 1087535"/>
                      <a:gd name="connsiteY1" fmla="*/ 84715 h 84715"/>
                      <a:gd name="connsiteX2" fmla="*/ 0 w 1087535"/>
                      <a:gd name="connsiteY2" fmla="*/ 42358 h 84715"/>
                      <a:gd name="connsiteX3" fmla="*/ 0 w 1087535"/>
                      <a:gd name="connsiteY3" fmla="*/ 42358 h 84715"/>
                      <a:gd name="connsiteX4" fmla="*/ 42358 w 1087535"/>
                      <a:gd name="connsiteY4" fmla="*/ 0 h 84715"/>
                      <a:gd name="connsiteX5" fmla="*/ 1045178 w 1087535"/>
                      <a:gd name="connsiteY5" fmla="*/ 0 h 84715"/>
                      <a:gd name="connsiteX6" fmla="*/ 1087536 w 1087535"/>
                      <a:gd name="connsiteY6" fmla="*/ 42358 h 84715"/>
                      <a:gd name="connsiteX7" fmla="*/ 1087536 w 1087535"/>
                      <a:gd name="connsiteY7" fmla="*/ 42358 h 84715"/>
                      <a:gd name="connsiteX8" fmla="*/ 1045169 w 1087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87535" h="84715">
                        <a:moveTo>
                          <a:pt x="1045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045178" y="0"/>
                        </a:lnTo>
                        <a:cubicBezTo>
                          <a:pt x="1068571" y="0"/>
                          <a:pt x="1087536" y="18964"/>
                          <a:pt x="1087536" y="42358"/>
                        </a:cubicBezTo>
                        <a:lnTo>
                          <a:pt x="1087536" y="42358"/>
                        </a:lnTo>
                        <a:cubicBezTo>
                          <a:pt x="1087536" y="65751"/>
                          <a:pt x="1068571" y="84715"/>
                          <a:pt x="1045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64" name="任意多边形: 形状 163">
                    <a:extLst>
                      <a:ext uri="{FF2B5EF4-FFF2-40B4-BE49-F238E27FC236}">
                        <a16:creationId xmlns:a16="http://schemas.microsoft.com/office/drawing/2014/main" id="{0AD7E837-0CAE-C397-6B13-AAFFBB51FFBF}"/>
                      </a:ext>
                    </a:extLst>
                  </p:cNvPr>
                  <p:cNvSpPr/>
                  <p:nvPr/>
                </p:nvSpPr>
                <p:spPr>
                  <a:xfrm>
                    <a:off x="5821518" y="2773099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65" name="任意多边形: 形状 164">
                    <a:extLst>
                      <a:ext uri="{FF2B5EF4-FFF2-40B4-BE49-F238E27FC236}">
                        <a16:creationId xmlns:a16="http://schemas.microsoft.com/office/drawing/2014/main" id="{3512D334-573F-3EF9-5D3A-56E7A4004443}"/>
                      </a:ext>
                    </a:extLst>
                  </p:cNvPr>
                  <p:cNvSpPr/>
                  <p:nvPr/>
                </p:nvSpPr>
                <p:spPr>
                  <a:xfrm>
                    <a:off x="5821518" y="2961379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 dirty="0"/>
                  </a:p>
                </p:txBody>
              </p:sp>
              <p:sp>
                <p:nvSpPr>
                  <p:cNvPr id="166" name="任意多边形: 形状 165">
                    <a:extLst>
                      <a:ext uri="{FF2B5EF4-FFF2-40B4-BE49-F238E27FC236}">
                        <a16:creationId xmlns:a16="http://schemas.microsoft.com/office/drawing/2014/main" id="{0593ADE0-D2E7-1A06-D441-C218711A8A78}"/>
                      </a:ext>
                    </a:extLst>
                  </p:cNvPr>
                  <p:cNvSpPr/>
                  <p:nvPr/>
                </p:nvSpPr>
                <p:spPr>
                  <a:xfrm>
                    <a:off x="5821518" y="3149669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67" name="任意多边形: 形状 166">
                    <a:extLst>
                      <a:ext uri="{FF2B5EF4-FFF2-40B4-BE49-F238E27FC236}">
                        <a16:creationId xmlns:a16="http://schemas.microsoft.com/office/drawing/2014/main" id="{C2B899EA-572E-E22C-FA8E-C1664C69340C}"/>
                      </a:ext>
                    </a:extLst>
                  </p:cNvPr>
                  <p:cNvSpPr/>
                  <p:nvPr/>
                </p:nvSpPr>
                <p:spPr>
                  <a:xfrm>
                    <a:off x="5821518" y="3337950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68" name="任意多边形: 形状 167">
                    <a:extLst>
                      <a:ext uri="{FF2B5EF4-FFF2-40B4-BE49-F238E27FC236}">
                        <a16:creationId xmlns:a16="http://schemas.microsoft.com/office/drawing/2014/main" id="{C2B5858E-B335-21C8-997C-AE8565044B7C}"/>
                      </a:ext>
                    </a:extLst>
                  </p:cNvPr>
                  <p:cNvSpPr/>
                  <p:nvPr/>
                </p:nvSpPr>
                <p:spPr>
                  <a:xfrm>
                    <a:off x="5821518" y="3526231"/>
                    <a:ext cx="1468535" cy="84715"/>
                  </a:xfrm>
                  <a:custGeom>
                    <a:avLst/>
                    <a:gdLst>
                      <a:gd name="connsiteX0" fmla="*/ 1426169 w 1468535"/>
                      <a:gd name="connsiteY0" fmla="*/ 84715 h 84715"/>
                      <a:gd name="connsiteX1" fmla="*/ 42358 w 1468535"/>
                      <a:gd name="connsiteY1" fmla="*/ 84715 h 84715"/>
                      <a:gd name="connsiteX2" fmla="*/ 0 w 1468535"/>
                      <a:gd name="connsiteY2" fmla="*/ 42358 h 84715"/>
                      <a:gd name="connsiteX3" fmla="*/ 0 w 1468535"/>
                      <a:gd name="connsiteY3" fmla="*/ 42358 h 84715"/>
                      <a:gd name="connsiteX4" fmla="*/ 42358 w 1468535"/>
                      <a:gd name="connsiteY4" fmla="*/ 0 h 84715"/>
                      <a:gd name="connsiteX5" fmla="*/ 1426178 w 1468535"/>
                      <a:gd name="connsiteY5" fmla="*/ 0 h 84715"/>
                      <a:gd name="connsiteX6" fmla="*/ 1468536 w 1468535"/>
                      <a:gd name="connsiteY6" fmla="*/ 42358 h 84715"/>
                      <a:gd name="connsiteX7" fmla="*/ 1468536 w 1468535"/>
                      <a:gd name="connsiteY7" fmla="*/ 42358 h 84715"/>
                      <a:gd name="connsiteX8" fmla="*/ 1426169 w 1468535"/>
                      <a:gd name="connsiteY8" fmla="*/ 84715 h 84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68535" h="84715">
                        <a:moveTo>
                          <a:pt x="1426169" y="84715"/>
                        </a:moveTo>
                        <a:lnTo>
                          <a:pt x="42358" y="84715"/>
                        </a:lnTo>
                        <a:cubicBezTo>
                          <a:pt x="18964" y="84715"/>
                          <a:pt x="0" y="65751"/>
                          <a:pt x="0" y="42358"/>
                        </a:cubicBezTo>
                        <a:lnTo>
                          <a:pt x="0" y="42358"/>
                        </a:lnTo>
                        <a:cubicBezTo>
                          <a:pt x="0" y="18964"/>
                          <a:pt x="18964" y="0"/>
                          <a:pt x="42358" y="0"/>
                        </a:cubicBezTo>
                        <a:lnTo>
                          <a:pt x="1426178" y="0"/>
                        </a:lnTo>
                        <a:cubicBezTo>
                          <a:pt x="1449571" y="0"/>
                          <a:pt x="1468536" y="18964"/>
                          <a:pt x="1468536" y="42358"/>
                        </a:cubicBezTo>
                        <a:lnTo>
                          <a:pt x="1468536" y="42358"/>
                        </a:lnTo>
                        <a:cubicBezTo>
                          <a:pt x="1468536" y="65751"/>
                          <a:pt x="1449571" y="84715"/>
                          <a:pt x="1426169" y="847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sp>
              <p:nvSpPr>
                <p:cNvPr id="161" name="任意多边形: 形状 160">
                  <a:extLst>
                    <a:ext uri="{FF2B5EF4-FFF2-40B4-BE49-F238E27FC236}">
                      <a16:creationId xmlns:a16="http://schemas.microsoft.com/office/drawing/2014/main" id="{D96CEEB9-A7D9-F372-CD5E-27F33636EAB2}"/>
                    </a:ext>
                  </a:extLst>
                </p:cNvPr>
                <p:cNvSpPr/>
                <p:nvPr/>
              </p:nvSpPr>
              <p:spPr>
                <a:xfrm>
                  <a:off x="5821518" y="2396528"/>
                  <a:ext cx="313191" cy="273005"/>
                </a:xfrm>
                <a:custGeom>
                  <a:avLst/>
                  <a:gdLst>
                    <a:gd name="connsiteX0" fmla="*/ 0 w 313191"/>
                    <a:gd name="connsiteY0" fmla="*/ 0 h 273005"/>
                    <a:gd name="connsiteX1" fmla="*/ 313192 w 313191"/>
                    <a:gd name="connsiteY1" fmla="*/ 0 h 273005"/>
                    <a:gd name="connsiteX2" fmla="*/ 313192 w 313191"/>
                    <a:gd name="connsiteY2" fmla="*/ 273006 h 273005"/>
                    <a:gd name="connsiteX3" fmla="*/ 0 w 313191"/>
                    <a:gd name="connsiteY3" fmla="*/ 273006 h 27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191" h="273005">
                      <a:moveTo>
                        <a:pt x="0" y="0"/>
                      </a:moveTo>
                      <a:lnTo>
                        <a:pt x="313192" y="0"/>
                      </a:lnTo>
                      <a:lnTo>
                        <a:pt x="313192" y="273006"/>
                      </a:lnTo>
                      <a:lnTo>
                        <a:pt x="0" y="273006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1FF44BB5-24D1-3C6A-5B23-B1B09FF0D9BC}"/>
                  </a:ext>
                </a:extLst>
              </p:cNvPr>
              <p:cNvGrpSpPr/>
              <p:nvPr/>
            </p:nvGrpSpPr>
            <p:grpSpPr>
              <a:xfrm>
                <a:off x="7505985" y="2396528"/>
                <a:ext cx="1240821" cy="543486"/>
                <a:chOff x="7505985" y="2396528"/>
                <a:chExt cx="1240821" cy="543486"/>
              </a:xfrm>
            </p:grpSpPr>
            <p:sp>
              <p:nvSpPr>
                <p:cNvPr id="148" name="任意多边形: 形状 147">
                  <a:extLst>
                    <a:ext uri="{FF2B5EF4-FFF2-40B4-BE49-F238E27FC236}">
                      <a16:creationId xmlns:a16="http://schemas.microsoft.com/office/drawing/2014/main" id="{092015B3-3EFE-B33F-AC5A-E655CBF5397F}"/>
                    </a:ext>
                  </a:extLst>
                </p:cNvPr>
                <p:cNvSpPr/>
                <p:nvPr/>
              </p:nvSpPr>
              <p:spPr>
                <a:xfrm>
                  <a:off x="7505985" y="2396528"/>
                  <a:ext cx="1240821" cy="543486"/>
                </a:xfrm>
                <a:custGeom>
                  <a:avLst/>
                  <a:gdLst>
                    <a:gd name="connsiteX0" fmla="*/ 0 w 1240821"/>
                    <a:gd name="connsiteY0" fmla="*/ 0 h 543486"/>
                    <a:gd name="connsiteX1" fmla="*/ 1240822 w 1240821"/>
                    <a:gd name="connsiteY1" fmla="*/ 0 h 543486"/>
                    <a:gd name="connsiteX2" fmla="*/ 1240822 w 1240821"/>
                    <a:gd name="connsiteY2" fmla="*/ 543487 h 543486"/>
                    <a:gd name="connsiteX3" fmla="*/ 0 w 1240821"/>
                    <a:gd name="connsiteY3" fmla="*/ 543487 h 543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0821" h="543486">
                      <a:moveTo>
                        <a:pt x="0" y="0"/>
                      </a:moveTo>
                      <a:lnTo>
                        <a:pt x="1240822" y="0"/>
                      </a:lnTo>
                      <a:lnTo>
                        <a:pt x="1240822" y="543487"/>
                      </a:lnTo>
                      <a:lnTo>
                        <a:pt x="0" y="543487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AFBCE389-1A2F-6847-07DF-5C72032FCEC0}"/>
                    </a:ext>
                  </a:extLst>
                </p:cNvPr>
                <p:cNvGrpSpPr/>
                <p:nvPr/>
              </p:nvGrpSpPr>
              <p:grpSpPr>
                <a:xfrm>
                  <a:off x="7576804" y="2481243"/>
                  <a:ext cx="1099175" cy="374046"/>
                  <a:chOff x="7576804" y="2481243"/>
                  <a:chExt cx="1099175" cy="374046"/>
                </a:xfrm>
              </p:grpSpPr>
              <p:grpSp>
                <p:nvGrpSpPr>
                  <p:cNvPr id="150" name="组合 149">
                    <a:extLst>
                      <a:ext uri="{FF2B5EF4-FFF2-40B4-BE49-F238E27FC236}">
                        <a16:creationId xmlns:a16="http://schemas.microsoft.com/office/drawing/2014/main" id="{802163FF-7453-B930-8997-187901D84377}"/>
                      </a:ext>
                    </a:extLst>
                  </p:cNvPr>
                  <p:cNvGrpSpPr/>
                  <p:nvPr/>
                </p:nvGrpSpPr>
                <p:grpSpPr>
                  <a:xfrm>
                    <a:off x="7576804" y="2481243"/>
                    <a:ext cx="374046" cy="374046"/>
                    <a:chOff x="7576804" y="2481243"/>
                    <a:chExt cx="374046" cy="374046"/>
                  </a:xfrm>
                </p:grpSpPr>
                <p:sp>
                  <p:nvSpPr>
                    <p:cNvPr id="155" name="任意多边形: 形状 154">
                      <a:extLst>
                        <a:ext uri="{FF2B5EF4-FFF2-40B4-BE49-F238E27FC236}">
                          <a16:creationId xmlns:a16="http://schemas.microsoft.com/office/drawing/2014/main" id="{39C86BC4-BAD0-5FDC-4D8A-6250F2F84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804" y="2481243"/>
                      <a:ext cx="374046" cy="374046"/>
                    </a:xfrm>
                    <a:custGeom>
                      <a:avLst/>
                      <a:gdLst>
                        <a:gd name="connsiteX0" fmla="*/ 374047 w 374046"/>
                        <a:gd name="connsiteY0" fmla="*/ 186976 h 374046"/>
                        <a:gd name="connsiteX1" fmla="*/ 306038 w 374046"/>
                        <a:gd name="connsiteY1" fmla="*/ 331375 h 374046"/>
                        <a:gd name="connsiteX2" fmla="*/ 187071 w 374046"/>
                        <a:gd name="connsiteY2" fmla="*/ 374047 h 374046"/>
                        <a:gd name="connsiteX3" fmla="*/ 68104 w 374046"/>
                        <a:gd name="connsiteY3" fmla="*/ 331375 h 374046"/>
                        <a:gd name="connsiteX4" fmla="*/ 0 w 374046"/>
                        <a:gd name="connsiteY4" fmla="*/ 186976 h 374046"/>
                        <a:gd name="connsiteX5" fmla="*/ 187071 w 374046"/>
                        <a:gd name="connsiteY5" fmla="*/ 0 h 374046"/>
                        <a:gd name="connsiteX6" fmla="*/ 374047 w 374046"/>
                        <a:gd name="connsiteY6" fmla="*/ 186976 h 3740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74046" h="374046">
                          <a:moveTo>
                            <a:pt x="374047" y="186976"/>
                          </a:moveTo>
                          <a:cubicBezTo>
                            <a:pt x="374047" y="245078"/>
                            <a:pt x="347567" y="296989"/>
                            <a:pt x="306038" y="331375"/>
                          </a:cubicBezTo>
                          <a:cubicBezTo>
                            <a:pt x="273653" y="358045"/>
                            <a:pt x="232219" y="374047"/>
                            <a:pt x="187071" y="374047"/>
                          </a:cubicBezTo>
                          <a:cubicBezTo>
                            <a:pt x="141827" y="374047"/>
                            <a:pt x="100394" y="358045"/>
                            <a:pt x="68104" y="331375"/>
                          </a:cubicBezTo>
                          <a:cubicBezTo>
                            <a:pt x="26479" y="296989"/>
                            <a:pt x="0" y="245078"/>
                            <a:pt x="0" y="186976"/>
                          </a:cubicBezTo>
                          <a:cubicBezTo>
                            <a:pt x="0" y="83725"/>
                            <a:pt x="83725" y="0"/>
                            <a:pt x="187071" y="0"/>
                          </a:cubicBezTo>
                          <a:cubicBezTo>
                            <a:pt x="290322" y="0"/>
                            <a:pt x="374047" y="83725"/>
                            <a:pt x="374047" y="18697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59B4B082-4623-8CB1-F29F-49D430119D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44907" y="2590590"/>
                      <a:ext cx="237934" cy="264699"/>
                      <a:chOff x="7644907" y="2590590"/>
                      <a:chExt cx="237934" cy="264699"/>
                    </a:xfrm>
                    <a:solidFill>
                      <a:srgbClr val="FFFFFF"/>
                    </a:solidFill>
                  </p:grpSpPr>
                  <p:sp>
                    <p:nvSpPr>
                      <p:cNvPr id="157" name="任意多边形: 形状 156">
                        <a:extLst>
                          <a:ext uri="{FF2B5EF4-FFF2-40B4-BE49-F238E27FC236}">
                            <a16:creationId xmlns:a16="http://schemas.microsoft.com/office/drawing/2014/main" id="{631D1419-ABB9-B269-DC7D-A6E359CC1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4124" y="2590590"/>
                        <a:ext cx="119424" cy="119424"/>
                      </a:xfrm>
                      <a:custGeom>
                        <a:avLst/>
                        <a:gdLst>
                          <a:gd name="connsiteX0" fmla="*/ 119425 w 119424"/>
                          <a:gd name="connsiteY0" fmla="*/ 59712 h 119424"/>
                          <a:gd name="connsiteX1" fmla="*/ 59713 w 119424"/>
                          <a:gd name="connsiteY1" fmla="*/ 0 h 119424"/>
                          <a:gd name="connsiteX2" fmla="*/ 0 w 119424"/>
                          <a:gd name="connsiteY2" fmla="*/ 59712 h 119424"/>
                          <a:gd name="connsiteX3" fmla="*/ 59713 w 119424"/>
                          <a:gd name="connsiteY3" fmla="*/ 119425 h 119424"/>
                          <a:gd name="connsiteX4" fmla="*/ 119425 w 119424"/>
                          <a:gd name="connsiteY4" fmla="*/ 59712 h 1194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9424" h="119424">
                            <a:moveTo>
                              <a:pt x="119425" y="59712"/>
                            </a:moveTo>
                            <a:cubicBezTo>
                              <a:pt x="119425" y="26737"/>
                              <a:pt x="92688" y="0"/>
                              <a:pt x="59713" y="0"/>
                            </a:cubicBezTo>
                            <a:cubicBezTo>
                              <a:pt x="26737" y="0"/>
                              <a:pt x="0" y="26737"/>
                              <a:pt x="0" y="59712"/>
                            </a:cubicBezTo>
                            <a:cubicBezTo>
                              <a:pt x="0" y="92688"/>
                              <a:pt x="26727" y="119425"/>
                              <a:pt x="59713" y="119425"/>
                            </a:cubicBezTo>
                            <a:cubicBezTo>
                              <a:pt x="92688" y="119425"/>
                              <a:pt x="119425" y="92697"/>
                              <a:pt x="119425" y="5971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158" name="任意多边形: 形状 157">
                        <a:extLst>
                          <a:ext uri="{FF2B5EF4-FFF2-40B4-BE49-F238E27FC236}">
                            <a16:creationId xmlns:a16="http://schemas.microsoft.com/office/drawing/2014/main" id="{4A052AAD-7AA7-1ACB-D424-054766AC5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4907" y="2697365"/>
                        <a:ext cx="237934" cy="157924"/>
                      </a:xfrm>
                      <a:custGeom>
                        <a:avLst/>
                        <a:gdLst>
                          <a:gd name="connsiteX0" fmla="*/ 237934 w 237934"/>
                          <a:gd name="connsiteY0" fmla="*/ 115252 h 157924"/>
                          <a:gd name="connsiteX1" fmla="*/ 118967 w 237934"/>
                          <a:gd name="connsiteY1" fmla="*/ 157925 h 157924"/>
                          <a:gd name="connsiteX2" fmla="*/ 0 w 237934"/>
                          <a:gd name="connsiteY2" fmla="*/ 115252 h 157924"/>
                          <a:gd name="connsiteX3" fmla="*/ 118967 w 237934"/>
                          <a:gd name="connsiteY3" fmla="*/ 0 h 157924"/>
                          <a:gd name="connsiteX4" fmla="*/ 237934 w 237934"/>
                          <a:gd name="connsiteY4" fmla="*/ 115252 h 1579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7934" h="157924">
                            <a:moveTo>
                              <a:pt x="237934" y="115252"/>
                            </a:moveTo>
                            <a:cubicBezTo>
                              <a:pt x="205550" y="141922"/>
                              <a:pt x="164116" y="157925"/>
                              <a:pt x="118967" y="157925"/>
                            </a:cubicBezTo>
                            <a:cubicBezTo>
                              <a:pt x="73723" y="157925"/>
                              <a:pt x="32290" y="141922"/>
                              <a:pt x="0" y="115252"/>
                            </a:cubicBezTo>
                            <a:cubicBezTo>
                              <a:pt x="9144" y="50006"/>
                              <a:pt x="58960" y="0"/>
                              <a:pt x="118967" y="0"/>
                            </a:cubicBezTo>
                            <a:cubicBezTo>
                              <a:pt x="178975" y="0"/>
                              <a:pt x="228791" y="50006"/>
                              <a:pt x="237934" y="11525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51" name="组合 150">
                    <a:extLst>
                      <a:ext uri="{FF2B5EF4-FFF2-40B4-BE49-F238E27FC236}">
                        <a16:creationId xmlns:a16="http://schemas.microsoft.com/office/drawing/2014/main" id="{98C879F9-96E7-D50E-98C2-E5B94666C7EA}"/>
                      </a:ext>
                    </a:extLst>
                  </p:cNvPr>
                  <p:cNvGrpSpPr/>
                  <p:nvPr/>
                </p:nvGrpSpPr>
                <p:grpSpPr>
                  <a:xfrm>
                    <a:off x="8044386" y="2558919"/>
                    <a:ext cx="631593" cy="218703"/>
                    <a:chOff x="8044386" y="2558919"/>
                    <a:chExt cx="631593" cy="218703"/>
                  </a:xfrm>
                  <a:solidFill>
                    <a:srgbClr val="F0F7FF"/>
                  </a:solidFill>
                </p:grpSpPr>
                <p:sp>
                  <p:nvSpPr>
                    <p:cNvPr id="152" name="任意多边形: 形状 151">
                      <a:extLst>
                        <a:ext uri="{FF2B5EF4-FFF2-40B4-BE49-F238E27FC236}">
                          <a16:creationId xmlns:a16="http://schemas.microsoft.com/office/drawing/2014/main" id="{EC714DBD-35D4-75B1-906E-87DF543CA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386" y="2558919"/>
                      <a:ext cx="631593" cy="44167"/>
                    </a:xfrm>
                    <a:custGeom>
                      <a:avLst/>
                      <a:gdLst>
                        <a:gd name="connsiteX0" fmla="*/ 609515 w 631593"/>
                        <a:gd name="connsiteY0" fmla="*/ 44167 h 44167"/>
                        <a:gd name="connsiteX1" fmla="*/ 22079 w 631593"/>
                        <a:gd name="connsiteY1" fmla="*/ 44167 h 44167"/>
                        <a:gd name="connsiteX2" fmla="*/ 0 w 631593"/>
                        <a:gd name="connsiteY2" fmla="*/ 22088 h 44167"/>
                        <a:gd name="connsiteX3" fmla="*/ 0 w 631593"/>
                        <a:gd name="connsiteY3" fmla="*/ 22088 h 44167"/>
                        <a:gd name="connsiteX4" fmla="*/ 22079 w 631593"/>
                        <a:gd name="connsiteY4" fmla="*/ 0 h 44167"/>
                        <a:gd name="connsiteX5" fmla="*/ 609515 w 631593"/>
                        <a:gd name="connsiteY5" fmla="*/ 0 h 44167"/>
                        <a:gd name="connsiteX6" fmla="*/ 631593 w 631593"/>
                        <a:gd name="connsiteY6" fmla="*/ 22088 h 44167"/>
                        <a:gd name="connsiteX7" fmla="*/ 631593 w 631593"/>
                        <a:gd name="connsiteY7" fmla="*/ 22088 h 44167"/>
                        <a:gd name="connsiteX8" fmla="*/ 609515 w 631593"/>
                        <a:gd name="connsiteY8" fmla="*/ 44167 h 44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31593" h="44167">
                          <a:moveTo>
                            <a:pt x="609515" y="44167"/>
                          </a:moveTo>
                          <a:lnTo>
                            <a:pt x="22079" y="44167"/>
                          </a:lnTo>
                          <a:cubicBezTo>
                            <a:pt x="9877" y="44167"/>
                            <a:pt x="0" y="34280"/>
                            <a:pt x="0" y="22088"/>
                          </a:cubicBezTo>
                          <a:lnTo>
                            <a:pt x="0" y="22088"/>
                          </a:lnTo>
                          <a:cubicBezTo>
                            <a:pt x="0" y="9887"/>
                            <a:pt x="9887" y="0"/>
                            <a:pt x="22079" y="0"/>
                          </a:cubicBezTo>
                          <a:lnTo>
                            <a:pt x="609515" y="0"/>
                          </a:lnTo>
                          <a:cubicBezTo>
                            <a:pt x="621706" y="0"/>
                            <a:pt x="631593" y="9887"/>
                            <a:pt x="631593" y="22088"/>
                          </a:cubicBezTo>
                          <a:lnTo>
                            <a:pt x="631593" y="22088"/>
                          </a:lnTo>
                          <a:cubicBezTo>
                            <a:pt x="631603" y="34280"/>
                            <a:pt x="621706" y="44167"/>
                            <a:pt x="609515" y="4416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53" name="任意多边形: 形状 152">
                      <a:extLst>
                        <a:ext uri="{FF2B5EF4-FFF2-40B4-BE49-F238E27FC236}">
                          <a16:creationId xmlns:a16="http://schemas.microsoft.com/office/drawing/2014/main" id="{0EA10E79-E168-E3F5-09D9-86C4EC891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386" y="2646187"/>
                      <a:ext cx="441093" cy="44167"/>
                    </a:xfrm>
                    <a:custGeom>
                      <a:avLst/>
                      <a:gdLst>
                        <a:gd name="connsiteX0" fmla="*/ 419015 w 441093"/>
                        <a:gd name="connsiteY0" fmla="*/ 44167 h 44167"/>
                        <a:gd name="connsiteX1" fmla="*/ 22079 w 441093"/>
                        <a:gd name="connsiteY1" fmla="*/ 44167 h 44167"/>
                        <a:gd name="connsiteX2" fmla="*/ 0 w 441093"/>
                        <a:gd name="connsiteY2" fmla="*/ 22088 h 44167"/>
                        <a:gd name="connsiteX3" fmla="*/ 0 w 441093"/>
                        <a:gd name="connsiteY3" fmla="*/ 22088 h 44167"/>
                        <a:gd name="connsiteX4" fmla="*/ 22079 w 441093"/>
                        <a:gd name="connsiteY4" fmla="*/ 0 h 44167"/>
                        <a:gd name="connsiteX5" fmla="*/ 419015 w 441093"/>
                        <a:gd name="connsiteY5" fmla="*/ 0 h 44167"/>
                        <a:gd name="connsiteX6" fmla="*/ 441093 w 441093"/>
                        <a:gd name="connsiteY6" fmla="*/ 22088 h 44167"/>
                        <a:gd name="connsiteX7" fmla="*/ 441093 w 441093"/>
                        <a:gd name="connsiteY7" fmla="*/ 22088 h 44167"/>
                        <a:gd name="connsiteX8" fmla="*/ 419015 w 441093"/>
                        <a:gd name="connsiteY8" fmla="*/ 44167 h 44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41093" h="44167">
                          <a:moveTo>
                            <a:pt x="419015" y="44167"/>
                          </a:moveTo>
                          <a:lnTo>
                            <a:pt x="22079" y="44167"/>
                          </a:lnTo>
                          <a:cubicBezTo>
                            <a:pt x="9877" y="44167"/>
                            <a:pt x="0" y="34280"/>
                            <a:pt x="0" y="22088"/>
                          </a:cubicBezTo>
                          <a:lnTo>
                            <a:pt x="0" y="22088"/>
                          </a:lnTo>
                          <a:cubicBezTo>
                            <a:pt x="0" y="9887"/>
                            <a:pt x="9887" y="0"/>
                            <a:pt x="22079" y="0"/>
                          </a:cubicBezTo>
                          <a:lnTo>
                            <a:pt x="419015" y="0"/>
                          </a:lnTo>
                          <a:cubicBezTo>
                            <a:pt x="431206" y="0"/>
                            <a:pt x="441093" y="9887"/>
                            <a:pt x="441093" y="22088"/>
                          </a:cubicBezTo>
                          <a:lnTo>
                            <a:pt x="441093" y="22088"/>
                          </a:lnTo>
                          <a:cubicBezTo>
                            <a:pt x="441103" y="34280"/>
                            <a:pt x="431206" y="44167"/>
                            <a:pt x="419015" y="4416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54" name="任意多边形: 形状 153">
                      <a:extLst>
                        <a:ext uri="{FF2B5EF4-FFF2-40B4-BE49-F238E27FC236}">
                          <a16:creationId xmlns:a16="http://schemas.microsoft.com/office/drawing/2014/main" id="{9DD80A4B-17E1-ACA7-DBD1-D25DE7848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386" y="2733455"/>
                      <a:ext cx="536343" cy="44167"/>
                    </a:xfrm>
                    <a:custGeom>
                      <a:avLst/>
                      <a:gdLst>
                        <a:gd name="connsiteX0" fmla="*/ 514265 w 536343"/>
                        <a:gd name="connsiteY0" fmla="*/ 44167 h 44167"/>
                        <a:gd name="connsiteX1" fmla="*/ 22079 w 536343"/>
                        <a:gd name="connsiteY1" fmla="*/ 44167 h 44167"/>
                        <a:gd name="connsiteX2" fmla="*/ 0 w 536343"/>
                        <a:gd name="connsiteY2" fmla="*/ 22079 h 44167"/>
                        <a:gd name="connsiteX3" fmla="*/ 0 w 536343"/>
                        <a:gd name="connsiteY3" fmla="*/ 22079 h 44167"/>
                        <a:gd name="connsiteX4" fmla="*/ 22079 w 536343"/>
                        <a:gd name="connsiteY4" fmla="*/ 0 h 44167"/>
                        <a:gd name="connsiteX5" fmla="*/ 514265 w 536343"/>
                        <a:gd name="connsiteY5" fmla="*/ 0 h 44167"/>
                        <a:gd name="connsiteX6" fmla="*/ 536343 w 536343"/>
                        <a:gd name="connsiteY6" fmla="*/ 22079 h 44167"/>
                        <a:gd name="connsiteX7" fmla="*/ 536343 w 536343"/>
                        <a:gd name="connsiteY7" fmla="*/ 22079 h 44167"/>
                        <a:gd name="connsiteX8" fmla="*/ 514265 w 536343"/>
                        <a:gd name="connsiteY8" fmla="*/ 44167 h 44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36343" h="44167">
                          <a:moveTo>
                            <a:pt x="514265" y="44167"/>
                          </a:moveTo>
                          <a:lnTo>
                            <a:pt x="22079" y="44167"/>
                          </a:lnTo>
                          <a:cubicBezTo>
                            <a:pt x="9877" y="44167"/>
                            <a:pt x="0" y="34280"/>
                            <a:pt x="0" y="22079"/>
                          </a:cubicBezTo>
                          <a:lnTo>
                            <a:pt x="0" y="22079"/>
                          </a:lnTo>
                          <a:cubicBezTo>
                            <a:pt x="0" y="9887"/>
                            <a:pt x="9887" y="0"/>
                            <a:pt x="22079" y="0"/>
                          </a:cubicBezTo>
                          <a:lnTo>
                            <a:pt x="514265" y="0"/>
                          </a:lnTo>
                          <a:cubicBezTo>
                            <a:pt x="526456" y="0"/>
                            <a:pt x="536343" y="9887"/>
                            <a:pt x="536343" y="22079"/>
                          </a:cubicBezTo>
                          <a:lnTo>
                            <a:pt x="536343" y="22079"/>
                          </a:lnTo>
                          <a:cubicBezTo>
                            <a:pt x="536353" y="34280"/>
                            <a:pt x="526456" y="44167"/>
                            <a:pt x="514265" y="4416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4E8031C-90F3-58AC-DAD1-143E02136F42}"/>
                  </a:ext>
                </a:extLst>
              </p:cNvPr>
              <p:cNvGrpSpPr/>
              <p:nvPr/>
            </p:nvGrpSpPr>
            <p:grpSpPr>
              <a:xfrm>
                <a:off x="3942197" y="2108206"/>
                <a:ext cx="1260052" cy="741645"/>
                <a:chOff x="3942197" y="2108206"/>
                <a:chExt cx="1260052" cy="741645"/>
              </a:xfrm>
            </p:grpSpPr>
            <p:sp>
              <p:nvSpPr>
                <p:cNvPr id="140" name="任意多边形: 形状 139">
                  <a:extLst>
                    <a:ext uri="{FF2B5EF4-FFF2-40B4-BE49-F238E27FC236}">
                      <a16:creationId xmlns:a16="http://schemas.microsoft.com/office/drawing/2014/main" id="{588EE165-0E28-86D0-BB9B-318805A6EF13}"/>
                    </a:ext>
                  </a:extLst>
                </p:cNvPr>
                <p:cNvSpPr/>
                <p:nvPr/>
              </p:nvSpPr>
              <p:spPr>
                <a:xfrm>
                  <a:off x="3942197" y="2108206"/>
                  <a:ext cx="1260052" cy="741645"/>
                </a:xfrm>
                <a:custGeom>
                  <a:avLst/>
                  <a:gdLst>
                    <a:gd name="connsiteX0" fmla="*/ 0 w 1260052"/>
                    <a:gd name="connsiteY0" fmla="*/ 0 h 741645"/>
                    <a:gd name="connsiteX1" fmla="*/ 1260053 w 1260052"/>
                    <a:gd name="connsiteY1" fmla="*/ 0 h 741645"/>
                    <a:gd name="connsiteX2" fmla="*/ 1260053 w 1260052"/>
                    <a:gd name="connsiteY2" fmla="*/ 741645 h 741645"/>
                    <a:gd name="connsiteX3" fmla="*/ 0 w 1260052"/>
                    <a:gd name="connsiteY3" fmla="*/ 741645 h 741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0052" h="741645">
                      <a:moveTo>
                        <a:pt x="0" y="0"/>
                      </a:moveTo>
                      <a:lnTo>
                        <a:pt x="1260053" y="0"/>
                      </a:lnTo>
                      <a:lnTo>
                        <a:pt x="1260053" y="741645"/>
                      </a:lnTo>
                      <a:lnTo>
                        <a:pt x="0" y="74164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F168B141-1C69-A9EC-6435-5921D43D1090}"/>
                    </a:ext>
                  </a:extLst>
                </p:cNvPr>
                <p:cNvGrpSpPr/>
                <p:nvPr/>
              </p:nvGrpSpPr>
              <p:grpSpPr>
                <a:xfrm>
                  <a:off x="4034199" y="2178005"/>
                  <a:ext cx="1076067" cy="602056"/>
                  <a:chOff x="4034199" y="2178005"/>
                  <a:chExt cx="1076067" cy="602056"/>
                </a:xfrm>
              </p:grpSpPr>
              <p:sp>
                <p:nvSpPr>
                  <p:cNvPr id="142" name="任意多边形: 形状 141">
                    <a:extLst>
                      <a:ext uri="{FF2B5EF4-FFF2-40B4-BE49-F238E27FC236}">
                        <a16:creationId xmlns:a16="http://schemas.microsoft.com/office/drawing/2014/main" id="{2CC3AD56-8A48-6191-9DAD-E87E24FC16C0}"/>
                      </a:ext>
                    </a:extLst>
                  </p:cNvPr>
                  <p:cNvSpPr/>
                  <p:nvPr/>
                </p:nvSpPr>
                <p:spPr>
                  <a:xfrm>
                    <a:off x="4034199" y="2279410"/>
                    <a:ext cx="1076039" cy="500641"/>
                  </a:xfrm>
                  <a:custGeom>
                    <a:avLst/>
                    <a:gdLst>
                      <a:gd name="connsiteX0" fmla="*/ 227829 w 1076039"/>
                      <a:gd name="connsiteY0" fmla="*/ 7 h 500641"/>
                      <a:gd name="connsiteX1" fmla="*/ 451133 w 1076039"/>
                      <a:gd name="connsiteY1" fmla="*/ 250324 h 500641"/>
                      <a:gd name="connsiteX2" fmla="*/ 695697 w 1076039"/>
                      <a:gd name="connsiteY2" fmla="*/ 199613 h 500641"/>
                      <a:gd name="connsiteX3" fmla="*/ 1076039 w 1076039"/>
                      <a:gd name="connsiteY3" fmla="*/ 259716 h 500641"/>
                      <a:gd name="connsiteX4" fmla="*/ 1076039 w 1076039"/>
                      <a:gd name="connsiteY4" fmla="*/ 500641 h 500641"/>
                      <a:gd name="connsiteX5" fmla="*/ 0 w 1076039"/>
                      <a:gd name="connsiteY5" fmla="*/ 500641 h 500641"/>
                      <a:gd name="connsiteX6" fmla="*/ 227829 w 1076039"/>
                      <a:gd name="connsiteY6" fmla="*/ 7 h 50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76039" h="500641">
                        <a:moveTo>
                          <a:pt x="227829" y="7"/>
                        </a:moveTo>
                        <a:cubicBezTo>
                          <a:pt x="368456" y="-1498"/>
                          <a:pt x="343795" y="227883"/>
                          <a:pt x="451133" y="250324"/>
                        </a:cubicBezTo>
                        <a:cubicBezTo>
                          <a:pt x="582063" y="277699"/>
                          <a:pt x="573357" y="199613"/>
                          <a:pt x="695697" y="199613"/>
                        </a:cubicBezTo>
                        <a:cubicBezTo>
                          <a:pt x="822741" y="199613"/>
                          <a:pt x="835352" y="481239"/>
                          <a:pt x="1076039" y="259716"/>
                        </a:cubicBezTo>
                        <a:lnTo>
                          <a:pt x="1076039" y="500641"/>
                        </a:lnTo>
                        <a:lnTo>
                          <a:pt x="0" y="500641"/>
                        </a:lnTo>
                        <a:cubicBezTo>
                          <a:pt x="0" y="500651"/>
                          <a:pt x="87211" y="1512"/>
                          <a:pt x="227829" y="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 dirty="0"/>
                  </a:p>
                </p:txBody>
              </p:sp>
              <p:sp>
                <p:nvSpPr>
                  <p:cNvPr id="143" name="任意多边形: 形状 142">
                    <a:extLst>
                      <a:ext uri="{FF2B5EF4-FFF2-40B4-BE49-F238E27FC236}">
                        <a16:creationId xmlns:a16="http://schemas.microsoft.com/office/drawing/2014/main" id="{ACCD1B53-DD2B-2BEC-6583-D56658543F50}"/>
                      </a:ext>
                    </a:extLst>
                  </p:cNvPr>
                  <p:cNvSpPr/>
                  <p:nvPr/>
                </p:nvSpPr>
                <p:spPr>
                  <a:xfrm>
                    <a:off x="4034199" y="2390146"/>
                    <a:ext cx="1076058" cy="389905"/>
                  </a:xfrm>
                  <a:custGeom>
                    <a:avLst/>
                    <a:gdLst>
                      <a:gd name="connsiteX0" fmla="*/ 871347 w 1076058"/>
                      <a:gd name="connsiteY0" fmla="*/ 183356 h 389905"/>
                      <a:gd name="connsiteX1" fmla="*/ 552879 w 1076058"/>
                      <a:gd name="connsiteY1" fmla="*/ 293065 h 389905"/>
                      <a:gd name="connsiteX2" fmla="*/ 124806 w 1076058"/>
                      <a:gd name="connsiteY2" fmla="*/ 0 h 389905"/>
                      <a:gd name="connsiteX3" fmla="*/ 0 w 1076058"/>
                      <a:gd name="connsiteY3" fmla="*/ 60112 h 389905"/>
                      <a:gd name="connsiteX4" fmla="*/ 0 w 1076058"/>
                      <a:gd name="connsiteY4" fmla="*/ 389906 h 389905"/>
                      <a:gd name="connsiteX5" fmla="*/ 1076058 w 1076058"/>
                      <a:gd name="connsiteY5" fmla="*/ 389906 h 389905"/>
                      <a:gd name="connsiteX6" fmla="*/ 871347 w 1076058"/>
                      <a:gd name="connsiteY6" fmla="*/ 183356 h 389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76058" h="389905">
                        <a:moveTo>
                          <a:pt x="871347" y="183356"/>
                        </a:moveTo>
                        <a:cubicBezTo>
                          <a:pt x="730720" y="181851"/>
                          <a:pt x="664550" y="291560"/>
                          <a:pt x="552879" y="293065"/>
                        </a:cubicBezTo>
                        <a:cubicBezTo>
                          <a:pt x="441208" y="294570"/>
                          <a:pt x="321269" y="0"/>
                          <a:pt x="124806" y="0"/>
                        </a:cubicBezTo>
                        <a:cubicBezTo>
                          <a:pt x="77514" y="0"/>
                          <a:pt x="35881" y="19536"/>
                          <a:pt x="0" y="60112"/>
                        </a:cubicBezTo>
                        <a:lnTo>
                          <a:pt x="0" y="389906"/>
                        </a:lnTo>
                        <a:lnTo>
                          <a:pt x="1076058" y="389906"/>
                        </a:lnTo>
                        <a:cubicBezTo>
                          <a:pt x="1076049" y="389915"/>
                          <a:pt x="1011974" y="184861"/>
                          <a:pt x="871347" y="1833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44" name="任意多边形: 形状 143">
                    <a:extLst>
                      <a:ext uri="{FF2B5EF4-FFF2-40B4-BE49-F238E27FC236}">
                        <a16:creationId xmlns:a16="http://schemas.microsoft.com/office/drawing/2014/main" id="{3792C156-F675-7583-06CD-3B3F2D79255E}"/>
                      </a:ext>
                    </a:extLst>
                  </p:cNvPr>
                  <p:cNvSpPr/>
                  <p:nvPr/>
                </p:nvSpPr>
                <p:spPr>
                  <a:xfrm>
                    <a:off x="4034208" y="2390146"/>
                    <a:ext cx="1076058" cy="389905"/>
                  </a:xfrm>
                  <a:custGeom>
                    <a:avLst/>
                    <a:gdLst>
                      <a:gd name="connsiteX0" fmla="*/ 827218 w 1076058"/>
                      <a:gd name="connsiteY0" fmla="*/ 186719 h 389905"/>
                      <a:gd name="connsiteX1" fmla="*/ 552879 w 1076058"/>
                      <a:gd name="connsiteY1" fmla="*/ 293065 h 389905"/>
                      <a:gd name="connsiteX2" fmla="*/ 124806 w 1076058"/>
                      <a:gd name="connsiteY2" fmla="*/ 0 h 389905"/>
                      <a:gd name="connsiteX3" fmla="*/ 115424 w 1076058"/>
                      <a:gd name="connsiteY3" fmla="*/ 495 h 389905"/>
                      <a:gd name="connsiteX4" fmla="*/ 0 w 1076058"/>
                      <a:gd name="connsiteY4" fmla="*/ 389906 h 389905"/>
                      <a:gd name="connsiteX5" fmla="*/ 1076058 w 1076058"/>
                      <a:gd name="connsiteY5" fmla="*/ 389906 h 389905"/>
                      <a:gd name="connsiteX6" fmla="*/ 970521 w 1076058"/>
                      <a:gd name="connsiteY6" fmla="*/ 222552 h 389905"/>
                      <a:gd name="connsiteX7" fmla="*/ 827218 w 1076058"/>
                      <a:gd name="connsiteY7" fmla="*/ 186719 h 389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76058" h="389905">
                        <a:moveTo>
                          <a:pt x="827218" y="186719"/>
                        </a:moveTo>
                        <a:cubicBezTo>
                          <a:pt x="715537" y="204902"/>
                          <a:pt x="652167" y="291732"/>
                          <a:pt x="552879" y="293065"/>
                        </a:cubicBezTo>
                        <a:cubicBezTo>
                          <a:pt x="441208" y="294570"/>
                          <a:pt x="321269" y="0"/>
                          <a:pt x="124806" y="0"/>
                        </a:cubicBezTo>
                        <a:cubicBezTo>
                          <a:pt x="121634" y="0"/>
                          <a:pt x="118548" y="314"/>
                          <a:pt x="115424" y="495"/>
                        </a:cubicBezTo>
                        <a:cubicBezTo>
                          <a:pt x="42281" y="147999"/>
                          <a:pt x="0" y="389906"/>
                          <a:pt x="0" y="389906"/>
                        </a:cubicBezTo>
                        <a:lnTo>
                          <a:pt x="1076058" y="389906"/>
                        </a:lnTo>
                        <a:cubicBezTo>
                          <a:pt x="1076058" y="389906"/>
                          <a:pt x="1042435" y="282454"/>
                          <a:pt x="970521" y="222552"/>
                        </a:cubicBezTo>
                        <a:cubicBezTo>
                          <a:pt x="904218" y="250193"/>
                          <a:pt x="862936" y="223380"/>
                          <a:pt x="827218" y="18671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13DB8A5C-CFCA-4E1B-E312-0ABF147352D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199" y="2178005"/>
                    <a:ext cx="1076048" cy="602056"/>
                    <a:chOff x="4034199" y="2178005"/>
                    <a:chExt cx="1076048" cy="602056"/>
                  </a:xfrm>
                </p:grpSpPr>
                <p:sp>
                  <p:nvSpPr>
                    <p:cNvPr id="146" name="任意多边形: 形状 145">
                      <a:extLst>
                        <a:ext uri="{FF2B5EF4-FFF2-40B4-BE49-F238E27FC236}">
                          <a16:creationId xmlns:a16="http://schemas.microsoft.com/office/drawing/2014/main" id="{F28B7296-73CE-981F-D85F-94E193740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199" y="2780061"/>
                      <a:ext cx="1076048" cy="9525"/>
                    </a:xfrm>
                    <a:custGeom>
                      <a:avLst/>
                      <a:gdLst>
                        <a:gd name="connsiteX0" fmla="*/ 0 w 1076048"/>
                        <a:gd name="connsiteY0" fmla="*/ 0 h 9525"/>
                        <a:gd name="connsiteX1" fmla="*/ 1076049 w 1076048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76048" h="9525">
                          <a:moveTo>
                            <a:pt x="0" y="0"/>
                          </a:moveTo>
                          <a:lnTo>
                            <a:pt x="1076049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47" name="任意多边形: 形状 146">
                      <a:extLst>
                        <a:ext uri="{FF2B5EF4-FFF2-40B4-BE49-F238E27FC236}">
                          <a16:creationId xmlns:a16="http://schemas.microsoft.com/office/drawing/2014/main" id="{22054941-D99E-E557-CF5C-776031E37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199" y="2178005"/>
                      <a:ext cx="9525" cy="602056"/>
                    </a:xfrm>
                    <a:custGeom>
                      <a:avLst/>
                      <a:gdLst>
                        <a:gd name="connsiteX0" fmla="*/ 0 w 9525"/>
                        <a:gd name="connsiteY0" fmla="*/ 602056 h 602056"/>
                        <a:gd name="connsiteX1" fmla="*/ 0 w 9525"/>
                        <a:gd name="connsiteY1" fmla="*/ 0 h 602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602056">
                          <a:moveTo>
                            <a:pt x="0" y="60205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9525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DEE2DAC-1ADD-169B-3D77-92CBBA11EDB2}"/>
                </a:ext>
              </a:extLst>
            </p:cNvPr>
            <p:cNvGrpSpPr/>
            <p:nvPr/>
          </p:nvGrpSpPr>
          <p:grpSpPr>
            <a:xfrm>
              <a:off x="4526923" y="2768391"/>
              <a:ext cx="2699169" cy="2573428"/>
              <a:chOff x="4526923" y="2768391"/>
              <a:chExt cx="2699169" cy="2573428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CEC22B5F-837F-014A-4F6D-02815779C463}"/>
                  </a:ext>
                </a:extLst>
              </p:cNvPr>
              <p:cNvGrpSpPr/>
              <p:nvPr/>
            </p:nvGrpSpPr>
            <p:grpSpPr>
              <a:xfrm>
                <a:off x="4885944" y="4421228"/>
                <a:ext cx="1250439" cy="916267"/>
                <a:chOff x="4885944" y="4421228"/>
                <a:chExt cx="1250439" cy="916267"/>
              </a:xfrm>
            </p:grpSpPr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E815033D-F694-BD76-C22E-D304BAA9FE51}"/>
                    </a:ext>
                  </a:extLst>
                </p:cNvPr>
                <p:cNvSpPr/>
                <p:nvPr/>
              </p:nvSpPr>
              <p:spPr>
                <a:xfrm>
                  <a:off x="4885944" y="4429610"/>
                  <a:ext cx="1250439" cy="907884"/>
                </a:xfrm>
                <a:custGeom>
                  <a:avLst/>
                  <a:gdLst>
                    <a:gd name="connsiteX0" fmla="*/ 1068134 w 1250439"/>
                    <a:gd name="connsiteY0" fmla="*/ 0 h 907884"/>
                    <a:gd name="connsiteX1" fmla="*/ 1249737 w 1250439"/>
                    <a:gd name="connsiteY1" fmla="*/ 907885 h 907884"/>
                    <a:gd name="connsiteX2" fmla="*/ 705822 w 1250439"/>
                    <a:gd name="connsiteY2" fmla="*/ 907885 h 907884"/>
                    <a:gd name="connsiteX3" fmla="*/ 727986 w 1250439"/>
                    <a:gd name="connsiteY3" fmla="*/ 508168 h 907884"/>
                    <a:gd name="connsiteX4" fmla="*/ 569214 w 1250439"/>
                    <a:gd name="connsiteY4" fmla="*/ 907885 h 907884"/>
                    <a:gd name="connsiteX5" fmla="*/ 0 w 1250439"/>
                    <a:gd name="connsiteY5" fmla="*/ 907885 h 907884"/>
                    <a:gd name="connsiteX6" fmla="*/ 642757 w 1250439"/>
                    <a:gd name="connsiteY6" fmla="*/ 0 h 907884"/>
                    <a:gd name="connsiteX7" fmla="*/ 1068134 w 1250439"/>
                    <a:gd name="connsiteY7" fmla="*/ 0 h 907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0439" h="907884">
                      <a:moveTo>
                        <a:pt x="1068134" y="0"/>
                      </a:moveTo>
                      <a:cubicBezTo>
                        <a:pt x="1271835" y="276301"/>
                        <a:pt x="1249737" y="907885"/>
                        <a:pt x="1249737" y="907885"/>
                      </a:cubicBezTo>
                      <a:lnTo>
                        <a:pt x="705822" y="907885"/>
                      </a:lnTo>
                      <a:lnTo>
                        <a:pt x="727986" y="508168"/>
                      </a:lnTo>
                      <a:lnTo>
                        <a:pt x="569214" y="907885"/>
                      </a:lnTo>
                      <a:lnTo>
                        <a:pt x="0" y="907885"/>
                      </a:lnTo>
                      <a:cubicBezTo>
                        <a:pt x="0" y="907885"/>
                        <a:pt x="220437" y="152124"/>
                        <a:pt x="642757" y="0"/>
                      </a:cubicBezTo>
                      <a:lnTo>
                        <a:pt x="1068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345A8918-8DCD-0B3F-A1AA-B0510504D9FD}"/>
                    </a:ext>
                  </a:extLst>
                </p:cNvPr>
                <p:cNvGrpSpPr/>
                <p:nvPr/>
              </p:nvGrpSpPr>
              <p:grpSpPr>
                <a:xfrm>
                  <a:off x="5455148" y="4421228"/>
                  <a:ext cx="533685" cy="916267"/>
                  <a:chOff x="5455148" y="4421228"/>
                  <a:chExt cx="533685" cy="916267"/>
                </a:xfrm>
                <a:noFill/>
              </p:grpSpPr>
              <p:sp>
                <p:nvSpPr>
                  <p:cNvPr id="134" name="任意多边形: 形状 133">
                    <a:extLst>
                      <a:ext uri="{FF2B5EF4-FFF2-40B4-BE49-F238E27FC236}">
                        <a16:creationId xmlns:a16="http://schemas.microsoft.com/office/drawing/2014/main" id="{DB44B2B0-02CB-E9B0-4F46-2D48E066CB13}"/>
                      </a:ext>
                    </a:extLst>
                  </p:cNvPr>
                  <p:cNvSpPr/>
                  <p:nvPr/>
                </p:nvSpPr>
                <p:spPr>
                  <a:xfrm>
                    <a:off x="5455148" y="4421228"/>
                    <a:ext cx="387724" cy="916267"/>
                  </a:xfrm>
                  <a:custGeom>
                    <a:avLst/>
                    <a:gdLst>
                      <a:gd name="connsiteX0" fmla="*/ 0 w 387724"/>
                      <a:gd name="connsiteY0" fmla="*/ 916267 h 916267"/>
                      <a:gd name="connsiteX1" fmla="*/ 195320 w 387724"/>
                      <a:gd name="connsiteY1" fmla="*/ 379352 h 916267"/>
                      <a:gd name="connsiteX2" fmla="*/ 387725 w 387724"/>
                      <a:gd name="connsiteY2" fmla="*/ 0 h 91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7724" h="916267">
                        <a:moveTo>
                          <a:pt x="0" y="916267"/>
                        </a:moveTo>
                        <a:lnTo>
                          <a:pt x="195320" y="379352"/>
                        </a:lnTo>
                        <a:cubicBezTo>
                          <a:pt x="195320" y="379352"/>
                          <a:pt x="311915" y="349844"/>
                          <a:pt x="387725" y="0"/>
                        </a:cubicBezTo>
                      </a:path>
                    </a:pathLst>
                  </a:custGeom>
                  <a:noFill/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35" name="任意多边形: 形状 134">
                    <a:extLst>
                      <a:ext uri="{FF2B5EF4-FFF2-40B4-BE49-F238E27FC236}">
                        <a16:creationId xmlns:a16="http://schemas.microsoft.com/office/drawing/2014/main" id="{1EBF9D4A-1772-8EBF-C2C2-449B93E8011E}"/>
                      </a:ext>
                    </a:extLst>
                  </p:cNvPr>
                  <p:cNvSpPr/>
                  <p:nvPr/>
                </p:nvSpPr>
                <p:spPr>
                  <a:xfrm>
                    <a:off x="5650477" y="4429610"/>
                    <a:ext cx="120176" cy="370970"/>
                  </a:xfrm>
                  <a:custGeom>
                    <a:avLst/>
                    <a:gdLst>
                      <a:gd name="connsiteX0" fmla="*/ 0 w 120176"/>
                      <a:gd name="connsiteY0" fmla="*/ 370970 h 370970"/>
                      <a:gd name="connsiteX1" fmla="*/ 120177 w 120176"/>
                      <a:gd name="connsiteY1" fmla="*/ 0 h 370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0176" h="370970">
                        <a:moveTo>
                          <a:pt x="0" y="370970"/>
                        </a:moveTo>
                        <a:lnTo>
                          <a:pt x="120177" y="0"/>
                        </a:lnTo>
                      </a:path>
                    </a:pathLst>
                  </a:custGeom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36" name="任意多边形: 形状 135">
                    <a:extLst>
                      <a:ext uri="{FF2B5EF4-FFF2-40B4-BE49-F238E27FC236}">
                        <a16:creationId xmlns:a16="http://schemas.microsoft.com/office/drawing/2014/main" id="{C3F1084F-359A-4D7E-954B-1C0784C48E67}"/>
                      </a:ext>
                    </a:extLst>
                  </p:cNvPr>
                  <p:cNvSpPr/>
                  <p:nvPr/>
                </p:nvSpPr>
                <p:spPr>
                  <a:xfrm>
                    <a:off x="5455148" y="4463081"/>
                    <a:ext cx="533685" cy="8420"/>
                  </a:xfrm>
                  <a:custGeom>
                    <a:avLst/>
                    <a:gdLst>
                      <a:gd name="connsiteX0" fmla="*/ 533686 w 533685"/>
                      <a:gd name="connsiteY0" fmla="*/ 8420 h 8420"/>
                      <a:gd name="connsiteX1" fmla="*/ 0 w 533685"/>
                      <a:gd name="connsiteY1" fmla="*/ 0 h 8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33685" h="8420">
                        <a:moveTo>
                          <a:pt x="533686" y="842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 cap="rnd">
                    <a:solidFill>
                      <a:srgbClr val="231F20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02D8308-C508-2A1F-8DEE-354756056171}"/>
                  </a:ext>
                </a:extLst>
              </p:cNvPr>
              <p:cNvGrpSpPr/>
              <p:nvPr/>
            </p:nvGrpSpPr>
            <p:grpSpPr>
              <a:xfrm>
                <a:off x="4526923" y="3523767"/>
                <a:ext cx="2699169" cy="1818052"/>
                <a:chOff x="4526923" y="3523767"/>
                <a:chExt cx="2699169" cy="1818052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429E3E88-9F34-C913-1039-326ACD7CF5D1}"/>
                    </a:ext>
                  </a:extLst>
                </p:cNvPr>
                <p:cNvGrpSpPr/>
                <p:nvPr/>
              </p:nvGrpSpPr>
              <p:grpSpPr>
                <a:xfrm>
                  <a:off x="6182976" y="3523767"/>
                  <a:ext cx="1043116" cy="979433"/>
                  <a:chOff x="6182976" y="3523767"/>
                  <a:chExt cx="1043116" cy="979433"/>
                </a:xfrm>
              </p:grpSpPr>
              <p:sp>
                <p:nvSpPr>
                  <p:cNvPr id="125" name="任意多边形: 形状 124">
                    <a:extLst>
                      <a:ext uri="{FF2B5EF4-FFF2-40B4-BE49-F238E27FC236}">
                        <a16:creationId xmlns:a16="http://schemas.microsoft.com/office/drawing/2014/main" id="{64ED35FA-E438-CE92-D310-A40DC27B193B}"/>
                      </a:ext>
                    </a:extLst>
                  </p:cNvPr>
                  <p:cNvSpPr/>
                  <p:nvPr/>
                </p:nvSpPr>
                <p:spPr>
                  <a:xfrm>
                    <a:off x="6182976" y="3523767"/>
                    <a:ext cx="650106" cy="979433"/>
                  </a:xfrm>
                  <a:custGeom>
                    <a:avLst/>
                    <a:gdLst>
                      <a:gd name="connsiteX0" fmla="*/ 19494 w 650106"/>
                      <a:gd name="connsiteY0" fmla="*/ 2206 h 979433"/>
                      <a:gd name="connsiteX1" fmla="*/ 236131 w 650106"/>
                      <a:gd name="connsiteY1" fmla="*/ 218214 h 979433"/>
                      <a:gd name="connsiteX2" fmla="*/ 287804 w 650106"/>
                      <a:gd name="connsiteY2" fmla="*/ 502430 h 979433"/>
                      <a:gd name="connsiteX3" fmla="*/ 536245 w 650106"/>
                      <a:gd name="connsiteY3" fmla="*/ 150644 h 979433"/>
                      <a:gd name="connsiteX4" fmla="*/ 650107 w 650106"/>
                      <a:gd name="connsiteY4" fmla="*/ 410086 h 979433"/>
                      <a:gd name="connsiteX5" fmla="*/ 220224 w 650106"/>
                      <a:gd name="connsiteY5" fmla="*/ 979433 h 979433"/>
                      <a:gd name="connsiteX6" fmla="*/ 19494 w 650106"/>
                      <a:gd name="connsiteY6" fmla="*/ 2206 h 979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0106" h="979433">
                        <a:moveTo>
                          <a:pt x="19494" y="2206"/>
                        </a:moveTo>
                        <a:cubicBezTo>
                          <a:pt x="102971" y="-12329"/>
                          <a:pt x="210290" y="43316"/>
                          <a:pt x="236131" y="218214"/>
                        </a:cubicBezTo>
                        <a:cubicBezTo>
                          <a:pt x="261972" y="393112"/>
                          <a:pt x="287804" y="502430"/>
                          <a:pt x="287804" y="502430"/>
                        </a:cubicBezTo>
                        <a:lnTo>
                          <a:pt x="536245" y="150644"/>
                        </a:lnTo>
                        <a:lnTo>
                          <a:pt x="650107" y="410086"/>
                        </a:lnTo>
                        <a:cubicBezTo>
                          <a:pt x="650107" y="410086"/>
                          <a:pt x="432889" y="979433"/>
                          <a:pt x="220224" y="979433"/>
                        </a:cubicBezTo>
                        <a:cubicBezTo>
                          <a:pt x="-92462" y="979423"/>
                          <a:pt x="19494" y="2206"/>
                          <a:pt x="19494" y="2206"/>
                        </a:cubicBez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126" name="组合 125">
                    <a:extLst>
                      <a:ext uri="{FF2B5EF4-FFF2-40B4-BE49-F238E27FC236}">
                        <a16:creationId xmlns:a16="http://schemas.microsoft.com/office/drawing/2014/main" id="{02367BF7-A3DF-FCB4-70EB-B57E743FD1B9}"/>
                      </a:ext>
                    </a:extLst>
                  </p:cNvPr>
                  <p:cNvGrpSpPr/>
                  <p:nvPr/>
                </p:nvGrpSpPr>
                <p:grpSpPr>
                  <a:xfrm>
                    <a:off x="6719220" y="3579477"/>
                    <a:ext cx="506872" cy="354376"/>
                    <a:chOff x="6719220" y="3579477"/>
                    <a:chExt cx="506872" cy="354376"/>
                  </a:xfrm>
                </p:grpSpPr>
                <p:sp>
                  <p:nvSpPr>
                    <p:cNvPr id="127" name="任意多边形: 形状 126">
                      <a:extLst>
                        <a:ext uri="{FF2B5EF4-FFF2-40B4-BE49-F238E27FC236}">
                          <a16:creationId xmlns:a16="http://schemas.microsoft.com/office/drawing/2014/main" id="{5E3A68A3-C802-7683-5764-DB4D1A674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220" y="3579477"/>
                      <a:ext cx="506872" cy="354376"/>
                    </a:xfrm>
                    <a:custGeom>
                      <a:avLst/>
                      <a:gdLst>
                        <a:gd name="connsiteX0" fmla="*/ 0 w 506872"/>
                        <a:gd name="connsiteY0" fmla="*/ 94935 h 354376"/>
                        <a:gd name="connsiteX1" fmla="*/ 317430 w 506872"/>
                        <a:gd name="connsiteY1" fmla="*/ 9124 h 354376"/>
                        <a:gd name="connsiteX2" fmla="*/ 197568 w 506872"/>
                        <a:gd name="connsiteY2" fmla="*/ 94935 h 354376"/>
                        <a:gd name="connsiteX3" fmla="*/ 465401 w 506872"/>
                        <a:gd name="connsiteY3" fmla="*/ 139340 h 354376"/>
                        <a:gd name="connsiteX4" fmla="*/ 465401 w 506872"/>
                        <a:gd name="connsiteY4" fmla="*/ 164495 h 354376"/>
                        <a:gd name="connsiteX5" fmla="*/ 506835 w 506872"/>
                        <a:gd name="connsiteY5" fmla="*/ 188175 h 354376"/>
                        <a:gd name="connsiteX6" fmla="*/ 440246 w 506872"/>
                        <a:gd name="connsiteY6" fmla="*/ 216293 h 354376"/>
                        <a:gd name="connsiteX7" fmla="*/ 428406 w 506872"/>
                        <a:gd name="connsiteY7" fmla="*/ 250325 h 354376"/>
                        <a:gd name="connsiteX8" fmla="*/ 113862 w 506872"/>
                        <a:gd name="connsiteY8" fmla="*/ 354376 h 354376"/>
                        <a:gd name="connsiteX9" fmla="*/ 0 w 506872"/>
                        <a:gd name="connsiteY9" fmla="*/ 94935 h 3543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06872" h="354376">
                          <a:moveTo>
                            <a:pt x="0" y="94935"/>
                          </a:moveTo>
                          <a:cubicBezTo>
                            <a:pt x="36271" y="37242"/>
                            <a:pt x="308553" y="-23433"/>
                            <a:pt x="317430" y="9124"/>
                          </a:cubicBezTo>
                          <a:cubicBezTo>
                            <a:pt x="326307" y="41680"/>
                            <a:pt x="197568" y="94935"/>
                            <a:pt x="197568" y="94935"/>
                          </a:cubicBezTo>
                          <a:cubicBezTo>
                            <a:pt x="197568" y="94935"/>
                            <a:pt x="447647" y="121585"/>
                            <a:pt x="465401" y="139340"/>
                          </a:cubicBezTo>
                          <a:cubicBezTo>
                            <a:pt x="483156" y="157094"/>
                            <a:pt x="465401" y="164495"/>
                            <a:pt x="465401" y="164495"/>
                          </a:cubicBezTo>
                          <a:cubicBezTo>
                            <a:pt x="465401" y="164495"/>
                            <a:pt x="508311" y="165972"/>
                            <a:pt x="506835" y="188175"/>
                          </a:cubicBezTo>
                          <a:cubicBezTo>
                            <a:pt x="505358" y="210368"/>
                            <a:pt x="440246" y="216293"/>
                            <a:pt x="440246" y="216293"/>
                          </a:cubicBezTo>
                          <a:cubicBezTo>
                            <a:pt x="440246" y="216293"/>
                            <a:pt x="450599" y="234047"/>
                            <a:pt x="428406" y="250325"/>
                          </a:cubicBezTo>
                          <a:cubicBezTo>
                            <a:pt x="406213" y="266603"/>
                            <a:pt x="113862" y="354376"/>
                            <a:pt x="113862" y="354376"/>
                          </a:cubicBezTo>
                          <a:lnTo>
                            <a:pt x="0" y="94935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A83D7CE3-5795-D379-8441-3AA22F2CE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97983" y="3670744"/>
                      <a:ext cx="386638" cy="156209"/>
                      <a:chOff x="6797983" y="3670744"/>
                      <a:chExt cx="386638" cy="156209"/>
                    </a:xfrm>
                    <a:noFill/>
                  </p:grpSpPr>
                  <p:sp>
                    <p:nvSpPr>
                      <p:cNvPr id="129" name="任意多边形: 形状 128">
                        <a:extLst>
                          <a:ext uri="{FF2B5EF4-FFF2-40B4-BE49-F238E27FC236}">
                            <a16:creationId xmlns:a16="http://schemas.microsoft.com/office/drawing/2014/main" id="{39112EE0-B268-C8CA-9AE6-96BBF600F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97983" y="3670744"/>
                        <a:ext cx="104403" cy="131806"/>
                      </a:xfrm>
                      <a:custGeom>
                        <a:avLst/>
                        <a:gdLst>
                          <a:gd name="connsiteX0" fmla="*/ 0 w 104403"/>
                          <a:gd name="connsiteY0" fmla="*/ 131807 h 131806"/>
                          <a:gd name="connsiteX1" fmla="*/ 104404 w 104403"/>
                          <a:gd name="connsiteY1" fmla="*/ 0 h 1318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403" h="131806">
                            <a:moveTo>
                              <a:pt x="0" y="131807"/>
                            </a:moveTo>
                            <a:cubicBezTo>
                              <a:pt x="56559" y="113576"/>
                              <a:pt x="99603" y="59236"/>
                              <a:pt x="104404" y="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130" name="任意多边形: 形状 129">
                        <a:extLst>
                          <a:ext uri="{FF2B5EF4-FFF2-40B4-BE49-F238E27FC236}">
                            <a16:creationId xmlns:a16="http://schemas.microsoft.com/office/drawing/2014/main" id="{70A2B6A2-F580-FC42-C247-87FE9FF4C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2316" y="3743972"/>
                        <a:ext cx="232305" cy="866"/>
                      </a:xfrm>
                      <a:custGeom>
                        <a:avLst/>
                        <a:gdLst>
                          <a:gd name="connsiteX0" fmla="*/ 0 w 232305"/>
                          <a:gd name="connsiteY0" fmla="*/ 867 h 866"/>
                          <a:gd name="connsiteX1" fmla="*/ 232305 w 232305"/>
                          <a:gd name="connsiteY1" fmla="*/ 0 h 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32305" h="866">
                            <a:moveTo>
                              <a:pt x="0" y="867"/>
                            </a:moveTo>
                            <a:lnTo>
                              <a:pt x="232305" y="0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131" name="任意多边形: 形状 130">
                        <a:extLst>
                          <a:ext uri="{FF2B5EF4-FFF2-40B4-BE49-F238E27FC236}">
                            <a16:creationId xmlns:a16="http://schemas.microsoft.com/office/drawing/2014/main" id="{B57C4D01-4FFB-7714-DB35-DD9067E48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72652" y="3795760"/>
                        <a:ext cx="186813" cy="31194"/>
                      </a:xfrm>
                      <a:custGeom>
                        <a:avLst/>
                        <a:gdLst>
                          <a:gd name="connsiteX0" fmla="*/ 186814 w 186813"/>
                          <a:gd name="connsiteY0" fmla="*/ 0 h 31194"/>
                          <a:gd name="connsiteX1" fmla="*/ 0 w 186813"/>
                          <a:gd name="connsiteY1" fmla="*/ 31194 h 311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6813" h="31194">
                            <a:moveTo>
                              <a:pt x="186814" y="0"/>
                            </a:moveTo>
                            <a:lnTo>
                              <a:pt x="0" y="31194"/>
                            </a:lnTo>
                          </a:path>
                        </a:pathLst>
                      </a:custGeom>
                      <a:ln w="9525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88C97CE9-C092-C730-0DDE-2170E677C95B}"/>
                    </a:ext>
                  </a:extLst>
                </p:cNvPr>
                <p:cNvGrpSpPr/>
                <p:nvPr/>
              </p:nvGrpSpPr>
              <p:grpSpPr>
                <a:xfrm>
                  <a:off x="5444222" y="3525974"/>
                  <a:ext cx="797320" cy="903636"/>
                  <a:chOff x="5444222" y="3525974"/>
                  <a:chExt cx="797320" cy="903636"/>
                </a:xfrm>
              </p:grpSpPr>
              <p:sp>
                <p:nvSpPr>
                  <p:cNvPr id="123" name="任意多边形: 形状 122">
                    <a:extLst>
                      <a:ext uri="{FF2B5EF4-FFF2-40B4-BE49-F238E27FC236}">
                        <a16:creationId xmlns:a16="http://schemas.microsoft.com/office/drawing/2014/main" id="{DE794092-6900-BBE7-A2FC-E398B846D116}"/>
                      </a:ext>
                    </a:extLst>
                  </p:cNvPr>
                  <p:cNvSpPr/>
                  <p:nvPr/>
                </p:nvSpPr>
                <p:spPr>
                  <a:xfrm>
                    <a:off x="5444222" y="3525974"/>
                    <a:ext cx="797320" cy="903636"/>
                  </a:xfrm>
                  <a:custGeom>
                    <a:avLst/>
                    <a:gdLst>
                      <a:gd name="connsiteX0" fmla="*/ 690449 w 797320"/>
                      <a:gd name="connsiteY0" fmla="*/ 581692 h 903636"/>
                      <a:gd name="connsiteX1" fmla="*/ 509855 w 797320"/>
                      <a:gd name="connsiteY1" fmla="*/ 903637 h 903636"/>
                      <a:gd name="connsiteX2" fmla="*/ 84468 w 797320"/>
                      <a:gd name="connsiteY2" fmla="*/ 903637 h 903636"/>
                      <a:gd name="connsiteX3" fmla="*/ 1029 w 797320"/>
                      <a:gd name="connsiteY3" fmla="*/ 440627 h 903636"/>
                      <a:gd name="connsiteX4" fmla="*/ 38558 w 797320"/>
                      <a:gd name="connsiteY4" fmla="*/ 146495 h 903636"/>
                      <a:gd name="connsiteX5" fmla="*/ 176670 w 797320"/>
                      <a:gd name="connsiteY5" fmla="*/ 118396 h 903636"/>
                      <a:gd name="connsiteX6" fmla="*/ 713594 w 797320"/>
                      <a:gd name="connsiteY6" fmla="*/ 9144 h 903636"/>
                      <a:gd name="connsiteX7" fmla="*/ 713594 w 797320"/>
                      <a:gd name="connsiteY7" fmla="*/ 9049 h 903636"/>
                      <a:gd name="connsiteX8" fmla="*/ 758267 w 797320"/>
                      <a:gd name="connsiteY8" fmla="*/ 0 h 903636"/>
                      <a:gd name="connsiteX9" fmla="*/ 790080 w 797320"/>
                      <a:gd name="connsiteY9" fmla="*/ 307467 h 903636"/>
                      <a:gd name="connsiteX10" fmla="*/ 690449 w 797320"/>
                      <a:gd name="connsiteY10" fmla="*/ 581692 h 903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97320" h="903636">
                        <a:moveTo>
                          <a:pt x="690449" y="581692"/>
                        </a:moveTo>
                        <a:cubicBezTo>
                          <a:pt x="690449" y="581692"/>
                          <a:pt x="658826" y="754666"/>
                          <a:pt x="509855" y="903637"/>
                        </a:cubicBezTo>
                        <a:lnTo>
                          <a:pt x="84468" y="903637"/>
                        </a:lnTo>
                        <a:cubicBezTo>
                          <a:pt x="84468" y="903637"/>
                          <a:pt x="-10877" y="609505"/>
                          <a:pt x="1029" y="440627"/>
                        </a:cubicBezTo>
                        <a:lnTo>
                          <a:pt x="38558" y="146495"/>
                        </a:lnTo>
                        <a:lnTo>
                          <a:pt x="176670" y="118396"/>
                        </a:lnTo>
                        <a:lnTo>
                          <a:pt x="713594" y="9144"/>
                        </a:lnTo>
                        <a:cubicBezTo>
                          <a:pt x="713594" y="9049"/>
                          <a:pt x="713594" y="9049"/>
                          <a:pt x="713594" y="9049"/>
                        </a:cubicBezTo>
                        <a:lnTo>
                          <a:pt x="758267" y="0"/>
                        </a:lnTo>
                        <a:lnTo>
                          <a:pt x="790080" y="307467"/>
                        </a:lnTo>
                        <a:cubicBezTo>
                          <a:pt x="790080" y="307467"/>
                          <a:pt x="837324" y="518065"/>
                          <a:pt x="690449" y="581692"/>
                        </a:cubicBez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24" name="任意多边形: 形状 123">
                    <a:extLst>
                      <a:ext uri="{FF2B5EF4-FFF2-40B4-BE49-F238E27FC236}">
                        <a16:creationId xmlns:a16="http://schemas.microsoft.com/office/drawing/2014/main" id="{9E9FBAB8-9471-4C26-08EA-341E60A15F21}"/>
                      </a:ext>
                    </a:extLst>
                  </p:cNvPr>
                  <p:cNvSpPr/>
                  <p:nvPr/>
                </p:nvSpPr>
                <p:spPr>
                  <a:xfrm>
                    <a:off x="5444222" y="3525974"/>
                    <a:ext cx="797320" cy="903636"/>
                  </a:xfrm>
                  <a:custGeom>
                    <a:avLst/>
                    <a:gdLst>
                      <a:gd name="connsiteX0" fmla="*/ 690449 w 797320"/>
                      <a:gd name="connsiteY0" fmla="*/ 581692 h 903636"/>
                      <a:gd name="connsiteX1" fmla="*/ 509855 w 797320"/>
                      <a:gd name="connsiteY1" fmla="*/ 903637 h 903636"/>
                      <a:gd name="connsiteX2" fmla="*/ 84468 w 797320"/>
                      <a:gd name="connsiteY2" fmla="*/ 903637 h 903636"/>
                      <a:gd name="connsiteX3" fmla="*/ 1029 w 797320"/>
                      <a:gd name="connsiteY3" fmla="*/ 440627 h 903636"/>
                      <a:gd name="connsiteX4" fmla="*/ 38558 w 797320"/>
                      <a:gd name="connsiteY4" fmla="*/ 146495 h 903636"/>
                      <a:gd name="connsiteX5" fmla="*/ 112081 w 797320"/>
                      <a:gd name="connsiteY5" fmla="*/ 131540 h 903636"/>
                      <a:gd name="connsiteX6" fmla="*/ 481946 w 797320"/>
                      <a:gd name="connsiteY6" fmla="*/ 296037 h 903636"/>
                      <a:gd name="connsiteX7" fmla="*/ 713594 w 797320"/>
                      <a:gd name="connsiteY7" fmla="*/ 9144 h 903636"/>
                      <a:gd name="connsiteX8" fmla="*/ 713594 w 797320"/>
                      <a:gd name="connsiteY8" fmla="*/ 9049 h 903636"/>
                      <a:gd name="connsiteX9" fmla="*/ 758267 w 797320"/>
                      <a:gd name="connsiteY9" fmla="*/ 0 h 903636"/>
                      <a:gd name="connsiteX10" fmla="*/ 790080 w 797320"/>
                      <a:gd name="connsiteY10" fmla="*/ 307467 h 903636"/>
                      <a:gd name="connsiteX11" fmla="*/ 690449 w 797320"/>
                      <a:gd name="connsiteY11" fmla="*/ 581692 h 903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97320" h="903636">
                        <a:moveTo>
                          <a:pt x="690449" y="581692"/>
                        </a:moveTo>
                        <a:cubicBezTo>
                          <a:pt x="690449" y="581692"/>
                          <a:pt x="658826" y="754666"/>
                          <a:pt x="509855" y="903637"/>
                        </a:cubicBezTo>
                        <a:lnTo>
                          <a:pt x="84468" y="903637"/>
                        </a:lnTo>
                        <a:cubicBezTo>
                          <a:pt x="84468" y="903637"/>
                          <a:pt x="-10877" y="609505"/>
                          <a:pt x="1029" y="440627"/>
                        </a:cubicBezTo>
                        <a:lnTo>
                          <a:pt x="38558" y="146495"/>
                        </a:lnTo>
                        <a:lnTo>
                          <a:pt x="112081" y="131540"/>
                        </a:lnTo>
                        <a:cubicBezTo>
                          <a:pt x="112081" y="131540"/>
                          <a:pt x="311830" y="343281"/>
                          <a:pt x="481946" y="296037"/>
                        </a:cubicBezTo>
                        <a:cubicBezTo>
                          <a:pt x="650063" y="249364"/>
                          <a:pt x="712070" y="14954"/>
                          <a:pt x="713594" y="9144"/>
                        </a:cubicBezTo>
                        <a:cubicBezTo>
                          <a:pt x="713594" y="9049"/>
                          <a:pt x="713594" y="9049"/>
                          <a:pt x="713594" y="9049"/>
                        </a:cubicBezTo>
                        <a:lnTo>
                          <a:pt x="758267" y="0"/>
                        </a:lnTo>
                        <a:lnTo>
                          <a:pt x="790080" y="307467"/>
                        </a:lnTo>
                        <a:cubicBezTo>
                          <a:pt x="790080" y="307467"/>
                          <a:pt x="837324" y="518065"/>
                          <a:pt x="690449" y="581692"/>
                        </a:cubicBez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E3319C65-30BF-1A84-5276-DD3EF1936E86}"/>
                    </a:ext>
                  </a:extLst>
                </p:cNvPr>
                <p:cNvGrpSpPr/>
                <p:nvPr/>
              </p:nvGrpSpPr>
              <p:grpSpPr>
                <a:xfrm>
                  <a:off x="4526923" y="3672420"/>
                  <a:ext cx="1002222" cy="1669399"/>
                  <a:chOff x="4526923" y="3672420"/>
                  <a:chExt cx="1002222" cy="1669399"/>
                </a:xfrm>
              </p:grpSpPr>
              <p:sp>
                <p:nvSpPr>
                  <p:cNvPr id="109" name="任意多边形: 形状 108">
                    <a:extLst>
                      <a:ext uri="{FF2B5EF4-FFF2-40B4-BE49-F238E27FC236}">
                        <a16:creationId xmlns:a16="http://schemas.microsoft.com/office/drawing/2014/main" id="{C9FC66D5-EFAF-A339-679B-51DCFE90E6AD}"/>
                      </a:ext>
                    </a:extLst>
                  </p:cNvPr>
                  <p:cNvSpPr/>
                  <p:nvPr/>
                </p:nvSpPr>
                <p:spPr>
                  <a:xfrm>
                    <a:off x="4864884" y="3672420"/>
                    <a:ext cx="664261" cy="1497615"/>
                  </a:xfrm>
                  <a:custGeom>
                    <a:avLst/>
                    <a:gdLst>
                      <a:gd name="connsiteX0" fmla="*/ 617916 w 664261"/>
                      <a:gd name="connsiteY0" fmla="*/ 0 h 1497615"/>
                      <a:gd name="connsiteX1" fmla="*/ 270863 w 664261"/>
                      <a:gd name="connsiteY1" fmla="*/ 703917 h 1497615"/>
                      <a:gd name="connsiteX2" fmla="*/ 0 w 664261"/>
                      <a:gd name="connsiteY2" fmla="*/ 1497616 h 1497615"/>
                      <a:gd name="connsiteX3" fmla="*/ 355902 w 664261"/>
                      <a:gd name="connsiteY3" fmla="*/ 1497616 h 1497615"/>
                      <a:gd name="connsiteX4" fmla="*/ 625869 w 664261"/>
                      <a:gd name="connsiteY4" fmla="*/ 587826 h 1497615"/>
                      <a:gd name="connsiteX5" fmla="*/ 646157 w 664261"/>
                      <a:gd name="connsiteY5" fmla="*/ 140970 h 1497615"/>
                      <a:gd name="connsiteX6" fmla="*/ 617916 w 664261"/>
                      <a:gd name="connsiteY6" fmla="*/ 0 h 1497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261" h="1497615">
                        <a:moveTo>
                          <a:pt x="617916" y="0"/>
                        </a:moveTo>
                        <a:cubicBezTo>
                          <a:pt x="529123" y="20460"/>
                          <a:pt x="418890" y="127549"/>
                          <a:pt x="270863" y="703917"/>
                        </a:cubicBezTo>
                        <a:cubicBezTo>
                          <a:pt x="122835" y="1280293"/>
                          <a:pt x="0" y="1497616"/>
                          <a:pt x="0" y="1497616"/>
                        </a:cubicBezTo>
                        <a:lnTo>
                          <a:pt x="355902" y="1497616"/>
                        </a:lnTo>
                        <a:lnTo>
                          <a:pt x="625869" y="587826"/>
                        </a:lnTo>
                        <a:cubicBezTo>
                          <a:pt x="668922" y="442751"/>
                          <a:pt x="675885" y="289350"/>
                          <a:pt x="646157" y="140970"/>
                        </a:cubicBezTo>
                        <a:lnTo>
                          <a:pt x="617916" y="0"/>
                        </a:ln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E68CA390-D70C-B50F-C050-5B30B21E1405}"/>
                      </a:ext>
                    </a:extLst>
                  </p:cNvPr>
                  <p:cNvGrpSpPr/>
                  <p:nvPr/>
                </p:nvGrpSpPr>
                <p:grpSpPr>
                  <a:xfrm>
                    <a:off x="4864893" y="5016826"/>
                    <a:ext cx="422338" cy="117443"/>
                    <a:chOff x="4864893" y="5016826"/>
                    <a:chExt cx="422338" cy="117443"/>
                  </a:xfrm>
                </p:grpSpPr>
                <p:sp>
                  <p:nvSpPr>
                    <p:cNvPr id="115" name="任意多边形: 形状 114">
                      <a:extLst>
                        <a:ext uri="{FF2B5EF4-FFF2-40B4-BE49-F238E27FC236}">
                          <a16:creationId xmlns:a16="http://schemas.microsoft.com/office/drawing/2014/main" id="{78AD4F2C-A778-B246-1DCF-3557970A1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4893" y="5079120"/>
                      <a:ext cx="396335" cy="55149"/>
                    </a:xfrm>
                    <a:custGeom>
                      <a:avLst/>
                      <a:gdLst>
                        <a:gd name="connsiteX0" fmla="*/ 396335 w 396335"/>
                        <a:gd name="connsiteY0" fmla="*/ 0 h 55149"/>
                        <a:gd name="connsiteX1" fmla="*/ 377285 w 396335"/>
                        <a:gd name="connsiteY1" fmla="*/ 55150 h 55149"/>
                        <a:gd name="connsiteX2" fmla="*/ 0 w 396335"/>
                        <a:gd name="connsiteY2" fmla="*/ 55150 h 55149"/>
                        <a:gd name="connsiteX3" fmla="*/ 21717 w 396335"/>
                        <a:gd name="connsiteY3" fmla="*/ 0 h 551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6335" h="55149">
                          <a:moveTo>
                            <a:pt x="396335" y="0"/>
                          </a:moveTo>
                          <a:lnTo>
                            <a:pt x="377285" y="55150"/>
                          </a:lnTo>
                          <a:lnTo>
                            <a:pt x="0" y="55150"/>
                          </a:lnTo>
                          <a:lnTo>
                            <a:pt x="21717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16" name="任意多边形: 形状 115">
                      <a:extLst>
                        <a:ext uri="{FF2B5EF4-FFF2-40B4-BE49-F238E27FC236}">
                          <a16:creationId xmlns:a16="http://schemas.microsoft.com/office/drawing/2014/main" id="{60C1ED97-DCE7-5B2E-EF0B-DC656587C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1755" y="5016826"/>
                      <a:ext cx="385476" cy="35242"/>
                    </a:xfrm>
                    <a:custGeom>
                      <a:avLst/>
                      <a:gdLst>
                        <a:gd name="connsiteX0" fmla="*/ 385477 w 385476"/>
                        <a:gd name="connsiteY0" fmla="*/ 0 h 35242"/>
                        <a:gd name="connsiteX1" fmla="*/ 377190 w 385476"/>
                        <a:gd name="connsiteY1" fmla="*/ 35243 h 35242"/>
                        <a:gd name="connsiteX2" fmla="*/ 0 w 385476"/>
                        <a:gd name="connsiteY2" fmla="*/ 35243 h 35242"/>
                        <a:gd name="connsiteX3" fmla="*/ 10858 w 385476"/>
                        <a:gd name="connsiteY3" fmla="*/ 0 h 35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5476" h="35242">
                          <a:moveTo>
                            <a:pt x="385477" y="0"/>
                          </a:moveTo>
                          <a:lnTo>
                            <a:pt x="377190" y="35243"/>
                          </a:lnTo>
                          <a:lnTo>
                            <a:pt x="0" y="35243"/>
                          </a:lnTo>
                          <a:lnTo>
                            <a:pt x="1085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117" name="组合 116">
                      <a:extLst>
                        <a:ext uri="{FF2B5EF4-FFF2-40B4-BE49-F238E27FC236}">
                          <a16:creationId xmlns:a16="http://schemas.microsoft.com/office/drawing/2014/main" id="{786085B3-5635-2783-C7FF-A4EFDF7129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66334" y="5016826"/>
                      <a:ext cx="203739" cy="35242"/>
                      <a:chOff x="4966334" y="5016826"/>
                      <a:chExt cx="203739" cy="35242"/>
                    </a:xfrm>
                    <a:solidFill>
                      <a:srgbClr val="FFDE83"/>
                    </a:solidFill>
                  </p:grpSpPr>
                  <p:sp>
                    <p:nvSpPr>
                      <p:cNvPr id="121" name="任意多边形: 形状 120">
                        <a:extLst>
                          <a:ext uri="{FF2B5EF4-FFF2-40B4-BE49-F238E27FC236}">
                            <a16:creationId xmlns:a16="http://schemas.microsoft.com/office/drawing/2014/main" id="{DE293B7D-4E05-08F8-C353-109AF9809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66334" y="5016826"/>
                        <a:ext cx="71723" cy="35242"/>
                      </a:xfrm>
                      <a:custGeom>
                        <a:avLst/>
                        <a:gdLst>
                          <a:gd name="connsiteX0" fmla="*/ 71723 w 71723"/>
                          <a:gd name="connsiteY0" fmla="*/ 35243 h 35242"/>
                          <a:gd name="connsiteX1" fmla="*/ 20288 w 71723"/>
                          <a:gd name="connsiteY1" fmla="*/ 35243 h 35242"/>
                          <a:gd name="connsiteX2" fmla="*/ 0 w 71723"/>
                          <a:gd name="connsiteY2" fmla="*/ 0 h 35242"/>
                          <a:gd name="connsiteX3" fmla="*/ 51340 w 71723"/>
                          <a:gd name="connsiteY3" fmla="*/ 0 h 352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1723" h="35242">
                            <a:moveTo>
                              <a:pt x="71723" y="35243"/>
                            </a:moveTo>
                            <a:lnTo>
                              <a:pt x="20288" y="35243"/>
                            </a:lnTo>
                            <a:lnTo>
                              <a:pt x="0" y="0"/>
                            </a:lnTo>
                            <a:lnTo>
                              <a:pt x="513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122" name="任意多边形: 形状 121">
                        <a:extLst>
                          <a:ext uri="{FF2B5EF4-FFF2-40B4-BE49-F238E27FC236}">
                            <a16:creationId xmlns:a16="http://schemas.microsoft.com/office/drawing/2014/main" id="{5C8E2375-1257-9588-B3D5-41AA2E6CCF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9678" y="5016826"/>
                        <a:ext cx="120395" cy="35242"/>
                      </a:xfrm>
                      <a:custGeom>
                        <a:avLst/>
                        <a:gdLst>
                          <a:gd name="connsiteX0" fmla="*/ 120396 w 120395"/>
                          <a:gd name="connsiteY0" fmla="*/ 35243 h 35242"/>
                          <a:gd name="connsiteX1" fmla="*/ 20383 w 120395"/>
                          <a:gd name="connsiteY1" fmla="*/ 35243 h 35242"/>
                          <a:gd name="connsiteX2" fmla="*/ 0 w 120395"/>
                          <a:gd name="connsiteY2" fmla="*/ 0 h 35242"/>
                          <a:gd name="connsiteX3" fmla="*/ 100013 w 120395"/>
                          <a:gd name="connsiteY3" fmla="*/ 0 h 352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0395" h="35242">
                            <a:moveTo>
                              <a:pt x="120396" y="35243"/>
                            </a:moveTo>
                            <a:lnTo>
                              <a:pt x="20383" y="35243"/>
                            </a:lnTo>
                            <a:lnTo>
                              <a:pt x="0" y="0"/>
                            </a:lnTo>
                            <a:lnTo>
                              <a:pt x="100013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A1DEE9F4-D7C9-37B6-036A-43B7572DF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2244" y="5079120"/>
                      <a:ext cx="215264" cy="55149"/>
                      <a:chOff x="5002244" y="5079120"/>
                      <a:chExt cx="215264" cy="55149"/>
                    </a:xfrm>
                    <a:solidFill>
                      <a:srgbClr val="FFDE83"/>
                    </a:solidFill>
                  </p:grpSpPr>
                  <p:sp>
                    <p:nvSpPr>
                      <p:cNvPr id="119" name="任意多边形: 形状 118">
                        <a:extLst>
                          <a:ext uri="{FF2B5EF4-FFF2-40B4-BE49-F238E27FC236}">
                            <a16:creationId xmlns:a16="http://schemas.microsoft.com/office/drawing/2014/main" id="{9BD5808C-C21D-BC9A-4539-E18D5F43EC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2244" y="5079120"/>
                        <a:ext cx="83248" cy="55149"/>
                      </a:xfrm>
                      <a:custGeom>
                        <a:avLst/>
                        <a:gdLst>
                          <a:gd name="connsiteX0" fmla="*/ 83249 w 83248"/>
                          <a:gd name="connsiteY0" fmla="*/ 55150 h 55149"/>
                          <a:gd name="connsiteX1" fmla="*/ 31909 w 83248"/>
                          <a:gd name="connsiteY1" fmla="*/ 55150 h 55149"/>
                          <a:gd name="connsiteX2" fmla="*/ 0 w 83248"/>
                          <a:gd name="connsiteY2" fmla="*/ 0 h 55149"/>
                          <a:gd name="connsiteX3" fmla="*/ 51435 w 83248"/>
                          <a:gd name="connsiteY3" fmla="*/ 0 h 55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83248" h="55149">
                            <a:moveTo>
                              <a:pt x="83249" y="55150"/>
                            </a:moveTo>
                            <a:lnTo>
                              <a:pt x="31909" y="55150"/>
                            </a:lnTo>
                            <a:lnTo>
                              <a:pt x="0" y="0"/>
                            </a:lnTo>
                            <a:lnTo>
                              <a:pt x="51435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120" name="任意多边形: 形状 119">
                        <a:extLst>
                          <a:ext uri="{FF2B5EF4-FFF2-40B4-BE49-F238E27FC236}">
                            <a16:creationId xmlns:a16="http://schemas.microsoft.com/office/drawing/2014/main" id="{041B33B1-AB2F-C929-6128-F2554C84E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5683" y="5079120"/>
                        <a:ext cx="131825" cy="55149"/>
                      </a:xfrm>
                      <a:custGeom>
                        <a:avLst/>
                        <a:gdLst>
                          <a:gd name="connsiteX0" fmla="*/ 131826 w 131825"/>
                          <a:gd name="connsiteY0" fmla="*/ 55150 h 55149"/>
                          <a:gd name="connsiteX1" fmla="*/ 31814 w 131825"/>
                          <a:gd name="connsiteY1" fmla="*/ 55150 h 55149"/>
                          <a:gd name="connsiteX2" fmla="*/ 0 w 131825"/>
                          <a:gd name="connsiteY2" fmla="*/ 0 h 55149"/>
                          <a:gd name="connsiteX3" fmla="*/ 100013 w 131825"/>
                          <a:gd name="connsiteY3" fmla="*/ 0 h 55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1825" h="55149">
                            <a:moveTo>
                              <a:pt x="131826" y="55150"/>
                            </a:moveTo>
                            <a:lnTo>
                              <a:pt x="31814" y="55150"/>
                            </a:lnTo>
                            <a:lnTo>
                              <a:pt x="0" y="0"/>
                            </a:lnTo>
                            <a:lnTo>
                              <a:pt x="100013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9BF6F228-FAB5-3CA2-D45C-C7EC31ECEA53}"/>
                      </a:ext>
                    </a:extLst>
                  </p:cNvPr>
                  <p:cNvGrpSpPr/>
                  <p:nvPr/>
                </p:nvGrpSpPr>
                <p:grpSpPr>
                  <a:xfrm>
                    <a:off x="4526923" y="5170036"/>
                    <a:ext cx="693862" cy="171783"/>
                    <a:chOff x="4526923" y="5170036"/>
                    <a:chExt cx="693862" cy="171783"/>
                  </a:xfrm>
                </p:grpSpPr>
                <p:sp>
                  <p:nvSpPr>
                    <p:cNvPr id="112" name="任意多边形: 形状 111">
                      <a:extLst>
                        <a:ext uri="{FF2B5EF4-FFF2-40B4-BE49-F238E27FC236}">
                          <a16:creationId xmlns:a16="http://schemas.microsoft.com/office/drawing/2014/main" id="{91DFDF99-EB7C-98E4-DBDC-9C526450E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6923" y="5170036"/>
                      <a:ext cx="693853" cy="171783"/>
                    </a:xfrm>
                    <a:custGeom>
                      <a:avLst/>
                      <a:gdLst>
                        <a:gd name="connsiteX0" fmla="*/ 337961 w 693853"/>
                        <a:gd name="connsiteY0" fmla="*/ 0 h 171783"/>
                        <a:gd name="connsiteX1" fmla="*/ 2624 w 693853"/>
                        <a:gd name="connsiteY1" fmla="*/ 134255 h 171783"/>
                        <a:gd name="connsiteX2" fmla="*/ 90673 w 693853"/>
                        <a:gd name="connsiteY2" fmla="*/ 171783 h 171783"/>
                        <a:gd name="connsiteX3" fmla="*/ 536548 w 693853"/>
                        <a:gd name="connsiteY3" fmla="*/ 168069 h 171783"/>
                        <a:gd name="connsiteX4" fmla="*/ 693853 w 693853"/>
                        <a:gd name="connsiteY4" fmla="*/ 0 h 171783"/>
                        <a:gd name="connsiteX5" fmla="*/ 337961 w 693853"/>
                        <a:gd name="connsiteY5" fmla="*/ 0 h 171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93853" h="171783">
                          <a:moveTo>
                            <a:pt x="337961" y="0"/>
                          </a:moveTo>
                          <a:cubicBezTo>
                            <a:pt x="337961" y="0"/>
                            <a:pt x="23341" y="99717"/>
                            <a:pt x="2624" y="134255"/>
                          </a:cubicBezTo>
                          <a:cubicBezTo>
                            <a:pt x="-18093" y="168792"/>
                            <a:pt x="90673" y="171783"/>
                            <a:pt x="90673" y="171783"/>
                          </a:cubicBezTo>
                          <a:lnTo>
                            <a:pt x="536548" y="168069"/>
                          </a:lnTo>
                          <a:lnTo>
                            <a:pt x="693853" y="0"/>
                          </a:lnTo>
                          <a:lnTo>
                            <a:pt x="337961" y="0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13" name="任意多边形: 形状 112">
                      <a:extLst>
                        <a:ext uri="{FF2B5EF4-FFF2-40B4-BE49-F238E27FC236}">
                          <a16:creationId xmlns:a16="http://schemas.microsoft.com/office/drawing/2014/main" id="{EDE1360D-DF7E-DB4C-DF3F-43BFA3A02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6565" y="5170036"/>
                      <a:ext cx="334220" cy="171783"/>
                    </a:xfrm>
                    <a:custGeom>
                      <a:avLst/>
                      <a:gdLst>
                        <a:gd name="connsiteX0" fmla="*/ 334221 w 334220"/>
                        <a:gd name="connsiteY0" fmla="*/ 0 h 171783"/>
                        <a:gd name="connsiteX1" fmla="*/ 96181 w 334220"/>
                        <a:gd name="connsiteY1" fmla="*/ 171783 h 171783"/>
                        <a:gd name="connsiteX2" fmla="*/ 116898 w 334220"/>
                        <a:gd name="connsiteY2" fmla="*/ 85887 h 171783"/>
                        <a:gd name="connsiteX3" fmla="*/ 334221 w 334220"/>
                        <a:gd name="connsiteY3" fmla="*/ 0 h 171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34220" h="171783">
                          <a:moveTo>
                            <a:pt x="334221" y="0"/>
                          </a:moveTo>
                          <a:cubicBezTo>
                            <a:pt x="305950" y="105032"/>
                            <a:pt x="324076" y="171783"/>
                            <a:pt x="96181" y="171783"/>
                          </a:cubicBezTo>
                          <a:cubicBezTo>
                            <a:pt x="-131714" y="171783"/>
                            <a:pt x="116898" y="85887"/>
                            <a:pt x="116898" y="85887"/>
                          </a:cubicBezTo>
                          <a:lnTo>
                            <a:pt x="334221" y="0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14" name="任意多边形: 形状 113">
                      <a:extLst>
                        <a:ext uri="{FF2B5EF4-FFF2-40B4-BE49-F238E27FC236}">
                          <a16:creationId xmlns:a16="http://schemas.microsoft.com/office/drawing/2014/main" id="{5DDBCB74-F60C-594D-F20E-F4395604C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6565" y="5232368"/>
                      <a:ext cx="176495" cy="109452"/>
                    </a:xfrm>
                    <a:custGeom>
                      <a:avLst/>
                      <a:gdLst>
                        <a:gd name="connsiteX0" fmla="*/ 96181 w 176495"/>
                        <a:gd name="connsiteY0" fmla="*/ 109452 h 109452"/>
                        <a:gd name="connsiteX1" fmla="*/ 116898 w 176495"/>
                        <a:gd name="connsiteY1" fmla="*/ 23556 h 109452"/>
                        <a:gd name="connsiteX2" fmla="*/ 176496 w 176495"/>
                        <a:gd name="connsiteY2" fmla="*/ 0 h 109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6495" h="109452">
                          <a:moveTo>
                            <a:pt x="96181" y="109452"/>
                          </a:moveTo>
                          <a:cubicBezTo>
                            <a:pt x="-131714" y="109452"/>
                            <a:pt x="116898" y="23556"/>
                            <a:pt x="116898" y="23556"/>
                          </a:cubicBezTo>
                          <a:lnTo>
                            <a:pt x="176496" y="0"/>
                          </a:lnTo>
                        </a:path>
                      </a:pathLst>
                    </a:custGeom>
                    <a:noFill/>
                    <a:ln w="9525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75D9D309-D6FF-C2A8-21FE-B98DE07E3747}"/>
                  </a:ext>
                </a:extLst>
              </p:cNvPr>
              <p:cNvGrpSpPr/>
              <p:nvPr/>
            </p:nvGrpSpPr>
            <p:grpSpPr>
              <a:xfrm>
                <a:off x="5339906" y="2768391"/>
                <a:ext cx="961475" cy="870124"/>
                <a:chOff x="5339906" y="2768391"/>
                <a:chExt cx="961475" cy="870124"/>
              </a:xfrm>
            </p:grpSpPr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E5BD328D-5037-D754-056A-D240A27B3342}"/>
                    </a:ext>
                  </a:extLst>
                </p:cNvPr>
                <p:cNvSpPr/>
                <p:nvPr/>
              </p:nvSpPr>
              <p:spPr>
                <a:xfrm>
                  <a:off x="5987427" y="3315855"/>
                  <a:ext cx="198088" cy="198085"/>
                </a:xfrm>
                <a:custGeom>
                  <a:avLst/>
                  <a:gdLst>
                    <a:gd name="connsiteX0" fmla="*/ 173981 w 198088"/>
                    <a:gd name="connsiteY0" fmla="*/ 34287 h 198085"/>
                    <a:gd name="connsiteX1" fmla="*/ 34287 w 198088"/>
                    <a:gd name="connsiteY1" fmla="*/ 24105 h 198085"/>
                    <a:gd name="connsiteX2" fmla="*/ 24105 w 198088"/>
                    <a:gd name="connsiteY2" fmla="*/ 163798 h 198085"/>
                    <a:gd name="connsiteX3" fmla="*/ 163799 w 198088"/>
                    <a:gd name="connsiteY3" fmla="*/ 173981 h 198085"/>
                    <a:gd name="connsiteX4" fmla="*/ 173981 w 198088"/>
                    <a:gd name="connsiteY4" fmla="*/ 34287 h 198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088" h="198085">
                      <a:moveTo>
                        <a:pt x="173981" y="34287"/>
                      </a:moveTo>
                      <a:cubicBezTo>
                        <a:pt x="138214" y="-7099"/>
                        <a:pt x="75673" y="-11661"/>
                        <a:pt x="34287" y="24105"/>
                      </a:cubicBezTo>
                      <a:cubicBezTo>
                        <a:pt x="-7099" y="59871"/>
                        <a:pt x="-11661" y="122412"/>
                        <a:pt x="24105" y="163798"/>
                      </a:cubicBezTo>
                      <a:cubicBezTo>
                        <a:pt x="59871" y="205185"/>
                        <a:pt x="122412" y="209747"/>
                        <a:pt x="163799" y="173981"/>
                      </a:cubicBezTo>
                      <a:cubicBezTo>
                        <a:pt x="205194" y="138214"/>
                        <a:pt x="209747" y="75673"/>
                        <a:pt x="173981" y="34287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CE33"/>
                  </a:solidFill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0ECDB43E-55FE-A96A-FDDE-07A83404318E}"/>
                    </a:ext>
                  </a:extLst>
                </p:cNvPr>
                <p:cNvGrpSpPr/>
                <p:nvPr/>
              </p:nvGrpSpPr>
              <p:grpSpPr>
                <a:xfrm>
                  <a:off x="5339906" y="3219309"/>
                  <a:ext cx="412385" cy="419206"/>
                  <a:chOff x="5339906" y="3219309"/>
                  <a:chExt cx="412385" cy="419206"/>
                </a:xfrm>
                <a:solidFill>
                  <a:srgbClr val="231F20"/>
                </a:solidFill>
              </p:grpSpPr>
              <p:sp>
                <p:nvSpPr>
                  <p:cNvPr id="102" name="任意多边形: 形状 101">
                    <a:extLst>
                      <a:ext uri="{FF2B5EF4-FFF2-40B4-BE49-F238E27FC236}">
                        <a16:creationId xmlns:a16="http://schemas.microsoft.com/office/drawing/2014/main" id="{587801F4-0495-1BB4-3226-6E2FD697681B}"/>
                      </a:ext>
                    </a:extLst>
                  </p:cNvPr>
                  <p:cNvSpPr/>
                  <p:nvPr/>
                </p:nvSpPr>
                <p:spPr>
                  <a:xfrm>
                    <a:off x="5360321" y="3237452"/>
                    <a:ext cx="391971" cy="383107"/>
                  </a:xfrm>
                  <a:custGeom>
                    <a:avLst/>
                    <a:gdLst>
                      <a:gd name="connsiteX0" fmla="*/ 365852 w 391971"/>
                      <a:gd name="connsiteY0" fmla="*/ 69475 h 383107"/>
                      <a:gd name="connsiteX1" fmla="*/ 82616 w 391971"/>
                      <a:gd name="connsiteY1" fmla="*/ 39805 h 383107"/>
                      <a:gd name="connsiteX2" fmla="*/ 32229 w 391971"/>
                      <a:gd name="connsiteY2" fmla="*/ 300494 h 383107"/>
                      <a:gd name="connsiteX3" fmla="*/ 292919 w 391971"/>
                      <a:gd name="connsiteY3" fmla="*/ 350882 h 383107"/>
                      <a:gd name="connsiteX4" fmla="*/ 365852 w 391971"/>
                      <a:gd name="connsiteY4" fmla="*/ 69475 h 383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1971" h="383107">
                        <a:moveTo>
                          <a:pt x="365852" y="69475"/>
                        </a:moveTo>
                        <a:cubicBezTo>
                          <a:pt x="307778" y="-16421"/>
                          <a:pt x="168522" y="-18269"/>
                          <a:pt x="82616" y="39805"/>
                        </a:cubicBezTo>
                        <a:cubicBezTo>
                          <a:pt x="-3290" y="97879"/>
                          <a:pt x="-25845" y="214588"/>
                          <a:pt x="32229" y="300494"/>
                        </a:cubicBezTo>
                        <a:cubicBezTo>
                          <a:pt x="90303" y="386391"/>
                          <a:pt x="207013" y="408956"/>
                          <a:pt x="292919" y="350882"/>
                        </a:cubicBezTo>
                        <a:cubicBezTo>
                          <a:pt x="378815" y="292798"/>
                          <a:pt x="423925" y="155371"/>
                          <a:pt x="365852" y="69475"/>
                        </a:cubicBez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9AE61455-5989-3CE7-99E5-57A8A83BA179}"/>
                      </a:ext>
                    </a:extLst>
                  </p:cNvPr>
                  <p:cNvGrpSpPr/>
                  <p:nvPr/>
                </p:nvGrpSpPr>
                <p:grpSpPr>
                  <a:xfrm>
                    <a:off x="5339906" y="3219309"/>
                    <a:ext cx="409237" cy="419206"/>
                    <a:chOff x="5339906" y="3219309"/>
                    <a:chExt cx="409237" cy="419206"/>
                  </a:xfrm>
                  <a:solidFill>
                    <a:srgbClr val="231F20"/>
                  </a:solidFill>
                </p:grpSpPr>
                <p:sp>
                  <p:nvSpPr>
                    <p:cNvPr id="104" name="任意多边形: 形状 103">
                      <a:extLst>
                        <a:ext uri="{FF2B5EF4-FFF2-40B4-BE49-F238E27FC236}">
                          <a16:creationId xmlns:a16="http://schemas.microsoft.com/office/drawing/2014/main" id="{EB96567E-C53E-5E5D-A7D2-418871322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9906" y="3219309"/>
                      <a:ext cx="285680" cy="285641"/>
                    </a:xfrm>
                    <a:custGeom>
                      <a:avLst/>
                      <a:gdLst>
                        <a:gd name="connsiteX0" fmla="*/ 283368 w 285680"/>
                        <a:gd name="connsiteY0" fmla="*/ 25315 h 285641"/>
                        <a:gd name="connsiteX1" fmla="*/ 91048 w 285680"/>
                        <a:gd name="connsiteY1" fmla="*/ 26343 h 285641"/>
                        <a:gd name="connsiteX2" fmla="*/ 742 w 285680"/>
                        <a:gd name="connsiteY2" fmla="*/ 189202 h 285641"/>
                        <a:gd name="connsiteX3" fmla="*/ 21811 w 285680"/>
                        <a:gd name="connsiteY3" fmla="*/ 243199 h 285641"/>
                        <a:gd name="connsiteX4" fmla="*/ 63597 w 285680"/>
                        <a:gd name="connsiteY4" fmla="*/ 284461 h 285641"/>
                        <a:gd name="connsiteX5" fmla="*/ 70331 w 285680"/>
                        <a:gd name="connsiteY5" fmla="*/ 277727 h 285641"/>
                        <a:gd name="connsiteX6" fmla="*/ 12048 w 285680"/>
                        <a:gd name="connsiteY6" fmla="*/ 199955 h 285641"/>
                        <a:gd name="connsiteX7" fmla="*/ 29145 w 285680"/>
                        <a:gd name="connsiteY7" fmla="*/ 104305 h 285641"/>
                        <a:gd name="connsiteX8" fmla="*/ 173525 w 285680"/>
                        <a:gd name="connsiteY8" fmla="*/ 9865 h 285641"/>
                        <a:gd name="connsiteX9" fmla="*/ 278567 w 285680"/>
                        <a:gd name="connsiteY9" fmla="*/ 33535 h 285641"/>
                        <a:gd name="connsiteX10" fmla="*/ 283368 w 285680"/>
                        <a:gd name="connsiteY10" fmla="*/ 25315 h 285641"/>
                        <a:gd name="connsiteX11" fmla="*/ 283368 w 285680"/>
                        <a:gd name="connsiteY11" fmla="*/ 25315 h 2856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5680" h="285641">
                          <a:moveTo>
                            <a:pt x="283368" y="25315"/>
                          </a:moveTo>
                          <a:cubicBezTo>
                            <a:pt x="224551" y="-8461"/>
                            <a:pt x="149360" y="-8756"/>
                            <a:pt x="91048" y="26343"/>
                          </a:cubicBezTo>
                          <a:cubicBezTo>
                            <a:pt x="36632" y="59100"/>
                            <a:pt x="-6212" y="123784"/>
                            <a:pt x="742" y="189202"/>
                          </a:cubicBezTo>
                          <a:cubicBezTo>
                            <a:pt x="2837" y="208919"/>
                            <a:pt x="9905" y="227311"/>
                            <a:pt x="21811" y="243199"/>
                          </a:cubicBezTo>
                          <a:cubicBezTo>
                            <a:pt x="33622" y="258972"/>
                            <a:pt x="48548" y="271879"/>
                            <a:pt x="63597" y="284461"/>
                          </a:cubicBezTo>
                          <a:cubicBezTo>
                            <a:pt x="68274" y="288367"/>
                            <a:pt x="75046" y="281661"/>
                            <a:pt x="70331" y="277727"/>
                          </a:cubicBezTo>
                          <a:cubicBezTo>
                            <a:pt x="44966" y="256534"/>
                            <a:pt x="19458" y="233607"/>
                            <a:pt x="12048" y="199955"/>
                          </a:cubicBezTo>
                          <a:cubicBezTo>
                            <a:pt x="4914" y="167580"/>
                            <a:pt x="13601" y="132947"/>
                            <a:pt x="29145" y="104305"/>
                          </a:cubicBezTo>
                          <a:cubicBezTo>
                            <a:pt x="58025" y="51099"/>
                            <a:pt x="112946" y="14342"/>
                            <a:pt x="173525" y="9865"/>
                          </a:cubicBezTo>
                          <a:cubicBezTo>
                            <a:pt x="210025" y="7170"/>
                            <a:pt x="246811" y="15304"/>
                            <a:pt x="278567" y="33535"/>
                          </a:cubicBezTo>
                          <a:cubicBezTo>
                            <a:pt x="283882" y="36602"/>
                            <a:pt x="288683" y="28372"/>
                            <a:pt x="283368" y="25315"/>
                          </a:cubicBezTo>
                          <a:lnTo>
                            <a:pt x="283368" y="25315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105" name="任意多边形: 形状 104">
                      <a:extLst>
                        <a:ext uri="{FF2B5EF4-FFF2-40B4-BE49-F238E27FC236}">
                          <a16:creationId xmlns:a16="http://schemas.microsoft.com/office/drawing/2014/main" id="{5EA62005-F7FF-37FD-B98F-29980BC842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9049" y="3393126"/>
                      <a:ext cx="270094" cy="245390"/>
                    </a:xfrm>
                    <a:custGeom>
                      <a:avLst/>
                      <a:gdLst>
                        <a:gd name="connsiteX0" fmla="*/ 259753 w 270094"/>
                        <a:gd name="connsiteY0" fmla="*/ 4593 h 245390"/>
                        <a:gd name="connsiteX1" fmla="*/ 228225 w 270094"/>
                        <a:gd name="connsiteY1" fmla="*/ 171709 h 245390"/>
                        <a:gd name="connsiteX2" fmla="*/ 171237 w 270094"/>
                        <a:gd name="connsiteY2" fmla="*/ 222821 h 245390"/>
                        <a:gd name="connsiteX3" fmla="*/ 92522 w 270094"/>
                        <a:gd name="connsiteY3" fmla="*/ 234927 h 245390"/>
                        <a:gd name="connsiteX4" fmla="*/ 6807 w 270094"/>
                        <a:gd name="connsiteY4" fmla="*/ 198522 h 245390"/>
                        <a:gd name="connsiteX5" fmla="*/ 1997 w 270094"/>
                        <a:gd name="connsiteY5" fmla="*/ 206742 h 245390"/>
                        <a:gd name="connsiteX6" fmla="*/ 163989 w 270094"/>
                        <a:gd name="connsiteY6" fmla="*/ 236099 h 245390"/>
                        <a:gd name="connsiteX7" fmla="*/ 262344 w 270094"/>
                        <a:gd name="connsiteY7" fmla="*/ 113464 h 245390"/>
                        <a:gd name="connsiteX8" fmla="*/ 269278 w 270094"/>
                        <a:gd name="connsiteY8" fmla="*/ 4593 h 245390"/>
                        <a:gd name="connsiteX9" fmla="*/ 259753 w 270094"/>
                        <a:gd name="connsiteY9" fmla="*/ 4593 h 245390"/>
                        <a:gd name="connsiteX10" fmla="*/ 259753 w 270094"/>
                        <a:gd name="connsiteY10" fmla="*/ 4593 h 245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70094" h="245390">
                          <a:moveTo>
                            <a:pt x="259753" y="4593"/>
                          </a:moveTo>
                          <a:cubicBezTo>
                            <a:pt x="262411" y="61610"/>
                            <a:pt x="259877" y="122151"/>
                            <a:pt x="228225" y="171709"/>
                          </a:cubicBezTo>
                          <a:cubicBezTo>
                            <a:pt x="214195" y="193684"/>
                            <a:pt x="194897" y="211667"/>
                            <a:pt x="171237" y="222821"/>
                          </a:cubicBezTo>
                          <a:cubicBezTo>
                            <a:pt x="146910" y="234289"/>
                            <a:pt x="119145" y="238108"/>
                            <a:pt x="92522" y="234927"/>
                          </a:cubicBezTo>
                          <a:cubicBezTo>
                            <a:pt x="61185" y="231184"/>
                            <a:pt x="31706" y="217620"/>
                            <a:pt x="6807" y="198522"/>
                          </a:cubicBezTo>
                          <a:cubicBezTo>
                            <a:pt x="1949" y="194789"/>
                            <a:pt x="-2804" y="203066"/>
                            <a:pt x="1997" y="206742"/>
                          </a:cubicBezTo>
                          <a:cubicBezTo>
                            <a:pt x="47612" y="241728"/>
                            <a:pt x="108963" y="256530"/>
                            <a:pt x="163989" y="236099"/>
                          </a:cubicBezTo>
                          <a:cubicBezTo>
                            <a:pt x="217157" y="216363"/>
                            <a:pt x="249847" y="167100"/>
                            <a:pt x="262344" y="113464"/>
                          </a:cubicBezTo>
                          <a:cubicBezTo>
                            <a:pt x="270650" y="77831"/>
                            <a:pt x="270964" y="40960"/>
                            <a:pt x="269278" y="4593"/>
                          </a:cubicBezTo>
                          <a:cubicBezTo>
                            <a:pt x="268992" y="-1512"/>
                            <a:pt x="259467" y="-1550"/>
                            <a:pt x="259753" y="4593"/>
                          </a:cubicBezTo>
                          <a:lnTo>
                            <a:pt x="259753" y="4593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25300537-F5D3-9BC5-983B-42CDF4E394CE}"/>
                    </a:ext>
                  </a:extLst>
                </p:cNvPr>
                <p:cNvGrpSpPr/>
                <p:nvPr/>
              </p:nvGrpSpPr>
              <p:grpSpPr>
                <a:xfrm>
                  <a:off x="5717567" y="3334902"/>
                  <a:ext cx="317281" cy="300376"/>
                  <a:chOff x="5717567" y="3334902"/>
                  <a:chExt cx="317281" cy="300376"/>
                </a:xfrm>
              </p:grpSpPr>
              <p:sp>
                <p:nvSpPr>
                  <p:cNvPr id="100" name="任意多边形: 形状 99">
                    <a:extLst>
                      <a:ext uri="{FF2B5EF4-FFF2-40B4-BE49-F238E27FC236}">
                        <a16:creationId xmlns:a16="http://schemas.microsoft.com/office/drawing/2014/main" id="{BAF7F47A-B667-A787-4247-707E8DE242AA}"/>
                      </a:ext>
                    </a:extLst>
                  </p:cNvPr>
                  <p:cNvSpPr/>
                  <p:nvPr/>
                </p:nvSpPr>
                <p:spPr>
                  <a:xfrm>
                    <a:off x="5717567" y="3334902"/>
                    <a:ext cx="317281" cy="300376"/>
                  </a:xfrm>
                  <a:custGeom>
                    <a:avLst/>
                    <a:gdLst>
                      <a:gd name="connsiteX0" fmla="*/ 317282 w 317281"/>
                      <a:gd name="connsiteY0" fmla="*/ 234315 h 300376"/>
                      <a:gd name="connsiteX1" fmla="*/ 4 w 317281"/>
                      <a:gd name="connsiteY1" fmla="*/ 299942 h 300376"/>
                      <a:gd name="connsiteX2" fmla="*/ 39914 w 317281"/>
                      <a:gd name="connsiteY2" fmla="*/ 29051 h 300376"/>
                      <a:gd name="connsiteX3" fmla="*/ 44200 w 317281"/>
                      <a:gd name="connsiteY3" fmla="*/ 0 h 300376"/>
                      <a:gd name="connsiteX4" fmla="*/ 61726 w 317281"/>
                      <a:gd name="connsiteY4" fmla="*/ 3810 h 300376"/>
                      <a:gd name="connsiteX5" fmla="*/ 308995 w 317281"/>
                      <a:gd name="connsiteY5" fmla="*/ 57531 h 300376"/>
                      <a:gd name="connsiteX6" fmla="*/ 315282 w 317281"/>
                      <a:gd name="connsiteY6" fmla="*/ 191071 h 300376"/>
                      <a:gd name="connsiteX7" fmla="*/ 315377 w 317281"/>
                      <a:gd name="connsiteY7" fmla="*/ 193357 h 300376"/>
                      <a:gd name="connsiteX8" fmla="*/ 317282 w 317281"/>
                      <a:gd name="connsiteY8" fmla="*/ 234315 h 300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7281" h="300376">
                        <a:moveTo>
                          <a:pt x="317282" y="234315"/>
                        </a:moveTo>
                        <a:cubicBezTo>
                          <a:pt x="317282" y="234315"/>
                          <a:pt x="-1329" y="306610"/>
                          <a:pt x="4" y="299942"/>
                        </a:cubicBezTo>
                        <a:cubicBezTo>
                          <a:pt x="1052" y="294608"/>
                          <a:pt x="29056" y="103251"/>
                          <a:pt x="39914" y="29051"/>
                        </a:cubicBezTo>
                        <a:cubicBezTo>
                          <a:pt x="42581" y="11049"/>
                          <a:pt x="44200" y="0"/>
                          <a:pt x="44200" y="0"/>
                        </a:cubicBezTo>
                        <a:lnTo>
                          <a:pt x="61726" y="3810"/>
                        </a:lnTo>
                        <a:lnTo>
                          <a:pt x="308995" y="57531"/>
                        </a:lnTo>
                        <a:lnTo>
                          <a:pt x="315282" y="191071"/>
                        </a:lnTo>
                        <a:lnTo>
                          <a:pt x="315377" y="193357"/>
                        </a:lnTo>
                        <a:lnTo>
                          <a:pt x="317282" y="234315"/>
                        </a:ln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101" name="任意多边形: 形状 100">
                    <a:extLst>
                      <a:ext uri="{FF2B5EF4-FFF2-40B4-BE49-F238E27FC236}">
                        <a16:creationId xmlns:a16="http://schemas.microsoft.com/office/drawing/2014/main" id="{0ED62A56-00B2-231D-6B55-0E1B6C6726A3}"/>
                      </a:ext>
                    </a:extLst>
                  </p:cNvPr>
                  <p:cNvSpPr/>
                  <p:nvPr/>
                </p:nvSpPr>
                <p:spPr>
                  <a:xfrm>
                    <a:off x="5775578" y="3338712"/>
                    <a:ext cx="257270" cy="187261"/>
                  </a:xfrm>
                  <a:custGeom>
                    <a:avLst/>
                    <a:gdLst>
                      <a:gd name="connsiteX0" fmla="*/ 257270 w 257270"/>
                      <a:gd name="connsiteY0" fmla="*/ 187262 h 187261"/>
                      <a:gd name="connsiteX1" fmla="*/ 203740 w 257270"/>
                      <a:gd name="connsiteY1" fmla="*/ 174593 h 187261"/>
                      <a:gd name="connsiteX2" fmla="*/ 0 w 257270"/>
                      <a:gd name="connsiteY2" fmla="*/ 25241 h 187261"/>
                      <a:gd name="connsiteX3" fmla="*/ 3715 w 257270"/>
                      <a:gd name="connsiteY3" fmla="*/ 0 h 187261"/>
                      <a:gd name="connsiteX4" fmla="*/ 250984 w 257270"/>
                      <a:gd name="connsiteY4" fmla="*/ 53721 h 187261"/>
                      <a:gd name="connsiteX5" fmla="*/ 257270 w 257270"/>
                      <a:gd name="connsiteY5" fmla="*/ 187262 h 187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270" h="187261">
                        <a:moveTo>
                          <a:pt x="257270" y="187262"/>
                        </a:moveTo>
                        <a:cubicBezTo>
                          <a:pt x="240221" y="184595"/>
                          <a:pt x="222409" y="180308"/>
                          <a:pt x="203740" y="174593"/>
                        </a:cubicBezTo>
                        <a:cubicBezTo>
                          <a:pt x="112681" y="146495"/>
                          <a:pt x="45244" y="89249"/>
                          <a:pt x="0" y="25241"/>
                        </a:cubicBezTo>
                        <a:cubicBezTo>
                          <a:pt x="1715" y="13430"/>
                          <a:pt x="3048" y="4667"/>
                          <a:pt x="3715" y="0"/>
                        </a:cubicBezTo>
                        <a:lnTo>
                          <a:pt x="250984" y="53721"/>
                        </a:lnTo>
                        <a:lnTo>
                          <a:pt x="257270" y="187262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EF3055DA-86C2-49B1-14CE-BB8E01BC8FE7}"/>
                    </a:ext>
                  </a:extLst>
                </p:cNvPr>
                <p:cNvGrpSpPr/>
                <p:nvPr/>
              </p:nvGrpSpPr>
              <p:grpSpPr>
                <a:xfrm>
                  <a:off x="5527157" y="2768391"/>
                  <a:ext cx="665065" cy="704331"/>
                  <a:chOff x="5527157" y="2768391"/>
                  <a:chExt cx="665065" cy="704331"/>
                </a:xfrm>
              </p:grpSpPr>
              <p:sp>
                <p:nvSpPr>
                  <p:cNvPr id="81" name="任意多边形: 形状 80">
                    <a:extLst>
                      <a:ext uri="{FF2B5EF4-FFF2-40B4-BE49-F238E27FC236}">
                        <a16:creationId xmlns:a16="http://schemas.microsoft.com/office/drawing/2014/main" id="{743FB693-C420-54F6-2B61-B0645A25D1AF}"/>
                      </a:ext>
                    </a:extLst>
                  </p:cNvPr>
                  <p:cNvSpPr/>
                  <p:nvPr/>
                </p:nvSpPr>
                <p:spPr>
                  <a:xfrm>
                    <a:off x="5644896" y="2843243"/>
                    <a:ext cx="536899" cy="629479"/>
                  </a:xfrm>
                  <a:custGeom>
                    <a:avLst/>
                    <a:gdLst>
                      <a:gd name="connsiteX0" fmla="*/ 274796 w 536899"/>
                      <a:gd name="connsiteY0" fmla="*/ 613294 h 629479"/>
                      <a:gd name="connsiteX1" fmla="*/ 0 w 536899"/>
                      <a:gd name="connsiteY1" fmla="*/ 264869 h 629479"/>
                      <a:gd name="connsiteX2" fmla="*/ 183166 w 536899"/>
                      <a:gd name="connsiteY2" fmla="*/ 9980 h 629479"/>
                      <a:gd name="connsiteX3" fmla="*/ 522541 w 536899"/>
                      <a:gd name="connsiteY3" fmla="*/ 276680 h 629479"/>
                      <a:gd name="connsiteX4" fmla="*/ 523684 w 536899"/>
                      <a:gd name="connsiteY4" fmla="*/ 282776 h 629479"/>
                      <a:gd name="connsiteX5" fmla="*/ 535972 w 536899"/>
                      <a:gd name="connsiteY5" fmla="*/ 381646 h 629479"/>
                      <a:gd name="connsiteX6" fmla="*/ 274796 w 536899"/>
                      <a:gd name="connsiteY6" fmla="*/ 613294 h 629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6899" h="629479">
                        <a:moveTo>
                          <a:pt x="274796" y="613294"/>
                        </a:moveTo>
                        <a:cubicBezTo>
                          <a:pt x="87630" y="555572"/>
                          <a:pt x="0" y="374407"/>
                          <a:pt x="0" y="264869"/>
                        </a:cubicBezTo>
                        <a:cubicBezTo>
                          <a:pt x="0" y="155332"/>
                          <a:pt x="77629" y="35888"/>
                          <a:pt x="183166" y="9980"/>
                        </a:cubicBezTo>
                        <a:cubicBezTo>
                          <a:pt x="287941" y="-15737"/>
                          <a:pt x="467392" y="-12023"/>
                          <a:pt x="522541" y="276680"/>
                        </a:cubicBezTo>
                        <a:cubicBezTo>
                          <a:pt x="522922" y="278681"/>
                          <a:pt x="523303" y="280681"/>
                          <a:pt x="523684" y="282776"/>
                        </a:cubicBezTo>
                        <a:cubicBezTo>
                          <a:pt x="530257" y="318686"/>
                          <a:pt x="534257" y="351642"/>
                          <a:pt x="535972" y="381646"/>
                        </a:cubicBezTo>
                        <a:cubicBezTo>
                          <a:pt x="548164" y="598054"/>
                          <a:pt x="439102" y="663967"/>
                          <a:pt x="274796" y="613294"/>
                        </a:cubicBezTo>
                        <a:close/>
                      </a:path>
                    </a:pathLst>
                  </a:custGeom>
                  <a:solidFill>
                    <a:srgbClr val="FF7D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4C3F38B4-BEFF-B60A-DB09-2C82BABD5D0F}"/>
                      </a:ext>
                    </a:extLst>
                  </p:cNvPr>
                  <p:cNvGrpSpPr/>
                  <p:nvPr/>
                </p:nvGrpSpPr>
                <p:grpSpPr>
                  <a:xfrm>
                    <a:off x="5527157" y="2768391"/>
                    <a:ext cx="665065" cy="530706"/>
                    <a:chOff x="5527157" y="2768391"/>
                    <a:chExt cx="665065" cy="530706"/>
                  </a:xfrm>
                  <a:solidFill>
                    <a:srgbClr val="231F20"/>
                  </a:solidFill>
                </p:grpSpPr>
                <p:grpSp>
                  <p:nvGrpSpPr>
                    <p:cNvPr id="94" name="组合 93">
                      <a:extLst>
                        <a:ext uri="{FF2B5EF4-FFF2-40B4-BE49-F238E27FC236}">
                          <a16:creationId xmlns:a16="http://schemas.microsoft.com/office/drawing/2014/main" id="{A9774B58-DF7C-BD88-2679-7EAD607D3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6304" y="2792160"/>
                      <a:ext cx="635919" cy="506937"/>
                      <a:chOff x="5556304" y="2792160"/>
                      <a:chExt cx="635919" cy="506937"/>
                    </a:xfrm>
                    <a:solidFill>
                      <a:srgbClr val="231F20"/>
                    </a:solidFill>
                  </p:grpSpPr>
                  <p:sp>
                    <p:nvSpPr>
                      <p:cNvPr id="98" name="任意多边形: 形状 97">
                        <a:extLst>
                          <a:ext uri="{FF2B5EF4-FFF2-40B4-BE49-F238E27FC236}">
                            <a16:creationId xmlns:a16="http://schemas.microsoft.com/office/drawing/2014/main" id="{11419017-5E6F-E439-FF69-553AD7590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6304" y="2846565"/>
                        <a:ext cx="309639" cy="452532"/>
                      </a:xfrm>
                      <a:custGeom>
                        <a:avLst/>
                        <a:gdLst>
                          <a:gd name="connsiteX0" fmla="*/ 304685 w 309639"/>
                          <a:gd name="connsiteY0" fmla="*/ 0 h 452532"/>
                          <a:gd name="connsiteX1" fmla="*/ 88601 w 309639"/>
                          <a:gd name="connsiteY1" fmla="*/ 452533 h 452532"/>
                          <a:gd name="connsiteX2" fmla="*/ 37871 w 309639"/>
                          <a:gd name="connsiteY2" fmla="*/ 131540 h 452532"/>
                          <a:gd name="connsiteX3" fmla="*/ 304685 w 309639"/>
                          <a:gd name="connsiteY3" fmla="*/ 0 h 4525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9639" h="452532">
                            <a:moveTo>
                              <a:pt x="304685" y="0"/>
                            </a:moveTo>
                            <a:cubicBezTo>
                              <a:pt x="304685" y="0"/>
                              <a:pt x="361740" y="332927"/>
                              <a:pt x="88601" y="452533"/>
                            </a:cubicBezTo>
                            <a:cubicBezTo>
                              <a:pt x="88601" y="452533"/>
                              <a:pt x="-70666" y="295732"/>
                              <a:pt x="37871" y="131540"/>
                            </a:cubicBezTo>
                            <a:cubicBezTo>
                              <a:pt x="119834" y="7544"/>
                              <a:pt x="304685" y="0"/>
                              <a:pt x="304685" y="0"/>
                            </a:cubicBez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99" name="任意多边形: 形状 98">
                        <a:extLst>
                          <a:ext uri="{FF2B5EF4-FFF2-40B4-BE49-F238E27FC236}">
                            <a16:creationId xmlns:a16="http://schemas.microsoft.com/office/drawing/2014/main" id="{E891A2F8-A994-3A2F-08D9-55FE4E528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0989" y="2792160"/>
                        <a:ext cx="331233" cy="176832"/>
                      </a:xfrm>
                      <a:custGeom>
                        <a:avLst/>
                        <a:gdLst>
                          <a:gd name="connsiteX0" fmla="*/ 0 w 331233"/>
                          <a:gd name="connsiteY0" fmla="*/ 54405 h 176832"/>
                          <a:gd name="connsiteX1" fmla="*/ 263471 w 331233"/>
                          <a:gd name="connsiteY1" fmla="*/ 20267 h 176832"/>
                          <a:gd name="connsiteX2" fmla="*/ 213179 w 331233"/>
                          <a:gd name="connsiteY2" fmla="*/ 172629 h 176832"/>
                          <a:gd name="connsiteX3" fmla="*/ 0 w 331233"/>
                          <a:gd name="connsiteY3" fmla="*/ 54405 h 1768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31233" h="176832">
                            <a:moveTo>
                              <a:pt x="0" y="54405"/>
                            </a:moveTo>
                            <a:cubicBezTo>
                              <a:pt x="0" y="54405"/>
                              <a:pt x="140694" y="-40378"/>
                              <a:pt x="263471" y="20267"/>
                            </a:cubicBezTo>
                            <a:cubicBezTo>
                              <a:pt x="386248" y="80913"/>
                              <a:pt x="325603" y="200737"/>
                              <a:pt x="213179" y="172629"/>
                            </a:cubicBezTo>
                            <a:cubicBezTo>
                              <a:pt x="100746" y="144530"/>
                              <a:pt x="0" y="54405"/>
                              <a:pt x="0" y="54405"/>
                            </a:cubicBez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" name="组合 94">
                      <a:extLst>
                        <a:ext uri="{FF2B5EF4-FFF2-40B4-BE49-F238E27FC236}">
                          <a16:creationId xmlns:a16="http://schemas.microsoft.com/office/drawing/2014/main" id="{A3768633-1FBD-BBE7-05CA-8D0E562E0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7157" y="2768391"/>
                      <a:ext cx="612264" cy="450518"/>
                      <a:chOff x="5527157" y="2768391"/>
                      <a:chExt cx="612264" cy="450518"/>
                    </a:xfrm>
                    <a:solidFill>
                      <a:srgbClr val="231F20"/>
                    </a:solidFill>
                  </p:grpSpPr>
                  <p:sp>
                    <p:nvSpPr>
                      <p:cNvPr id="96" name="任意多边形: 形状 95">
                        <a:extLst>
                          <a:ext uri="{FF2B5EF4-FFF2-40B4-BE49-F238E27FC236}">
                            <a16:creationId xmlns:a16="http://schemas.microsoft.com/office/drawing/2014/main" id="{BAE7B609-877E-A1DB-D722-DE30101F94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8407" y="2768391"/>
                        <a:ext cx="291014" cy="103499"/>
                      </a:xfrm>
                      <a:custGeom>
                        <a:avLst/>
                        <a:gdLst>
                          <a:gd name="connsiteX0" fmla="*/ 7953 w 291014"/>
                          <a:gd name="connsiteY0" fmla="*/ 82870 h 103499"/>
                          <a:gd name="connsiteX1" fmla="*/ 120634 w 291014"/>
                          <a:gd name="connsiteY1" fmla="*/ 15042 h 103499"/>
                          <a:gd name="connsiteX2" fmla="*/ 249297 w 291014"/>
                          <a:gd name="connsiteY2" fmla="*/ 29282 h 103499"/>
                          <a:gd name="connsiteX3" fmla="*/ 281387 w 291014"/>
                          <a:gd name="connsiteY3" fmla="*/ 98910 h 103499"/>
                          <a:gd name="connsiteX4" fmla="*/ 290912 w 291014"/>
                          <a:gd name="connsiteY4" fmla="*/ 98910 h 103499"/>
                          <a:gd name="connsiteX5" fmla="*/ 266766 w 291014"/>
                          <a:gd name="connsiteY5" fmla="*/ 30787 h 103499"/>
                          <a:gd name="connsiteX6" fmla="*/ 202987 w 291014"/>
                          <a:gd name="connsiteY6" fmla="*/ 2802 h 103499"/>
                          <a:gd name="connsiteX7" fmla="*/ 63846 w 291014"/>
                          <a:gd name="connsiteY7" fmla="*/ 26215 h 103499"/>
                          <a:gd name="connsiteX8" fmla="*/ 1209 w 291014"/>
                          <a:gd name="connsiteY8" fmla="*/ 76126 h 103499"/>
                          <a:gd name="connsiteX9" fmla="*/ 7953 w 291014"/>
                          <a:gd name="connsiteY9" fmla="*/ 82870 h 103499"/>
                          <a:gd name="connsiteX10" fmla="*/ 7953 w 291014"/>
                          <a:gd name="connsiteY10" fmla="*/ 82870 h 1034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91014" h="103499">
                            <a:moveTo>
                              <a:pt x="7953" y="82870"/>
                            </a:moveTo>
                            <a:cubicBezTo>
                              <a:pt x="37138" y="48827"/>
                              <a:pt x="77047" y="25262"/>
                              <a:pt x="120634" y="15042"/>
                            </a:cubicBezTo>
                            <a:cubicBezTo>
                              <a:pt x="161744" y="5403"/>
                              <a:pt x="212626" y="5812"/>
                              <a:pt x="249297" y="29282"/>
                            </a:cubicBezTo>
                            <a:cubicBezTo>
                              <a:pt x="273720" y="44912"/>
                              <a:pt x="282502" y="70849"/>
                              <a:pt x="281387" y="98910"/>
                            </a:cubicBezTo>
                            <a:cubicBezTo>
                              <a:pt x="281140" y="105034"/>
                              <a:pt x="290665" y="105025"/>
                              <a:pt x="290912" y="98910"/>
                            </a:cubicBezTo>
                            <a:cubicBezTo>
                              <a:pt x="291912" y="73764"/>
                              <a:pt x="285731" y="48418"/>
                              <a:pt x="266766" y="30787"/>
                            </a:cubicBezTo>
                            <a:cubicBezTo>
                              <a:pt x="249440" y="14690"/>
                              <a:pt x="225942" y="6593"/>
                              <a:pt x="202987" y="2802"/>
                            </a:cubicBezTo>
                            <a:cubicBezTo>
                              <a:pt x="155591" y="-5027"/>
                              <a:pt x="106213" y="3793"/>
                              <a:pt x="63846" y="26215"/>
                            </a:cubicBezTo>
                            <a:cubicBezTo>
                              <a:pt x="40100" y="38778"/>
                              <a:pt x="18697" y="55723"/>
                              <a:pt x="1209" y="76126"/>
                            </a:cubicBezTo>
                            <a:cubicBezTo>
                              <a:pt x="-2753" y="80764"/>
                              <a:pt x="3952" y="87527"/>
                              <a:pt x="7953" y="82870"/>
                            </a:cubicBezTo>
                            <a:lnTo>
                              <a:pt x="7953" y="8287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97" name="任意多边形: 形状 96">
                        <a:extLst>
                          <a:ext uri="{FF2B5EF4-FFF2-40B4-BE49-F238E27FC236}">
                            <a16:creationId xmlns:a16="http://schemas.microsoft.com/office/drawing/2014/main" id="{1729FCD2-928B-3D02-E823-E982B9C038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7157" y="2848251"/>
                        <a:ext cx="298956" cy="370659"/>
                      </a:xfrm>
                      <a:custGeom>
                        <a:avLst/>
                        <a:gdLst>
                          <a:gd name="connsiteX0" fmla="*/ 294361 w 298956"/>
                          <a:gd name="connsiteY0" fmla="*/ 0 h 370659"/>
                          <a:gd name="connsiteX1" fmla="*/ 60322 w 298956"/>
                          <a:gd name="connsiteY1" fmla="*/ 79439 h 370659"/>
                          <a:gd name="connsiteX2" fmla="*/ 20307 w 298956"/>
                          <a:gd name="connsiteY2" fmla="*/ 124482 h 370659"/>
                          <a:gd name="connsiteX3" fmla="*/ 2209 w 298956"/>
                          <a:gd name="connsiteY3" fmla="*/ 183404 h 370659"/>
                          <a:gd name="connsiteX4" fmla="*/ 19279 w 298956"/>
                          <a:gd name="connsiteY4" fmla="*/ 292665 h 370659"/>
                          <a:gd name="connsiteX5" fmla="*/ 122949 w 298956"/>
                          <a:gd name="connsiteY5" fmla="*/ 370189 h 370659"/>
                          <a:gd name="connsiteX6" fmla="*/ 127759 w 298956"/>
                          <a:gd name="connsiteY6" fmla="*/ 361969 h 370659"/>
                          <a:gd name="connsiteX7" fmla="*/ 34966 w 298956"/>
                          <a:gd name="connsiteY7" fmla="*/ 299457 h 370659"/>
                          <a:gd name="connsiteX8" fmla="*/ 10192 w 298956"/>
                          <a:gd name="connsiteY8" fmla="*/ 196815 h 370659"/>
                          <a:gd name="connsiteX9" fmla="*/ 23431 w 298956"/>
                          <a:gd name="connsiteY9" fmla="*/ 140037 h 370659"/>
                          <a:gd name="connsiteX10" fmla="*/ 58474 w 298956"/>
                          <a:gd name="connsiteY10" fmla="*/ 93193 h 370659"/>
                          <a:gd name="connsiteX11" fmla="*/ 162677 w 298956"/>
                          <a:gd name="connsiteY11" fmla="*/ 33909 h 370659"/>
                          <a:gd name="connsiteX12" fmla="*/ 294351 w 298956"/>
                          <a:gd name="connsiteY12" fmla="*/ 9535 h 370659"/>
                          <a:gd name="connsiteX13" fmla="*/ 294361 w 298956"/>
                          <a:gd name="connsiteY13" fmla="*/ 0 h 370659"/>
                          <a:gd name="connsiteX14" fmla="*/ 294361 w 298956"/>
                          <a:gd name="connsiteY14" fmla="*/ 0 h 3706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98956" h="370659">
                            <a:moveTo>
                              <a:pt x="294361" y="0"/>
                            </a:moveTo>
                            <a:cubicBezTo>
                              <a:pt x="211102" y="772"/>
                              <a:pt x="126292" y="28070"/>
                              <a:pt x="60322" y="79439"/>
                            </a:cubicBezTo>
                            <a:cubicBezTo>
                              <a:pt x="44367" y="91859"/>
                              <a:pt x="29918" y="106537"/>
                              <a:pt x="20307" y="124482"/>
                            </a:cubicBezTo>
                            <a:cubicBezTo>
                              <a:pt x="10582" y="142656"/>
                              <a:pt x="5134" y="163087"/>
                              <a:pt x="2209" y="183404"/>
                            </a:cubicBezTo>
                            <a:cubicBezTo>
                              <a:pt x="-3096" y="220313"/>
                              <a:pt x="609" y="259785"/>
                              <a:pt x="19279" y="292665"/>
                            </a:cubicBezTo>
                            <a:cubicBezTo>
                              <a:pt x="41691" y="332165"/>
                              <a:pt x="83201" y="352225"/>
                              <a:pt x="122949" y="370189"/>
                            </a:cubicBezTo>
                            <a:cubicBezTo>
                              <a:pt x="128492" y="372694"/>
                              <a:pt x="133340" y="364484"/>
                              <a:pt x="127759" y="361969"/>
                            </a:cubicBezTo>
                            <a:cubicBezTo>
                              <a:pt x="93945" y="346691"/>
                              <a:pt x="57502" y="330327"/>
                              <a:pt x="34966" y="299457"/>
                            </a:cubicBezTo>
                            <a:cubicBezTo>
                              <a:pt x="13506" y="270063"/>
                              <a:pt x="7220" y="232467"/>
                              <a:pt x="10192" y="196815"/>
                            </a:cubicBezTo>
                            <a:cubicBezTo>
                              <a:pt x="11801" y="177537"/>
                              <a:pt x="15983" y="157925"/>
                              <a:pt x="23431" y="140037"/>
                            </a:cubicBezTo>
                            <a:cubicBezTo>
                              <a:pt x="31118" y="121568"/>
                              <a:pt x="43415" y="106213"/>
                              <a:pt x="58474" y="93193"/>
                            </a:cubicBezTo>
                            <a:cubicBezTo>
                              <a:pt x="88535" y="67199"/>
                              <a:pt x="125587" y="47701"/>
                              <a:pt x="162677" y="33909"/>
                            </a:cubicBezTo>
                            <a:cubicBezTo>
                              <a:pt x="204816" y="18241"/>
                              <a:pt x="249403" y="9954"/>
                              <a:pt x="294351" y="9535"/>
                            </a:cubicBezTo>
                            <a:cubicBezTo>
                              <a:pt x="300485" y="9468"/>
                              <a:pt x="300494" y="-57"/>
                              <a:pt x="294361" y="0"/>
                            </a:cubicBezTo>
                            <a:lnTo>
                              <a:pt x="294361" y="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C4DCA6FF-6431-FEC8-8233-C98BD34FAC5A}"/>
                      </a:ext>
                    </a:extLst>
                  </p:cNvPr>
                  <p:cNvGrpSpPr/>
                  <p:nvPr/>
                </p:nvGrpSpPr>
                <p:grpSpPr>
                  <a:xfrm>
                    <a:off x="5886891" y="3013032"/>
                    <a:ext cx="237913" cy="264460"/>
                    <a:chOff x="5886891" y="3013032"/>
                    <a:chExt cx="237913" cy="264460"/>
                  </a:xfrm>
                  <a:solidFill>
                    <a:srgbClr val="231F20"/>
                  </a:solidFill>
                </p:grpSpPr>
                <p:sp>
                  <p:nvSpPr>
                    <p:cNvPr id="87" name="任意多边形: 形状 86">
                      <a:extLst>
                        <a:ext uri="{FF2B5EF4-FFF2-40B4-BE49-F238E27FC236}">
                          <a16:creationId xmlns:a16="http://schemas.microsoft.com/office/drawing/2014/main" id="{928FC553-5772-26A5-B3CA-0BA14092A2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8213" y="3233181"/>
                      <a:ext cx="67161" cy="44310"/>
                    </a:xfrm>
                    <a:custGeom>
                      <a:avLst/>
                      <a:gdLst>
                        <a:gd name="connsiteX0" fmla="*/ 74 w 67161"/>
                        <a:gd name="connsiteY0" fmla="*/ 5995 h 44310"/>
                        <a:gd name="connsiteX1" fmla="*/ 22029 w 67161"/>
                        <a:gd name="connsiteY1" fmla="*/ 38437 h 44310"/>
                        <a:gd name="connsiteX2" fmla="*/ 64720 w 67161"/>
                        <a:gd name="connsiteY2" fmla="*/ 39647 h 44310"/>
                        <a:gd name="connsiteX3" fmla="*/ 59910 w 67161"/>
                        <a:gd name="connsiteY3" fmla="*/ 31426 h 44310"/>
                        <a:gd name="connsiteX4" fmla="*/ 26096 w 67161"/>
                        <a:gd name="connsiteY4" fmla="*/ 29769 h 44310"/>
                        <a:gd name="connsiteX5" fmla="*/ 9265 w 67161"/>
                        <a:gd name="connsiteY5" fmla="*/ 3471 h 44310"/>
                        <a:gd name="connsiteX6" fmla="*/ 3407 w 67161"/>
                        <a:gd name="connsiteY6" fmla="*/ 146 h 44310"/>
                        <a:gd name="connsiteX7" fmla="*/ 74 w 67161"/>
                        <a:gd name="connsiteY7" fmla="*/ 5995 h 44310"/>
                        <a:gd name="connsiteX8" fmla="*/ 74 w 67161"/>
                        <a:gd name="connsiteY8" fmla="*/ 5995 h 44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7161" h="44310">
                          <a:moveTo>
                            <a:pt x="74" y="5995"/>
                          </a:moveTo>
                          <a:cubicBezTo>
                            <a:pt x="1979" y="19358"/>
                            <a:pt x="10351" y="31665"/>
                            <a:pt x="22029" y="38437"/>
                          </a:cubicBezTo>
                          <a:cubicBezTo>
                            <a:pt x="35078" y="46000"/>
                            <a:pt x="51242" y="46104"/>
                            <a:pt x="64720" y="39647"/>
                          </a:cubicBezTo>
                          <a:cubicBezTo>
                            <a:pt x="70244" y="36999"/>
                            <a:pt x="65415" y="28788"/>
                            <a:pt x="59910" y="31426"/>
                          </a:cubicBezTo>
                          <a:cubicBezTo>
                            <a:pt x="49261" y="36532"/>
                            <a:pt x="36183" y="35932"/>
                            <a:pt x="26096" y="29769"/>
                          </a:cubicBezTo>
                          <a:cubicBezTo>
                            <a:pt x="16742" y="24064"/>
                            <a:pt x="10789" y="14215"/>
                            <a:pt x="9265" y="3471"/>
                          </a:cubicBezTo>
                          <a:cubicBezTo>
                            <a:pt x="8903" y="918"/>
                            <a:pt x="5665" y="-473"/>
                            <a:pt x="3407" y="146"/>
                          </a:cubicBezTo>
                          <a:cubicBezTo>
                            <a:pt x="664" y="889"/>
                            <a:pt x="-288" y="3432"/>
                            <a:pt x="74" y="5995"/>
                          </a:cubicBezTo>
                          <a:lnTo>
                            <a:pt x="74" y="5995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7090E098-A2A2-28D3-C735-240CCC48D5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32810" y="3047925"/>
                      <a:ext cx="191994" cy="88945"/>
                      <a:chOff x="5932810" y="3047925"/>
                      <a:chExt cx="191994" cy="88945"/>
                    </a:xfrm>
                    <a:solidFill>
                      <a:srgbClr val="231F20"/>
                    </a:solidFill>
                  </p:grpSpPr>
                  <p:sp>
                    <p:nvSpPr>
                      <p:cNvPr id="92" name="任意多边形: 形状 91">
                        <a:extLst>
                          <a:ext uri="{FF2B5EF4-FFF2-40B4-BE49-F238E27FC236}">
                            <a16:creationId xmlns:a16="http://schemas.microsoft.com/office/drawing/2014/main" id="{26018299-25A4-C4A1-E2EA-AE9DCCB6D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357" y="3047925"/>
                        <a:ext cx="28447" cy="53565"/>
                      </a:xfrm>
                      <a:custGeom>
                        <a:avLst/>
                        <a:gdLst>
                          <a:gd name="connsiteX0" fmla="*/ 1300 w 28447"/>
                          <a:gd name="connsiteY0" fmla="*/ 14352 h 53565"/>
                          <a:gd name="connsiteX1" fmla="*/ 3538 w 28447"/>
                          <a:gd name="connsiteY1" fmla="*/ 18286 h 53565"/>
                          <a:gd name="connsiteX2" fmla="*/ 4481 w 28447"/>
                          <a:gd name="connsiteY2" fmla="*/ 20182 h 53565"/>
                          <a:gd name="connsiteX3" fmla="*/ 5481 w 28447"/>
                          <a:gd name="connsiteY3" fmla="*/ 22382 h 53565"/>
                          <a:gd name="connsiteX4" fmla="*/ 5100 w 28447"/>
                          <a:gd name="connsiteY4" fmla="*/ 21496 h 53565"/>
                          <a:gd name="connsiteX5" fmla="*/ 5434 w 28447"/>
                          <a:gd name="connsiteY5" fmla="*/ 22334 h 53565"/>
                          <a:gd name="connsiteX6" fmla="*/ 6262 w 28447"/>
                          <a:gd name="connsiteY6" fmla="*/ 24601 h 53565"/>
                          <a:gd name="connsiteX7" fmla="*/ 7510 w 28447"/>
                          <a:gd name="connsiteY7" fmla="*/ 28640 h 53565"/>
                          <a:gd name="connsiteX8" fmla="*/ 8482 w 28447"/>
                          <a:gd name="connsiteY8" fmla="*/ 32755 h 53565"/>
                          <a:gd name="connsiteX9" fmla="*/ 8920 w 28447"/>
                          <a:gd name="connsiteY9" fmla="*/ 35126 h 53565"/>
                          <a:gd name="connsiteX10" fmla="*/ 9015 w 28447"/>
                          <a:gd name="connsiteY10" fmla="*/ 35726 h 53565"/>
                          <a:gd name="connsiteX11" fmla="*/ 8920 w 28447"/>
                          <a:gd name="connsiteY11" fmla="*/ 34993 h 53565"/>
                          <a:gd name="connsiteX12" fmla="*/ 9301 w 28447"/>
                          <a:gd name="connsiteY12" fmla="*/ 39203 h 53565"/>
                          <a:gd name="connsiteX13" fmla="*/ 9387 w 28447"/>
                          <a:gd name="connsiteY13" fmla="*/ 44032 h 53565"/>
                          <a:gd name="connsiteX14" fmla="*/ 18912 w 28447"/>
                          <a:gd name="connsiteY14" fmla="*/ 53557 h 53565"/>
                          <a:gd name="connsiteX15" fmla="*/ 28437 w 28447"/>
                          <a:gd name="connsiteY15" fmla="*/ 44032 h 53565"/>
                          <a:gd name="connsiteX16" fmla="*/ 17749 w 28447"/>
                          <a:gd name="connsiteY16" fmla="*/ 4732 h 53565"/>
                          <a:gd name="connsiteX17" fmla="*/ 4719 w 28447"/>
                          <a:gd name="connsiteY17" fmla="*/ 1313 h 53565"/>
                          <a:gd name="connsiteX18" fmla="*/ 1300 w 28447"/>
                          <a:gd name="connsiteY18" fmla="*/ 14352 h 53565"/>
                          <a:gd name="connsiteX19" fmla="*/ 1300 w 28447"/>
                          <a:gd name="connsiteY19" fmla="*/ 14352 h 535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28447" h="53565">
                            <a:moveTo>
                              <a:pt x="1300" y="14352"/>
                            </a:moveTo>
                            <a:cubicBezTo>
                              <a:pt x="2090" y="15638"/>
                              <a:pt x="2843" y="16953"/>
                              <a:pt x="3538" y="18286"/>
                            </a:cubicBezTo>
                            <a:cubicBezTo>
                              <a:pt x="3862" y="18915"/>
                              <a:pt x="4176" y="19544"/>
                              <a:pt x="4481" y="20182"/>
                            </a:cubicBezTo>
                            <a:cubicBezTo>
                              <a:pt x="4719" y="20686"/>
                              <a:pt x="5052" y="22039"/>
                              <a:pt x="5481" y="22382"/>
                            </a:cubicBezTo>
                            <a:cubicBezTo>
                              <a:pt x="4957" y="21125"/>
                              <a:pt x="4834" y="20829"/>
                              <a:pt x="5100" y="21496"/>
                            </a:cubicBezTo>
                            <a:cubicBezTo>
                              <a:pt x="5214" y="21772"/>
                              <a:pt x="5329" y="22058"/>
                              <a:pt x="5434" y="22334"/>
                            </a:cubicBezTo>
                            <a:cubicBezTo>
                              <a:pt x="5729" y="23087"/>
                              <a:pt x="6005" y="23839"/>
                              <a:pt x="6262" y="24601"/>
                            </a:cubicBezTo>
                            <a:cubicBezTo>
                              <a:pt x="6720" y="25935"/>
                              <a:pt x="7138" y="27278"/>
                              <a:pt x="7510" y="28640"/>
                            </a:cubicBezTo>
                            <a:cubicBezTo>
                              <a:pt x="7881" y="30002"/>
                              <a:pt x="8205" y="31373"/>
                              <a:pt x="8482" y="32755"/>
                            </a:cubicBezTo>
                            <a:cubicBezTo>
                              <a:pt x="8644" y="33545"/>
                              <a:pt x="8786" y="34336"/>
                              <a:pt x="8920" y="35126"/>
                            </a:cubicBezTo>
                            <a:cubicBezTo>
                              <a:pt x="8948" y="35326"/>
                              <a:pt x="8986" y="35526"/>
                              <a:pt x="9015" y="35726"/>
                            </a:cubicBezTo>
                            <a:cubicBezTo>
                              <a:pt x="9167" y="36765"/>
                              <a:pt x="9139" y="36526"/>
                              <a:pt x="8920" y="34993"/>
                            </a:cubicBezTo>
                            <a:cubicBezTo>
                              <a:pt x="8767" y="36288"/>
                              <a:pt x="9225" y="37889"/>
                              <a:pt x="9301" y="39203"/>
                            </a:cubicBezTo>
                            <a:cubicBezTo>
                              <a:pt x="9387" y="40813"/>
                              <a:pt x="9415" y="42422"/>
                              <a:pt x="9387" y="44032"/>
                            </a:cubicBezTo>
                            <a:cubicBezTo>
                              <a:pt x="9301" y="49014"/>
                              <a:pt x="13825" y="53786"/>
                              <a:pt x="18912" y="53557"/>
                            </a:cubicBezTo>
                            <a:cubicBezTo>
                              <a:pt x="24150" y="53319"/>
                              <a:pt x="28341" y="49376"/>
                              <a:pt x="28437" y="44032"/>
                            </a:cubicBezTo>
                            <a:cubicBezTo>
                              <a:pt x="28675" y="30288"/>
                              <a:pt x="24922" y="16457"/>
                              <a:pt x="17749" y="4732"/>
                            </a:cubicBezTo>
                            <a:cubicBezTo>
                              <a:pt x="15149" y="484"/>
                              <a:pt x="9101" y="-1507"/>
                              <a:pt x="4719" y="1313"/>
                            </a:cubicBezTo>
                            <a:cubicBezTo>
                              <a:pt x="452" y="4065"/>
                              <a:pt x="-1482" y="9799"/>
                              <a:pt x="1300" y="14352"/>
                            </a:cubicBezTo>
                            <a:lnTo>
                              <a:pt x="1300" y="14352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93" name="任意多边形: 形状 92">
                        <a:extLst>
                          <a:ext uri="{FF2B5EF4-FFF2-40B4-BE49-F238E27FC236}">
                            <a16:creationId xmlns:a16="http://schemas.microsoft.com/office/drawing/2014/main" id="{528A16A5-5709-B388-BF37-89F42AA00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2810" y="3088130"/>
                        <a:ext cx="29496" cy="48740"/>
                      </a:xfrm>
                      <a:custGeom>
                        <a:avLst/>
                        <a:gdLst>
                          <a:gd name="connsiteX0" fmla="*/ 1293 w 29496"/>
                          <a:gd name="connsiteY0" fmla="*/ 14352 h 48740"/>
                          <a:gd name="connsiteX1" fmla="*/ 6332 w 29496"/>
                          <a:gd name="connsiteY1" fmla="*/ 24211 h 48740"/>
                          <a:gd name="connsiteX2" fmla="*/ 5370 w 29496"/>
                          <a:gd name="connsiteY2" fmla="*/ 21934 h 48740"/>
                          <a:gd name="connsiteX3" fmla="*/ 10770 w 29496"/>
                          <a:gd name="connsiteY3" fmla="*/ 41736 h 48740"/>
                          <a:gd name="connsiteX4" fmla="*/ 15152 w 29496"/>
                          <a:gd name="connsiteY4" fmla="*/ 47432 h 48740"/>
                          <a:gd name="connsiteX5" fmla="*/ 22496 w 29496"/>
                          <a:gd name="connsiteY5" fmla="*/ 48395 h 48740"/>
                          <a:gd name="connsiteX6" fmla="*/ 28192 w 29496"/>
                          <a:gd name="connsiteY6" fmla="*/ 44013 h 48740"/>
                          <a:gd name="connsiteX7" fmla="*/ 29154 w 29496"/>
                          <a:gd name="connsiteY7" fmla="*/ 41736 h 48740"/>
                          <a:gd name="connsiteX8" fmla="*/ 29154 w 29496"/>
                          <a:gd name="connsiteY8" fmla="*/ 36669 h 48740"/>
                          <a:gd name="connsiteX9" fmla="*/ 17743 w 29496"/>
                          <a:gd name="connsiteY9" fmla="*/ 4732 h 48740"/>
                          <a:gd name="connsiteX10" fmla="*/ 4713 w 29496"/>
                          <a:gd name="connsiteY10" fmla="*/ 1312 h 48740"/>
                          <a:gd name="connsiteX11" fmla="*/ 1293 w 29496"/>
                          <a:gd name="connsiteY11" fmla="*/ 14352 h 48740"/>
                          <a:gd name="connsiteX12" fmla="*/ 1293 w 29496"/>
                          <a:gd name="connsiteY12" fmla="*/ 14352 h 487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496" h="48740">
                            <a:moveTo>
                              <a:pt x="1293" y="14352"/>
                            </a:moveTo>
                            <a:cubicBezTo>
                              <a:pt x="3198" y="17524"/>
                              <a:pt x="4884" y="20810"/>
                              <a:pt x="6332" y="24211"/>
                            </a:cubicBezTo>
                            <a:cubicBezTo>
                              <a:pt x="6008" y="23449"/>
                              <a:pt x="5694" y="22696"/>
                              <a:pt x="5370" y="21934"/>
                            </a:cubicBezTo>
                            <a:cubicBezTo>
                              <a:pt x="8027" y="28278"/>
                              <a:pt x="9847" y="34917"/>
                              <a:pt x="10770" y="41736"/>
                            </a:cubicBezTo>
                            <a:cubicBezTo>
                              <a:pt x="11066" y="43918"/>
                              <a:pt x="13352" y="46375"/>
                              <a:pt x="15152" y="47432"/>
                            </a:cubicBezTo>
                            <a:cubicBezTo>
                              <a:pt x="17190" y="48623"/>
                              <a:pt x="20200" y="49137"/>
                              <a:pt x="22496" y="48395"/>
                            </a:cubicBezTo>
                            <a:cubicBezTo>
                              <a:pt x="24801" y="47652"/>
                              <a:pt x="27020" y="46223"/>
                              <a:pt x="28192" y="44013"/>
                            </a:cubicBezTo>
                            <a:cubicBezTo>
                              <a:pt x="28515" y="43251"/>
                              <a:pt x="28830" y="42499"/>
                              <a:pt x="29154" y="41736"/>
                            </a:cubicBezTo>
                            <a:cubicBezTo>
                              <a:pt x="29611" y="40051"/>
                              <a:pt x="29611" y="38355"/>
                              <a:pt x="29154" y="36669"/>
                            </a:cubicBezTo>
                            <a:cubicBezTo>
                              <a:pt x="27620" y="25420"/>
                              <a:pt x="23601" y="14447"/>
                              <a:pt x="17743" y="4732"/>
                            </a:cubicBezTo>
                            <a:cubicBezTo>
                              <a:pt x="15171" y="465"/>
                              <a:pt x="9075" y="-1497"/>
                              <a:pt x="4713" y="1312"/>
                            </a:cubicBezTo>
                            <a:cubicBezTo>
                              <a:pt x="417" y="4084"/>
                              <a:pt x="-1460" y="9790"/>
                              <a:pt x="1293" y="14352"/>
                            </a:cubicBezTo>
                            <a:lnTo>
                              <a:pt x="1293" y="14352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" name="组合 88">
                      <a:extLst>
                        <a:ext uri="{FF2B5EF4-FFF2-40B4-BE49-F238E27FC236}">
                          <a16:creationId xmlns:a16="http://schemas.microsoft.com/office/drawing/2014/main" id="{0D286EC0-2829-C66F-277D-55D351A9C6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86891" y="3013032"/>
                      <a:ext cx="227567" cy="75733"/>
                      <a:chOff x="5886891" y="3013032"/>
                      <a:chExt cx="227567" cy="75733"/>
                    </a:xfrm>
                    <a:solidFill>
                      <a:srgbClr val="231F20"/>
                    </a:solidFill>
                  </p:grpSpPr>
                  <p:sp>
                    <p:nvSpPr>
                      <p:cNvPr id="90" name="任意多边形: 形状 89">
                        <a:extLst>
                          <a:ext uri="{FF2B5EF4-FFF2-40B4-BE49-F238E27FC236}">
                            <a16:creationId xmlns:a16="http://schemas.microsoft.com/office/drawing/2014/main" id="{FB4AA279-1349-CDE9-1429-0E2E24708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6891" y="3049454"/>
                        <a:ext cx="35593" cy="39311"/>
                      </a:xfrm>
                      <a:custGeom>
                        <a:avLst/>
                        <a:gdLst>
                          <a:gd name="connsiteX0" fmla="*/ 9341 w 35593"/>
                          <a:gd name="connsiteY0" fmla="*/ 35864 h 39311"/>
                          <a:gd name="connsiteX1" fmla="*/ 10827 w 35593"/>
                          <a:gd name="connsiteY1" fmla="*/ 31073 h 39311"/>
                          <a:gd name="connsiteX2" fmla="*/ 11226 w 35593"/>
                          <a:gd name="connsiteY2" fmla="*/ 30054 h 39311"/>
                          <a:gd name="connsiteX3" fmla="*/ 11436 w 35593"/>
                          <a:gd name="connsiteY3" fmla="*/ 29587 h 39311"/>
                          <a:gd name="connsiteX4" fmla="*/ 12503 w 35593"/>
                          <a:gd name="connsiteY4" fmla="*/ 27435 h 39311"/>
                          <a:gd name="connsiteX5" fmla="*/ 15094 w 35593"/>
                          <a:gd name="connsiteY5" fmla="*/ 23139 h 39311"/>
                          <a:gd name="connsiteX6" fmla="*/ 16370 w 35593"/>
                          <a:gd name="connsiteY6" fmla="*/ 21367 h 39311"/>
                          <a:gd name="connsiteX7" fmla="*/ 16713 w 35593"/>
                          <a:gd name="connsiteY7" fmla="*/ 20958 h 39311"/>
                          <a:gd name="connsiteX8" fmla="*/ 17561 w 35593"/>
                          <a:gd name="connsiteY8" fmla="*/ 19958 h 39311"/>
                          <a:gd name="connsiteX9" fmla="*/ 20923 w 35593"/>
                          <a:gd name="connsiteY9" fmla="*/ 16519 h 39311"/>
                          <a:gd name="connsiteX10" fmla="*/ 22733 w 35593"/>
                          <a:gd name="connsiteY10" fmla="*/ 14948 h 39311"/>
                          <a:gd name="connsiteX11" fmla="*/ 23447 w 35593"/>
                          <a:gd name="connsiteY11" fmla="*/ 14366 h 39311"/>
                          <a:gd name="connsiteX12" fmla="*/ 24018 w 35593"/>
                          <a:gd name="connsiteY12" fmla="*/ 13957 h 39311"/>
                          <a:gd name="connsiteX13" fmla="*/ 28067 w 35593"/>
                          <a:gd name="connsiteY13" fmla="*/ 11376 h 39311"/>
                          <a:gd name="connsiteX14" fmla="*/ 30391 w 35593"/>
                          <a:gd name="connsiteY14" fmla="*/ 10166 h 39311"/>
                          <a:gd name="connsiteX15" fmla="*/ 31581 w 35593"/>
                          <a:gd name="connsiteY15" fmla="*/ 9623 h 39311"/>
                          <a:gd name="connsiteX16" fmla="*/ 32057 w 35593"/>
                          <a:gd name="connsiteY16" fmla="*/ 9433 h 39311"/>
                          <a:gd name="connsiteX17" fmla="*/ 35382 w 35593"/>
                          <a:gd name="connsiteY17" fmla="*/ 3575 h 39311"/>
                          <a:gd name="connsiteX18" fmla="*/ 29524 w 35593"/>
                          <a:gd name="connsiteY18" fmla="*/ 250 h 39311"/>
                          <a:gd name="connsiteX19" fmla="*/ 139 w 35593"/>
                          <a:gd name="connsiteY19" fmla="*/ 33321 h 39311"/>
                          <a:gd name="connsiteX20" fmla="*/ 3464 w 35593"/>
                          <a:gd name="connsiteY20" fmla="*/ 39179 h 39311"/>
                          <a:gd name="connsiteX21" fmla="*/ 9341 w 35593"/>
                          <a:gd name="connsiteY21" fmla="*/ 35864 h 39311"/>
                          <a:gd name="connsiteX22" fmla="*/ 9341 w 35593"/>
                          <a:gd name="connsiteY22" fmla="*/ 35864 h 39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35593" h="39311">
                            <a:moveTo>
                              <a:pt x="9341" y="35864"/>
                            </a:moveTo>
                            <a:cubicBezTo>
                              <a:pt x="9750" y="34236"/>
                              <a:pt x="10236" y="32635"/>
                              <a:pt x="10827" y="31073"/>
                            </a:cubicBezTo>
                            <a:cubicBezTo>
                              <a:pt x="10950" y="30730"/>
                              <a:pt x="11083" y="30397"/>
                              <a:pt x="11226" y="30054"/>
                            </a:cubicBezTo>
                            <a:cubicBezTo>
                              <a:pt x="10855" y="30959"/>
                              <a:pt x="11407" y="29654"/>
                              <a:pt x="11436" y="29587"/>
                            </a:cubicBezTo>
                            <a:cubicBezTo>
                              <a:pt x="11769" y="28864"/>
                              <a:pt x="12122" y="28140"/>
                              <a:pt x="12503" y="27435"/>
                            </a:cubicBezTo>
                            <a:cubicBezTo>
                              <a:pt x="13284" y="25958"/>
                              <a:pt x="14151" y="24520"/>
                              <a:pt x="15094" y="23139"/>
                            </a:cubicBezTo>
                            <a:cubicBezTo>
                              <a:pt x="15503" y="22539"/>
                              <a:pt x="15932" y="21948"/>
                              <a:pt x="16370" y="21367"/>
                            </a:cubicBezTo>
                            <a:cubicBezTo>
                              <a:pt x="15808" y="22101"/>
                              <a:pt x="16589" y="21110"/>
                              <a:pt x="16713" y="20958"/>
                            </a:cubicBezTo>
                            <a:cubicBezTo>
                              <a:pt x="16989" y="20624"/>
                              <a:pt x="17275" y="20291"/>
                              <a:pt x="17561" y="19958"/>
                            </a:cubicBezTo>
                            <a:cubicBezTo>
                              <a:pt x="18618" y="18748"/>
                              <a:pt x="19742" y="17605"/>
                              <a:pt x="20923" y="16519"/>
                            </a:cubicBezTo>
                            <a:cubicBezTo>
                              <a:pt x="21513" y="15976"/>
                              <a:pt x="22114" y="15452"/>
                              <a:pt x="22733" y="14948"/>
                            </a:cubicBezTo>
                            <a:cubicBezTo>
                              <a:pt x="22847" y="14852"/>
                              <a:pt x="23818" y="14090"/>
                              <a:pt x="23447" y="14366"/>
                            </a:cubicBezTo>
                            <a:cubicBezTo>
                              <a:pt x="22999" y="14700"/>
                              <a:pt x="23933" y="14014"/>
                              <a:pt x="24018" y="13957"/>
                            </a:cubicBezTo>
                            <a:cubicBezTo>
                              <a:pt x="25323" y="13023"/>
                              <a:pt x="26667" y="12157"/>
                              <a:pt x="28067" y="11376"/>
                            </a:cubicBezTo>
                            <a:cubicBezTo>
                              <a:pt x="28829" y="10947"/>
                              <a:pt x="29600" y="10547"/>
                              <a:pt x="30391" y="10166"/>
                            </a:cubicBezTo>
                            <a:cubicBezTo>
                              <a:pt x="30781" y="9975"/>
                              <a:pt x="31181" y="9794"/>
                              <a:pt x="31581" y="9623"/>
                            </a:cubicBezTo>
                            <a:cubicBezTo>
                              <a:pt x="30819" y="9966"/>
                              <a:pt x="31839" y="9518"/>
                              <a:pt x="32057" y="9433"/>
                            </a:cubicBezTo>
                            <a:cubicBezTo>
                              <a:pt x="34363" y="8518"/>
                              <a:pt x="36239" y="6204"/>
                              <a:pt x="35382" y="3575"/>
                            </a:cubicBezTo>
                            <a:cubicBezTo>
                              <a:pt x="34658" y="1336"/>
                              <a:pt x="32000" y="-731"/>
                              <a:pt x="29524" y="250"/>
                            </a:cubicBezTo>
                            <a:cubicBezTo>
                              <a:pt x="15151" y="5937"/>
                              <a:pt x="3911" y="18224"/>
                              <a:pt x="139" y="33321"/>
                            </a:cubicBezTo>
                            <a:cubicBezTo>
                              <a:pt x="-461" y="35731"/>
                              <a:pt x="920" y="38598"/>
                              <a:pt x="3464" y="39179"/>
                            </a:cubicBezTo>
                            <a:cubicBezTo>
                              <a:pt x="5949" y="39751"/>
                              <a:pt x="8693" y="38446"/>
                              <a:pt x="9341" y="35864"/>
                            </a:cubicBezTo>
                            <a:lnTo>
                              <a:pt x="9341" y="35864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91" name="任意多边形: 形状 90">
                        <a:extLst>
                          <a:ext uri="{FF2B5EF4-FFF2-40B4-BE49-F238E27FC236}">
                            <a16:creationId xmlns:a16="http://schemas.microsoft.com/office/drawing/2014/main" id="{6411FA55-0068-A06C-68AB-43912050B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5999" y="3013032"/>
                        <a:ext cx="38459" cy="13051"/>
                      </a:xfrm>
                      <a:custGeom>
                        <a:avLst/>
                        <a:gdLst>
                          <a:gd name="connsiteX0" fmla="*/ 6046 w 38459"/>
                          <a:gd name="connsiteY0" fmla="*/ 10403 h 13051"/>
                          <a:gd name="connsiteX1" fmla="*/ 19429 w 38459"/>
                          <a:gd name="connsiteY1" fmla="*/ 9660 h 13051"/>
                          <a:gd name="connsiteX2" fmla="*/ 25563 w 38459"/>
                          <a:gd name="connsiteY2" fmla="*/ 10660 h 13051"/>
                          <a:gd name="connsiteX3" fmla="*/ 32459 w 38459"/>
                          <a:gd name="connsiteY3" fmla="*/ 12822 h 13051"/>
                          <a:gd name="connsiteX4" fmla="*/ 38317 w 38459"/>
                          <a:gd name="connsiteY4" fmla="*/ 9498 h 13051"/>
                          <a:gd name="connsiteX5" fmla="*/ 34993 w 38459"/>
                          <a:gd name="connsiteY5" fmla="*/ 3640 h 13051"/>
                          <a:gd name="connsiteX6" fmla="*/ 3513 w 38459"/>
                          <a:gd name="connsiteY6" fmla="*/ 1220 h 13051"/>
                          <a:gd name="connsiteX7" fmla="*/ 188 w 38459"/>
                          <a:gd name="connsiteY7" fmla="*/ 7078 h 13051"/>
                          <a:gd name="connsiteX8" fmla="*/ 6046 w 38459"/>
                          <a:gd name="connsiteY8" fmla="*/ 10403 h 13051"/>
                          <a:gd name="connsiteX9" fmla="*/ 6046 w 38459"/>
                          <a:gd name="connsiteY9" fmla="*/ 10403 h 130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38459" h="13051">
                            <a:moveTo>
                              <a:pt x="6046" y="10403"/>
                            </a:moveTo>
                            <a:cubicBezTo>
                              <a:pt x="10170" y="9545"/>
                              <a:pt x="14657" y="9259"/>
                              <a:pt x="19429" y="9660"/>
                            </a:cubicBezTo>
                            <a:cubicBezTo>
                              <a:pt x="21315" y="9812"/>
                              <a:pt x="23210" y="10107"/>
                              <a:pt x="25563" y="10660"/>
                            </a:cubicBezTo>
                            <a:cubicBezTo>
                              <a:pt x="27916" y="11212"/>
                              <a:pt x="30211" y="11946"/>
                              <a:pt x="32459" y="12822"/>
                            </a:cubicBezTo>
                            <a:cubicBezTo>
                              <a:pt x="34783" y="13727"/>
                              <a:pt x="37784" y="11822"/>
                              <a:pt x="38317" y="9498"/>
                            </a:cubicBezTo>
                            <a:cubicBezTo>
                              <a:pt x="38936" y="6764"/>
                              <a:pt x="37479" y="4611"/>
                              <a:pt x="34993" y="3640"/>
                            </a:cubicBezTo>
                            <a:cubicBezTo>
                              <a:pt x="24991" y="-256"/>
                              <a:pt x="13990" y="-961"/>
                              <a:pt x="3513" y="1220"/>
                            </a:cubicBezTo>
                            <a:cubicBezTo>
                              <a:pt x="1065" y="1725"/>
                              <a:pt x="-574" y="4735"/>
                              <a:pt x="188" y="7078"/>
                            </a:cubicBezTo>
                            <a:cubicBezTo>
                              <a:pt x="1026" y="9660"/>
                              <a:pt x="3427" y="10945"/>
                              <a:pt x="6046" y="10403"/>
                            </a:cubicBezTo>
                            <a:lnTo>
                              <a:pt x="6046" y="10403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A24C64BA-7C18-A802-0326-F8A1B436F771}"/>
                      </a:ext>
                    </a:extLst>
                  </p:cNvPr>
                  <p:cNvGrpSpPr/>
                  <p:nvPr/>
                </p:nvGrpSpPr>
                <p:grpSpPr>
                  <a:xfrm>
                    <a:off x="5849073" y="3119923"/>
                    <a:ext cx="331794" cy="167953"/>
                    <a:chOff x="5849073" y="3119923"/>
                    <a:chExt cx="331794" cy="167953"/>
                  </a:xfrm>
                  <a:solidFill>
                    <a:srgbClr val="FF5C5C"/>
                  </a:solidFill>
                </p:grpSpPr>
                <p:sp>
                  <p:nvSpPr>
                    <p:cNvPr id="85" name="任意多边形: 形状 84">
                      <a:extLst>
                        <a:ext uri="{FF2B5EF4-FFF2-40B4-BE49-F238E27FC236}">
                          <a16:creationId xmlns:a16="http://schemas.microsoft.com/office/drawing/2014/main" id="{6430821F-6859-D26F-AA74-02605FCE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9073" y="3174360"/>
                      <a:ext cx="154282" cy="113515"/>
                    </a:xfrm>
                    <a:custGeom>
                      <a:avLst/>
                      <a:gdLst>
                        <a:gd name="connsiteX0" fmla="*/ 154115 w 154282"/>
                        <a:gd name="connsiteY0" fmla="*/ 56986 h 113515"/>
                        <a:gd name="connsiteX1" fmla="*/ 81173 w 154282"/>
                        <a:gd name="connsiteY1" fmla="*/ 112955 h 113515"/>
                        <a:gd name="connsiteX2" fmla="*/ 172 w 154282"/>
                        <a:gd name="connsiteY2" fmla="*/ 69454 h 113515"/>
                        <a:gd name="connsiteX3" fmla="*/ 72048 w 154282"/>
                        <a:gd name="connsiteY3" fmla="*/ 312 h 113515"/>
                        <a:gd name="connsiteX4" fmla="*/ 154115 w 154282"/>
                        <a:gd name="connsiteY4" fmla="*/ 56986 h 1135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282" h="113515">
                          <a:moveTo>
                            <a:pt x="154115" y="56986"/>
                          </a:moveTo>
                          <a:cubicBezTo>
                            <a:pt x="156934" y="91723"/>
                            <a:pt x="123683" y="109516"/>
                            <a:pt x="81173" y="112955"/>
                          </a:cubicBezTo>
                          <a:cubicBezTo>
                            <a:pt x="38663" y="116403"/>
                            <a:pt x="2982" y="104201"/>
                            <a:pt x="172" y="69454"/>
                          </a:cubicBezTo>
                          <a:cubicBezTo>
                            <a:pt x="-2647" y="34716"/>
                            <a:pt x="29538" y="3760"/>
                            <a:pt x="72048" y="312"/>
                          </a:cubicBezTo>
                          <a:cubicBezTo>
                            <a:pt x="114558" y="-3126"/>
                            <a:pt x="151305" y="22248"/>
                            <a:pt x="154115" y="56986"/>
                          </a:cubicBezTo>
                          <a:close/>
                        </a:path>
                      </a:pathLst>
                    </a:custGeom>
                    <a:solidFill>
                      <a:srgbClr val="FF5C5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86" name="任意多边形: 形状 85">
                      <a:extLst>
                        <a:ext uri="{FF2B5EF4-FFF2-40B4-BE49-F238E27FC236}">
                          <a16:creationId xmlns:a16="http://schemas.microsoft.com/office/drawing/2014/main" id="{8F6DE61B-7AB7-3C01-24DF-739CF7E34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4687" y="3119923"/>
                      <a:ext cx="46180" cy="104965"/>
                    </a:xfrm>
                    <a:custGeom>
                      <a:avLst/>
                      <a:gdLst>
                        <a:gd name="connsiteX0" fmla="*/ 46180 w 46180"/>
                        <a:gd name="connsiteY0" fmla="*/ 104966 h 104965"/>
                        <a:gd name="connsiteX1" fmla="*/ 4270 w 46180"/>
                        <a:gd name="connsiteY1" fmla="*/ 78581 h 104965"/>
                        <a:gd name="connsiteX2" fmla="*/ 32750 w 46180"/>
                        <a:gd name="connsiteY2" fmla="*/ 0 h 104965"/>
                        <a:gd name="connsiteX3" fmla="*/ 33893 w 46180"/>
                        <a:gd name="connsiteY3" fmla="*/ 6096 h 104965"/>
                        <a:gd name="connsiteX4" fmla="*/ 46180 w 46180"/>
                        <a:gd name="connsiteY4" fmla="*/ 104966 h 104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180" h="104965">
                          <a:moveTo>
                            <a:pt x="46180" y="104966"/>
                          </a:moveTo>
                          <a:cubicBezTo>
                            <a:pt x="27320" y="104489"/>
                            <a:pt x="11985" y="96583"/>
                            <a:pt x="4270" y="78581"/>
                          </a:cubicBezTo>
                          <a:cubicBezTo>
                            <a:pt x="-7255" y="51721"/>
                            <a:pt x="5318" y="19621"/>
                            <a:pt x="32750" y="0"/>
                          </a:cubicBezTo>
                          <a:cubicBezTo>
                            <a:pt x="33131" y="2000"/>
                            <a:pt x="33512" y="4000"/>
                            <a:pt x="33893" y="6096"/>
                          </a:cubicBezTo>
                          <a:cubicBezTo>
                            <a:pt x="40465" y="42005"/>
                            <a:pt x="44466" y="74962"/>
                            <a:pt x="46180" y="104966"/>
                          </a:cubicBezTo>
                          <a:close/>
                        </a:path>
                      </a:pathLst>
                    </a:custGeom>
                    <a:solidFill>
                      <a:srgbClr val="FF5C5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5C52A59C-81C7-9041-F8FE-DE4EB93F0EA5}"/>
                    </a:ext>
                  </a:extLst>
                </p:cNvPr>
                <p:cNvGrpSpPr/>
                <p:nvPr/>
              </p:nvGrpSpPr>
              <p:grpSpPr>
                <a:xfrm>
                  <a:off x="5606855" y="3214808"/>
                  <a:ext cx="224955" cy="369322"/>
                  <a:chOff x="5606855" y="3214808"/>
                  <a:chExt cx="224955" cy="369322"/>
                </a:xfrm>
              </p:grpSpPr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4FAE670D-FF82-D9B9-194D-45982161DB2B}"/>
                      </a:ext>
                    </a:extLst>
                  </p:cNvPr>
                  <p:cNvGrpSpPr/>
                  <p:nvPr/>
                </p:nvGrpSpPr>
                <p:grpSpPr>
                  <a:xfrm>
                    <a:off x="5606855" y="3214808"/>
                    <a:ext cx="175885" cy="192595"/>
                    <a:chOff x="5606855" y="3214808"/>
                    <a:chExt cx="175885" cy="192595"/>
                  </a:xfrm>
                </p:grpSpPr>
                <p:sp>
                  <p:nvSpPr>
                    <p:cNvPr id="77" name="任意多边形: 形状 76">
                      <a:extLst>
                        <a:ext uri="{FF2B5EF4-FFF2-40B4-BE49-F238E27FC236}">
                          <a16:creationId xmlns:a16="http://schemas.microsoft.com/office/drawing/2014/main" id="{2F3BE022-75CF-E066-12E6-CDECDFE5A9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6855" y="3214808"/>
                      <a:ext cx="175885" cy="192595"/>
                    </a:xfrm>
                    <a:custGeom>
                      <a:avLst/>
                      <a:gdLst>
                        <a:gd name="connsiteX0" fmla="*/ 175886 w 175885"/>
                        <a:gd name="connsiteY0" fmla="*/ 129991 h 192595"/>
                        <a:gd name="connsiteX1" fmla="*/ 152969 w 175885"/>
                        <a:gd name="connsiteY1" fmla="*/ 184255 h 192595"/>
                        <a:gd name="connsiteX2" fmla="*/ 9941 w 175885"/>
                        <a:gd name="connsiteY2" fmla="*/ 25768 h 192595"/>
                        <a:gd name="connsiteX3" fmla="*/ 125908 w 175885"/>
                        <a:gd name="connsiteY3" fmla="*/ 25768 h 192595"/>
                        <a:gd name="connsiteX4" fmla="*/ 175886 w 175885"/>
                        <a:gd name="connsiteY4" fmla="*/ 129991 h 192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5885" h="192595">
                          <a:moveTo>
                            <a:pt x="175886" y="129991"/>
                          </a:moveTo>
                          <a:cubicBezTo>
                            <a:pt x="175886" y="152841"/>
                            <a:pt x="166551" y="177749"/>
                            <a:pt x="152969" y="184255"/>
                          </a:cubicBezTo>
                          <a:cubicBezTo>
                            <a:pt x="60195" y="228708"/>
                            <a:pt x="-30645" y="83747"/>
                            <a:pt x="9941" y="25768"/>
                          </a:cubicBezTo>
                          <a:cubicBezTo>
                            <a:pt x="50527" y="-32210"/>
                            <a:pt x="125908" y="25768"/>
                            <a:pt x="125908" y="25768"/>
                          </a:cubicBezTo>
                          <a:lnTo>
                            <a:pt x="175886" y="129991"/>
                          </a:lnTo>
                          <a:close/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grpSp>
                  <p:nvGrpSpPr>
                    <p:cNvPr id="78" name="组合 77">
                      <a:extLst>
                        <a:ext uri="{FF2B5EF4-FFF2-40B4-BE49-F238E27FC236}">
                          <a16:creationId xmlns:a16="http://schemas.microsoft.com/office/drawing/2014/main" id="{06159566-C8F6-89F5-3D6B-8FA1FF73C3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3755" y="3246630"/>
                      <a:ext cx="114125" cy="126463"/>
                      <a:chOff x="5643755" y="3246630"/>
                      <a:chExt cx="114125" cy="126463"/>
                    </a:xfrm>
                    <a:solidFill>
                      <a:srgbClr val="231F20"/>
                    </a:solidFill>
                  </p:grpSpPr>
                  <p:sp>
                    <p:nvSpPr>
                      <p:cNvPr id="79" name="任意多边形: 形状 78">
                        <a:extLst>
                          <a:ext uri="{FF2B5EF4-FFF2-40B4-BE49-F238E27FC236}">
                            <a16:creationId xmlns:a16="http://schemas.microsoft.com/office/drawing/2014/main" id="{165C8F81-BF65-86F3-006B-E2BACD901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3755" y="3246630"/>
                        <a:ext cx="114125" cy="78810"/>
                      </a:xfrm>
                      <a:custGeom>
                        <a:avLst/>
                        <a:gdLst>
                          <a:gd name="connsiteX0" fmla="*/ 5922 w 114125"/>
                          <a:gd name="connsiteY0" fmla="*/ 11024 h 78810"/>
                          <a:gd name="connsiteX1" fmla="*/ 105087 w 114125"/>
                          <a:gd name="connsiteY1" fmla="*/ 76642 h 78810"/>
                          <a:gd name="connsiteX2" fmla="*/ 113316 w 114125"/>
                          <a:gd name="connsiteY2" fmla="*/ 71831 h 78810"/>
                          <a:gd name="connsiteX3" fmla="*/ 67225 w 114125"/>
                          <a:gd name="connsiteY3" fmla="*/ 17310 h 78810"/>
                          <a:gd name="connsiteX4" fmla="*/ 3398 w 114125"/>
                          <a:gd name="connsiteY4" fmla="*/ 1842 h 78810"/>
                          <a:gd name="connsiteX5" fmla="*/ 5922 w 114125"/>
                          <a:gd name="connsiteY5" fmla="*/ 11024 h 78810"/>
                          <a:gd name="connsiteX6" fmla="*/ 5922 w 114125"/>
                          <a:gd name="connsiteY6" fmla="*/ 11024 h 788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4125" h="78810">
                            <a:moveTo>
                              <a:pt x="5922" y="11024"/>
                            </a:moveTo>
                            <a:cubicBezTo>
                              <a:pt x="51413" y="-187"/>
                              <a:pt x="83408" y="44076"/>
                              <a:pt x="105087" y="76642"/>
                            </a:cubicBezTo>
                            <a:cubicBezTo>
                              <a:pt x="108468" y="81718"/>
                              <a:pt x="116726" y="76956"/>
                              <a:pt x="113316" y="71831"/>
                            </a:cubicBezTo>
                            <a:cubicBezTo>
                              <a:pt x="100115" y="52000"/>
                              <a:pt x="86503" y="31779"/>
                              <a:pt x="67225" y="17310"/>
                            </a:cubicBezTo>
                            <a:cubicBezTo>
                              <a:pt x="49118" y="3728"/>
                              <a:pt x="25810" y="-3683"/>
                              <a:pt x="3398" y="1842"/>
                            </a:cubicBezTo>
                            <a:cubicBezTo>
                              <a:pt x="-2555" y="3309"/>
                              <a:pt x="-31" y="12500"/>
                              <a:pt x="5922" y="11024"/>
                            </a:cubicBezTo>
                            <a:lnTo>
                              <a:pt x="5922" y="11024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80" name="任意多边形: 形状 79">
                        <a:extLst>
                          <a:ext uri="{FF2B5EF4-FFF2-40B4-BE49-F238E27FC236}">
                            <a16:creationId xmlns:a16="http://schemas.microsoft.com/office/drawing/2014/main" id="{ADFF4D91-F08E-F824-2D28-C31A7B010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2830" y="3278862"/>
                        <a:ext cx="43821" cy="94231"/>
                      </a:xfrm>
                      <a:custGeom>
                        <a:avLst/>
                        <a:gdLst>
                          <a:gd name="connsiteX0" fmla="*/ 17989 w 43821"/>
                          <a:gd name="connsiteY0" fmla="*/ 1300 h 94231"/>
                          <a:gd name="connsiteX1" fmla="*/ 1425 w 43821"/>
                          <a:gd name="connsiteY1" fmla="*/ 54668 h 94231"/>
                          <a:gd name="connsiteX2" fmla="*/ 38001 w 43821"/>
                          <a:gd name="connsiteY2" fmla="*/ 93959 h 94231"/>
                          <a:gd name="connsiteX3" fmla="*/ 40535 w 43821"/>
                          <a:gd name="connsiteY3" fmla="*/ 84777 h 94231"/>
                          <a:gd name="connsiteX4" fmla="*/ 10607 w 43821"/>
                          <a:gd name="connsiteY4" fmla="*/ 52135 h 94231"/>
                          <a:gd name="connsiteX5" fmla="*/ 24723 w 43821"/>
                          <a:gd name="connsiteY5" fmla="*/ 8034 h 94231"/>
                          <a:gd name="connsiteX6" fmla="*/ 17989 w 43821"/>
                          <a:gd name="connsiteY6" fmla="*/ 1300 h 94231"/>
                          <a:gd name="connsiteX7" fmla="*/ 17989 w 43821"/>
                          <a:gd name="connsiteY7" fmla="*/ 1300 h 942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43821" h="94231">
                            <a:moveTo>
                              <a:pt x="17989" y="1300"/>
                            </a:moveTo>
                            <a:cubicBezTo>
                              <a:pt x="3483" y="14597"/>
                              <a:pt x="-3137" y="35476"/>
                              <a:pt x="1425" y="54668"/>
                            </a:cubicBezTo>
                            <a:cubicBezTo>
                              <a:pt x="5797" y="73071"/>
                              <a:pt x="20237" y="87987"/>
                              <a:pt x="38001" y="93959"/>
                            </a:cubicBezTo>
                            <a:cubicBezTo>
                              <a:pt x="43821" y="95921"/>
                              <a:pt x="46326" y="86720"/>
                              <a:pt x="40535" y="84777"/>
                            </a:cubicBezTo>
                            <a:cubicBezTo>
                              <a:pt x="25838" y="79833"/>
                              <a:pt x="14217" y="67241"/>
                              <a:pt x="10607" y="52135"/>
                            </a:cubicBezTo>
                            <a:cubicBezTo>
                              <a:pt x="6788" y="36142"/>
                              <a:pt x="12741" y="19007"/>
                              <a:pt x="24723" y="8034"/>
                            </a:cubicBezTo>
                            <a:cubicBezTo>
                              <a:pt x="29258" y="3881"/>
                              <a:pt x="22504" y="-2844"/>
                              <a:pt x="17989" y="1300"/>
                            </a:cubicBezTo>
                            <a:lnTo>
                              <a:pt x="17989" y="1300"/>
                            </a:lnTo>
                            <a:close/>
                          </a:path>
                        </a:pathLst>
                      </a:custGeom>
                      <a:solidFill>
                        <a:srgbClr val="231F2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3B92E3C1-6BDA-7191-D58B-41A32E99290C}"/>
                      </a:ext>
                    </a:extLst>
                  </p:cNvPr>
                  <p:cNvSpPr/>
                  <p:nvPr/>
                </p:nvSpPr>
                <p:spPr>
                  <a:xfrm>
                    <a:off x="5633726" y="3386045"/>
                    <a:ext cx="198085" cy="198085"/>
                  </a:xfrm>
                  <a:custGeom>
                    <a:avLst/>
                    <a:gdLst>
                      <a:gd name="connsiteX0" fmla="*/ 173981 w 198085"/>
                      <a:gd name="connsiteY0" fmla="*/ 34287 h 198085"/>
                      <a:gd name="connsiteX1" fmla="*/ 34287 w 198085"/>
                      <a:gd name="connsiteY1" fmla="*/ 24105 h 198085"/>
                      <a:gd name="connsiteX2" fmla="*/ 24105 w 198085"/>
                      <a:gd name="connsiteY2" fmla="*/ 163799 h 198085"/>
                      <a:gd name="connsiteX3" fmla="*/ 163799 w 198085"/>
                      <a:gd name="connsiteY3" fmla="*/ 173981 h 198085"/>
                      <a:gd name="connsiteX4" fmla="*/ 173981 w 198085"/>
                      <a:gd name="connsiteY4" fmla="*/ 34287 h 1980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85" h="198085">
                        <a:moveTo>
                          <a:pt x="173981" y="34287"/>
                        </a:moveTo>
                        <a:cubicBezTo>
                          <a:pt x="138214" y="-7099"/>
                          <a:pt x="75673" y="-11661"/>
                          <a:pt x="34287" y="24105"/>
                        </a:cubicBezTo>
                        <a:cubicBezTo>
                          <a:pt x="-7099" y="59871"/>
                          <a:pt x="-11661" y="122412"/>
                          <a:pt x="24105" y="163799"/>
                        </a:cubicBezTo>
                        <a:cubicBezTo>
                          <a:pt x="59871" y="205185"/>
                          <a:pt x="122412" y="209747"/>
                          <a:pt x="163799" y="173981"/>
                        </a:cubicBezTo>
                        <a:cubicBezTo>
                          <a:pt x="205185" y="138214"/>
                          <a:pt x="209747" y="75673"/>
                          <a:pt x="173981" y="34287"/>
                        </a:cubicBez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FFCE33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AC01B1D0-C670-23AD-F695-AEA8296165FA}"/>
                    </a:ext>
                  </a:extLst>
                </p:cNvPr>
                <p:cNvGrpSpPr/>
                <p:nvPr/>
              </p:nvGrpSpPr>
              <p:grpSpPr>
                <a:xfrm>
                  <a:off x="5732764" y="2909022"/>
                  <a:ext cx="568617" cy="331554"/>
                  <a:chOff x="5732764" y="2909022"/>
                  <a:chExt cx="568617" cy="331554"/>
                </a:xfrm>
              </p:grpSpPr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BD5D5CFF-BE3D-5625-511C-32D05450636E}"/>
                      </a:ext>
                    </a:extLst>
                  </p:cNvPr>
                  <p:cNvGrpSpPr/>
                  <p:nvPr/>
                </p:nvGrpSpPr>
                <p:grpSpPr>
                  <a:xfrm>
                    <a:off x="5732764" y="2909022"/>
                    <a:ext cx="568617" cy="331554"/>
                    <a:chOff x="5732764" y="2909022"/>
                    <a:chExt cx="568617" cy="331554"/>
                  </a:xfrm>
                </p:grpSpPr>
                <p:grpSp>
                  <p:nvGrpSpPr>
                    <p:cNvPr id="67" name="组合 66">
                      <a:extLst>
                        <a:ext uri="{FF2B5EF4-FFF2-40B4-BE49-F238E27FC236}">
                          <a16:creationId xmlns:a16="http://schemas.microsoft.com/office/drawing/2014/main" id="{DA698EA6-165C-CE77-882B-839CB64C34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2271" y="3011909"/>
                      <a:ext cx="211093" cy="211093"/>
                      <a:chOff x="5832271" y="3011909"/>
                      <a:chExt cx="211093" cy="211093"/>
                    </a:xfrm>
                  </p:grpSpPr>
                  <p:sp>
                    <p:nvSpPr>
                      <p:cNvPr id="73" name="任意多边形: 形状 72">
                        <a:extLst>
                          <a:ext uri="{FF2B5EF4-FFF2-40B4-BE49-F238E27FC236}">
                            <a16:creationId xmlns:a16="http://schemas.microsoft.com/office/drawing/2014/main" id="{A903907A-1601-19E8-3C9A-5FEF4BEB00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2271" y="3011909"/>
                        <a:ext cx="211093" cy="211093"/>
                      </a:xfrm>
                      <a:custGeom>
                        <a:avLst/>
                        <a:gdLst>
                          <a:gd name="connsiteX0" fmla="*/ 211093 w 211093"/>
                          <a:gd name="connsiteY0" fmla="*/ 105547 h 211093"/>
                          <a:gd name="connsiteX1" fmla="*/ 105547 w 211093"/>
                          <a:gd name="connsiteY1" fmla="*/ 211093 h 211093"/>
                          <a:gd name="connsiteX2" fmla="*/ 0 w 211093"/>
                          <a:gd name="connsiteY2" fmla="*/ 105547 h 211093"/>
                          <a:gd name="connsiteX3" fmla="*/ 105547 w 211093"/>
                          <a:gd name="connsiteY3" fmla="*/ 0 h 211093"/>
                          <a:gd name="connsiteX4" fmla="*/ 211093 w 211093"/>
                          <a:gd name="connsiteY4" fmla="*/ 105547 h 2110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93" h="211093">
                            <a:moveTo>
                              <a:pt x="211093" y="105547"/>
                            </a:moveTo>
                            <a:cubicBezTo>
                              <a:pt x="211093" y="163838"/>
                              <a:pt x="163838" y="211093"/>
                              <a:pt x="105547" y="211093"/>
                            </a:cubicBezTo>
                            <a:cubicBezTo>
                              <a:pt x="47255" y="211093"/>
                              <a:pt x="0" y="163838"/>
                              <a:pt x="0" y="105547"/>
                            </a:cubicBezTo>
                            <a:cubicBezTo>
                              <a:pt x="0" y="47255"/>
                              <a:pt x="47255" y="0"/>
                              <a:pt x="105547" y="0"/>
                            </a:cubicBezTo>
                            <a:cubicBezTo>
                              <a:pt x="163838" y="0"/>
                              <a:pt x="211093" y="47255"/>
                              <a:pt x="211093" y="105547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45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74" name="任意多边形: 形状 73">
                        <a:extLst>
                          <a:ext uri="{FF2B5EF4-FFF2-40B4-BE49-F238E27FC236}">
                            <a16:creationId xmlns:a16="http://schemas.microsoft.com/office/drawing/2014/main" id="{772915DE-D05D-4720-0CF7-47DC98549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2271" y="3011909"/>
                        <a:ext cx="211093" cy="211093"/>
                      </a:xfrm>
                      <a:custGeom>
                        <a:avLst/>
                        <a:gdLst>
                          <a:gd name="connsiteX0" fmla="*/ 211093 w 211093"/>
                          <a:gd name="connsiteY0" fmla="*/ 105547 h 211093"/>
                          <a:gd name="connsiteX1" fmla="*/ 105547 w 211093"/>
                          <a:gd name="connsiteY1" fmla="*/ 211093 h 211093"/>
                          <a:gd name="connsiteX2" fmla="*/ 0 w 211093"/>
                          <a:gd name="connsiteY2" fmla="*/ 105547 h 211093"/>
                          <a:gd name="connsiteX3" fmla="*/ 105547 w 211093"/>
                          <a:gd name="connsiteY3" fmla="*/ 0 h 211093"/>
                          <a:gd name="connsiteX4" fmla="*/ 211093 w 211093"/>
                          <a:gd name="connsiteY4" fmla="*/ 105547 h 2110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93" h="211093">
                            <a:moveTo>
                              <a:pt x="211093" y="105547"/>
                            </a:moveTo>
                            <a:cubicBezTo>
                              <a:pt x="211093" y="163838"/>
                              <a:pt x="163838" y="211093"/>
                              <a:pt x="105547" y="211093"/>
                            </a:cubicBezTo>
                            <a:cubicBezTo>
                              <a:pt x="47255" y="211093"/>
                              <a:pt x="0" y="163838"/>
                              <a:pt x="0" y="105547"/>
                            </a:cubicBezTo>
                            <a:cubicBezTo>
                              <a:pt x="0" y="47255"/>
                              <a:pt x="47255" y="0"/>
                              <a:pt x="105547" y="0"/>
                            </a:cubicBezTo>
                            <a:cubicBezTo>
                              <a:pt x="163838" y="0"/>
                              <a:pt x="211093" y="47255"/>
                              <a:pt x="211093" y="105547"/>
                            </a:cubicBezTo>
                            <a:close/>
                          </a:path>
                        </a:pathLst>
                      </a:custGeom>
                      <a:noFill/>
                      <a:ln w="19050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" name="组合 67">
                      <a:extLst>
                        <a:ext uri="{FF2B5EF4-FFF2-40B4-BE49-F238E27FC236}">
                          <a16:creationId xmlns:a16="http://schemas.microsoft.com/office/drawing/2014/main" id="{57494703-9314-4868-3020-C299E11FCA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25905" y="2909022"/>
                      <a:ext cx="275476" cy="275476"/>
                      <a:chOff x="6025905" y="2909022"/>
                      <a:chExt cx="275476" cy="275476"/>
                    </a:xfrm>
                  </p:grpSpPr>
                  <p:sp>
                    <p:nvSpPr>
                      <p:cNvPr id="71" name="任意多边形: 形状 70">
                        <a:extLst>
                          <a:ext uri="{FF2B5EF4-FFF2-40B4-BE49-F238E27FC236}">
                            <a16:creationId xmlns:a16="http://schemas.microsoft.com/office/drawing/2014/main" id="{B2181B88-BF99-3B10-CA6E-1EF1115AED98}"/>
                          </a:ext>
                        </a:extLst>
                      </p:cNvPr>
                      <p:cNvSpPr/>
                      <p:nvPr/>
                    </p:nvSpPr>
                    <p:spPr>
                      <a:xfrm rot="-4059548">
                        <a:off x="6058101" y="2941218"/>
                        <a:ext cx="211084" cy="211084"/>
                      </a:xfrm>
                      <a:custGeom>
                        <a:avLst/>
                        <a:gdLst>
                          <a:gd name="connsiteX0" fmla="*/ 211084 w 211084"/>
                          <a:gd name="connsiteY0" fmla="*/ 105542 h 211084"/>
                          <a:gd name="connsiteX1" fmla="*/ 105542 w 211084"/>
                          <a:gd name="connsiteY1" fmla="*/ 211084 h 211084"/>
                          <a:gd name="connsiteX2" fmla="*/ 0 w 211084"/>
                          <a:gd name="connsiteY2" fmla="*/ 105542 h 211084"/>
                          <a:gd name="connsiteX3" fmla="*/ 105542 w 211084"/>
                          <a:gd name="connsiteY3" fmla="*/ 0 h 211084"/>
                          <a:gd name="connsiteX4" fmla="*/ 211084 w 211084"/>
                          <a:gd name="connsiteY4" fmla="*/ 105542 h 2110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84" h="211084">
                            <a:moveTo>
                              <a:pt x="211084" y="105542"/>
                            </a:moveTo>
                            <a:cubicBezTo>
                              <a:pt x="211084" y="163831"/>
                              <a:pt x="163832" y="211084"/>
                              <a:pt x="105542" y="211084"/>
                            </a:cubicBezTo>
                            <a:cubicBezTo>
                              <a:pt x="47253" y="211084"/>
                              <a:pt x="0" y="163831"/>
                              <a:pt x="0" y="105542"/>
                            </a:cubicBezTo>
                            <a:cubicBezTo>
                              <a:pt x="0" y="47253"/>
                              <a:pt x="47253" y="0"/>
                              <a:pt x="105542" y="0"/>
                            </a:cubicBezTo>
                            <a:cubicBezTo>
                              <a:pt x="163832" y="0"/>
                              <a:pt x="211084" y="47253"/>
                              <a:pt x="211084" y="10554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45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  <p:sp>
                    <p:nvSpPr>
                      <p:cNvPr id="72" name="任意多边形: 形状 71">
                        <a:extLst>
                          <a:ext uri="{FF2B5EF4-FFF2-40B4-BE49-F238E27FC236}">
                            <a16:creationId xmlns:a16="http://schemas.microsoft.com/office/drawing/2014/main" id="{21D435AE-61AD-E950-E9BF-2385D8AA3653}"/>
                          </a:ext>
                        </a:extLst>
                      </p:cNvPr>
                      <p:cNvSpPr/>
                      <p:nvPr/>
                    </p:nvSpPr>
                    <p:spPr>
                      <a:xfrm rot="-4059548">
                        <a:off x="6058101" y="2941218"/>
                        <a:ext cx="211084" cy="211084"/>
                      </a:xfrm>
                      <a:custGeom>
                        <a:avLst/>
                        <a:gdLst>
                          <a:gd name="connsiteX0" fmla="*/ 211084 w 211084"/>
                          <a:gd name="connsiteY0" fmla="*/ 105542 h 211084"/>
                          <a:gd name="connsiteX1" fmla="*/ 105542 w 211084"/>
                          <a:gd name="connsiteY1" fmla="*/ 211084 h 211084"/>
                          <a:gd name="connsiteX2" fmla="*/ 0 w 211084"/>
                          <a:gd name="connsiteY2" fmla="*/ 105542 h 211084"/>
                          <a:gd name="connsiteX3" fmla="*/ 105542 w 211084"/>
                          <a:gd name="connsiteY3" fmla="*/ 0 h 211084"/>
                          <a:gd name="connsiteX4" fmla="*/ 211084 w 211084"/>
                          <a:gd name="connsiteY4" fmla="*/ 105542 h 2110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084" h="211084">
                            <a:moveTo>
                              <a:pt x="211084" y="105542"/>
                            </a:moveTo>
                            <a:cubicBezTo>
                              <a:pt x="211084" y="163831"/>
                              <a:pt x="163832" y="211084"/>
                              <a:pt x="105542" y="211084"/>
                            </a:cubicBezTo>
                            <a:cubicBezTo>
                              <a:pt x="47253" y="211084"/>
                              <a:pt x="0" y="163831"/>
                              <a:pt x="0" y="105542"/>
                            </a:cubicBezTo>
                            <a:cubicBezTo>
                              <a:pt x="0" y="47253"/>
                              <a:pt x="47253" y="0"/>
                              <a:pt x="105542" y="0"/>
                            </a:cubicBezTo>
                            <a:cubicBezTo>
                              <a:pt x="163832" y="0"/>
                              <a:pt x="211084" y="47253"/>
                              <a:pt x="211084" y="105542"/>
                            </a:cubicBezTo>
                            <a:close/>
                          </a:path>
                        </a:pathLst>
                      </a:custGeom>
                      <a:noFill/>
                      <a:ln w="19049" cap="rnd">
                        <a:solidFill>
                          <a:srgbClr val="231F20"/>
                        </a:solidFill>
                        <a:prstDash val="solid"/>
                        <a:miter/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hangingPunct="0"/>
                        <a:endParaRPr lang="zh-CN" altLang="en-US"/>
                      </a:p>
                    </p:txBody>
                  </p:sp>
                </p:grpSp>
                <p:sp>
                  <p:nvSpPr>
                    <p:cNvPr id="69" name="任意多边形: 形状 68">
                      <a:extLst>
                        <a:ext uri="{FF2B5EF4-FFF2-40B4-BE49-F238E27FC236}">
                          <a16:creationId xmlns:a16="http://schemas.microsoft.com/office/drawing/2014/main" id="{7FB5C791-6006-C1F2-A0C1-1504AC919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2764" y="3152184"/>
                      <a:ext cx="105403" cy="88391"/>
                    </a:xfrm>
                    <a:custGeom>
                      <a:avLst/>
                      <a:gdLst>
                        <a:gd name="connsiteX0" fmla="*/ 105404 w 105403"/>
                        <a:gd name="connsiteY0" fmla="*/ 0 h 88391"/>
                        <a:gd name="connsiteX1" fmla="*/ 73171 w 105403"/>
                        <a:gd name="connsiteY1" fmla="*/ 20660 h 88391"/>
                        <a:gd name="connsiteX2" fmla="*/ 0 w 105403"/>
                        <a:gd name="connsiteY2" fmla="*/ 88392 h 883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5403" h="88391">
                          <a:moveTo>
                            <a:pt x="105404" y="0"/>
                          </a:moveTo>
                          <a:lnTo>
                            <a:pt x="73171" y="20660"/>
                          </a:lnTo>
                          <a:lnTo>
                            <a:pt x="0" y="88392"/>
                          </a:lnTo>
                        </a:path>
                      </a:pathLst>
                    </a:custGeom>
                    <a:noFill/>
                    <a:ln w="19050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70" name="任意多边形: 形状 69">
                      <a:extLst>
                        <a:ext uri="{FF2B5EF4-FFF2-40B4-BE49-F238E27FC236}">
                          <a16:creationId xmlns:a16="http://schemas.microsoft.com/office/drawing/2014/main" id="{F383BB6A-FBA6-3E22-6C8A-23F268ED4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355" y="3091967"/>
                      <a:ext cx="25136" cy="10458"/>
                    </a:xfrm>
                    <a:custGeom>
                      <a:avLst/>
                      <a:gdLst>
                        <a:gd name="connsiteX0" fmla="*/ 0 w 25136"/>
                        <a:gd name="connsiteY0" fmla="*/ 10458 h 10458"/>
                        <a:gd name="connsiteX1" fmla="*/ 25136 w 25136"/>
                        <a:gd name="connsiteY1" fmla="*/ 0 h 104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136" h="10458">
                          <a:moveTo>
                            <a:pt x="0" y="10458"/>
                          </a:moveTo>
                          <a:lnTo>
                            <a:pt x="25136" y="0"/>
                          </a:lnTo>
                        </a:path>
                      </a:pathLst>
                    </a:custGeom>
                    <a:ln w="19050" cap="rnd">
                      <a:solidFill>
                        <a:srgbClr val="231F20"/>
                      </a:solidFill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311E6060-3999-57CD-BFFE-CD4BE9F066BD}"/>
                      </a:ext>
                    </a:extLst>
                  </p:cNvPr>
                  <p:cNvGrpSpPr/>
                  <p:nvPr/>
                </p:nvGrpSpPr>
                <p:grpSpPr>
                  <a:xfrm>
                    <a:off x="6053619" y="3116649"/>
                    <a:ext cx="80221" cy="101200"/>
                    <a:chOff x="6053619" y="3116649"/>
                    <a:chExt cx="80221" cy="101200"/>
                  </a:xfrm>
                </p:grpSpPr>
                <p:sp>
                  <p:nvSpPr>
                    <p:cNvPr id="65" name="任意多边形: 形状 64">
                      <a:extLst>
                        <a:ext uri="{FF2B5EF4-FFF2-40B4-BE49-F238E27FC236}">
                          <a16:creationId xmlns:a16="http://schemas.microsoft.com/office/drawing/2014/main" id="{043F99E2-A6D6-5A4B-B553-0F5C56C08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8214" y="3121464"/>
                      <a:ext cx="70700" cy="91718"/>
                    </a:xfrm>
                    <a:custGeom>
                      <a:avLst/>
                      <a:gdLst>
                        <a:gd name="connsiteX0" fmla="*/ 0 w 70700"/>
                        <a:gd name="connsiteY0" fmla="*/ 8593 h 91718"/>
                        <a:gd name="connsiteX1" fmla="*/ 43910 w 70700"/>
                        <a:gd name="connsiteY1" fmla="*/ 11 h 91718"/>
                        <a:gd name="connsiteX2" fmla="*/ 59160 w 70700"/>
                        <a:gd name="connsiteY2" fmla="*/ 3688 h 91718"/>
                        <a:gd name="connsiteX3" fmla="*/ 70037 w 70700"/>
                        <a:gd name="connsiteY3" fmla="*/ 22728 h 91718"/>
                        <a:gd name="connsiteX4" fmla="*/ 62770 w 70700"/>
                        <a:gd name="connsiteY4" fmla="*/ 61095 h 91718"/>
                        <a:gd name="connsiteX5" fmla="*/ 37757 w 70700"/>
                        <a:gd name="connsiteY5" fmla="*/ 91718 h 917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0700" h="91718">
                          <a:moveTo>
                            <a:pt x="0" y="8593"/>
                          </a:moveTo>
                          <a:cubicBezTo>
                            <a:pt x="14316" y="4193"/>
                            <a:pt x="28937" y="-255"/>
                            <a:pt x="43910" y="11"/>
                          </a:cubicBezTo>
                          <a:cubicBezTo>
                            <a:pt x="49206" y="107"/>
                            <a:pt x="54683" y="859"/>
                            <a:pt x="59160" y="3688"/>
                          </a:cubicBezTo>
                          <a:cubicBezTo>
                            <a:pt x="65532" y="7717"/>
                            <a:pt x="68818" y="15289"/>
                            <a:pt x="70037" y="22728"/>
                          </a:cubicBezTo>
                          <a:cubicBezTo>
                            <a:pt x="72180" y="35797"/>
                            <a:pt x="68961" y="49379"/>
                            <a:pt x="62770" y="61095"/>
                          </a:cubicBezTo>
                          <a:cubicBezTo>
                            <a:pt x="56579" y="72811"/>
                            <a:pt x="47568" y="82812"/>
                            <a:pt x="37757" y="91718"/>
                          </a:cubicBezTo>
                        </a:path>
                      </a:pathLst>
                    </a:custGeom>
                    <a:solidFill>
                      <a:srgbClr val="FF7D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66" name="任意多边形: 形状 65">
                      <a:extLst>
                        <a:ext uri="{FF2B5EF4-FFF2-40B4-BE49-F238E27FC236}">
                          <a16:creationId xmlns:a16="http://schemas.microsoft.com/office/drawing/2014/main" id="{ABD3D0DB-8E7F-4369-6E5C-8C91B88CB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3619" y="3116649"/>
                      <a:ext cx="80221" cy="101200"/>
                    </a:xfrm>
                    <a:custGeom>
                      <a:avLst/>
                      <a:gdLst>
                        <a:gd name="connsiteX0" fmla="*/ 5862 w 80221"/>
                        <a:gd name="connsiteY0" fmla="*/ 17999 h 101200"/>
                        <a:gd name="connsiteX1" fmla="*/ 45914 w 80221"/>
                        <a:gd name="connsiteY1" fmla="*/ 9598 h 101200"/>
                        <a:gd name="connsiteX2" fmla="*/ 62497 w 80221"/>
                        <a:gd name="connsiteY2" fmla="*/ 13437 h 101200"/>
                        <a:gd name="connsiteX3" fmla="*/ 69793 w 80221"/>
                        <a:gd name="connsiteY3" fmla="*/ 27505 h 101200"/>
                        <a:gd name="connsiteX4" fmla="*/ 38980 w 80221"/>
                        <a:gd name="connsiteY4" fmla="*/ 93170 h 101200"/>
                        <a:gd name="connsiteX5" fmla="*/ 45714 w 80221"/>
                        <a:gd name="connsiteY5" fmla="*/ 99905 h 101200"/>
                        <a:gd name="connsiteX6" fmla="*/ 78366 w 80221"/>
                        <a:gd name="connsiteY6" fmla="*/ 22352 h 101200"/>
                        <a:gd name="connsiteX7" fmla="*/ 51391 w 80221"/>
                        <a:gd name="connsiteY7" fmla="*/ 188 h 101200"/>
                        <a:gd name="connsiteX8" fmla="*/ 3318 w 80221"/>
                        <a:gd name="connsiteY8" fmla="*/ 8808 h 101200"/>
                        <a:gd name="connsiteX9" fmla="*/ 5862 w 80221"/>
                        <a:gd name="connsiteY9" fmla="*/ 17999 h 101200"/>
                        <a:gd name="connsiteX10" fmla="*/ 5862 w 80221"/>
                        <a:gd name="connsiteY10" fmla="*/ 17999 h 101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0221" h="101200">
                          <a:moveTo>
                            <a:pt x="5862" y="17999"/>
                          </a:moveTo>
                          <a:cubicBezTo>
                            <a:pt x="18892" y="13999"/>
                            <a:pt x="32179" y="9827"/>
                            <a:pt x="45914" y="9598"/>
                          </a:cubicBezTo>
                          <a:cubicBezTo>
                            <a:pt x="51534" y="9503"/>
                            <a:pt x="57897" y="9770"/>
                            <a:pt x="62497" y="13437"/>
                          </a:cubicBezTo>
                          <a:cubicBezTo>
                            <a:pt x="66746" y="16828"/>
                            <a:pt x="68774" y="22343"/>
                            <a:pt x="69793" y="27505"/>
                          </a:cubicBezTo>
                          <a:cubicBezTo>
                            <a:pt x="74889" y="53442"/>
                            <a:pt x="56859" y="76787"/>
                            <a:pt x="38980" y="93170"/>
                          </a:cubicBezTo>
                          <a:cubicBezTo>
                            <a:pt x="34446" y="97323"/>
                            <a:pt x="41200" y="104039"/>
                            <a:pt x="45714" y="99905"/>
                          </a:cubicBezTo>
                          <a:cubicBezTo>
                            <a:pt x="66679" y="80693"/>
                            <a:pt x="86462" y="52356"/>
                            <a:pt x="78366" y="22352"/>
                          </a:cubicBezTo>
                          <a:cubicBezTo>
                            <a:pt x="74766" y="9027"/>
                            <a:pt x="65079" y="1226"/>
                            <a:pt x="51391" y="188"/>
                          </a:cubicBezTo>
                          <a:cubicBezTo>
                            <a:pt x="35056" y="-1051"/>
                            <a:pt x="18720" y="4074"/>
                            <a:pt x="3318" y="8808"/>
                          </a:cubicBezTo>
                          <a:cubicBezTo>
                            <a:pt x="-2511" y="10608"/>
                            <a:pt x="-25" y="19809"/>
                            <a:pt x="5862" y="17999"/>
                          </a:cubicBezTo>
                          <a:lnTo>
                            <a:pt x="5862" y="17999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79BD691-DE94-0AC3-4E10-136F1AF41AB1}"/>
                </a:ext>
              </a:extLst>
            </p:cNvPr>
            <p:cNvGrpSpPr/>
            <p:nvPr/>
          </p:nvGrpSpPr>
          <p:grpSpPr>
            <a:xfrm>
              <a:off x="5261228" y="4454865"/>
              <a:ext cx="3708352" cy="884525"/>
              <a:chOff x="5261228" y="4454865"/>
              <a:chExt cx="3708352" cy="884525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26AD1CF6-890A-6393-D374-31294A2470FD}"/>
                  </a:ext>
                </a:extLst>
              </p:cNvPr>
              <p:cNvGrpSpPr/>
              <p:nvPr/>
            </p:nvGrpSpPr>
            <p:grpSpPr>
              <a:xfrm>
                <a:off x="8230212" y="4454865"/>
                <a:ext cx="739369" cy="884525"/>
                <a:chOff x="8230212" y="4454865"/>
                <a:chExt cx="739369" cy="884525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2234F36D-83FC-CEBA-B460-C2F9084FAAB7}"/>
                    </a:ext>
                  </a:extLst>
                </p:cNvPr>
                <p:cNvGrpSpPr/>
                <p:nvPr/>
              </p:nvGrpSpPr>
              <p:grpSpPr>
                <a:xfrm>
                  <a:off x="8365159" y="4945637"/>
                  <a:ext cx="451323" cy="393754"/>
                  <a:chOff x="8365159" y="4945637"/>
                  <a:chExt cx="451323" cy="393754"/>
                </a:xfrm>
              </p:grpSpPr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C3F2C18A-99B4-3082-6DB1-FD1BEC332882}"/>
                      </a:ext>
                    </a:extLst>
                  </p:cNvPr>
                  <p:cNvSpPr/>
                  <p:nvPr/>
                </p:nvSpPr>
                <p:spPr>
                  <a:xfrm>
                    <a:off x="8365159" y="4945637"/>
                    <a:ext cx="451323" cy="393754"/>
                  </a:xfrm>
                  <a:custGeom>
                    <a:avLst/>
                    <a:gdLst>
                      <a:gd name="connsiteX0" fmla="*/ 0 w 451323"/>
                      <a:gd name="connsiteY0" fmla="*/ 0 h 393754"/>
                      <a:gd name="connsiteX1" fmla="*/ 41100 w 451323"/>
                      <a:gd name="connsiteY1" fmla="*/ 393754 h 393754"/>
                      <a:gd name="connsiteX2" fmla="*/ 410223 w 451323"/>
                      <a:gd name="connsiteY2" fmla="*/ 393754 h 393754"/>
                      <a:gd name="connsiteX3" fmla="*/ 451323 w 451323"/>
                      <a:gd name="connsiteY3" fmla="*/ 0 h 393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323" h="393754">
                        <a:moveTo>
                          <a:pt x="0" y="0"/>
                        </a:moveTo>
                        <a:lnTo>
                          <a:pt x="41100" y="393754"/>
                        </a:lnTo>
                        <a:lnTo>
                          <a:pt x="410223" y="393754"/>
                        </a:lnTo>
                        <a:lnTo>
                          <a:pt x="45132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52AE7754-A187-28D0-2585-18AA3BE7310E}"/>
                      </a:ext>
                    </a:extLst>
                  </p:cNvPr>
                  <p:cNvSpPr/>
                  <p:nvPr/>
                </p:nvSpPr>
                <p:spPr>
                  <a:xfrm>
                    <a:off x="8387953" y="5068738"/>
                    <a:ext cx="409222" cy="190500"/>
                  </a:xfrm>
                  <a:custGeom>
                    <a:avLst/>
                    <a:gdLst>
                      <a:gd name="connsiteX0" fmla="*/ 0 w 409222"/>
                      <a:gd name="connsiteY0" fmla="*/ 0 h 190500"/>
                      <a:gd name="connsiteX1" fmla="*/ 25537 w 409222"/>
                      <a:gd name="connsiteY1" fmla="*/ 190500 h 190500"/>
                      <a:gd name="connsiteX2" fmla="*/ 51102 w 409222"/>
                      <a:gd name="connsiteY2" fmla="*/ 0 h 190500"/>
                      <a:gd name="connsiteX3" fmla="*/ 76638 w 409222"/>
                      <a:gd name="connsiteY3" fmla="*/ 190500 h 190500"/>
                      <a:gd name="connsiteX4" fmla="*/ 102203 w 409222"/>
                      <a:gd name="connsiteY4" fmla="*/ 0 h 190500"/>
                      <a:gd name="connsiteX5" fmla="*/ 127759 w 409222"/>
                      <a:gd name="connsiteY5" fmla="*/ 190500 h 190500"/>
                      <a:gd name="connsiteX6" fmla="*/ 153334 w 409222"/>
                      <a:gd name="connsiteY6" fmla="*/ 0 h 190500"/>
                      <a:gd name="connsiteX7" fmla="*/ 178898 w 409222"/>
                      <a:gd name="connsiteY7" fmla="*/ 190500 h 190500"/>
                      <a:gd name="connsiteX8" fmla="*/ 204473 w 409222"/>
                      <a:gd name="connsiteY8" fmla="*/ 0 h 190500"/>
                      <a:gd name="connsiteX9" fmla="*/ 230057 w 409222"/>
                      <a:gd name="connsiteY9" fmla="*/ 190500 h 190500"/>
                      <a:gd name="connsiteX10" fmla="*/ 255584 w 409222"/>
                      <a:gd name="connsiteY10" fmla="*/ 0 h 190500"/>
                      <a:gd name="connsiteX11" fmla="*/ 281150 w 409222"/>
                      <a:gd name="connsiteY11" fmla="*/ 190500 h 190500"/>
                      <a:gd name="connsiteX12" fmla="*/ 306743 w 409222"/>
                      <a:gd name="connsiteY12" fmla="*/ 0 h 190500"/>
                      <a:gd name="connsiteX13" fmla="*/ 332337 w 409222"/>
                      <a:gd name="connsiteY13" fmla="*/ 190500 h 190500"/>
                      <a:gd name="connsiteX14" fmla="*/ 357940 w 409222"/>
                      <a:gd name="connsiteY14" fmla="*/ 0 h 190500"/>
                      <a:gd name="connsiteX15" fmla="*/ 383581 w 409222"/>
                      <a:gd name="connsiteY15" fmla="*/ 190500 h 190500"/>
                      <a:gd name="connsiteX16" fmla="*/ 409223 w 409222"/>
                      <a:gd name="connsiteY16" fmla="*/ 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09222" h="190500">
                        <a:moveTo>
                          <a:pt x="0" y="0"/>
                        </a:moveTo>
                        <a:cubicBezTo>
                          <a:pt x="12764" y="0"/>
                          <a:pt x="12764" y="190500"/>
                          <a:pt x="25537" y="190500"/>
                        </a:cubicBezTo>
                        <a:cubicBezTo>
                          <a:pt x="38319" y="190500"/>
                          <a:pt x="38319" y="0"/>
                          <a:pt x="51102" y="0"/>
                        </a:cubicBezTo>
                        <a:cubicBezTo>
                          <a:pt x="63875" y="0"/>
                          <a:pt x="63875" y="190500"/>
                          <a:pt x="76638" y="190500"/>
                        </a:cubicBezTo>
                        <a:cubicBezTo>
                          <a:pt x="89421" y="190500"/>
                          <a:pt x="89421" y="0"/>
                          <a:pt x="102203" y="0"/>
                        </a:cubicBezTo>
                        <a:cubicBezTo>
                          <a:pt x="114976" y="0"/>
                          <a:pt x="114976" y="190500"/>
                          <a:pt x="127759" y="190500"/>
                        </a:cubicBezTo>
                        <a:cubicBezTo>
                          <a:pt x="140551" y="190500"/>
                          <a:pt x="140551" y="0"/>
                          <a:pt x="153334" y="0"/>
                        </a:cubicBezTo>
                        <a:cubicBezTo>
                          <a:pt x="166116" y="0"/>
                          <a:pt x="166116" y="190500"/>
                          <a:pt x="178898" y="190500"/>
                        </a:cubicBezTo>
                        <a:cubicBezTo>
                          <a:pt x="191681" y="190500"/>
                          <a:pt x="191681" y="0"/>
                          <a:pt x="204473" y="0"/>
                        </a:cubicBezTo>
                        <a:cubicBezTo>
                          <a:pt x="217265" y="0"/>
                          <a:pt x="217265" y="190500"/>
                          <a:pt x="230057" y="190500"/>
                        </a:cubicBezTo>
                        <a:cubicBezTo>
                          <a:pt x="242821" y="190500"/>
                          <a:pt x="242821" y="0"/>
                          <a:pt x="255584" y="0"/>
                        </a:cubicBezTo>
                        <a:cubicBezTo>
                          <a:pt x="268367" y="0"/>
                          <a:pt x="268367" y="190500"/>
                          <a:pt x="281150" y="190500"/>
                        </a:cubicBezTo>
                        <a:cubicBezTo>
                          <a:pt x="293951" y="190500"/>
                          <a:pt x="293951" y="0"/>
                          <a:pt x="306743" y="0"/>
                        </a:cubicBezTo>
                        <a:cubicBezTo>
                          <a:pt x="319544" y="0"/>
                          <a:pt x="319544" y="190500"/>
                          <a:pt x="332337" y="190500"/>
                        </a:cubicBezTo>
                        <a:cubicBezTo>
                          <a:pt x="345138" y="190500"/>
                          <a:pt x="345138" y="0"/>
                          <a:pt x="357940" y="0"/>
                        </a:cubicBezTo>
                        <a:cubicBezTo>
                          <a:pt x="370761" y="0"/>
                          <a:pt x="370761" y="190500"/>
                          <a:pt x="383581" y="190500"/>
                        </a:cubicBezTo>
                        <a:cubicBezTo>
                          <a:pt x="396402" y="190500"/>
                          <a:pt x="396402" y="0"/>
                          <a:pt x="409223" y="0"/>
                        </a:cubicBezTo>
                      </a:path>
                    </a:pathLst>
                  </a:custGeom>
                  <a:noFill/>
                  <a:ln w="9525" cap="flat">
                    <a:solidFill>
                      <a:srgbClr val="CDDFF7"/>
                    </a:solidFill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D29C0B79-CFA4-2919-7E93-390F21846524}"/>
                    </a:ext>
                  </a:extLst>
                </p:cNvPr>
                <p:cNvGrpSpPr/>
                <p:nvPr/>
              </p:nvGrpSpPr>
              <p:grpSpPr>
                <a:xfrm>
                  <a:off x="8230212" y="4454865"/>
                  <a:ext cx="739369" cy="647437"/>
                  <a:chOff x="8230212" y="4454865"/>
                  <a:chExt cx="739369" cy="647437"/>
                </a:xfrm>
              </p:grpSpPr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9BEB49D2-C70D-8ADE-DFD4-49F5AA900CFD}"/>
                      </a:ext>
                    </a:extLst>
                  </p:cNvPr>
                  <p:cNvGrpSpPr/>
                  <p:nvPr/>
                </p:nvGrpSpPr>
                <p:grpSpPr>
                  <a:xfrm>
                    <a:off x="8230212" y="4454865"/>
                    <a:ext cx="739369" cy="647437"/>
                    <a:chOff x="8230212" y="4454865"/>
                    <a:chExt cx="739369" cy="647437"/>
                  </a:xfrm>
                </p:grpSpPr>
                <p:sp>
                  <p:nvSpPr>
                    <p:cNvPr id="46" name="任意多边形: 形状 45">
                      <a:extLst>
                        <a:ext uri="{FF2B5EF4-FFF2-40B4-BE49-F238E27FC236}">
                          <a16:creationId xmlns:a16="http://schemas.microsoft.com/office/drawing/2014/main" id="{8E64164E-5F01-798E-2B47-C4461AE52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7117" y="4454865"/>
                      <a:ext cx="286077" cy="265870"/>
                    </a:xfrm>
                    <a:custGeom>
                      <a:avLst/>
                      <a:gdLst>
                        <a:gd name="connsiteX0" fmla="*/ 279139 w 286077"/>
                        <a:gd name="connsiteY0" fmla="*/ 109524 h 265870"/>
                        <a:gd name="connsiteX1" fmla="*/ 216559 w 286077"/>
                        <a:gd name="connsiteY1" fmla="*/ 198392 h 265870"/>
                        <a:gd name="connsiteX2" fmla="*/ 102831 w 286077"/>
                        <a:gd name="connsiteY2" fmla="*/ 259542 h 265870"/>
                        <a:gd name="connsiteX3" fmla="*/ 11867 w 286077"/>
                        <a:gd name="connsiteY3" fmla="*/ 248208 h 265870"/>
                        <a:gd name="connsiteX4" fmla="*/ 89305 w 286077"/>
                        <a:gd name="connsiteY4" fmla="*/ 52279 h 265870"/>
                        <a:gd name="connsiteX5" fmla="*/ 269900 w 286077"/>
                        <a:gd name="connsiteY5" fmla="*/ 23513 h 265870"/>
                        <a:gd name="connsiteX6" fmla="*/ 279139 w 286077"/>
                        <a:gd name="connsiteY6" fmla="*/ 109524 h 265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6077" h="265870">
                          <a:moveTo>
                            <a:pt x="279139" y="109524"/>
                          </a:moveTo>
                          <a:cubicBezTo>
                            <a:pt x="268852" y="139908"/>
                            <a:pt x="247325" y="171627"/>
                            <a:pt x="216559" y="198392"/>
                          </a:cubicBezTo>
                          <a:cubicBezTo>
                            <a:pt x="184175" y="226586"/>
                            <a:pt x="141598" y="249256"/>
                            <a:pt x="102831" y="259542"/>
                          </a:cubicBezTo>
                          <a:cubicBezTo>
                            <a:pt x="64255" y="270020"/>
                            <a:pt x="29393" y="268306"/>
                            <a:pt x="11867" y="248208"/>
                          </a:cubicBezTo>
                          <a:cubicBezTo>
                            <a:pt x="-23280" y="207917"/>
                            <a:pt x="24726" y="108571"/>
                            <a:pt x="89305" y="52279"/>
                          </a:cubicBezTo>
                          <a:cubicBezTo>
                            <a:pt x="153885" y="-3919"/>
                            <a:pt x="234752" y="-16873"/>
                            <a:pt x="269900" y="23513"/>
                          </a:cubicBezTo>
                          <a:cubicBezTo>
                            <a:pt x="288283" y="44658"/>
                            <a:pt x="290473" y="76186"/>
                            <a:pt x="279139" y="109524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7" name="任意多边形: 形状 46">
                      <a:extLst>
                        <a:ext uri="{FF2B5EF4-FFF2-40B4-BE49-F238E27FC236}">
                          <a16:creationId xmlns:a16="http://schemas.microsoft.com/office/drawing/2014/main" id="{C49FEEC3-34EC-D8A5-B758-72F6A48D0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3049" y="4874109"/>
                      <a:ext cx="208520" cy="228193"/>
                    </a:xfrm>
                    <a:custGeom>
                      <a:avLst/>
                      <a:gdLst>
                        <a:gd name="connsiteX0" fmla="*/ 187256 w 208520"/>
                        <a:gd name="connsiteY0" fmla="*/ 67232 h 228193"/>
                        <a:gd name="connsiteX1" fmla="*/ 169215 w 208520"/>
                        <a:gd name="connsiteY1" fmla="*/ 213269 h 228193"/>
                        <a:gd name="connsiteX2" fmla="*/ 26874 w 208520"/>
                        <a:gd name="connsiteY2" fmla="*/ 175969 h 228193"/>
                        <a:gd name="connsiteX3" fmla="*/ 32084 w 208520"/>
                        <a:gd name="connsiteY3" fmla="*/ 11006 h 228193"/>
                        <a:gd name="connsiteX4" fmla="*/ 187256 w 208520"/>
                        <a:gd name="connsiteY4" fmla="*/ 67232 h 228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8520" h="228193">
                          <a:moveTo>
                            <a:pt x="187256" y="67232"/>
                          </a:moveTo>
                          <a:cubicBezTo>
                            <a:pt x="221574" y="117857"/>
                            <a:pt x="213498" y="183237"/>
                            <a:pt x="169215" y="213269"/>
                          </a:cubicBezTo>
                          <a:cubicBezTo>
                            <a:pt x="124924" y="243292"/>
                            <a:pt x="61202" y="226594"/>
                            <a:pt x="26874" y="175969"/>
                          </a:cubicBezTo>
                          <a:cubicBezTo>
                            <a:pt x="-7445" y="125344"/>
                            <a:pt x="-12207" y="41028"/>
                            <a:pt x="32084" y="11006"/>
                          </a:cubicBezTo>
                          <a:cubicBezTo>
                            <a:pt x="76366" y="-19027"/>
                            <a:pt x="152928" y="16606"/>
                            <a:pt x="187256" y="6723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8" name="任意多边形: 形状 47">
                      <a:extLst>
                        <a:ext uri="{FF2B5EF4-FFF2-40B4-BE49-F238E27FC236}">
                          <a16:creationId xmlns:a16="http://schemas.microsoft.com/office/drawing/2014/main" id="{21C9C7EC-3711-A2C8-005C-EBA1C48B9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948" y="4564058"/>
                      <a:ext cx="176307" cy="150349"/>
                    </a:xfrm>
                    <a:custGeom>
                      <a:avLst/>
                      <a:gdLst>
                        <a:gd name="connsiteX0" fmla="*/ 176307 w 176307"/>
                        <a:gd name="connsiteY0" fmla="*/ 331 h 150349"/>
                        <a:gd name="connsiteX1" fmla="*/ 113728 w 176307"/>
                        <a:gd name="connsiteY1" fmla="*/ 89199 h 150349"/>
                        <a:gd name="connsiteX2" fmla="*/ 0 w 176307"/>
                        <a:gd name="connsiteY2" fmla="*/ 150350 h 150349"/>
                        <a:gd name="connsiteX3" fmla="*/ 90488 w 176307"/>
                        <a:gd name="connsiteY3" fmla="*/ 21953 h 150349"/>
                        <a:gd name="connsiteX4" fmla="*/ 176307 w 176307"/>
                        <a:gd name="connsiteY4" fmla="*/ 331 h 1503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6307" h="150349">
                          <a:moveTo>
                            <a:pt x="176307" y="331"/>
                          </a:moveTo>
                          <a:cubicBezTo>
                            <a:pt x="166021" y="30716"/>
                            <a:pt x="144494" y="62434"/>
                            <a:pt x="113728" y="89199"/>
                          </a:cubicBezTo>
                          <a:cubicBezTo>
                            <a:pt x="81343" y="117393"/>
                            <a:pt x="38766" y="140063"/>
                            <a:pt x="0" y="150350"/>
                          </a:cubicBezTo>
                          <a:cubicBezTo>
                            <a:pt x="1714" y="105582"/>
                            <a:pt x="42672" y="50051"/>
                            <a:pt x="90488" y="21953"/>
                          </a:cubicBezTo>
                          <a:cubicBezTo>
                            <a:pt x="118681" y="5379"/>
                            <a:pt x="149066" y="-1669"/>
                            <a:pt x="176307" y="331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9" name="任意多边形: 形状 48">
                      <a:extLst>
                        <a:ext uri="{FF2B5EF4-FFF2-40B4-BE49-F238E27FC236}">
                          <a16:creationId xmlns:a16="http://schemas.microsoft.com/office/drawing/2014/main" id="{E197CF54-64DD-E49B-94D6-E9BE8AB79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5983" y="4598250"/>
                      <a:ext cx="254847" cy="221976"/>
                    </a:xfrm>
                    <a:custGeom>
                      <a:avLst/>
                      <a:gdLst>
                        <a:gd name="connsiteX0" fmla="*/ 64038 w 254847"/>
                        <a:gd name="connsiteY0" fmla="*/ 187481 h 221976"/>
                        <a:gd name="connsiteX1" fmla="*/ 13232 w 254847"/>
                        <a:gd name="connsiteY1" fmla="*/ 36062 h 221976"/>
                        <a:gd name="connsiteX2" fmla="*/ 172690 w 254847"/>
                        <a:gd name="connsiteY2" fmla="*/ 27042 h 221976"/>
                        <a:gd name="connsiteX3" fmla="*/ 245213 w 254847"/>
                        <a:gd name="connsiteY3" fmla="*/ 193158 h 221976"/>
                        <a:gd name="connsiteX4" fmla="*/ 64038 w 254847"/>
                        <a:gd name="connsiteY4" fmla="*/ 187481 h 2219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847" h="221976">
                          <a:moveTo>
                            <a:pt x="64038" y="187481"/>
                          </a:moveTo>
                          <a:cubicBezTo>
                            <a:pt x="5974" y="148162"/>
                            <a:pt x="-16772" y="80372"/>
                            <a:pt x="13232" y="36062"/>
                          </a:cubicBezTo>
                          <a:cubicBezTo>
                            <a:pt x="43236" y="-8248"/>
                            <a:pt x="114625" y="-12277"/>
                            <a:pt x="172690" y="27042"/>
                          </a:cubicBezTo>
                          <a:cubicBezTo>
                            <a:pt x="230754" y="66361"/>
                            <a:pt x="275207" y="148857"/>
                            <a:pt x="245213" y="193158"/>
                          </a:cubicBezTo>
                          <a:cubicBezTo>
                            <a:pt x="215200" y="237468"/>
                            <a:pt x="122102" y="226800"/>
                            <a:pt x="64038" y="187481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0" name="任意多边形: 形状 49">
                      <a:extLst>
                        <a:ext uri="{FF2B5EF4-FFF2-40B4-BE49-F238E27FC236}">
                          <a16:creationId xmlns:a16="http://schemas.microsoft.com/office/drawing/2014/main" id="{4EA15BA9-9A8B-035C-8E30-C69748017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0212" y="4820225"/>
                      <a:ext cx="249918" cy="227297"/>
                    </a:xfrm>
                    <a:custGeom>
                      <a:avLst/>
                      <a:gdLst>
                        <a:gd name="connsiteX0" fmla="*/ 175820 w 249918"/>
                        <a:gd name="connsiteY0" fmla="*/ 194992 h 227297"/>
                        <a:gd name="connsiteX1" fmla="*/ 16104 w 249918"/>
                        <a:gd name="connsiteY1" fmla="*/ 195715 h 227297"/>
                        <a:gd name="connsiteX2" fmla="*/ 57576 w 249918"/>
                        <a:gd name="connsiteY2" fmla="*/ 41477 h 227297"/>
                        <a:gd name="connsiteX3" fmla="*/ 238056 w 249918"/>
                        <a:gd name="connsiteY3" fmla="*/ 24751 h 227297"/>
                        <a:gd name="connsiteX4" fmla="*/ 175820 w 249918"/>
                        <a:gd name="connsiteY4" fmla="*/ 194992 h 2272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9918" h="227297">
                          <a:moveTo>
                            <a:pt x="175820" y="194992"/>
                          </a:moveTo>
                          <a:cubicBezTo>
                            <a:pt x="120260" y="237778"/>
                            <a:pt x="48756" y="238111"/>
                            <a:pt x="16104" y="195715"/>
                          </a:cubicBezTo>
                          <a:cubicBezTo>
                            <a:pt x="-16547" y="153329"/>
                            <a:pt x="2026" y="84273"/>
                            <a:pt x="57576" y="41477"/>
                          </a:cubicBezTo>
                          <a:cubicBezTo>
                            <a:pt x="113136" y="-1309"/>
                            <a:pt x="205404" y="-17635"/>
                            <a:pt x="238056" y="24751"/>
                          </a:cubicBezTo>
                          <a:cubicBezTo>
                            <a:pt x="270707" y="67147"/>
                            <a:pt x="231369" y="152196"/>
                            <a:pt x="175820" y="19499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51" name="任意多边形: 形状 50">
                      <a:extLst>
                        <a:ext uri="{FF2B5EF4-FFF2-40B4-BE49-F238E27FC236}">
                          <a16:creationId xmlns:a16="http://schemas.microsoft.com/office/drawing/2014/main" id="{4E79A81D-DAD0-EF16-5532-EA6ED0596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9963" y="4600553"/>
                      <a:ext cx="259617" cy="216674"/>
                    </a:xfrm>
                    <a:custGeom>
                      <a:avLst/>
                      <a:gdLst>
                        <a:gd name="connsiteX0" fmla="*/ 90489 w 259617"/>
                        <a:gd name="connsiteY0" fmla="*/ 21957 h 216674"/>
                        <a:gd name="connsiteX1" fmla="*/ 249061 w 259617"/>
                        <a:gd name="connsiteY1" fmla="*/ 41045 h 216674"/>
                        <a:gd name="connsiteX2" fmla="*/ 188777 w 259617"/>
                        <a:gd name="connsiteY2" fmla="*/ 188940 h 216674"/>
                        <a:gd name="connsiteX3" fmla="*/ 7612 w 259617"/>
                        <a:gd name="connsiteY3" fmla="*/ 183149 h 216674"/>
                        <a:gd name="connsiteX4" fmla="*/ 90489 w 259617"/>
                        <a:gd name="connsiteY4" fmla="*/ 21957 h 2166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9617" h="216674">
                          <a:moveTo>
                            <a:pt x="90489" y="21957"/>
                          </a:moveTo>
                          <a:cubicBezTo>
                            <a:pt x="150925" y="-13609"/>
                            <a:pt x="221915" y="-5065"/>
                            <a:pt x="249061" y="41045"/>
                          </a:cubicBezTo>
                          <a:cubicBezTo>
                            <a:pt x="276198" y="87156"/>
                            <a:pt x="249214" y="153374"/>
                            <a:pt x="188777" y="188940"/>
                          </a:cubicBezTo>
                          <a:cubicBezTo>
                            <a:pt x="128341" y="224506"/>
                            <a:pt x="34758" y="229259"/>
                            <a:pt x="7612" y="183149"/>
                          </a:cubicBezTo>
                          <a:cubicBezTo>
                            <a:pt x="-19525" y="137048"/>
                            <a:pt x="30063" y="57533"/>
                            <a:pt x="90489" y="2195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19BD358E-D08F-D8BF-D6C7-5BE68E9B0C60}"/>
                      </a:ext>
                    </a:extLst>
                  </p:cNvPr>
                  <p:cNvGrpSpPr/>
                  <p:nvPr/>
                </p:nvGrpSpPr>
                <p:grpSpPr>
                  <a:xfrm>
                    <a:off x="8355173" y="4564019"/>
                    <a:ext cx="541682" cy="454141"/>
                    <a:chOff x="8355173" y="4564019"/>
                    <a:chExt cx="541682" cy="454141"/>
                  </a:xfrm>
                  <a:solidFill>
                    <a:srgbClr val="231F20"/>
                  </a:solidFill>
                </p:grpSpPr>
                <p:sp>
                  <p:nvSpPr>
                    <p:cNvPr id="41" name="任意多边形: 形状 40">
                      <a:extLst>
                        <a:ext uri="{FF2B5EF4-FFF2-40B4-BE49-F238E27FC236}">
                          <a16:creationId xmlns:a16="http://schemas.microsoft.com/office/drawing/2014/main" id="{9256D6FD-C324-2A65-7CF2-AC393C90F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9551" y="4682927"/>
                      <a:ext cx="297304" cy="262747"/>
                    </a:xfrm>
                    <a:custGeom>
                      <a:avLst/>
                      <a:gdLst>
                        <a:gd name="connsiteX0" fmla="*/ 297275 w 297304"/>
                        <a:gd name="connsiteY0" fmla="*/ 4240 h 262747"/>
                        <a:gd name="connsiteX1" fmla="*/ 293084 w 297304"/>
                        <a:gd name="connsiteY1" fmla="*/ 9574 h 262747"/>
                        <a:gd name="connsiteX2" fmla="*/ 182594 w 297304"/>
                        <a:gd name="connsiteY2" fmla="*/ 56151 h 262747"/>
                        <a:gd name="connsiteX3" fmla="*/ 15716 w 297304"/>
                        <a:gd name="connsiteY3" fmla="*/ 250651 h 262747"/>
                        <a:gd name="connsiteX4" fmla="*/ 10382 w 297304"/>
                        <a:gd name="connsiteY4" fmla="*/ 262748 h 262747"/>
                        <a:gd name="connsiteX5" fmla="*/ 0 w 297304"/>
                        <a:gd name="connsiteY5" fmla="*/ 262748 h 262747"/>
                        <a:gd name="connsiteX6" fmla="*/ 7048 w 297304"/>
                        <a:gd name="connsiteY6" fmla="*/ 246556 h 262747"/>
                        <a:gd name="connsiteX7" fmla="*/ 177260 w 297304"/>
                        <a:gd name="connsiteY7" fmla="*/ 48245 h 262747"/>
                        <a:gd name="connsiteX8" fmla="*/ 291941 w 297304"/>
                        <a:gd name="connsiteY8" fmla="*/ 49 h 262747"/>
                        <a:gd name="connsiteX9" fmla="*/ 297275 w 297304"/>
                        <a:gd name="connsiteY9" fmla="*/ 4240 h 2627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97304" h="262747">
                          <a:moveTo>
                            <a:pt x="297275" y="4240"/>
                          </a:moveTo>
                          <a:cubicBezTo>
                            <a:pt x="297561" y="6811"/>
                            <a:pt x="295751" y="9192"/>
                            <a:pt x="293084" y="9574"/>
                          </a:cubicBezTo>
                          <a:cubicBezTo>
                            <a:pt x="258413" y="13955"/>
                            <a:pt x="222218" y="29195"/>
                            <a:pt x="182594" y="56151"/>
                          </a:cubicBezTo>
                          <a:cubicBezTo>
                            <a:pt x="110680" y="104919"/>
                            <a:pt x="52959" y="172165"/>
                            <a:pt x="15716" y="250651"/>
                          </a:cubicBezTo>
                          <a:cubicBezTo>
                            <a:pt x="13811" y="254652"/>
                            <a:pt x="12001" y="258652"/>
                            <a:pt x="10382" y="262748"/>
                          </a:cubicBezTo>
                          <a:lnTo>
                            <a:pt x="0" y="262748"/>
                          </a:lnTo>
                          <a:cubicBezTo>
                            <a:pt x="2095" y="257224"/>
                            <a:pt x="4572" y="251794"/>
                            <a:pt x="7048" y="246556"/>
                          </a:cubicBezTo>
                          <a:cubicBezTo>
                            <a:pt x="45053" y="166546"/>
                            <a:pt x="103917" y="97966"/>
                            <a:pt x="177260" y="48245"/>
                          </a:cubicBezTo>
                          <a:cubicBezTo>
                            <a:pt x="218218" y="20527"/>
                            <a:pt x="255651" y="4716"/>
                            <a:pt x="291941" y="49"/>
                          </a:cubicBezTo>
                          <a:cubicBezTo>
                            <a:pt x="294418" y="-333"/>
                            <a:pt x="296894" y="1573"/>
                            <a:pt x="297275" y="4240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2" name="任意多边形: 形状 41">
                      <a:extLst>
                        <a:ext uri="{FF2B5EF4-FFF2-40B4-BE49-F238E27FC236}">
                          <a16:creationId xmlns:a16="http://schemas.microsoft.com/office/drawing/2014/main" id="{87B1A87B-8914-F780-FF8F-EF6B7E0D5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0119" y="4564019"/>
                      <a:ext cx="201443" cy="381656"/>
                    </a:xfrm>
                    <a:custGeom>
                      <a:avLst/>
                      <a:gdLst>
                        <a:gd name="connsiteX0" fmla="*/ 199073 w 201443"/>
                        <a:gd name="connsiteY0" fmla="*/ 8848 h 381656"/>
                        <a:gd name="connsiteX1" fmla="*/ 34100 w 201443"/>
                        <a:gd name="connsiteY1" fmla="*/ 229828 h 381656"/>
                        <a:gd name="connsiteX2" fmla="*/ 9620 w 201443"/>
                        <a:gd name="connsiteY2" fmla="*/ 381656 h 381656"/>
                        <a:gd name="connsiteX3" fmla="*/ 0 w 201443"/>
                        <a:gd name="connsiteY3" fmla="*/ 381656 h 381656"/>
                        <a:gd name="connsiteX4" fmla="*/ 858 w 201443"/>
                        <a:gd name="connsiteY4" fmla="*/ 366702 h 381656"/>
                        <a:gd name="connsiteX5" fmla="*/ 4858 w 201443"/>
                        <a:gd name="connsiteY5" fmla="*/ 321934 h 381656"/>
                        <a:gd name="connsiteX6" fmla="*/ 24955 w 201443"/>
                        <a:gd name="connsiteY6" fmla="*/ 227066 h 381656"/>
                        <a:gd name="connsiteX7" fmla="*/ 194310 w 201443"/>
                        <a:gd name="connsiteY7" fmla="*/ 656 h 381656"/>
                        <a:gd name="connsiteX8" fmla="*/ 200787 w 201443"/>
                        <a:gd name="connsiteY8" fmla="*/ 2371 h 381656"/>
                        <a:gd name="connsiteX9" fmla="*/ 199073 w 201443"/>
                        <a:gd name="connsiteY9" fmla="*/ 8848 h 3816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01443" h="381656">
                          <a:moveTo>
                            <a:pt x="199073" y="8848"/>
                          </a:moveTo>
                          <a:cubicBezTo>
                            <a:pt x="122968" y="53234"/>
                            <a:pt x="64294" y="131720"/>
                            <a:pt x="34100" y="229828"/>
                          </a:cubicBezTo>
                          <a:cubicBezTo>
                            <a:pt x="19908" y="275738"/>
                            <a:pt x="11811" y="326030"/>
                            <a:pt x="9620" y="381656"/>
                          </a:cubicBezTo>
                          <a:lnTo>
                            <a:pt x="0" y="381656"/>
                          </a:lnTo>
                          <a:cubicBezTo>
                            <a:pt x="191" y="376608"/>
                            <a:pt x="476" y="371655"/>
                            <a:pt x="858" y="366702"/>
                          </a:cubicBezTo>
                          <a:cubicBezTo>
                            <a:pt x="1714" y="351367"/>
                            <a:pt x="3048" y="336412"/>
                            <a:pt x="4858" y="321934"/>
                          </a:cubicBezTo>
                          <a:cubicBezTo>
                            <a:pt x="9049" y="288311"/>
                            <a:pt x="15716" y="256783"/>
                            <a:pt x="24955" y="227066"/>
                          </a:cubicBezTo>
                          <a:cubicBezTo>
                            <a:pt x="55912" y="126672"/>
                            <a:pt x="116014" y="46281"/>
                            <a:pt x="194310" y="656"/>
                          </a:cubicBezTo>
                          <a:cubicBezTo>
                            <a:pt x="196596" y="-677"/>
                            <a:pt x="199454" y="85"/>
                            <a:pt x="200787" y="2371"/>
                          </a:cubicBezTo>
                          <a:cubicBezTo>
                            <a:pt x="202121" y="4657"/>
                            <a:pt x="201359" y="7514"/>
                            <a:pt x="199073" y="8848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3" name="任意多边形: 形状 42">
                      <a:extLst>
                        <a:ext uri="{FF2B5EF4-FFF2-40B4-BE49-F238E27FC236}">
                          <a16:creationId xmlns:a16="http://schemas.microsoft.com/office/drawing/2014/main" id="{6D35486E-11B0-3FAC-B4D8-75B75B7F8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2314" y="4868775"/>
                      <a:ext cx="262163" cy="149384"/>
                    </a:xfrm>
                    <a:custGeom>
                      <a:avLst/>
                      <a:gdLst>
                        <a:gd name="connsiteX0" fmla="*/ 259080 w 262163"/>
                        <a:gd name="connsiteY0" fmla="*/ 149099 h 149384"/>
                        <a:gd name="connsiteX1" fmla="*/ 257461 w 262163"/>
                        <a:gd name="connsiteY1" fmla="*/ 149385 h 149384"/>
                        <a:gd name="connsiteX2" fmla="*/ 252984 w 262163"/>
                        <a:gd name="connsiteY2" fmla="*/ 146241 h 149384"/>
                        <a:gd name="connsiteX3" fmla="*/ 183547 w 262163"/>
                        <a:gd name="connsiteY3" fmla="*/ 31751 h 149384"/>
                        <a:gd name="connsiteX4" fmla="*/ 61627 w 262163"/>
                        <a:gd name="connsiteY4" fmla="*/ 22226 h 149384"/>
                        <a:gd name="connsiteX5" fmla="*/ 10383 w 262163"/>
                        <a:gd name="connsiteY5" fmla="*/ 76899 h 149384"/>
                        <a:gd name="connsiteX6" fmla="*/ 0 w 262163"/>
                        <a:gd name="connsiteY6" fmla="*/ 76899 h 149384"/>
                        <a:gd name="connsiteX7" fmla="*/ 57245 w 262163"/>
                        <a:gd name="connsiteY7" fmla="*/ 13749 h 149384"/>
                        <a:gd name="connsiteX8" fmla="*/ 189166 w 262163"/>
                        <a:gd name="connsiteY8" fmla="*/ 24131 h 149384"/>
                        <a:gd name="connsiteX9" fmla="*/ 261842 w 262163"/>
                        <a:gd name="connsiteY9" fmla="*/ 142908 h 149384"/>
                        <a:gd name="connsiteX10" fmla="*/ 259080 w 262163"/>
                        <a:gd name="connsiteY10" fmla="*/ 149099 h 149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62163" h="149384">
                          <a:moveTo>
                            <a:pt x="259080" y="149099"/>
                          </a:moveTo>
                          <a:cubicBezTo>
                            <a:pt x="258509" y="149290"/>
                            <a:pt x="257937" y="149385"/>
                            <a:pt x="257461" y="149385"/>
                          </a:cubicBezTo>
                          <a:cubicBezTo>
                            <a:pt x="255461" y="149385"/>
                            <a:pt x="253651" y="148147"/>
                            <a:pt x="252984" y="146241"/>
                          </a:cubicBezTo>
                          <a:cubicBezTo>
                            <a:pt x="238601" y="107570"/>
                            <a:pt x="220694" y="59373"/>
                            <a:pt x="183547" y="31751"/>
                          </a:cubicBezTo>
                          <a:cubicBezTo>
                            <a:pt x="148876" y="6129"/>
                            <a:pt x="99917" y="2223"/>
                            <a:pt x="61627" y="22226"/>
                          </a:cubicBezTo>
                          <a:cubicBezTo>
                            <a:pt x="38958" y="34037"/>
                            <a:pt x="20955" y="53754"/>
                            <a:pt x="10383" y="76899"/>
                          </a:cubicBezTo>
                          <a:lnTo>
                            <a:pt x="0" y="76899"/>
                          </a:lnTo>
                          <a:cubicBezTo>
                            <a:pt x="11144" y="50134"/>
                            <a:pt x="31337" y="27179"/>
                            <a:pt x="57245" y="13749"/>
                          </a:cubicBezTo>
                          <a:cubicBezTo>
                            <a:pt x="98679" y="-7873"/>
                            <a:pt x="151733" y="-3682"/>
                            <a:pt x="189166" y="24131"/>
                          </a:cubicBezTo>
                          <a:cubicBezTo>
                            <a:pt x="228695" y="53468"/>
                            <a:pt x="247079" y="103093"/>
                            <a:pt x="261842" y="142908"/>
                          </a:cubicBezTo>
                          <a:cubicBezTo>
                            <a:pt x="262795" y="145384"/>
                            <a:pt x="261557" y="148147"/>
                            <a:pt x="259080" y="149099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4" name="任意多边形: 形状 43">
                      <a:extLst>
                        <a:ext uri="{FF2B5EF4-FFF2-40B4-BE49-F238E27FC236}">
                          <a16:creationId xmlns:a16="http://schemas.microsoft.com/office/drawing/2014/main" id="{1BFE58D2-5EBB-876F-B064-78E987ACD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2108" y="4680727"/>
                      <a:ext cx="136320" cy="264947"/>
                    </a:xfrm>
                    <a:custGeom>
                      <a:avLst/>
                      <a:gdLst>
                        <a:gd name="connsiteX0" fmla="*/ 136299 w 136320"/>
                        <a:gd name="connsiteY0" fmla="*/ 264948 h 264947"/>
                        <a:gd name="connsiteX1" fmla="*/ 126774 w 136320"/>
                        <a:gd name="connsiteY1" fmla="*/ 264948 h 264947"/>
                        <a:gd name="connsiteX2" fmla="*/ 126393 w 136320"/>
                        <a:gd name="connsiteY2" fmla="*/ 241707 h 264947"/>
                        <a:gd name="connsiteX3" fmla="*/ 109533 w 136320"/>
                        <a:gd name="connsiteY3" fmla="*/ 144361 h 264947"/>
                        <a:gd name="connsiteX4" fmla="*/ 2472 w 136320"/>
                        <a:gd name="connsiteY4" fmla="*/ 8916 h 264947"/>
                        <a:gd name="connsiteX5" fmla="*/ 567 w 136320"/>
                        <a:gd name="connsiteY5" fmla="*/ 2534 h 264947"/>
                        <a:gd name="connsiteX6" fmla="*/ 7044 w 136320"/>
                        <a:gd name="connsiteY6" fmla="*/ 629 h 264947"/>
                        <a:gd name="connsiteX7" fmla="*/ 118582 w 136320"/>
                        <a:gd name="connsiteY7" fmla="*/ 141313 h 264947"/>
                        <a:gd name="connsiteX8" fmla="*/ 132870 w 136320"/>
                        <a:gd name="connsiteY8" fmla="*/ 205226 h 264947"/>
                        <a:gd name="connsiteX9" fmla="*/ 136299 w 136320"/>
                        <a:gd name="connsiteY9" fmla="*/ 264948 h 2649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6320" h="264947">
                          <a:moveTo>
                            <a:pt x="136299" y="264948"/>
                          </a:moveTo>
                          <a:lnTo>
                            <a:pt x="126774" y="264948"/>
                          </a:lnTo>
                          <a:cubicBezTo>
                            <a:pt x="126869" y="257042"/>
                            <a:pt x="126774" y="249327"/>
                            <a:pt x="126393" y="241707"/>
                          </a:cubicBezTo>
                          <a:cubicBezTo>
                            <a:pt x="125059" y="206464"/>
                            <a:pt x="119344" y="174174"/>
                            <a:pt x="109533" y="144361"/>
                          </a:cubicBezTo>
                          <a:cubicBezTo>
                            <a:pt x="89626" y="84544"/>
                            <a:pt x="50574" y="35205"/>
                            <a:pt x="2472" y="8916"/>
                          </a:cubicBezTo>
                          <a:cubicBezTo>
                            <a:pt x="186" y="7678"/>
                            <a:pt x="-671" y="4820"/>
                            <a:pt x="567" y="2534"/>
                          </a:cubicBezTo>
                          <a:cubicBezTo>
                            <a:pt x="1806" y="153"/>
                            <a:pt x="4663" y="-704"/>
                            <a:pt x="7044" y="629"/>
                          </a:cubicBezTo>
                          <a:cubicBezTo>
                            <a:pt x="57241" y="27966"/>
                            <a:pt x="97913" y="79306"/>
                            <a:pt x="118582" y="141313"/>
                          </a:cubicBezTo>
                          <a:cubicBezTo>
                            <a:pt x="125250" y="161506"/>
                            <a:pt x="130108" y="182747"/>
                            <a:pt x="132870" y="205226"/>
                          </a:cubicBezTo>
                          <a:cubicBezTo>
                            <a:pt x="135442" y="224181"/>
                            <a:pt x="136489" y="244088"/>
                            <a:pt x="136299" y="264948"/>
                          </a:cubicBez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  <p:sp>
                  <p:nvSpPr>
                    <p:cNvPr id="45" name="任意多边形: 形状 44">
                      <a:extLst>
                        <a:ext uri="{FF2B5EF4-FFF2-40B4-BE49-F238E27FC236}">
                          <a16:creationId xmlns:a16="http://schemas.microsoft.com/office/drawing/2014/main" id="{CC89D8F0-7FCB-DEFF-5A88-CE0459CF4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5173" y="4841417"/>
                      <a:ext cx="229328" cy="104258"/>
                    </a:xfrm>
                    <a:custGeom>
                      <a:avLst/>
                      <a:gdLst>
                        <a:gd name="connsiteX0" fmla="*/ 219517 w 229328"/>
                        <a:gd name="connsiteY0" fmla="*/ 104258 h 104258"/>
                        <a:gd name="connsiteX1" fmla="*/ 184275 w 229328"/>
                        <a:gd name="connsiteY1" fmla="*/ 35393 h 104258"/>
                        <a:gd name="connsiteX2" fmla="*/ 93978 w 229328"/>
                        <a:gd name="connsiteY2" fmla="*/ 11009 h 104258"/>
                        <a:gd name="connsiteX3" fmla="*/ 7967 w 229328"/>
                        <a:gd name="connsiteY3" fmla="*/ 55300 h 104258"/>
                        <a:gd name="connsiteX4" fmla="*/ 1300 w 229328"/>
                        <a:gd name="connsiteY4" fmla="*/ 55109 h 104258"/>
                        <a:gd name="connsiteX5" fmla="*/ 1490 w 229328"/>
                        <a:gd name="connsiteY5" fmla="*/ 48346 h 104258"/>
                        <a:gd name="connsiteX6" fmla="*/ 92454 w 229328"/>
                        <a:gd name="connsiteY6" fmla="*/ 1579 h 104258"/>
                        <a:gd name="connsiteX7" fmla="*/ 190657 w 229328"/>
                        <a:gd name="connsiteY7" fmla="*/ 28344 h 104258"/>
                        <a:gd name="connsiteX8" fmla="*/ 223328 w 229328"/>
                        <a:gd name="connsiteY8" fmla="*/ 81017 h 104258"/>
                        <a:gd name="connsiteX9" fmla="*/ 225804 w 229328"/>
                        <a:gd name="connsiteY9" fmla="*/ 89304 h 104258"/>
                        <a:gd name="connsiteX10" fmla="*/ 229328 w 229328"/>
                        <a:gd name="connsiteY10" fmla="*/ 104258 h 104258"/>
                        <a:gd name="connsiteX11" fmla="*/ 219517 w 229328"/>
                        <a:gd name="connsiteY11" fmla="*/ 104258 h 1042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9328" h="104258">
                          <a:moveTo>
                            <a:pt x="219517" y="104258"/>
                          </a:moveTo>
                          <a:cubicBezTo>
                            <a:pt x="214374" y="78541"/>
                            <a:pt x="204087" y="53395"/>
                            <a:pt x="184275" y="35393"/>
                          </a:cubicBezTo>
                          <a:cubicBezTo>
                            <a:pt x="161510" y="14818"/>
                            <a:pt x="127792" y="5675"/>
                            <a:pt x="93978" y="11009"/>
                          </a:cubicBezTo>
                          <a:cubicBezTo>
                            <a:pt x="64069" y="15676"/>
                            <a:pt x="34351" y="31011"/>
                            <a:pt x="7967" y="55300"/>
                          </a:cubicBezTo>
                          <a:cubicBezTo>
                            <a:pt x="6062" y="57109"/>
                            <a:pt x="3014" y="57014"/>
                            <a:pt x="1300" y="55109"/>
                          </a:cubicBezTo>
                          <a:cubicBezTo>
                            <a:pt x="-510" y="53109"/>
                            <a:pt x="-415" y="50156"/>
                            <a:pt x="1490" y="48346"/>
                          </a:cubicBezTo>
                          <a:cubicBezTo>
                            <a:pt x="29303" y="22724"/>
                            <a:pt x="60736" y="6532"/>
                            <a:pt x="92454" y="1579"/>
                          </a:cubicBezTo>
                          <a:cubicBezTo>
                            <a:pt x="129125" y="-4136"/>
                            <a:pt x="165797" y="5865"/>
                            <a:pt x="190657" y="28344"/>
                          </a:cubicBezTo>
                          <a:cubicBezTo>
                            <a:pt x="206659" y="42822"/>
                            <a:pt x="216851" y="61301"/>
                            <a:pt x="223328" y="81017"/>
                          </a:cubicBezTo>
                          <a:cubicBezTo>
                            <a:pt x="224184" y="83779"/>
                            <a:pt x="225042" y="86542"/>
                            <a:pt x="225804" y="89304"/>
                          </a:cubicBezTo>
                          <a:cubicBezTo>
                            <a:pt x="227138" y="94257"/>
                            <a:pt x="228281" y="99305"/>
                            <a:pt x="229328" y="104258"/>
                          </a:cubicBezTo>
                          <a:lnTo>
                            <a:pt x="219517" y="104258"/>
                          </a:lnTo>
                          <a:close/>
                        </a:path>
                      </a:pathLst>
                    </a:custGeom>
                    <a:solidFill>
                      <a:srgbClr val="231F2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hangingPunct="0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3073D28-9A7F-5814-2748-DC5DECBAD279}"/>
                  </a:ext>
                </a:extLst>
              </p:cNvPr>
              <p:cNvGrpSpPr/>
              <p:nvPr/>
            </p:nvGrpSpPr>
            <p:grpSpPr>
              <a:xfrm>
                <a:off x="5261228" y="4593621"/>
                <a:ext cx="2124759" cy="743874"/>
                <a:chOff x="5261228" y="4593621"/>
                <a:chExt cx="2124759" cy="743874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069E8CE5-C0AE-EB53-D866-8962959B0197}"/>
                    </a:ext>
                  </a:extLst>
                </p:cNvPr>
                <p:cNvSpPr/>
                <p:nvPr/>
              </p:nvSpPr>
              <p:spPr>
                <a:xfrm>
                  <a:off x="5261228" y="5304701"/>
                  <a:ext cx="848153" cy="32794"/>
                </a:xfrm>
                <a:custGeom>
                  <a:avLst/>
                  <a:gdLst>
                    <a:gd name="connsiteX0" fmla="*/ 73333 w 848153"/>
                    <a:gd name="connsiteY0" fmla="*/ 0 h 32794"/>
                    <a:gd name="connsiteX1" fmla="*/ 848154 w 848153"/>
                    <a:gd name="connsiteY1" fmla="*/ 0 h 32794"/>
                    <a:gd name="connsiteX2" fmla="*/ 848154 w 848153"/>
                    <a:gd name="connsiteY2" fmla="*/ 32795 h 32794"/>
                    <a:gd name="connsiteX3" fmla="*/ 0 w 848153"/>
                    <a:gd name="connsiteY3" fmla="*/ 32795 h 32794"/>
                    <a:gd name="connsiteX4" fmla="*/ 0 w 848153"/>
                    <a:gd name="connsiteY4" fmla="*/ 32795 h 32794"/>
                    <a:gd name="connsiteX5" fmla="*/ 73333 w 848153"/>
                    <a:gd name="connsiteY5" fmla="*/ 0 h 32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8153" h="32794">
                      <a:moveTo>
                        <a:pt x="73333" y="0"/>
                      </a:moveTo>
                      <a:lnTo>
                        <a:pt x="848154" y="0"/>
                      </a:lnTo>
                      <a:lnTo>
                        <a:pt x="848154" y="32795"/>
                      </a:lnTo>
                      <a:lnTo>
                        <a:pt x="0" y="32795"/>
                      </a:lnTo>
                      <a:lnTo>
                        <a:pt x="0" y="32795"/>
                      </a:lnTo>
                      <a:cubicBezTo>
                        <a:pt x="18660" y="11925"/>
                        <a:pt x="45330" y="0"/>
                        <a:pt x="733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EE81FE69-E7A1-4E1B-B3E2-497F397A61E8}"/>
                    </a:ext>
                  </a:extLst>
                </p:cNvPr>
                <p:cNvSpPr/>
                <p:nvPr/>
              </p:nvSpPr>
              <p:spPr>
                <a:xfrm>
                  <a:off x="5991853" y="4593621"/>
                  <a:ext cx="1375646" cy="743874"/>
                </a:xfrm>
                <a:custGeom>
                  <a:avLst/>
                  <a:gdLst>
                    <a:gd name="connsiteX0" fmla="*/ 0 w 1375646"/>
                    <a:gd name="connsiteY0" fmla="*/ 743874 h 743874"/>
                    <a:gd name="connsiteX1" fmla="*/ 1169337 w 1375646"/>
                    <a:gd name="connsiteY1" fmla="*/ 743874 h 743874"/>
                    <a:gd name="connsiteX2" fmla="*/ 1372857 w 1375646"/>
                    <a:gd name="connsiteY2" fmla="*/ 80724 h 743874"/>
                    <a:gd name="connsiteX3" fmla="*/ 1313193 w 1375646"/>
                    <a:gd name="connsiteY3" fmla="*/ 0 h 743874"/>
                    <a:gd name="connsiteX4" fmla="*/ 274425 w 1375646"/>
                    <a:gd name="connsiteY4" fmla="*/ 0 h 743874"/>
                    <a:gd name="connsiteX5" fmla="*/ 214760 w 1375646"/>
                    <a:gd name="connsiteY5" fmla="*/ 44101 h 743874"/>
                    <a:gd name="connsiteX6" fmla="*/ 0 w 1375646"/>
                    <a:gd name="connsiteY6" fmla="*/ 743874 h 743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646" h="743874">
                      <a:moveTo>
                        <a:pt x="0" y="743874"/>
                      </a:moveTo>
                      <a:lnTo>
                        <a:pt x="1169337" y="743874"/>
                      </a:lnTo>
                      <a:lnTo>
                        <a:pt x="1372857" y="80724"/>
                      </a:lnTo>
                      <a:cubicBezTo>
                        <a:pt x="1385173" y="40596"/>
                        <a:pt x="1355160" y="0"/>
                        <a:pt x="1313193" y="0"/>
                      </a:cubicBezTo>
                      <a:lnTo>
                        <a:pt x="274425" y="0"/>
                      </a:lnTo>
                      <a:cubicBezTo>
                        <a:pt x="247012" y="0"/>
                        <a:pt x="222799" y="17888"/>
                        <a:pt x="214760" y="44101"/>
                      </a:cubicBezTo>
                      <a:lnTo>
                        <a:pt x="0" y="7438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EE66B2CE-E867-6965-88EF-28D8100E708A}"/>
                    </a:ext>
                  </a:extLst>
                </p:cNvPr>
                <p:cNvGrpSpPr/>
                <p:nvPr/>
              </p:nvGrpSpPr>
              <p:grpSpPr>
                <a:xfrm>
                  <a:off x="6010341" y="4593621"/>
                  <a:ext cx="1375647" cy="743874"/>
                  <a:chOff x="6010341" y="4593621"/>
                  <a:chExt cx="1375647" cy="743874"/>
                </a:xfrm>
              </p:grpSpPr>
              <p:sp>
                <p:nvSpPr>
                  <p:cNvPr id="34" name="任意多边形: 形状 33">
                    <a:extLst>
                      <a:ext uri="{FF2B5EF4-FFF2-40B4-BE49-F238E27FC236}">
                        <a16:creationId xmlns:a16="http://schemas.microsoft.com/office/drawing/2014/main" id="{D40E0A77-53E9-7C6F-3F06-85B434BC2A61}"/>
                      </a:ext>
                    </a:extLst>
                  </p:cNvPr>
                  <p:cNvSpPr/>
                  <p:nvPr/>
                </p:nvSpPr>
                <p:spPr>
                  <a:xfrm>
                    <a:off x="6010341" y="4593621"/>
                    <a:ext cx="1375647" cy="743874"/>
                  </a:xfrm>
                  <a:custGeom>
                    <a:avLst/>
                    <a:gdLst>
                      <a:gd name="connsiteX0" fmla="*/ 0 w 1375647"/>
                      <a:gd name="connsiteY0" fmla="*/ 743874 h 743874"/>
                      <a:gd name="connsiteX1" fmla="*/ 1169337 w 1375647"/>
                      <a:gd name="connsiteY1" fmla="*/ 743874 h 743874"/>
                      <a:gd name="connsiteX2" fmla="*/ 1372858 w 1375647"/>
                      <a:gd name="connsiteY2" fmla="*/ 80724 h 743874"/>
                      <a:gd name="connsiteX3" fmla="*/ 1313193 w 1375647"/>
                      <a:gd name="connsiteY3" fmla="*/ 0 h 743874"/>
                      <a:gd name="connsiteX4" fmla="*/ 274415 w 1375647"/>
                      <a:gd name="connsiteY4" fmla="*/ 0 h 743874"/>
                      <a:gd name="connsiteX5" fmla="*/ 214751 w 1375647"/>
                      <a:gd name="connsiteY5" fmla="*/ 44101 h 743874"/>
                      <a:gd name="connsiteX6" fmla="*/ 0 w 1375647"/>
                      <a:gd name="connsiteY6" fmla="*/ 743874 h 743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5647" h="743874">
                        <a:moveTo>
                          <a:pt x="0" y="743874"/>
                        </a:moveTo>
                        <a:lnTo>
                          <a:pt x="1169337" y="743874"/>
                        </a:lnTo>
                        <a:lnTo>
                          <a:pt x="1372858" y="80724"/>
                        </a:lnTo>
                        <a:cubicBezTo>
                          <a:pt x="1385173" y="40596"/>
                          <a:pt x="1355170" y="0"/>
                          <a:pt x="1313193" y="0"/>
                        </a:cubicBezTo>
                        <a:lnTo>
                          <a:pt x="274415" y="0"/>
                        </a:lnTo>
                        <a:cubicBezTo>
                          <a:pt x="247002" y="0"/>
                          <a:pt x="222790" y="17888"/>
                          <a:pt x="214751" y="44101"/>
                        </a:cubicBezTo>
                        <a:lnTo>
                          <a:pt x="0" y="7438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1F3B27A5-E19A-1662-8BEB-9FF5D8932340}"/>
                      </a:ext>
                    </a:extLst>
                  </p:cNvPr>
                  <p:cNvSpPr/>
                  <p:nvPr/>
                </p:nvSpPr>
                <p:spPr>
                  <a:xfrm>
                    <a:off x="6630305" y="4927301"/>
                    <a:ext cx="146167" cy="134778"/>
                  </a:xfrm>
                  <a:custGeom>
                    <a:avLst/>
                    <a:gdLst>
                      <a:gd name="connsiteX0" fmla="*/ 4477 w 146167"/>
                      <a:gd name="connsiteY0" fmla="*/ 106623 h 134778"/>
                      <a:gd name="connsiteX1" fmla="*/ 51844 w 146167"/>
                      <a:gd name="connsiteY1" fmla="*/ 134779 h 134778"/>
                      <a:gd name="connsiteX2" fmla="*/ 142475 w 146167"/>
                      <a:gd name="connsiteY2" fmla="*/ 67466 h 134778"/>
                      <a:gd name="connsiteX3" fmla="*/ 145266 w 146167"/>
                      <a:gd name="connsiteY3" fmla="*/ 36957 h 134778"/>
                      <a:gd name="connsiteX4" fmla="*/ 93202 w 146167"/>
                      <a:gd name="connsiteY4" fmla="*/ 0 h 134778"/>
                      <a:gd name="connsiteX5" fmla="*/ 2429 w 146167"/>
                      <a:gd name="connsiteY5" fmla="*/ 67466 h 134778"/>
                      <a:gd name="connsiteX6" fmla="*/ 4477 w 146167"/>
                      <a:gd name="connsiteY6" fmla="*/ 106623 h 134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167" h="134778">
                        <a:moveTo>
                          <a:pt x="4477" y="106623"/>
                        </a:moveTo>
                        <a:cubicBezTo>
                          <a:pt x="12249" y="123635"/>
                          <a:pt x="29261" y="134779"/>
                          <a:pt x="51844" y="134779"/>
                        </a:cubicBezTo>
                        <a:cubicBezTo>
                          <a:pt x="89097" y="134779"/>
                          <a:pt x="129711" y="104718"/>
                          <a:pt x="142475" y="67466"/>
                        </a:cubicBezTo>
                        <a:cubicBezTo>
                          <a:pt x="146285" y="56464"/>
                          <a:pt x="147018" y="46053"/>
                          <a:pt x="145266" y="36957"/>
                        </a:cubicBezTo>
                        <a:cubicBezTo>
                          <a:pt x="140865" y="15107"/>
                          <a:pt x="121510" y="0"/>
                          <a:pt x="93202" y="0"/>
                        </a:cubicBezTo>
                        <a:cubicBezTo>
                          <a:pt x="53016" y="0"/>
                          <a:pt x="12401" y="30213"/>
                          <a:pt x="2429" y="67466"/>
                        </a:cubicBezTo>
                        <a:cubicBezTo>
                          <a:pt x="-1534" y="82134"/>
                          <a:pt x="-505" y="95631"/>
                          <a:pt x="4477" y="1066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A43CA811-35D2-C554-0CEE-01BE4F11C4C7}"/>
                      </a:ext>
                    </a:extLst>
                  </p:cNvPr>
                  <p:cNvSpPr/>
                  <p:nvPr/>
                </p:nvSpPr>
                <p:spPr>
                  <a:xfrm>
                    <a:off x="6010341" y="5106695"/>
                    <a:ext cx="1240155" cy="230800"/>
                  </a:xfrm>
                  <a:custGeom>
                    <a:avLst/>
                    <a:gdLst>
                      <a:gd name="connsiteX0" fmla="*/ 0 w 1240155"/>
                      <a:gd name="connsiteY0" fmla="*/ 230800 h 230800"/>
                      <a:gd name="connsiteX1" fmla="*/ 1240155 w 1240155"/>
                      <a:gd name="connsiteY1" fmla="*/ 0 h 230800"/>
                      <a:gd name="connsiteX2" fmla="*/ 1169327 w 1240155"/>
                      <a:gd name="connsiteY2" fmla="*/ 230800 h 230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40155" h="230800">
                        <a:moveTo>
                          <a:pt x="0" y="230800"/>
                        </a:moveTo>
                        <a:lnTo>
                          <a:pt x="1240155" y="0"/>
                        </a:lnTo>
                        <a:lnTo>
                          <a:pt x="1169327" y="23080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hangingPunct="0"/>
                    <a:endParaRPr lang="zh-CN" altLang="en-US"/>
                  </a:p>
                </p:txBody>
              </p:sp>
            </p:grp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6279C13-4746-B7ED-1CA9-6D90441B2FCB}"/>
                </a:ext>
              </a:extLst>
            </p:cNvPr>
            <p:cNvGrpSpPr/>
            <p:nvPr/>
          </p:nvGrpSpPr>
          <p:grpSpPr>
            <a:xfrm>
              <a:off x="3394246" y="1832686"/>
              <a:ext cx="5461117" cy="2760935"/>
              <a:chOff x="3394246" y="1832686"/>
              <a:chExt cx="5461117" cy="2760935"/>
            </a:xfrm>
            <a:solidFill>
              <a:srgbClr val="FFFFFF"/>
            </a:solidFill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271A066-51AD-26F2-42AC-9A0776B847C6}"/>
                  </a:ext>
                </a:extLst>
              </p:cNvPr>
              <p:cNvGrpSpPr/>
              <p:nvPr/>
            </p:nvGrpSpPr>
            <p:grpSpPr>
              <a:xfrm>
                <a:off x="3432600" y="2989525"/>
                <a:ext cx="5274183" cy="1247060"/>
                <a:chOff x="3432600" y="2989525"/>
                <a:chExt cx="5274183" cy="1247060"/>
              </a:xfrm>
              <a:solidFill>
                <a:srgbClr val="FFFFFF"/>
              </a:solidFill>
            </p:grpSpPr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7B7D7A73-43AC-7B11-9C71-D19C47421B0F}"/>
                    </a:ext>
                  </a:extLst>
                </p:cNvPr>
                <p:cNvSpPr/>
                <p:nvPr/>
              </p:nvSpPr>
              <p:spPr>
                <a:xfrm>
                  <a:off x="4861941" y="3661238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8" y="41539"/>
                        <a:pt x="117757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7" y="85068"/>
                        <a:pt x="85058" y="117758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8"/>
                        <a:pt x="41538" y="8506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8" y="74238"/>
                        <a:pt x="74238" y="41539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6D407AF9-4A75-7EE7-82E9-1C56D74AC8DB}"/>
                    </a:ext>
                  </a:extLst>
                </p:cNvPr>
                <p:cNvSpPr/>
                <p:nvPr/>
              </p:nvSpPr>
              <p:spPr>
                <a:xfrm>
                  <a:off x="3432600" y="3387128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58" y="41538"/>
                        <a:pt x="117758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8" y="85068"/>
                        <a:pt x="85058" y="117758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8"/>
                        <a:pt x="41539" y="8506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9" y="74238"/>
                        <a:pt x="74228" y="41538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A7EE3A65-E85C-8D8A-4893-D1A61E2DC6F3}"/>
                    </a:ext>
                  </a:extLst>
                </p:cNvPr>
                <p:cNvSpPr/>
                <p:nvPr/>
              </p:nvSpPr>
              <p:spPr>
                <a:xfrm>
                  <a:off x="7210405" y="4077290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8" y="41538"/>
                        <a:pt x="117758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8" y="85058"/>
                        <a:pt x="85058" y="117757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38" y="117757"/>
                        <a:pt x="41539" y="8505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9" y="74228"/>
                        <a:pt x="74228" y="41538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89BA9CF-1A08-2B65-C2CA-085D064B72EE}"/>
                    </a:ext>
                  </a:extLst>
                </p:cNvPr>
                <p:cNvSpPr/>
                <p:nvPr/>
              </p:nvSpPr>
              <p:spPr>
                <a:xfrm>
                  <a:off x="8547487" y="3775529"/>
                  <a:ext cx="159296" cy="159296"/>
                </a:xfrm>
                <a:custGeom>
                  <a:avLst/>
                  <a:gdLst>
                    <a:gd name="connsiteX0" fmla="*/ 79648 w 159296"/>
                    <a:gd name="connsiteY0" fmla="*/ 0 h 159296"/>
                    <a:gd name="connsiteX1" fmla="*/ 79648 w 159296"/>
                    <a:gd name="connsiteY1" fmla="*/ 0 h 159296"/>
                    <a:gd name="connsiteX2" fmla="*/ 159296 w 159296"/>
                    <a:gd name="connsiteY2" fmla="*/ 79648 h 159296"/>
                    <a:gd name="connsiteX3" fmla="*/ 159296 w 159296"/>
                    <a:gd name="connsiteY3" fmla="*/ 79648 h 159296"/>
                    <a:gd name="connsiteX4" fmla="*/ 159296 w 159296"/>
                    <a:gd name="connsiteY4" fmla="*/ 79648 h 159296"/>
                    <a:gd name="connsiteX5" fmla="*/ 79648 w 159296"/>
                    <a:gd name="connsiteY5" fmla="*/ 159296 h 159296"/>
                    <a:gd name="connsiteX6" fmla="*/ 79648 w 159296"/>
                    <a:gd name="connsiteY6" fmla="*/ 159296 h 159296"/>
                    <a:gd name="connsiteX7" fmla="*/ 79648 w 159296"/>
                    <a:gd name="connsiteY7" fmla="*/ 159296 h 159296"/>
                    <a:gd name="connsiteX8" fmla="*/ 0 w 159296"/>
                    <a:gd name="connsiteY8" fmla="*/ 79648 h 159296"/>
                    <a:gd name="connsiteX9" fmla="*/ 0 w 159296"/>
                    <a:gd name="connsiteY9" fmla="*/ 79648 h 159296"/>
                    <a:gd name="connsiteX10" fmla="*/ 0 w 159296"/>
                    <a:gd name="connsiteY10" fmla="*/ 79648 h 159296"/>
                    <a:gd name="connsiteX11" fmla="*/ 79648 w 159296"/>
                    <a:gd name="connsiteY11" fmla="*/ 0 h 159296"/>
                    <a:gd name="connsiteX12" fmla="*/ 79648 w 159296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6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7" y="41538"/>
                        <a:pt x="117757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7" y="85068"/>
                        <a:pt x="85058" y="117757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7"/>
                        <a:pt x="41538" y="8506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8" y="74228"/>
                        <a:pt x="74228" y="41538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3C0F994E-3389-095B-3134-316D763754CD}"/>
                    </a:ext>
                  </a:extLst>
                </p:cNvPr>
                <p:cNvSpPr/>
                <p:nvPr/>
              </p:nvSpPr>
              <p:spPr>
                <a:xfrm>
                  <a:off x="5181580" y="2989525"/>
                  <a:ext cx="159295" cy="159296"/>
                </a:xfrm>
                <a:custGeom>
                  <a:avLst/>
                  <a:gdLst>
                    <a:gd name="connsiteX0" fmla="*/ 79648 w 159295"/>
                    <a:gd name="connsiteY0" fmla="*/ 0 h 159296"/>
                    <a:gd name="connsiteX1" fmla="*/ 79648 w 159295"/>
                    <a:gd name="connsiteY1" fmla="*/ 0 h 159296"/>
                    <a:gd name="connsiteX2" fmla="*/ 159296 w 159295"/>
                    <a:gd name="connsiteY2" fmla="*/ 79648 h 159296"/>
                    <a:gd name="connsiteX3" fmla="*/ 159296 w 159295"/>
                    <a:gd name="connsiteY3" fmla="*/ 79648 h 159296"/>
                    <a:gd name="connsiteX4" fmla="*/ 159296 w 159295"/>
                    <a:gd name="connsiteY4" fmla="*/ 79648 h 159296"/>
                    <a:gd name="connsiteX5" fmla="*/ 79648 w 159295"/>
                    <a:gd name="connsiteY5" fmla="*/ 159296 h 159296"/>
                    <a:gd name="connsiteX6" fmla="*/ 79648 w 159295"/>
                    <a:gd name="connsiteY6" fmla="*/ 159296 h 159296"/>
                    <a:gd name="connsiteX7" fmla="*/ 79648 w 159295"/>
                    <a:gd name="connsiteY7" fmla="*/ 159296 h 159296"/>
                    <a:gd name="connsiteX8" fmla="*/ 0 w 159295"/>
                    <a:gd name="connsiteY8" fmla="*/ 79648 h 159296"/>
                    <a:gd name="connsiteX9" fmla="*/ 0 w 159295"/>
                    <a:gd name="connsiteY9" fmla="*/ 79648 h 159296"/>
                    <a:gd name="connsiteX10" fmla="*/ 0 w 159295"/>
                    <a:gd name="connsiteY10" fmla="*/ 79648 h 159296"/>
                    <a:gd name="connsiteX11" fmla="*/ 79648 w 159295"/>
                    <a:gd name="connsiteY11" fmla="*/ 0 h 159296"/>
                    <a:gd name="connsiteX12" fmla="*/ 79648 w 159295"/>
                    <a:gd name="connsiteY12" fmla="*/ 0 h 15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9295" h="159296">
                      <a:moveTo>
                        <a:pt x="79648" y="0"/>
                      </a:moveTo>
                      <a:lnTo>
                        <a:pt x="79648" y="0"/>
                      </a:lnTo>
                      <a:cubicBezTo>
                        <a:pt x="85068" y="41539"/>
                        <a:pt x="117757" y="74238"/>
                        <a:pt x="159296" y="79648"/>
                      </a:cubicBezTo>
                      <a:lnTo>
                        <a:pt x="159296" y="79648"/>
                      </a:lnTo>
                      <a:lnTo>
                        <a:pt x="159296" y="79648"/>
                      </a:lnTo>
                      <a:cubicBezTo>
                        <a:pt x="117757" y="85068"/>
                        <a:pt x="85058" y="117758"/>
                        <a:pt x="79648" y="159296"/>
                      </a:cubicBezTo>
                      <a:lnTo>
                        <a:pt x="79648" y="159296"/>
                      </a:lnTo>
                      <a:lnTo>
                        <a:pt x="79648" y="159296"/>
                      </a:lnTo>
                      <a:cubicBezTo>
                        <a:pt x="74228" y="117758"/>
                        <a:pt x="41539" y="85058"/>
                        <a:pt x="0" y="79648"/>
                      </a:cubicBezTo>
                      <a:lnTo>
                        <a:pt x="0" y="79648"/>
                      </a:lnTo>
                      <a:lnTo>
                        <a:pt x="0" y="79648"/>
                      </a:lnTo>
                      <a:cubicBezTo>
                        <a:pt x="41539" y="74238"/>
                        <a:pt x="74228" y="41539"/>
                        <a:pt x="79648" y="0"/>
                      </a:cubicBezTo>
                      <a:lnTo>
                        <a:pt x="796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93957120-AF43-71D4-B170-6145F10079ED}"/>
                  </a:ext>
                </a:extLst>
              </p:cNvPr>
              <p:cNvGrpSpPr/>
              <p:nvPr/>
            </p:nvGrpSpPr>
            <p:grpSpPr>
              <a:xfrm>
                <a:off x="3394246" y="1832686"/>
                <a:ext cx="5461117" cy="2760935"/>
                <a:chOff x="3394246" y="1832686"/>
                <a:chExt cx="5461117" cy="2760935"/>
              </a:xfrm>
              <a:solidFill>
                <a:srgbClr val="FFFFFF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1670616E-8AAB-0CD6-991C-29D87003EA65}"/>
                    </a:ext>
                  </a:extLst>
                </p:cNvPr>
                <p:cNvSpPr/>
                <p:nvPr/>
              </p:nvSpPr>
              <p:spPr>
                <a:xfrm>
                  <a:off x="7326249" y="1832686"/>
                  <a:ext cx="297732" cy="297732"/>
                </a:xfrm>
                <a:custGeom>
                  <a:avLst/>
                  <a:gdLst>
                    <a:gd name="connsiteX0" fmla="*/ 297732 w 297732"/>
                    <a:gd name="connsiteY0" fmla="*/ 148866 h 297732"/>
                    <a:gd name="connsiteX1" fmla="*/ 148866 w 297732"/>
                    <a:gd name="connsiteY1" fmla="*/ 297732 h 297732"/>
                    <a:gd name="connsiteX2" fmla="*/ 0 w 297732"/>
                    <a:gd name="connsiteY2" fmla="*/ 148866 h 297732"/>
                    <a:gd name="connsiteX3" fmla="*/ 148866 w 297732"/>
                    <a:gd name="connsiteY3" fmla="*/ 0 h 297732"/>
                    <a:gd name="connsiteX4" fmla="*/ 297732 w 297732"/>
                    <a:gd name="connsiteY4" fmla="*/ 148866 h 2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732" h="297732">
                      <a:moveTo>
                        <a:pt x="297732" y="148866"/>
                      </a:moveTo>
                      <a:cubicBezTo>
                        <a:pt x="297732" y="231083"/>
                        <a:pt x="231083" y="297732"/>
                        <a:pt x="148866" y="297732"/>
                      </a:cubicBezTo>
                      <a:cubicBezTo>
                        <a:pt x="66650" y="297732"/>
                        <a:pt x="0" y="231083"/>
                        <a:pt x="0" y="148866"/>
                      </a:cubicBezTo>
                      <a:cubicBezTo>
                        <a:pt x="0" y="66650"/>
                        <a:pt x="66650" y="0"/>
                        <a:pt x="148866" y="0"/>
                      </a:cubicBezTo>
                      <a:cubicBezTo>
                        <a:pt x="231083" y="0"/>
                        <a:pt x="297732" y="66650"/>
                        <a:pt x="297732" y="1488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4D6FC0E5-0293-A141-A223-90D9219FD60F}"/>
                    </a:ext>
                  </a:extLst>
                </p:cNvPr>
                <p:cNvSpPr/>
                <p:nvPr/>
              </p:nvSpPr>
              <p:spPr>
                <a:xfrm rot="-4602852">
                  <a:off x="3394246" y="2648324"/>
                  <a:ext cx="438210" cy="438210"/>
                </a:xfrm>
                <a:custGeom>
                  <a:avLst/>
                  <a:gdLst>
                    <a:gd name="connsiteX0" fmla="*/ 438210 w 438210"/>
                    <a:gd name="connsiteY0" fmla="*/ 219105 h 438210"/>
                    <a:gd name="connsiteX1" fmla="*/ 219105 w 438210"/>
                    <a:gd name="connsiteY1" fmla="*/ 438210 h 438210"/>
                    <a:gd name="connsiteX2" fmla="*/ 0 w 438210"/>
                    <a:gd name="connsiteY2" fmla="*/ 219105 h 438210"/>
                    <a:gd name="connsiteX3" fmla="*/ 219105 w 438210"/>
                    <a:gd name="connsiteY3" fmla="*/ 0 h 438210"/>
                    <a:gd name="connsiteX4" fmla="*/ 438210 w 438210"/>
                    <a:gd name="connsiteY4" fmla="*/ 219105 h 438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8210" h="438210">
                      <a:moveTo>
                        <a:pt x="438210" y="219105"/>
                      </a:moveTo>
                      <a:cubicBezTo>
                        <a:pt x="438210" y="340113"/>
                        <a:pt x="340113" y="438210"/>
                        <a:pt x="219105" y="438210"/>
                      </a:cubicBezTo>
                      <a:cubicBezTo>
                        <a:pt x="98097" y="438210"/>
                        <a:pt x="0" y="340113"/>
                        <a:pt x="0" y="219105"/>
                      </a:cubicBezTo>
                      <a:cubicBezTo>
                        <a:pt x="0" y="98097"/>
                        <a:pt x="98097" y="0"/>
                        <a:pt x="219105" y="0"/>
                      </a:cubicBezTo>
                      <a:cubicBezTo>
                        <a:pt x="340113" y="0"/>
                        <a:pt x="438210" y="98097"/>
                        <a:pt x="438210" y="2191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0A1FB352-BA1A-7F36-6545-60CC9C7E5F6A}"/>
                    </a:ext>
                  </a:extLst>
                </p:cNvPr>
                <p:cNvSpPr/>
                <p:nvPr/>
              </p:nvSpPr>
              <p:spPr>
                <a:xfrm rot="-4848650">
                  <a:off x="6765322" y="4284447"/>
                  <a:ext cx="169684" cy="169684"/>
                </a:xfrm>
                <a:custGeom>
                  <a:avLst/>
                  <a:gdLst>
                    <a:gd name="connsiteX0" fmla="*/ 169684 w 169684"/>
                    <a:gd name="connsiteY0" fmla="*/ 84842 h 169684"/>
                    <a:gd name="connsiteX1" fmla="*/ 84842 w 169684"/>
                    <a:gd name="connsiteY1" fmla="*/ 169684 h 169684"/>
                    <a:gd name="connsiteX2" fmla="*/ 0 w 169684"/>
                    <a:gd name="connsiteY2" fmla="*/ 84842 h 169684"/>
                    <a:gd name="connsiteX3" fmla="*/ 84842 w 169684"/>
                    <a:gd name="connsiteY3" fmla="*/ 0 h 169684"/>
                    <a:gd name="connsiteX4" fmla="*/ 169684 w 169684"/>
                    <a:gd name="connsiteY4" fmla="*/ 84842 h 16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684" h="169684">
                      <a:moveTo>
                        <a:pt x="169684" y="84842"/>
                      </a:moveTo>
                      <a:cubicBezTo>
                        <a:pt x="169684" y="131699"/>
                        <a:pt x="131699" y="169684"/>
                        <a:pt x="84842" y="169684"/>
                      </a:cubicBezTo>
                      <a:cubicBezTo>
                        <a:pt x="37985" y="169684"/>
                        <a:pt x="0" y="131699"/>
                        <a:pt x="0" y="84842"/>
                      </a:cubicBezTo>
                      <a:cubicBezTo>
                        <a:pt x="0" y="37985"/>
                        <a:pt x="37985" y="0"/>
                        <a:pt x="84842" y="0"/>
                      </a:cubicBezTo>
                      <a:cubicBezTo>
                        <a:pt x="131699" y="0"/>
                        <a:pt x="169684" y="37985"/>
                        <a:pt x="169684" y="848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9C916086-E9A9-B00F-A19B-0C5F8E9C6DA1}"/>
                    </a:ext>
                  </a:extLst>
                </p:cNvPr>
                <p:cNvSpPr/>
                <p:nvPr/>
              </p:nvSpPr>
              <p:spPr>
                <a:xfrm>
                  <a:off x="8506310" y="4244568"/>
                  <a:ext cx="349053" cy="349053"/>
                </a:xfrm>
                <a:custGeom>
                  <a:avLst/>
                  <a:gdLst>
                    <a:gd name="connsiteX0" fmla="*/ 349053 w 349053"/>
                    <a:gd name="connsiteY0" fmla="*/ 174526 h 349053"/>
                    <a:gd name="connsiteX1" fmla="*/ 174527 w 349053"/>
                    <a:gd name="connsiteY1" fmla="*/ 349053 h 349053"/>
                    <a:gd name="connsiteX2" fmla="*/ 0 w 349053"/>
                    <a:gd name="connsiteY2" fmla="*/ 174526 h 349053"/>
                    <a:gd name="connsiteX3" fmla="*/ 174527 w 349053"/>
                    <a:gd name="connsiteY3" fmla="*/ 0 h 349053"/>
                    <a:gd name="connsiteX4" fmla="*/ 349053 w 349053"/>
                    <a:gd name="connsiteY4" fmla="*/ 174526 h 34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053" h="349053">
                      <a:moveTo>
                        <a:pt x="349053" y="174526"/>
                      </a:moveTo>
                      <a:cubicBezTo>
                        <a:pt x="349053" y="270915"/>
                        <a:pt x="270915" y="349053"/>
                        <a:pt x="174527" y="349053"/>
                      </a:cubicBezTo>
                      <a:cubicBezTo>
                        <a:pt x="78138" y="349053"/>
                        <a:pt x="0" y="270915"/>
                        <a:pt x="0" y="174526"/>
                      </a:cubicBezTo>
                      <a:cubicBezTo>
                        <a:pt x="0" y="78138"/>
                        <a:pt x="78138" y="0"/>
                        <a:pt x="174527" y="0"/>
                      </a:cubicBezTo>
                      <a:cubicBezTo>
                        <a:pt x="270915" y="0"/>
                        <a:pt x="349053" y="78138"/>
                        <a:pt x="349053" y="1745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41E943E-36A1-CB90-4112-4F4A15372491}"/>
                </a:ext>
              </a:extLst>
            </p:cNvPr>
            <p:cNvGrpSpPr/>
            <p:nvPr/>
          </p:nvGrpSpPr>
          <p:grpSpPr>
            <a:xfrm>
              <a:off x="4381833" y="-122572"/>
              <a:ext cx="1170355" cy="2348021"/>
              <a:chOff x="4381833" y="-122572"/>
              <a:chExt cx="1170355" cy="2348021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698A98-C478-99F5-C906-7F13C27A9666}"/>
                  </a:ext>
                </a:extLst>
              </p:cNvPr>
              <p:cNvGrpSpPr/>
              <p:nvPr/>
            </p:nvGrpSpPr>
            <p:grpSpPr>
              <a:xfrm>
                <a:off x="5105361" y="2215229"/>
                <a:ext cx="152" cy="10220"/>
                <a:chOff x="5105361" y="2215229"/>
                <a:chExt cx="152" cy="10220"/>
              </a:xfrm>
              <a:solidFill>
                <a:srgbClr val="EFA47B"/>
              </a:solidFill>
            </p:grpSpPr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3A80CC95-0EA6-9AFF-CA12-F98EC5EDDE3A}"/>
                    </a:ext>
                  </a:extLst>
                </p:cNvPr>
                <p:cNvSpPr/>
                <p:nvPr/>
              </p:nvSpPr>
              <p:spPr>
                <a:xfrm>
                  <a:off x="5105361" y="2215229"/>
                  <a:ext cx="71" cy="10220"/>
                </a:xfrm>
                <a:custGeom>
                  <a:avLst/>
                  <a:gdLst>
                    <a:gd name="connsiteX0" fmla="*/ 0 w 71"/>
                    <a:gd name="connsiteY0" fmla="*/ 0 h 10220"/>
                    <a:gd name="connsiteX1" fmla="*/ 0 w 71"/>
                    <a:gd name="connsiteY1" fmla="*/ 10220 h 10220"/>
                    <a:gd name="connsiteX2" fmla="*/ 0 w 71"/>
                    <a:gd name="connsiteY2" fmla="*/ 0 h 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" h="10220">
                      <a:moveTo>
                        <a:pt x="0" y="0"/>
                      </a:moveTo>
                      <a:lnTo>
                        <a:pt x="0" y="10220"/>
                      </a:lnTo>
                      <a:cubicBezTo>
                        <a:pt x="162" y="388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FA4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5FA13B4C-7764-C68F-4332-63B652D13DA0}"/>
                    </a:ext>
                  </a:extLst>
                </p:cNvPr>
                <p:cNvSpPr/>
                <p:nvPr/>
              </p:nvSpPr>
              <p:spPr>
                <a:xfrm>
                  <a:off x="5105442" y="2215229"/>
                  <a:ext cx="71" cy="10220"/>
                </a:xfrm>
                <a:custGeom>
                  <a:avLst/>
                  <a:gdLst>
                    <a:gd name="connsiteX0" fmla="*/ 72 w 71"/>
                    <a:gd name="connsiteY0" fmla="*/ 10220 h 10220"/>
                    <a:gd name="connsiteX1" fmla="*/ 72 w 71"/>
                    <a:gd name="connsiteY1" fmla="*/ 0 h 10220"/>
                    <a:gd name="connsiteX2" fmla="*/ 72 w 71"/>
                    <a:gd name="connsiteY2" fmla="*/ 10220 h 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" h="10220">
                      <a:moveTo>
                        <a:pt x="72" y="10220"/>
                      </a:moveTo>
                      <a:lnTo>
                        <a:pt x="72" y="0"/>
                      </a:lnTo>
                      <a:cubicBezTo>
                        <a:pt x="72" y="0"/>
                        <a:pt x="-90" y="3886"/>
                        <a:pt x="72" y="10220"/>
                      </a:cubicBezTo>
                      <a:close/>
                    </a:path>
                  </a:pathLst>
                </a:custGeom>
                <a:solidFill>
                  <a:srgbClr val="EFA4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D69E5E80-EDD2-C9F8-4947-341FBFC75D79}"/>
                  </a:ext>
                </a:extLst>
              </p:cNvPr>
              <p:cNvSpPr/>
              <p:nvPr/>
            </p:nvSpPr>
            <p:spPr>
              <a:xfrm>
                <a:off x="4992643" y="-122572"/>
                <a:ext cx="9525" cy="1092136"/>
              </a:xfrm>
              <a:custGeom>
                <a:avLst/>
                <a:gdLst>
                  <a:gd name="connsiteX0" fmla="*/ 0 w 9525"/>
                  <a:gd name="connsiteY0" fmla="*/ 0 h 1092136"/>
                  <a:gd name="connsiteX1" fmla="*/ 0 w 9525"/>
                  <a:gd name="connsiteY1" fmla="*/ 1092137 h 109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92136">
                    <a:moveTo>
                      <a:pt x="0" y="0"/>
                    </a:moveTo>
                    <a:lnTo>
                      <a:pt x="0" y="1092137"/>
                    </a:lnTo>
                  </a:path>
                </a:pathLst>
              </a:custGeom>
              <a:ln w="952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wrap="square" rtlCol="0" anchor="ctr" anchorCtr="0">
                <a:noAutofit/>
              </a:bodyPr>
              <a:lstStyle/>
              <a:p>
                <a:pPr hangingPunct="0"/>
                <a:endParaRPr lang="zh-CN" altLang="en-US" dirty="0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EBBA431-8D0B-D4C8-A8AC-D105C747067D}"/>
                  </a:ext>
                </a:extLst>
              </p:cNvPr>
              <p:cNvSpPr/>
              <p:nvPr/>
            </p:nvSpPr>
            <p:spPr>
              <a:xfrm>
                <a:off x="4381833" y="814481"/>
                <a:ext cx="1170355" cy="310162"/>
              </a:xfrm>
              <a:custGeom>
                <a:avLst/>
                <a:gdLst>
                  <a:gd name="connsiteX0" fmla="*/ 610810 w 1170355"/>
                  <a:gd name="connsiteY0" fmla="*/ 0 h 310162"/>
                  <a:gd name="connsiteX1" fmla="*/ 0 w 1170355"/>
                  <a:gd name="connsiteY1" fmla="*/ 310163 h 310162"/>
                  <a:gd name="connsiteX2" fmla="*/ 1170356 w 1170355"/>
                  <a:gd name="connsiteY2" fmla="*/ 310163 h 310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0355" h="310162">
                    <a:moveTo>
                      <a:pt x="610810" y="0"/>
                    </a:moveTo>
                    <a:lnTo>
                      <a:pt x="0" y="310163"/>
                    </a:lnTo>
                    <a:lnTo>
                      <a:pt x="1170356" y="3101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 anchorCtr="0">
                <a:noAutofit/>
              </a:bodyPr>
              <a:lstStyle/>
              <a:p>
                <a:pPr hangingPunct="0"/>
                <a:endParaRPr lang="zh-CN" altLang="en-US"/>
              </a:p>
            </p:txBody>
          </p:sp>
        </p:grpSp>
      </p:grp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F384F7AB-8C5C-EDCA-987F-7821D224BF11}"/>
              </a:ext>
            </a:extLst>
          </p:cNvPr>
          <p:cNvSpPr/>
          <p:nvPr userDrawn="1"/>
        </p:nvSpPr>
        <p:spPr>
          <a:xfrm>
            <a:off x="0" y="5150486"/>
            <a:ext cx="7909857" cy="1729230"/>
          </a:xfrm>
          <a:custGeom>
            <a:avLst/>
            <a:gdLst>
              <a:gd name="connsiteX0" fmla="*/ 0 w 5034161"/>
              <a:gd name="connsiteY0" fmla="*/ 0 h 3452301"/>
              <a:gd name="connsiteX1" fmla="*/ 113506 w 5034161"/>
              <a:gd name="connsiteY1" fmla="*/ 4705 h 3452301"/>
              <a:gd name="connsiteX2" fmla="*/ 682171 w 5034161"/>
              <a:gd name="connsiteY2" fmla="*/ 135787 h 3452301"/>
              <a:gd name="connsiteX3" fmla="*/ 1828800 w 5034161"/>
              <a:gd name="connsiteY3" fmla="*/ 1993615 h 3452301"/>
              <a:gd name="connsiteX4" fmla="*/ 2670629 w 5034161"/>
              <a:gd name="connsiteY4" fmla="*/ 2501615 h 3452301"/>
              <a:gd name="connsiteX5" fmla="*/ 4049486 w 5034161"/>
              <a:gd name="connsiteY5" fmla="*/ 2704815 h 3452301"/>
              <a:gd name="connsiteX6" fmla="*/ 4997422 w 5034161"/>
              <a:gd name="connsiteY6" fmla="*/ 3412543 h 3452301"/>
              <a:gd name="connsiteX7" fmla="*/ 5034161 w 5034161"/>
              <a:gd name="connsiteY7" fmla="*/ 3452301 h 3452301"/>
              <a:gd name="connsiteX8" fmla="*/ 0 w 5034161"/>
              <a:gd name="connsiteY8" fmla="*/ 3452301 h 3452301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24988 w 5034161"/>
              <a:gd name="connsiteY3" fmla="*/ 2043929 h 3502616"/>
              <a:gd name="connsiteX4" fmla="*/ 2670629 w 5034161"/>
              <a:gd name="connsiteY4" fmla="*/ 2551930 h 3502616"/>
              <a:gd name="connsiteX5" fmla="*/ 4049486 w 5034161"/>
              <a:gd name="connsiteY5" fmla="*/ 275513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47185 w 5034161"/>
              <a:gd name="connsiteY3" fmla="*/ 2043929 h 3502616"/>
              <a:gd name="connsiteX4" fmla="*/ 2670629 w 5034161"/>
              <a:gd name="connsiteY4" fmla="*/ 2551930 h 3502616"/>
              <a:gd name="connsiteX5" fmla="*/ 4049486 w 5034161"/>
              <a:gd name="connsiteY5" fmla="*/ 275513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47185 w 5034161"/>
              <a:gd name="connsiteY3" fmla="*/ 2043929 h 3502616"/>
              <a:gd name="connsiteX4" fmla="*/ 3321749 w 5034161"/>
              <a:gd name="connsiteY4" fmla="*/ 1409618 h 3502616"/>
              <a:gd name="connsiteX5" fmla="*/ 4049486 w 5034161"/>
              <a:gd name="connsiteY5" fmla="*/ 275513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50315 h 3502616"/>
              <a:gd name="connsiteX1" fmla="*/ 113506 w 5034161"/>
              <a:gd name="connsiteY1" fmla="*/ 55020 h 3502616"/>
              <a:gd name="connsiteX2" fmla="*/ 682171 w 5034161"/>
              <a:gd name="connsiteY2" fmla="*/ 186102 h 3502616"/>
              <a:gd name="connsiteX3" fmla="*/ 1947185 w 5034161"/>
              <a:gd name="connsiteY3" fmla="*/ 2043929 h 3502616"/>
              <a:gd name="connsiteX4" fmla="*/ 3321749 w 5034161"/>
              <a:gd name="connsiteY4" fmla="*/ 1409618 h 3502616"/>
              <a:gd name="connsiteX5" fmla="*/ 4301055 w 5034161"/>
              <a:gd name="connsiteY5" fmla="*/ 2330840 h 3502616"/>
              <a:gd name="connsiteX6" fmla="*/ 4997422 w 5034161"/>
              <a:gd name="connsiteY6" fmla="*/ 3462858 h 3502616"/>
              <a:gd name="connsiteX7" fmla="*/ 5034161 w 5034161"/>
              <a:gd name="connsiteY7" fmla="*/ 3502616 h 3502616"/>
              <a:gd name="connsiteX8" fmla="*/ 0 w 5034161"/>
              <a:gd name="connsiteY8" fmla="*/ 3502616 h 3502616"/>
              <a:gd name="connsiteX9" fmla="*/ 0 w 5034161"/>
              <a:gd name="connsiteY9" fmla="*/ 50315 h 3502616"/>
              <a:gd name="connsiteX0" fmla="*/ 0 w 5034161"/>
              <a:gd name="connsiteY0" fmla="*/ 30453 h 3482754"/>
              <a:gd name="connsiteX1" fmla="*/ 113506 w 5034161"/>
              <a:gd name="connsiteY1" fmla="*/ 35158 h 3482754"/>
              <a:gd name="connsiteX2" fmla="*/ 682171 w 5034161"/>
              <a:gd name="connsiteY2" fmla="*/ 166240 h 3482754"/>
              <a:gd name="connsiteX3" fmla="*/ 2087767 w 5034161"/>
              <a:gd name="connsiteY3" fmla="*/ 1730327 h 3482754"/>
              <a:gd name="connsiteX4" fmla="*/ 3321749 w 5034161"/>
              <a:gd name="connsiteY4" fmla="*/ 1389756 h 3482754"/>
              <a:gd name="connsiteX5" fmla="*/ 4301055 w 5034161"/>
              <a:gd name="connsiteY5" fmla="*/ 2310978 h 3482754"/>
              <a:gd name="connsiteX6" fmla="*/ 4997422 w 5034161"/>
              <a:gd name="connsiteY6" fmla="*/ 3442996 h 3482754"/>
              <a:gd name="connsiteX7" fmla="*/ 5034161 w 5034161"/>
              <a:gd name="connsiteY7" fmla="*/ 3482754 h 3482754"/>
              <a:gd name="connsiteX8" fmla="*/ 0 w 5034161"/>
              <a:gd name="connsiteY8" fmla="*/ 3482754 h 3482754"/>
              <a:gd name="connsiteX9" fmla="*/ 0 w 5034161"/>
              <a:gd name="connsiteY9" fmla="*/ 30453 h 3482754"/>
              <a:gd name="connsiteX0" fmla="*/ 0 w 5034161"/>
              <a:gd name="connsiteY0" fmla="*/ 30453 h 3482754"/>
              <a:gd name="connsiteX1" fmla="*/ 113506 w 5034161"/>
              <a:gd name="connsiteY1" fmla="*/ 35158 h 3482754"/>
              <a:gd name="connsiteX2" fmla="*/ 682171 w 5034161"/>
              <a:gd name="connsiteY2" fmla="*/ 166240 h 3482754"/>
              <a:gd name="connsiteX3" fmla="*/ 2087767 w 5034161"/>
              <a:gd name="connsiteY3" fmla="*/ 1730327 h 3482754"/>
              <a:gd name="connsiteX4" fmla="*/ 3380942 w 5034161"/>
              <a:gd name="connsiteY4" fmla="*/ 1226569 h 3482754"/>
              <a:gd name="connsiteX5" fmla="*/ 4301055 w 5034161"/>
              <a:gd name="connsiteY5" fmla="*/ 2310978 h 3482754"/>
              <a:gd name="connsiteX6" fmla="*/ 4997422 w 5034161"/>
              <a:gd name="connsiteY6" fmla="*/ 3442996 h 3482754"/>
              <a:gd name="connsiteX7" fmla="*/ 5034161 w 5034161"/>
              <a:gd name="connsiteY7" fmla="*/ 3482754 h 3482754"/>
              <a:gd name="connsiteX8" fmla="*/ 0 w 5034161"/>
              <a:gd name="connsiteY8" fmla="*/ 3482754 h 3482754"/>
              <a:gd name="connsiteX9" fmla="*/ 0 w 5034161"/>
              <a:gd name="connsiteY9" fmla="*/ 30453 h 3482754"/>
              <a:gd name="connsiteX0" fmla="*/ 0 w 5034161"/>
              <a:gd name="connsiteY0" fmla="*/ 30453 h 3482754"/>
              <a:gd name="connsiteX1" fmla="*/ 113506 w 5034161"/>
              <a:gd name="connsiteY1" fmla="*/ 35158 h 3482754"/>
              <a:gd name="connsiteX2" fmla="*/ 682171 w 5034161"/>
              <a:gd name="connsiteY2" fmla="*/ 166240 h 3482754"/>
              <a:gd name="connsiteX3" fmla="*/ 2087767 w 5034161"/>
              <a:gd name="connsiteY3" fmla="*/ 1730327 h 3482754"/>
              <a:gd name="connsiteX4" fmla="*/ 3380942 w 5034161"/>
              <a:gd name="connsiteY4" fmla="*/ 1226569 h 3482754"/>
              <a:gd name="connsiteX5" fmla="*/ 4308454 w 5034161"/>
              <a:gd name="connsiteY5" fmla="*/ 2310978 h 3482754"/>
              <a:gd name="connsiteX6" fmla="*/ 4997422 w 5034161"/>
              <a:gd name="connsiteY6" fmla="*/ 3442996 h 3482754"/>
              <a:gd name="connsiteX7" fmla="*/ 5034161 w 5034161"/>
              <a:gd name="connsiteY7" fmla="*/ 3482754 h 3482754"/>
              <a:gd name="connsiteX8" fmla="*/ 0 w 5034161"/>
              <a:gd name="connsiteY8" fmla="*/ 3482754 h 3482754"/>
              <a:gd name="connsiteX9" fmla="*/ 0 w 5034161"/>
              <a:gd name="connsiteY9" fmla="*/ 30453 h 3482754"/>
              <a:gd name="connsiteX0" fmla="*/ 0 w 5056358"/>
              <a:gd name="connsiteY0" fmla="*/ 30453 h 3515390"/>
              <a:gd name="connsiteX1" fmla="*/ 113506 w 5056358"/>
              <a:gd name="connsiteY1" fmla="*/ 35158 h 3515390"/>
              <a:gd name="connsiteX2" fmla="*/ 682171 w 5056358"/>
              <a:gd name="connsiteY2" fmla="*/ 166240 h 3515390"/>
              <a:gd name="connsiteX3" fmla="*/ 2087767 w 5056358"/>
              <a:gd name="connsiteY3" fmla="*/ 1730327 h 3515390"/>
              <a:gd name="connsiteX4" fmla="*/ 3380942 w 5056358"/>
              <a:gd name="connsiteY4" fmla="*/ 1226569 h 3515390"/>
              <a:gd name="connsiteX5" fmla="*/ 4308454 w 5056358"/>
              <a:gd name="connsiteY5" fmla="*/ 2310978 h 3515390"/>
              <a:gd name="connsiteX6" fmla="*/ 4997422 w 5056358"/>
              <a:gd name="connsiteY6" fmla="*/ 3442996 h 3515390"/>
              <a:gd name="connsiteX7" fmla="*/ 5056358 w 5056358"/>
              <a:gd name="connsiteY7" fmla="*/ 3515390 h 3515390"/>
              <a:gd name="connsiteX8" fmla="*/ 0 w 5056358"/>
              <a:gd name="connsiteY8" fmla="*/ 3482754 h 3515390"/>
              <a:gd name="connsiteX9" fmla="*/ 0 w 5056358"/>
              <a:gd name="connsiteY9" fmla="*/ 30453 h 3515390"/>
              <a:gd name="connsiteX0" fmla="*/ 0 w 5056358"/>
              <a:gd name="connsiteY0" fmla="*/ 18414 h 3503351"/>
              <a:gd name="connsiteX1" fmla="*/ 113506 w 5056358"/>
              <a:gd name="connsiteY1" fmla="*/ 23119 h 3503351"/>
              <a:gd name="connsiteX2" fmla="*/ 682171 w 5056358"/>
              <a:gd name="connsiteY2" fmla="*/ 177529 h 3503351"/>
              <a:gd name="connsiteX3" fmla="*/ 2087767 w 5056358"/>
              <a:gd name="connsiteY3" fmla="*/ 1718288 h 3503351"/>
              <a:gd name="connsiteX4" fmla="*/ 3380942 w 5056358"/>
              <a:gd name="connsiteY4" fmla="*/ 1214530 h 3503351"/>
              <a:gd name="connsiteX5" fmla="*/ 4308454 w 5056358"/>
              <a:gd name="connsiteY5" fmla="*/ 2298939 h 3503351"/>
              <a:gd name="connsiteX6" fmla="*/ 4997422 w 5056358"/>
              <a:gd name="connsiteY6" fmla="*/ 3430957 h 3503351"/>
              <a:gd name="connsiteX7" fmla="*/ 5056358 w 5056358"/>
              <a:gd name="connsiteY7" fmla="*/ 3503351 h 3503351"/>
              <a:gd name="connsiteX8" fmla="*/ 0 w 5056358"/>
              <a:gd name="connsiteY8" fmla="*/ 3470715 h 3503351"/>
              <a:gd name="connsiteX9" fmla="*/ 0 w 5056358"/>
              <a:gd name="connsiteY9" fmla="*/ 18414 h 3503351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159115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5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6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  <a:gd name="connsiteX0" fmla="*/ 0 w 5056358"/>
              <a:gd name="connsiteY0" fmla="*/ 0 h 3484937"/>
              <a:gd name="connsiteX1" fmla="*/ 113506 w 5056358"/>
              <a:gd name="connsiteY1" fmla="*/ 4706 h 3484937"/>
              <a:gd name="connsiteX2" fmla="*/ 682171 w 5056358"/>
              <a:gd name="connsiteY2" fmla="*/ 322399 h 3484937"/>
              <a:gd name="connsiteX3" fmla="*/ 2087767 w 5056358"/>
              <a:gd name="connsiteY3" fmla="*/ 1699874 h 3484937"/>
              <a:gd name="connsiteX4" fmla="*/ 3380942 w 5056358"/>
              <a:gd name="connsiteY4" fmla="*/ 1196116 h 3484937"/>
              <a:gd name="connsiteX5" fmla="*/ 4308454 w 5056358"/>
              <a:gd name="connsiteY5" fmla="*/ 2280525 h 3484937"/>
              <a:gd name="connsiteX6" fmla="*/ 4997422 w 5056358"/>
              <a:gd name="connsiteY6" fmla="*/ 3412543 h 3484937"/>
              <a:gd name="connsiteX7" fmla="*/ 5056358 w 5056358"/>
              <a:gd name="connsiteY7" fmla="*/ 3484937 h 3484937"/>
              <a:gd name="connsiteX8" fmla="*/ 0 w 5056358"/>
              <a:gd name="connsiteY8" fmla="*/ 3452301 h 3484937"/>
              <a:gd name="connsiteX9" fmla="*/ 0 w 5056358"/>
              <a:gd name="connsiteY9" fmla="*/ 0 h 348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6358" h="3484937">
                <a:moveTo>
                  <a:pt x="0" y="0"/>
                </a:moveTo>
                <a:lnTo>
                  <a:pt x="113506" y="4706"/>
                </a:lnTo>
                <a:cubicBezTo>
                  <a:pt x="342437" y="43152"/>
                  <a:pt x="353128" y="39871"/>
                  <a:pt x="682171" y="322399"/>
                </a:cubicBezTo>
                <a:cubicBezTo>
                  <a:pt x="1011215" y="604927"/>
                  <a:pt x="1637972" y="1554255"/>
                  <a:pt x="2087767" y="1699874"/>
                </a:cubicBezTo>
                <a:cubicBezTo>
                  <a:pt x="2537562" y="1845493"/>
                  <a:pt x="3010828" y="1099341"/>
                  <a:pt x="3380942" y="1196116"/>
                </a:cubicBezTo>
                <a:cubicBezTo>
                  <a:pt x="3751057" y="1292891"/>
                  <a:pt x="4039041" y="1911121"/>
                  <a:pt x="4308454" y="2280525"/>
                </a:cubicBezTo>
                <a:cubicBezTo>
                  <a:pt x="4577867" y="2649930"/>
                  <a:pt x="4754600" y="3158576"/>
                  <a:pt x="4997422" y="3412543"/>
                </a:cubicBezTo>
                <a:lnTo>
                  <a:pt x="5056358" y="3484937"/>
                </a:lnTo>
                <a:lnTo>
                  <a:pt x="0" y="34523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 hangingPunct="0"/>
            <a:endParaRPr lang="zh-CN" altLang="en-US" dirty="0"/>
          </a:p>
        </p:txBody>
      </p:sp>
      <p:sp>
        <p:nvSpPr>
          <p:cNvPr id="291" name="标题 290">
            <a:extLst>
              <a:ext uri="{FF2B5EF4-FFF2-40B4-BE49-F238E27FC236}">
                <a16:creationId xmlns:a16="http://schemas.microsoft.com/office/drawing/2014/main" id="{2554146C-D203-0475-8983-214CFBC6E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2338" y="1988840"/>
            <a:ext cx="3772718" cy="171777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r" hangingPunct="0">
              <a:lnSpc>
                <a:spcPct val="120000"/>
              </a:lnSpc>
              <a:defRPr sz="4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祝一切顺利</a:t>
            </a:r>
            <a:br>
              <a:rPr lang="en-US" altLang="zh-CN" dirty="0"/>
            </a:br>
            <a:r>
              <a:rPr lang="zh-CN" altLang="en-US" dirty="0"/>
              <a:t>感谢您的观看</a:t>
            </a:r>
          </a:p>
        </p:txBody>
      </p:sp>
      <p:sp>
        <p:nvSpPr>
          <p:cNvPr id="292" name="副标题 291">
            <a:extLst>
              <a:ext uri="{FF2B5EF4-FFF2-40B4-BE49-F238E27FC236}">
                <a16:creationId xmlns:a16="http://schemas.microsoft.com/office/drawing/2014/main" id="{0D46E104-E227-622B-9C69-3F36AF6071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2338" y="3708023"/>
            <a:ext cx="3772718" cy="369049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dist" hangingPunct="0">
              <a:lnSpc>
                <a:spcPct val="120000"/>
              </a:lnSpc>
              <a:buNone/>
              <a:defRPr sz="19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Thanks for your watching</a:t>
            </a:r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0E42D411-5DEC-A94B-5C9E-9CF757A85162}"/>
              </a:ext>
            </a:extLst>
          </p:cNvPr>
          <p:cNvSpPr/>
          <p:nvPr userDrawn="1"/>
        </p:nvSpPr>
        <p:spPr>
          <a:xfrm flipH="1">
            <a:off x="5231904" y="-10645"/>
            <a:ext cx="45719" cy="496093"/>
          </a:xfrm>
          <a:custGeom>
            <a:avLst/>
            <a:gdLst>
              <a:gd name="connsiteX0" fmla="*/ 0 w 9525"/>
              <a:gd name="connsiteY0" fmla="*/ 0 h 1092136"/>
              <a:gd name="connsiteX1" fmla="*/ 0 w 9525"/>
              <a:gd name="connsiteY1" fmla="*/ 1092137 h 10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92136">
                <a:moveTo>
                  <a:pt x="0" y="0"/>
                </a:moveTo>
                <a:lnTo>
                  <a:pt x="0" y="1092137"/>
                </a:lnTo>
              </a:path>
            </a:pathLst>
          </a:custGeom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hangingPunct="0"/>
            <a:endParaRPr lang="zh-CN" altLang="en-US" dirty="0"/>
          </a:p>
        </p:txBody>
      </p:sp>
      <p:sp>
        <p:nvSpPr>
          <p:cNvPr id="294" name="任意多边形: 形状 293">
            <a:extLst>
              <a:ext uri="{FF2B5EF4-FFF2-40B4-BE49-F238E27FC236}">
                <a16:creationId xmlns:a16="http://schemas.microsoft.com/office/drawing/2014/main" id="{4DA46CB3-D1E6-D85F-D692-2684E071B7CA}"/>
              </a:ext>
            </a:extLst>
          </p:cNvPr>
          <p:cNvSpPr/>
          <p:nvPr userDrawn="1"/>
        </p:nvSpPr>
        <p:spPr>
          <a:xfrm>
            <a:off x="4650707" y="322739"/>
            <a:ext cx="1227918" cy="325417"/>
          </a:xfrm>
          <a:custGeom>
            <a:avLst/>
            <a:gdLst>
              <a:gd name="connsiteX0" fmla="*/ 610810 w 1170355"/>
              <a:gd name="connsiteY0" fmla="*/ 0 h 310162"/>
              <a:gd name="connsiteX1" fmla="*/ 0 w 1170355"/>
              <a:gd name="connsiteY1" fmla="*/ 310163 h 310162"/>
              <a:gd name="connsiteX2" fmla="*/ 1170356 w 1170355"/>
              <a:gd name="connsiteY2" fmla="*/ 310163 h 3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355" h="310162">
                <a:moveTo>
                  <a:pt x="610810" y="0"/>
                </a:moveTo>
                <a:lnTo>
                  <a:pt x="0" y="310163"/>
                </a:lnTo>
                <a:lnTo>
                  <a:pt x="1170356" y="3101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 anchorCtr="0">
            <a:noAutofit/>
          </a:bodyPr>
          <a:lstStyle/>
          <a:p>
            <a:pPr hangingPunct="0"/>
            <a:endParaRPr lang="zh-CN" altLang="en-US"/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7497CBEC-8E33-595F-34EA-9CA78C584BE4}"/>
              </a:ext>
            </a:extLst>
          </p:cNvPr>
          <p:cNvSpPr/>
          <p:nvPr userDrawn="1"/>
        </p:nvSpPr>
        <p:spPr>
          <a:xfrm>
            <a:off x="10082729" y="0"/>
            <a:ext cx="45719" cy="1124744"/>
          </a:xfrm>
          <a:custGeom>
            <a:avLst/>
            <a:gdLst>
              <a:gd name="connsiteX0" fmla="*/ 0 w 9525"/>
              <a:gd name="connsiteY0" fmla="*/ 0 h 1092136"/>
              <a:gd name="connsiteX1" fmla="*/ 0 w 9525"/>
              <a:gd name="connsiteY1" fmla="*/ 1092137 h 10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92136">
                <a:moveTo>
                  <a:pt x="0" y="0"/>
                </a:moveTo>
                <a:lnTo>
                  <a:pt x="0" y="1092137"/>
                </a:lnTo>
              </a:path>
            </a:pathLst>
          </a:custGeom>
          <a:solidFill>
            <a:schemeClr val="accent1">
              <a:lumMod val="90000"/>
            </a:schemeClr>
          </a:solidFill>
          <a:ln w="9525" cap="flat">
            <a:solidFill>
              <a:schemeClr val="accent1">
                <a:lumMod val="90000"/>
              </a:schemeClr>
            </a:solidFill>
            <a:prstDash val="solid"/>
            <a:miter/>
          </a:ln>
        </p:spPr>
        <p:txBody>
          <a:bodyPr wrap="square" rtlCol="0" anchor="ctr" anchorCtr="0">
            <a:noAutofit/>
          </a:bodyPr>
          <a:lstStyle/>
          <a:p>
            <a:pPr hangingPunct="0"/>
            <a:endParaRPr lang="zh-CN" altLang="en-US" dirty="0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B3A230D5-65EA-A339-334F-A94C02637149}"/>
              </a:ext>
            </a:extLst>
          </p:cNvPr>
          <p:cNvSpPr/>
          <p:nvPr userDrawn="1"/>
        </p:nvSpPr>
        <p:spPr>
          <a:xfrm>
            <a:off x="9141631" y="1067692"/>
            <a:ext cx="1796133" cy="476002"/>
          </a:xfrm>
          <a:custGeom>
            <a:avLst/>
            <a:gdLst>
              <a:gd name="connsiteX0" fmla="*/ 610810 w 1170355"/>
              <a:gd name="connsiteY0" fmla="*/ 0 h 310162"/>
              <a:gd name="connsiteX1" fmla="*/ 0 w 1170355"/>
              <a:gd name="connsiteY1" fmla="*/ 310163 h 310162"/>
              <a:gd name="connsiteX2" fmla="*/ 1170356 w 1170355"/>
              <a:gd name="connsiteY2" fmla="*/ 310163 h 3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355" h="310162">
                <a:moveTo>
                  <a:pt x="610810" y="0"/>
                </a:moveTo>
                <a:lnTo>
                  <a:pt x="0" y="310163"/>
                </a:lnTo>
                <a:lnTo>
                  <a:pt x="1170356" y="310163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 anchorCtr="0">
            <a:noAutofit/>
          </a:bodyPr>
          <a:lstStyle/>
          <a:p>
            <a:pPr hangingPunct="0"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2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2B6B1E38-92E7-264B-8E89-41E6E84A3B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A593EBD-D3D0-20E7-F9B9-27E89585F0EF}"/>
              </a:ext>
            </a:extLst>
          </p:cNvPr>
          <p:cNvSpPr txBox="1">
            <a:spLocks/>
          </p:cNvSpPr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  <a:cs typeface="Segoe UI Light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0F545C-35CA-22DC-4A7B-830D5B2C053D}"/>
              </a:ext>
            </a:extLst>
          </p:cNvPr>
          <p:cNvSpPr txBox="1">
            <a:spLocks/>
          </p:cNvSpPr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中文 微软雅黑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英文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rial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reepik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本网站所提供的任何信息内容（包括但不限于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模板、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文档、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种花兔基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5E15F7-2F12-DCF0-6DE9-742892674C4F}"/>
              </a:ext>
            </a:extLst>
          </p:cNvPr>
          <p:cNvSpPr txBox="1">
            <a:spLocks/>
          </p:cNvSpPr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标注</a:t>
            </a:r>
            <a:endParaRPr kumimoji="1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4DD789-D562-C817-2768-4E45B31B2C24}"/>
              </a:ext>
            </a:extLst>
          </p:cNvPr>
          <p:cNvSpPr txBox="1">
            <a:spLocks/>
          </p:cNvSpPr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4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623F259-9F0E-F93D-315A-F5A4E86FA2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chemeClr val="accent1">
                <a:lumMod val="20000"/>
                <a:lumOff val="80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616FB8E-1045-D6DF-2EDF-80EC32697730}"/>
              </a:ext>
            </a:extLst>
          </p:cNvPr>
          <p:cNvSpPr/>
          <p:nvPr userDrawn="1"/>
        </p:nvSpPr>
        <p:spPr>
          <a:xfrm flipH="1">
            <a:off x="0" y="-16330"/>
            <a:ext cx="6500812" cy="6874330"/>
          </a:xfrm>
          <a:custGeom>
            <a:avLst/>
            <a:gdLst>
              <a:gd name="connsiteX0" fmla="*/ 660695 w 6044971"/>
              <a:gd name="connsiteY0" fmla="*/ 0 h 6911227"/>
              <a:gd name="connsiteX1" fmla="*/ 6044971 w 6044971"/>
              <a:gd name="connsiteY1" fmla="*/ 0 h 6911227"/>
              <a:gd name="connsiteX2" fmla="*/ 6044971 w 6044971"/>
              <a:gd name="connsiteY2" fmla="*/ 6911227 h 6911227"/>
              <a:gd name="connsiteX3" fmla="*/ 0 w 6044971"/>
              <a:gd name="connsiteY3" fmla="*/ 6911227 h 6911227"/>
              <a:gd name="connsiteX4" fmla="*/ 754896 w 6044971"/>
              <a:gd name="connsiteY4" fmla="*/ 160762 h 69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4971" h="6911227">
                <a:moveTo>
                  <a:pt x="660695" y="0"/>
                </a:moveTo>
                <a:lnTo>
                  <a:pt x="6044971" y="0"/>
                </a:lnTo>
                <a:lnTo>
                  <a:pt x="6044971" y="6911227"/>
                </a:lnTo>
                <a:lnTo>
                  <a:pt x="0" y="6911227"/>
                </a:lnTo>
                <a:cubicBezTo>
                  <a:pt x="2003652" y="2918267"/>
                  <a:pt x="2972546" y="3962358"/>
                  <a:pt x="754896" y="160762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06E26-9B67-DD78-9C7E-9D4E56DA4F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A692C-F087-68F7-621D-C3CA77E8D1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4300C04-D25F-EB45-9D15-119D651639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11D1595-5A5C-6601-DBE4-4C706B1A121F}"/>
              </a:ext>
            </a:extLst>
          </p:cNvPr>
          <p:cNvSpPr/>
          <p:nvPr userDrawn="1"/>
        </p:nvSpPr>
        <p:spPr>
          <a:xfrm>
            <a:off x="660399" y="1001301"/>
            <a:ext cx="10858501" cy="5235987"/>
          </a:xfrm>
          <a:prstGeom prst="roundRect">
            <a:avLst>
              <a:gd name="adj" fmla="val 2172"/>
            </a:avLst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01E8932-F105-5F34-CD7D-88203EB1DC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29292" y="4321521"/>
            <a:ext cx="2302422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dirty="0">
                <a:latin typeface="+mj-ea"/>
                <a:ea typeface="+mj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请输入文字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830A3D06-8451-F24B-FD7F-6F13C41C0B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5997" y="2618935"/>
            <a:ext cx="2302422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dirty="0">
                <a:latin typeface="+mj-ea"/>
                <a:ea typeface="+mj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请输入文字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D98076B6-D201-FBF4-62F6-84F289DCA6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29292" y="2618935"/>
            <a:ext cx="2302422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dirty="0">
                <a:latin typeface="+mj-ea"/>
                <a:ea typeface="+mj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请输入文字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C837EE-7595-26A8-AE4E-A633E6B24AE4}"/>
              </a:ext>
            </a:extLst>
          </p:cNvPr>
          <p:cNvSpPr txBox="1"/>
          <p:nvPr userDrawn="1"/>
        </p:nvSpPr>
        <p:spPr>
          <a:xfrm>
            <a:off x="5324138" y="1828280"/>
            <a:ext cx="1826141" cy="20207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500" b="1" dirty="0">
                <a:solidFill>
                  <a:schemeClr val="accent1">
                    <a:alpha val="15000"/>
                  </a:schemeClr>
                </a:solidFill>
                <a:latin typeface="+mj-lt"/>
              </a:rPr>
              <a:t>01</a:t>
            </a:r>
            <a:endParaRPr lang="zh-CN" altLang="en-US" sz="11500" b="1" dirty="0">
              <a:solidFill>
                <a:schemeClr val="accent1">
                  <a:alpha val="15000"/>
                </a:schemeClr>
              </a:solidFill>
              <a:latin typeface="+mj-lt"/>
            </a:endParaRP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6CF8EAAE-FCEB-ABCB-3B16-4EE9939E73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5997" y="4321521"/>
            <a:ext cx="2302422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dirty="0">
                <a:latin typeface="+mj-ea"/>
                <a:ea typeface="+mj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请输入文字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3E5BAE-0218-DF0C-A7F7-05BF49C160E8}"/>
              </a:ext>
            </a:extLst>
          </p:cNvPr>
          <p:cNvSpPr txBox="1"/>
          <p:nvPr userDrawn="1"/>
        </p:nvSpPr>
        <p:spPr>
          <a:xfrm>
            <a:off x="1905959" y="2791121"/>
            <a:ext cx="1538883" cy="1050475"/>
          </a:xfrm>
          <a:prstGeom prst="rect">
            <a:avLst/>
          </a:prstGeom>
          <a:noFill/>
        </p:spPr>
        <p:txBody>
          <a:bodyPr wrap="square" lIns="0" tIns="36000" rIns="0" bIns="0" rtlCol="0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B31240-27EC-A1CA-816D-6F38EE3D151B}"/>
              </a:ext>
            </a:extLst>
          </p:cNvPr>
          <p:cNvSpPr txBox="1"/>
          <p:nvPr userDrawn="1"/>
        </p:nvSpPr>
        <p:spPr>
          <a:xfrm>
            <a:off x="1954084" y="3816338"/>
            <a:ext cx="1423467" cy="310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latin typeface="+mj-lt"/>
                <a:ea typeface="+mj-ea"/>
              </a:rPr>
              <a:t>CONTENTS</a:t>
            </a:r>
            <a:endParaRPr lang="zh-CN" altLang="en-US" sz="1600" dirty="0">
              <a:latin typeface="+mj-lt"/>
              <a:ea typeface="+mj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0EE08-C065-6632-EC86-B16285D8EF17}"/>
              </a:ext>
            </a:extLst>
          </p:cNvPr>
          <p:cNvSpPr/>
          <p:nvPr userDrawn="1"/>
        </p:nvSpPr>
        <p:spPr>
          <a:xfrm>
            <a:off x="1977983" y="2776234"/>
            <a:ext cx="419100" cy="108000"/>
          </a:xfrm>
          <a:prstGeom prst="roundRect">
            <a:avLst>
              <a:gd name="adj" fmla="val 50000"/>
            </a:avLst>
          </a:prstGeom>
          <a:gradFill>
            <a:gsLst>
              <a:gs pos="4000">
                <a:schemeClr val="accent2"/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1D4FB-1486-3CDA-A1E3-5B7BB632130A}"/>
              </a:ext>
            </a:extLst>
          </p:cNvPr>
          <p:cNvSpPr txBox="1"/>
          <p:nvPr userDrawn="1"/>
        </p:nvSpPr>
        <p:spPr>
          <a:xfrm>
            <a:off x="8469525" y="1828280"/>
            <a:ext cx="1826141" cy="20207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500" b="1" dirty="0">
                <a:solidFill>
                  <a:schemeClr val="accent1">
                    <a:alpha val="15000"/>
                  </a:schemeClr>
                </a:solidFill>
                <a:latin typeface="+mj-lt"/>
              </a:rPr>
              <a:t>02</a:t>
            </a:r>
            <a:endParaRPr lang="zh-CN" altLang="en-US" sz="11500" b="1" dirty="0">
              <a:solidFill>
                <a:schemeClr val="accent1">
                  <a:alpha val="15000"/>
                </a:schemeClr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EE75-06E3-A3BE-32CA-DFB31391007B}"/>
              </a:ext>
            </a:extLst>
          </p:cNvPr>
          <p:cNvSpPr txBox="1"/>
          <p:nvPr userDrawn="1"/>
        </p:nvSpPr>
        <p:spPr>
          <a:xfrm>
            <a:off x="5266388" y="3525940"/>
            <a:ext cx="1826141" cy="20207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500" b="1" dirty="0">
                <a:solidFill>
                  <a:schemeClr val="accent1">
                    <a:alpha val="15000"/>
                  </a:schemeClr>
                </a:solidFill>
                <a:latin typeface="+mj-lt"/>
              </a:rPr>
              <a:t>03</a:t>
            </a:r>
            <a:endParaRPr lang="zh-CN" altLang="en-US" sz="11500" b="1" dirty="0">
              <a:solidFill>
                <a:schemeClr val="accent1">
                  <a:alpha val="15000"/>
                </a:schemeClr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CDBB65-FAEF-C261-DA51-4C58613067ED}"/>
              </a:ext>
            </a:extLst>
          </p:cNvPr>
          <p:cNvSpPr txBox="1"/>
          <p:nvPr userDrawn="1"/>
        </p:nvSpPr>
        <p:spPr>
          <a:xfrm>
            <a:off x="8411775" y="3525940"/>
            <a:ext cx="1826141" cy="20207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500" b="1" dirty="0">
                <a:solidFill>
                  <a:schemeClr val="accent1">
                    <a:alpha val="15000"/>
                  </a:schemeClr>
                </a:solidFill>
                <a:latin typeface="+mj-lt"/>
              </a:rPr>
              <a:t>04</a:t>
            </a:r>
            <a:endParaRPr lang="zh-CN" altLang="en-US" sz="11500" b="1" dirty="0">
              <a:solidFill>
                <a:schemeClr val="accent1">
                  <a:alpha val="15000"/>
                </a:schemeClr>
              </a:solidFill>
              <a:latin typeface="+mj-lt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6A8F7869-BC36-5333-135A-AC9282200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54670" y="4549512"/>
            <a:ext cx="590550" cy="159067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2DD02CD-A267-A82C-6B64-98380A5A6648}"/>
              </a:ext>
            </a:extLst>
          </p:cNvPr>
          <p:cNvGrpSpPr/>
          <p:nvPr userDrawn="1"/>
        </p:nvGrpSpPr>
        <p:grpSpPr>
          <a:xfrm>
            <a:off x="1333065" y="3752965"/>
            <a:ext cx="581639" cy="672836"/>
            <a:chOff x="4341597" y="2748793"/>
            <a:chExt cx="581639" cy="672836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8E1120B-821B-B2B2-59FD-956EEBD7FC8E}"/>
                </a:ext>
              </a:extLst>
            </p:cNvPr>
            <p:cNvSpPr/>
            <p:nvPr/>
          </p:nvSpPr>
          <p:spPr>
            <a:xfrm rot="17053347">
              <a:off x="4678945" y="2761308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5E4E832-0087-EF38-3D9B-ED296DF6FC50}"/>
                </a:ext>
              </a:extLst>
            </p:cNvPr>
            <p:cNvSpPr/>
            <p:nvPr/>
          </p:nvSpPr>
          <p:spPr>
            <a:xfrm rot="17053347">
              <a:off x="4356647" y="2759230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A7F3BFE-B3FE-6234-276E-5A4A901DC968}"/>
                </a:ext>
              </a:extLst>
            </p:cNvPr>
            <p:cNvSpPr/>
            <p:nvPr/>
          </p:nvSpPr>
          <p:spPr>
            <a:xfrm rot="17053347">
              <a:off x="4739457" y="3028775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F9F8DCE-BD54-E8A0-154D-43C935452C88}"/>
                </a:ext>
              </a:extLst>
            </p:cNvPr>
            <p:cNvSpPr/>
            <p:nvPr/>
          </p:nvSpPr>
          <p:spPr>
            <a:xfrm rot="16582386">
              <a:off x="4843856" y="3166745"/>
              <a:ext cx="62292" cy="43433"/>
            </a:xfrm>
            <a:custGeom>
              <a:avLst/>
              <a:gdLst>
                <a:gd name="connsiteX0" fmla="*/ 62292 w 62292"/>
                <a:gd name="connsiteY0" fmla="*/ 21716 h 43433"/>
                <a:gd name="connsiteX1" fmla="*/ 31146 w 62292"/>
                <a:gd name="connsiteY1" fmla="*/ 43433 h 43433"/>
                <a:gd name="connsiteX2" fmla="*/ 0 w 62292"/>
                <a:gd name="connsiteY2" fmla="*/ 21716 h 43433"/>
                <a:gd name="connsiteX3" fmla="*/ 31146 w 62292"/>
                <a:gd name="connsiteY3" fmla="*/ 0 h 43433"/>
                <a:gd name="connsiteX4" fmla="*/ 62292 w 62292"/>
                <a:gd name="connsiteY4" fmla="*/ 21716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6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6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5C533E0-1A88-8FC3-3C9F-1F3B2C493113}"/>
                </a:ext>
              </a:extLst>
            </p:cNvPr>
            <p:cNvSpPr/>
            <p:nvPr/>
          </p:nvSpPr>
          <p:spPr>
            <a:xfrm rot="16582386">
              <a:off x="4870374" y="3368766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66DAC7F-A706-162F-D1B9-652135E2D06D}"/>
                </a:ext>
              </a:extLst>
            </p:cNvPr>
            <p:cNvSpPr/>
            <p:nvPr/>
          </p:nvSpPr>
          <p:spPr>
            <a:xfrm rot="16582386">
              <a:off x="4540790" y="2983811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C069B44-A8E2-203C-C571-F3673566468A}"/>
                </a:ext>
              </a:extLst>
            </p:cNvPr>
            <p:cNvSpPr/>
            <p:nvPr/>
          </p:nvSpPr>
          <p:spPr>
            <a:xfrm rot="16582386">
              <a:off x="4702992" y="2922891"/>
              <a:ext cx="62292" cy="43433"/>
            </a:xfrm>
            <a:custGeom>
              <a:avLst/>
              <a:gdLst>
                <a:gd name="connsiteX0" fmla="*/ 62292 w 62292"/>
                <a:gd name="connsiteY0" fmla="*/ 21716 h 43433"/>
                <a:gd name="connsiteX1" fmla="*/ 31146 w 62292"/>
                <a:gd name="connsiteY1" fmla="*/ 43433 h 43433"/>
                <a:gd name="connsiteX2" fmla="*/ 0 w 62292"/>
                <a:gd name="connsiteY2" fmla="*/ 21716 h 43433"/>
                <a:gd name="connsiteX3" fmla="*/ 31146 w 62292"/>
                <a:gd name="connsiteY3" fmla="*/ 0 h 43433"/>
                <a:gd name="connsiteX4" fmla="*/ 62292 w 62292"/>
                <a:gd name="connsiteY4" fmla="*/ 21716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6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6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CF479BD-A2C3-0236-D699-C33CFFE8BC11}"/>
                </a:ext>
              </a:extLst>
            </p:cNvPr>
            <p:cNvSpPr/>
            <p:nvPr/>
          </p:nvSpPr>
          <p:spPr>
            <a:xfrm rot="16582386">
              <a:off x="4503218" y="2758222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EA86AAC-7D94-1F93-D1CD-F30D85F1D395}"/>
              </a:ext>
            </a:extLst>
          </p:cNvPr>
          <p:cNvGrpSpPr/>
          <p:nvPr userDrawn="1"/>
        </p:nvGrpSpPr>
        <p:grpSpPr>
          <a:xfrm rot="6388333">
            <a:off x="10409919" y="5126593"/>
            <a:ext cx="581639" cy="672836"/>
            <a:chOff x="4341597" y="2748793"/>
            <a:chExt cx="581639" cy="672836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735C927-DC42-777E-C18F-3B20472A0BDA}"/>
                </a:ext>
              </a:extLst>
            </p:cNvPr>
            <p:cNvSpPr/>
            <p:nvPr/>
          </p:nvSpPr>
          <p:spPr>
            <a:xfrm rot="17053347">
              <a:off x="4678945" y="2761308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0A18B7B9-9545-38B3-BD83-2F5D444EC7EC}"/>
                </a:ext>
              </a:extLst>
            </p:cNvPr>
            <p:cNvSpPr/>
            <p:nvPr/>
          </p:nvSpPr>
          <p:spPr>
            <a:xfrm rot="17053347">
              <a:off x="4356647" y="2759230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42D0DC61-7F48-3539-8F8A-A692C1CBE2D0}"/>
                </a:ext>
              </a:extLst>
            </p:cNvPr>
            <p:cNvSpPr/>
            <p:nvPr/>
          </p:nvSpPr>
          <p:spPr>
            <a:xfrm rot="17053347">
              <a:off x="4739457" y="3028775"/>
              <a:ext cx="68583" cy="98684"/>
            </a:xfrm>
            <a:custGeom>
              <a:avLst/>
              <a:gdLst>
                <a:gd name="connsiteX0" fmla="*/ 68584 w 68583"/>
                <a:gd name="connsiteY0" fmla="*/ 49342 h 98684"/>
                <a:gd name="connsiteX1" fmla="*/ 34292 w 68583"/>
                <a:gd name="connsiteY1" fmla="*/ 98684 h 98684"/>
                <a:gd name="connsiteX2" fmla="*/ 0 w 68583"/>
                <a:gd name="connsiteY2" fmla="*/ 49342 h 98684"/>
                <a:gd name="connsiteX3" fmla="*/ 34292 w 68583"/>
                <a:gd name="connsiteY3" fmla="*/ 0 h 98684"/>
                <a:gd name="connsiteX4" fmla="*/ 68584 w 68583"/>
                <a:gd name="connsiteY4" fmla="*/ 49342 h 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3" h="98684">
                  <a:moveTo>
                    <a:pt x="68584" y="49342"/>
                  </a:moveTo>
                  <a:cubicBezTo>
                    <a:pt x="68584" y="76593"/>
                    <a:pt x="53231" y="98684"/>
                    <a:pt x="34292" y="98684"/>
                  </a:cubicBezTo>
                  <a:cubicBezTo>
                    <a:pt x="15353" y="98684"/>
                    <a:pt x="0" y="76593"/>
                    <a:pt x="0" y="49342"/>
                  </a:cubicBezTo>
                  <a:cubicBezTo>
                    <a:pt x="0" y="22091"/>
                    <a:pt x="15353" y="0"/>
                    <a:pt x="34292" y="0"/>
                  </a:cubicBezTo>
                  <a:cubicBezTo>
                    <a:pt x="53231" y="0"/>
                    <a:pt x="68584" y="22091"/>
                    <a:pt x="68584" y="4934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63D591F4-2178-6FF7-A181-A3FF1EE55984}"/>
                </a:ext>
              </a:extLst>
            </p:cNvPr>
            <p:cNvSpPr/>
            <p:nvPr/>
          </p:nvSpPr>
          <p:spPr>
            <a:xfrm rot="16582386">
              <a:off x="4843856" y="3166745"/>
              <a:ext cx="62292" cy="43433"/>
            </a:xfrm>
            <a:custGeom>
              <a:avLst/>
              <a:gdLst>
                <a:gd name="connsiteX0" fmla="*/ 62292 w 62292"/>
                <a:gd name="connsiteY0" fmla="*/ 21716 h 43433"/>
                <a:gd name="connsiteX1" fmla="*/ 31146 w 62292"/>
                <a:gd name="connsiteY1" fmla="*/ 43433 h 43433"/>
                <a:gd name="connsiteX2" fmla="*/ 0 w 62292"/>
                <a:gd name="connsiteY2" fmla="*/ 21716 h 43433"/>
                <a:gd name="connsiteX3" fmla="*/ 31146 w 62292"/>
                <a:gd name="connsiteY3" fmla="*/ 0 h 43433"/>
                <a:gd name="connsiteX4" fmla="*/ 62292 w 62292"/>
                <a:gd name="connsiteY4" fmla="*/ 21716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6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6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B7F6F87-718F-0EDE-0D47-73C01F513104}"/>
                </a:ext>
              </a:extLst>
            </p:cNvPr>
            <p:cNvSpPr/>
            <p:nvPr/>
          </p:nvSpPr>
          <p:spPr>
            <a:xfrm rot="16582386">
              <a:off x="4870374" y="3368766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8C58389-68AD-1369-4D30-D55417D35077}"/>
                </a:ext>
              </a:extLst>
            </p:cNvPr>
            <p:cNvSpPr/>
            <p:nvPr/>
          </p:nvSpPr>
          <p:spPr>
            <a:xfrm rot="16582386">
              <a:off x="4540790" y="2983811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B76EE07-75F5-65A0-25D8-8CDC8D2374C2}"/>
                </a:ext>
              </a:extLst>
            </p:cNvPr>
            <p:cNvSpPr/>
            <p:nvPr/>
          </p:nvSpPr>
          <p:spPr>
            <a:xfrm rot="16582386">
              <a:off x="4702992" y="2922891"/>
              <a:ext cx="62292" cy="43433"/>
            </a:xfrm>
            <a:custGeom>
              <a:avLst/>
              <a:gdLst>
                <a:gd name="connsiteX0" fmla="*/ 62292 w 62292"/>
                <a:gd name="connsiteY0" fmla="*/ 21716 h 43433"/>
                <a:gd name="connsiteX1" fmla="*/ 31146 w 62292"/>
                <a:gd name="connsiteY1" fmla="*/ 43433 h 43433"/>
                <a:gd name="connsiteX2" fmla="*/ 0 w 62292"/>
                <a:gd name="connsiteY2" fmla="*/ 21716 h 43433"/>
                <a:gd name="connsiteX3" fmla="*/ 31146 w 62292"/>
                <a:gd name="connsiteY3" fmla="*/ 0 h 43433"/>
                <a:gd name="connsiteX4" fmla="*/ 62292 w 62292"/>
                <a:gd name="connsiteY4" fmla="*/ 21716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6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6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9FFD6EB-1125-3488-D906-6F6DE3966EF4}"/>
                </a:ext>
              </a:extLst>
            </p:cNvPr>
            <p:cNvSpPr/>
            <p:nvPr/>
          </p:nvSpPr>
          <p:spPr>
            <a:xfrm rot="16582386">
              <a:off x="4503218" y="2758222"/>
              <a:ext cx="62292" cy="43433"/>
            </a:xfrm>
            <a:custGeom>
              <a:avLst/>
              <a:gdLst>
                <a:gd name="connsiteX0" fmla="*/ 62292 w 62292"/>
                <a:gd name="connsiteY0" fmla="*/ 21717 h 43433"/>
                <a:gd name="connsiteX1" fmla="*/ 31146 w 62292"/>
                <a:gd name="connsiteY1" fmla="*/ 43433 h 43433"/>
                <a:gd name="connsiteX2" fmla="*/ 0 w 62292"/>
                <a:gd name="connsiteY2" fmla="*/ 21717 h 43433"/>
                <a:gd name="connsiteX3" fmla="*/ 31146 w 62292"/>
                <a:gd name="connsiteY3" fmla="*/ 0 h 43433"/>
                <a:gd name="connsiteX4" fmla="*/ 62292 w 62292"/>
                <a:gd name="connsiteY4" fmla="*/ 21717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2" h="43433">
                  <a:moveTo>
                    <a:pt x="62292" y="21717"/>
                  </a:moveTo>
                  <a:cubicBezTo>
                    <a:pt x="62292" y="33710"/>
                    <a:pt x="48348" y="43433"/>
                    <a:pt x="31146" y="43433"/>
                  </a:cubicBezTo>
                  <a:cubicBezTo>
                    <a:pt x="13945" y="43433"/>
                    <a:pt x="0" y="33710"/>
                    <a:pt x="0" y="21717"/>
                  </a:cubicBezTo>
                  <a:cubicBezTo>
                    <a:pt x="0" y="9723"/>
                    <a:pt x="13945" y="0"/>
                    <a:pt x="31146" y="0"/>
                  </a:cubicBezTo>
                  <a:cubicBezTo>
                    <a:pt x="48348" y="0"/>
                    <a:pt x="62292" y="9723"/>
                    <a:pt x="62292" y="2171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780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248BE9-4EFF-5047-716C-37A00998798D}"/>
              </a:ext>
            </a:extLst>
          </p:cNvPr>
          <p:cNvSpPr/>
          <p:nvPr userDrawn="1"/>
        </p:nvSpPr>
        <p:spPr>
          <a:xfrm>
            <a:off x="10902" y="0"/>
            <a:ext cx="12192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chemeClr val="accent1">
                <a:lumMod val="20000"/>
                <a:lumOff val="80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00AD1-7171-6AAD-9A21-1D70DD6EAC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086" y="595276"/>
            <a:ext cx="6006446" cy="4801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8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199CC5-DAA9-5451-06C7-DE73E52912C4}"/>
              </a:ext>
            </a:extLst>
          </p:cNvPr>
          <p:cNvSpPr/>
          <p:nvPr/>
        </p:nvSpPr>
        <p:spPr>
          <a:xfrm>
            <a:off x="658813" y="1125537"/>
            <a:ext cx="10871616" cy="5000590"/>
          </a:xfrm>
          <a:prstGeom prst="roundRect">
            <a:avLst>
              <a:gd name="adj" fmla="val 5384"/>
            </a:avLst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+mn-ea"/>
              <a:cs typeface="+mn-cs"/>
            </a:endParaRPr>
          </a:p>
        </p:txBody>
      </p:sp>
      <p:sp>
        <p:nvSpPr>
          <p:cNvPr id="4" name="任意多边形: 形状 3" title="Icon of a face with a open mouthed smile">
            <a:extLst>
              <a:ext uri="{FF2B5EF4-FFF2-40B4-BE49-F238E27FC236}">
                <a16:creationId xmlns:a16="http://schemas.microsoft.com/office/drawing/2014/main" id="{61A692CB-010D-F753-AE5C-E2C91722078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108266" y="655195"/>
            <a:ext cx="358570" cy="358570"/>
          </a:xfrm>
          <a:custGeom>
            <a:avLst/>
            <a:gdLst>
              <a:gd name="T0" fmla="*/ 0 w 342"/>
              <a:gd name="T1" fmla="*/ 171 h 342"/>
              <a:gd name="T2" fmla="*/ 171 w 342"/>
              <a:gd name="T3" fmla="*/ 0 h 342"/>
              <a:gd name="T4" fmla="*/ 342 w 342"/>
              <a:gd name="T5" fmla="*/ 171 h 342"/>
              <a:gd name="T6" fmla="*/ 171 w 342"/>
              <a:gd name="T7" fmla="*/ 342 h 342"/>
              <a:gd name="T8" fmla="*/ 0 w 342"/>
              <a:gd name="T9" fmla="*/ 171 h 342"/>
              <a:gd name="T10" fmla="*/ 265 w 342"/>
              <a:gd name="T11" fmla="*/ 150 h 342"/>
              <a:gd name="T12" fmla="*/ 219 w 342"/>
              <a:gd name="T13" fmla="*/ 156 h 342"/>
              <a:gd name="T14" fmla="*/ 176 w 342"/>
              <a:gd name="T15" fmla="*/ 169 h 342"/>
              <a:gd name="T16" fmla="*/ 171 w 342"/>
              <a:gd name="T17" fmla="*/ 170 h 342"/>
              <a:gd name="T18" fmla="*/ 166 w 342"/>
              <a:gd name="T19" fmla="*/ 169 h 342"/>
              <a:gd name="T20" fmla="*/ 123 w 342"/>
              <a:gd name="T21" fmla="*/ 156 h 342"/>
              <a:gd name="T22" fmla="*/ 77 w 342"/>
              <a:gd name="T23" fmla="*/ 150 h 342"/>
              <a:gd name="T24" fmla="*/ 170 w 342"/>
              <a:gd name="T25" fmla="*/ 277 h 342"/>
              <a:gd name="T26" fmla="*/ 172 w 342"/>
              <a:gd name="T27" fmla="*/ 277 h 342"/>
              <a:gd name="T28" fmla="*/ 265 w 342"/>
              <a:gd name="T29" fmla="*/ 150 h 342"/>
              <a:gd name="T30" fmla="*/ 118 w 342"/>
              <a:gd name="T31" fmla="*/ 102 h 342"/>
              <a:gd name="T32" fmla="*/ 104 w 342"/>
              <a:gd name="T33" fmla="*/ 87 h 342"/>
              <a:gd name="T34" fmla="*/ 89 w 342"/>
              <a:gd name="T35" fmla="*/ 102 h 342"/>
              <a:gd name="T36" fmla="*/ 118 w 342"/>
              <a:gd name="T37" fmla="*/ 102 h 342"/>
              <a:gd name="T38" fmla="*/ 253 w 342"/>
              <a:gd name="T39" fmla="*/ 102 h 342"/>
              <a:gd name="T40" fmla="*/ 239 w 342"/>
              <a:gd name="T41" fmla="*/ 87 h 342"/>
              <a:gd name="T42" fmla="*/ 224 w 342"/>
              <a:gd name="T43" fmla="*/ 102 h 342"/>
              <a:gd name="T44" fmla="*/ 253 w 342"/>
              <a:gd name="T45" fmla="*/ 10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342">
                <a:moveTo>
                  <a:pt x="0" y="171"/>
                </a:move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2" y="77"/>
                  <a:pt x="342" y="171"/>
                </a:cubicBezTo>
                <a:cubicBezTo>
                  <a:pt x="342" y="266"/>
                  <a:pt x="266" y="342"/>
                  <a:pt x="171" y="342"/>
                </a:cubicBezTo>
                <a:cubicBezTo>
                  <a:pt x="77" y="342"/>
                  <a:pt x="0" y="266"/>
                  <a:pt x="0" y="171"/>
                </a:cubicBezTo>
                <a:close/>
                <a:moveTo>
                  <a:pt x="265" y="150"/>
                </a:moveTo>
                <a:cubicBezTo>
                  <a:pt x="259" y="145"/>
                  <a:pt x="258" y="137"/>
                  <a:pt x="219" y="156"/>
                </a:cubicBezTo>
                <a:cubicBezTo>
                  <a:pt x="198" y="165"/>
                  <a:pt x="185" y="168"/>
                  <a:pt x="176" y="169"/>
                </a:cubicBezTo>
                <a:cubicBezTo>
                  <a:pt x="176" y="169"/>
                  <a:pt x="175" y="169"/>
                  <a:pt x="171" y="170"/>
                </a:cubicBezTo>
                <a:cubicBezTo>
                  <a:pt x="167" y="169"/>
                  <a:pt x="166" y="169"/>
                  <a:pt x="166" y="169"/>
                </a:cubicBezTo>
                <a:cubicBezTo>
                  <a:pt x="157" y="168"/>
                  <a:pt x="144" y="165"/>
                  <a:pt x="123" y="156"/>
                </a:cubicBezTo>
                <a:cubicBezTo>
                  <a:pt x="84" y="137"/>
                  <a:pt x="83" y="145"/>
                  <a:pt x="77" y="150"/>
                </a:cubicBezTo>
                <a:cubicBezTo>
                  <a:pt x="71" y="154"/>
                  <a:pt x="46" y="268"/>
                  <a:pt x="170" y="277"/>
                </a:cubicBezTo>
                <a:cubicBezTo>
                  <a:pt x="172" y="277"/>
                  <a:pt x="172" y="277"/>
                  <a:pt x="172" y="277"/>
                </a:cubicBezTo>
                <a:cubicBezTo>
                  <a:pt x="296" y="268"/>
                  <a:pt x="272" y="154"/>
                  <a:pt x="265" y="150"/>
                </a:cubicBezTo>
                <a:close/>
                <a:moveTo>
                  <a:pt x="118" y="102"/>
                </a:moveTo>
                <a:cubicBezTo>
                  <a:pt x="118" y="93"/>
                  <a:pt x="112" y="87"/>
                  <a:pt x="104" y="87"/>
                </a:cubicBezTo>
                <a:cubicBezTo>
                  <a:pt x="95" y="87"/>
                  <a:pt x="89" y="93"/>
                  <a:pt x="89" y="102"/>
                </a:cubicBezTo>
                <a:lnTo>
                  <a:pt x="118" y="102"/>
                </a:lnTo>
                <a:close/>
                <a:moveTo>
                  <a:pt x="253" y="102"/>
                </a:moveTo>
                <a:cubicBezTo>
                  <a:pt x="253" y="93"/>
                  <a:pt x="247" y="87"/>
                  <a:pt x="239" y="87"/>
                </a:cubicBezTo>
                <a:cubicBezTo>
                  <a:pt x="230" y="87"/>
                  <a:pt x="224" y="93"/>
                  <a:pt x="224" y="102"/>
                </a:cubicBezTo>
                <a:lnTo>
                  <a:pt x="253" y="102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" name="任意多边形: 形状 6" title="Icon of a face smiling">
            <a:extLst>
              <a:ext uri="{FF2B5EF4-FFF2-40B4-BE49-F238E27FC236}">
                <a16:creationId xmlns:a16="http://schemas.microsoft.com/office/drawing/2014/main" id="{C6AD73EF-110A-8C6B-D1B2-D9BA63B5C48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530319" y="655195"/>
            <a:ext cx="358570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73 w 312"/>
              <a:gd name="T11" fmla="*/ 200 h 312"/>
              <a:gd name="T12" fmla="*/ 156 w 312"/>
              <a:gd name="T13" fmla="*/ 250 h 312"/>
              <a:gd name="T14" fmla="*/ 239 w 312"/>
              <a:gd name="T15" fmla="*/ 20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73" y="200"/>
                </a:moveTo>
                <a:cubicBezTo>
                  <a:pt x="89" y="230"/>
                  <a:pt x="120" y="250"/>
                  <a:pt x="156" y="250"/>
                </a:cubicBezTo>
                <a:cubicBezTo>
                  <a:pt x="192" y="250"/>
                  <a:pt x="223" y="230"/>
                  <a:pt x="239" y="20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19" name="任意多边形: 形状 18" title="Icon of a face frowning">
            <a:extLst>
              <a:ext uri="{FF2B5EF4-FFF2-40B4-BE49-F238E27FC236}">
                <a16:creationId xmlns:a16="http://schemas.microsoft.com/office/drawing/2014/main" id="{0B1526D0-0D92-C296-ED12-85F47F02C36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964968" y="655195"/>
            <a:ext cx="379879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239 w 312"/>
              <a:gd name="T11" fmla="*/ 250 h 312"/>
              <a:gd name="T12" fmla="*/ 156 w 312"/>
              <a:gd name="T13" fmla="*/ 200 h 312"/>
              <a:gd name="T14" fmla="*/ 73 w 312"/>
              <a:gd name="T15" fmla="*/ 25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239" y="250"/>
                </a:moveTo>
                <a:cubicBezTo>
                  <a:pt x="223" y="220"/>
                  <a:pt x="192" y="200"/>
                  <a:pt x="156" y="200"/>
                </a:cubicBezTo>
                <a:cubicBezTo>
                  <a:pt x="120" y="200"/>
                  <a:pt x="89" y="220"/>
                  <a:pt x="73" y="25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F24702-C9DC-B0E8-9CB4-E014B9006725}"/>
              </a:ext>
            </a:extLst>
          </p:cNvPr>
          <p:cNvGrpSpPr/>
          <p:nvPr userDrawn="1"/>
        </p:nvGrpSpPr>
        <p:grpSpPr>
          <a:xfrm>
            <a:off x="817172" y="354344"/>
            <a:ext cx="183914" cy="694186"/>
            <a:chOff x="8313444" y="2020947"/>
            <a:chExt cx="411076" cy="1551611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4AE4D2E-B274-696A-56FC-EB6A4966C53B}"/>
                </a:ext>
              </a:extLst>
            </p:cNvPr>
            <p:cNvSpPr/>
            <p:nvPr/>
          </p:nvSpPr>
          <p:spPr>
            <a:xfrm>
              <a:off x="8565854" y="2719464"/>
              <a:ext cx="144519" cy="331713"/>
            </a:xfrm>
            <a:custGeom>
              <a:avLst/>
              <a:gdLst>
                <a:gd name="connsiteX0" fmla="*/ 137048 w 144519"/>
                <a:gd name="connsiteY0" fmla="*/ 183401 h 331713"/>
                <a:gd name="connsiteX1" fmla="*/ 27396 w 144519"/>
                <a:gd name="connsiteY1" fmla="*/ 331714 h 331713"/>
                <a:gd name="connsiteX2" fmla="*/ 7471 w 144519"/>
                <a:gd name="connsiteY2" fmla="*/ 148313 h 331713"/>
                <a:gd name="connsiteX3" fmla="*/ 117123 w 144519"/>
                <a:gd name="connsiteY3" fmla="*/ 0 h 331713"/>
                <a:gd name="connsiteX4" fmla="*/ 137048 w 144519"/>
                <a:gd name="connsiteY4" fmla="*/ 183401 h 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19" h="331713">
                  <a:moveTo>
                    <a:pt x="137048" y="183401"/>
                  </a:moveTo>
                  <a:cubicBezTo>
                    <a:pt x="112299" y="275008"/>
                    <a:pt x="27396" y="331714"/>
                    <a:pt x="27396" y="331714"/>
                  </a:cubicBezTo>
                  <a:cubicBezTo>
                    <a:pt x="27396" y="331714"/>
                    <a:pt x="-17279" y="239919"/>
                    <a:pt x="7471" y="148313"/>
                  </a:cubicBezTo>
                  <a:cubicBezTo>
                    <a:pt x="32221" y="56706"/>
                    <a:pt x="117123" y="0"/>
                    <a:pt x="117123" y="0"/>
                  </a:cubicBezTo>
                  <a:cubicBezTo>
                    <a:pt x="117123" y="0"/>
                    <a:pt x="161799" y="91857"/>
                    <a:pt x="137048" y="183401"/>
                  </a:cubicBezTo>
                  <a:close/>
                </a:path>
              </a:pathLst>
            </a:custGeom>
            <a:solidFill>
              <a:srgbClr val="3F3D56"/>
            </a:solidFill>
            <a:ln w="62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EF96E1F-6E48-7F49-78CD-DF3DB788A1A6}"/>
                </a:ext>
              </a:extLst>
            </p:cNvPr>
            <p:cNvSpPr/>
            <p:nvPr/>
          </p:nvSpPr>
          <p:spPr>
            <a:xfrm>
              <a:off x="8362631" y="3266347"/>
              <a:ext cx="179400" cy="298003"/>
            </a:xfrm>
            <a:custGeom>
              <a:avLst/>
              <a:gdLst>
                <a:gd name="connsiteX0" fmla="*/ 147910 w 179400"/>
                <a:gd name="connsiteY0" fmla="*/ 115605 h 298003"/>
                <a:gd name="connsiteX1" fmla="*/ 175229 w 179400"/>
                <a:gd name="connsiteY1" fmla="*/ 298004 h 298003"/>
                <a:gd name="connsiteX2" fmla="*/ 31490 w 179400"/>
                <a:gd name="connsiteY2" fmla="*/ 182399 h 298003"/>
                <a:gd name="connsiteX3" fmla="*/ 4171 w 179400"/>
                <a:gd name="connsiteY3" fmla="*/ 0 h 298003"/>
                <a:gd name="connsiteX4" fmla="*/ 147910 w 179400"/>
                <a:gd name="connsiteY4" fmla="*/ 115605 h 29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00" h="298003">
                  <a:moveTo>
                    <a:pt x="147910" y="115605"/>
                  </a:moveTo>
                  <a:cubicBezTo>
                    <a:pt x="195154" y="197875"/>
                    <a:pt x="175229" y="298004"/>
                    <a:pt x="175229" y="298004"/>
                  </a:cubicBezTo>
                  <a:cubicBezTo>
                    <a:pt x="175229" y="298004"/>
                    <a:pt x="78735" y="264732"/>
                    <a:pt x="31490" y="182399"/>
                  </a:cubicBezTo>
                  <a:cubicBezTo>
                    <a:pt x="-15754" y="100066"/>
                    <a:pt x="4171" y="0"/>
                    <a:pt x="4171" y="0"/>
                  </a:cubicBezTo>
                  <a:cubicBezTo>
                    <a:pt x="4171" y="0"/>
                    <a:pt x="100665" y="33334"/>
                    <a:pt x="147910" y="115605"/>
                  </a:cubicBezTo>
                  <a:close/>
                </a:path>
              </a:pathLst>
            </a:custGeom>
            <a:solidFill>
              <a:srgbClr val="3F3D56"/>
            </a:solidFill>
            <a:ln w="62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37C1D67-444A-22F0-98C6-1DE7C266D94B}"/>
                </a:ext>
              </a:extLst>
            </p:cNvPr>
            <p:cNvSpPr/>
            <p:nvPr/>
          </p:nvSpPr>
          <p:spPr>
            <a:xfrm>
              <a:off x="8313444" y="2200902"/>
              <a:ext cx="179400" cy="298003"/>
            </a:xfrm>
            <a:custGeom>
              <a:avLst/>
              <a:gdLst>
                <a:gd name="connsiteX0" fmla="*/ 147910 w 179400"/>
                <a:gd name="connsiteY0" fmla="*/ 115605 h 298003"/>
                <a:gd name="connsiteX1" fmla="*/ 175229 w 179400"/>
                <a:gd name="connsiteY1" fmla="*/ 298004 h 298003"/>
                <a:gd name="connsiteX2" fmla="*/ 31490 w 179400"/>
                <a:gd name="connsiteY2" fmla="*/ 182399 h 298003"/>
                <a:gd name="connsiteX3" fmla="*/ 4171 w 179400"/>
                <a:gd name="connsiteY3" fmla="*/ 0 h 298003"/>
                <a:gd name="connsiteX4" fmla="*/ 147910 w 179400"/>
                <a:gd name="connsiteY4" fmla="*/ 115605 h 29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00" h="298003">
                  <a:moveTo>
                    <a:pt x="147910" y="115605"/>
                  </a:moveTo>
                  <a:cubicBezTo>
                    <a:pt x="195155" y="197876"/>
                    <a:pt x="175229" y="298004"/>
                    <a:pt x="175229" y="298004"/>
                  </a:cubicBezTo>
                  <a:cubicBezTo>
                    <a:pt x="175229" y="298004"/>
                    <a:pt x="78735" y="264732"/>
                    <a:pt x="31490" y="182399"/>
                  </a:cubicBezTo>
                  <a:cubicBezTo>
                    <a:pt x="-15754" y="100066"/>
                    <a:pt x="4171" y="0"/>
                    <a:pt x="4171" y="0"/>
                  </a:cubicBezTo>
                  <a:cubicBezTo>
                    <a:pt x="4171" y="0"/>
                    <a:pt x="100666" y="33272"/>
                    <a:pt x="147910" y="115605"/>
                  </a:cubicBezTo>
                  <a:close/>
                </a:path>
              </a:pathLst>
            </a:custGeom>
            <a:solidFill>
              <a:srgbClr val="3F3D56"/>
            </a:solidFill>
            <a:ln w="62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F0CFDC2-1B55-278B-1383-2DC45A37B68D}"/>
                </a:ext>
              </a:extLst>
            </p:cNvPr>
            <p:cNvSpPr/>
            <p:nvPr/>
          </p:nvSpPr>
          <p:spPr>
            <a:xfrm>
              <a:off x="8485945" y="2154535"/>
              <a:ext cx="158491" cy="1418023"/>
            </a:xfrm>
            <a:custGeom>
              <a:avLst/>
              <a:gdLst>
                <a:gd name="connsiteX0" fmla="*/ 51414 w 158491"/>
                <a:gd name="connsiteY0" fmla="*/ 1418024 h 1418023"/>
                <a:gd name="connsiteX1" fmla="*/ 48908 w 158491"/>
                <a:gd name="connsiteY1" fmla="*/ 1407372 h 1418023"/>
                <a:gd name="connsiteX2" fmla="*/ 50160 w 158491"/>
                <a:gd name="connsiteY2" fmla="*/ 1412698 h 1418023"/>
                <a:gd name="connsiteX3" fmla="*/ 48908 w 158491"/>
                <a:gd name="connsiteY3" fmla="*/ 1407372 h 1418023"/>
                <a:gd name="connsiteX4" fmla="*/ 115701 w 158491"/>
                <a:gd name="connsiteY4" fmla="*/ 1345842 h 1418023"/>
                <a:gd name="connsiteX5" fmla="*/ 74911 w 158491"/>
                <a:gd name="connsiteY5" fmla="*/ 835300 h 1418023"/>
                <a:gd name="connsiteX6" fmla="*/ 18017 w 158491"/>
                <a:gd name="connsiteY6" fmla="*/ 218490 h 1418023"/>
                <a:gd name="connsiteX7" fmla="*/ 97405 w 158491"/>
                <a:gd name="connsiteY7" fmla="*/ 0 h 1418023"/>
                <a:gd name="connsiteX8" fmla="*/ 106490 w 158491"/>
                <a:gd name="connsiteY8" fmla="*/ 6078 h 1418023"/>
                <a:gd name="connsiteX9" fmla="*/ 28669 w 158491"/>
                <a:gd name="connsiteY9" fmla="*/ 221247 h 1418023"/>
                <a:gd name="connsiteX10" fmla="*/ 85312 w 158491"/>
                <a:gd name="connsiteY10" fmla="*/ 831791 h 1418023"/>
                <a:gd name="connsiteX11" fmla="*/ 124975 w 158491"/>
                <a:gd name="connsiteY11" fmla="*/ 1351731 h 1418023"/>
                <a:gd name="connsiteX12" fmla="*/ 51414 w 158491"/>
                <a:gd name="connsiteY12" fmla="*/ 1418024 h 141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491" h="1418023">
                  <a:moveTo>
                    <a:pt x="51414" y="1418024"/>
                  </a:moveTo>
                  <a:lnTo>
                    <a:pt x="48908" y="1407372"/>
                  </a:lnTo>
                  <a:lnTo>
                    <a:pt x="50160" y="1412698"/>
                  </a:lnTo>
                  <a:lnTo>
                    <a:pt x="48908" y="1407372"/>
                  </a:lnTo>
                  <a:cubicBezTo>
                    <a:pt x="49283" y="1407310"/>
                    <a:pt x="87254" y="1397598"/>
                    <a:pt x="115701" y="1345842"/>
                  </a:cubicBezTo>
                  <a:cubicBezTo>
                    <a:pt x="153171" y="1277732"/>
                    <a:pt x="176480" y="1133868"/>
                    <a:pt x="74911" y="835300"/>
                  </a:cubicBezTo>
                  <a:cubicBezTo>
                    <a:pt x="-18639" y="560355"/>
                    <a:pt x="-7673" y="348131"/>
                    <a:pt x="18017" y="218490"/>
                  </a:cubicBezTo>
                  <a:cubicBezTo>
                    <a:pt x="45900" y="77634"/>
                    <a:pt x="95275" y="3070"/>
                    <a:pt x="97405" y="0"/>
                  </a:cubicBezTo>
                  <a:lnTo>
                    <a:pt x="106490" y="6078"/>
                  </a:lnTo>
                  <a:cubicBezTo>
                    <a:pt x="105989" y="6830"/>
                    <a:pt x="56050" y="82333"/>
                    <a:pt x="28669" y="221247"/>
                  </a:cubicBezTo>
                  <a:cubicBezTo>
                    <a:pt x="3355" y="349509"/>
                    <a:pt x="-7360" y="559478"/>
                    <a:pt x="85312" y="831791"/>
                  </a:cubicBezTo>
                  <a:cubicBezTo>
                    <a:pt x="188385" y="1134808"/>
                    <a:pt x="163760" y="1281805"/>
                    <a:pt x="124975" y="1351731"/>
                  </a:cubicBezTo>
                  <a:cubicBezTo>
                    <a:pt x="93959" y="1407560"/>
                    <a:pt x="53106" y="1417648"/>
                    <a:pt x="51414" y="1418024"/>
                  </a:cubicBezTo>
                  <a:close/>
                </a:path>
              </a:pathLst>
            </a:custGeom>
            <a:solidFill>
              <a:srgbClr val="3F3D56"/>
            </a:solidFill>
            <a:ln w="62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7986B07-4B44-8BA8-7D66-841A3FD28516}"/>
                </a:ext>
              </a:extLst>
            </p:cNvPr>
            <p:cNvSpPr/>
            <p:nvPr/>
          </p:nvSpPr>
          <p:spPr>
            <a:xfrm>
              <a:off x="8451329" y="2020947"/>
              <a:ext cx="273191" cy="273190"/>
            </a:xfrm>
            <a:custGeom>
              <a:avLst/>
              <a:gdLst>
                <a:gd name="connsiteX0" fmla="*/ 273191 w 273191"/>
                <a:gd name="connsiteY0" fmla="*/ 136595 h 273190"/>
                <a:gd name="connsiteX1" fmla="*/ 136596 w 273191"/>
                <a:gd name="connsiteY1" fmla="*/ 273191 h 273190"/>
                <a:gd name="connsiteX2" fmla="*/ 0 w 273191"/>
                <a:gd name="connsiteY2" fmla="*/ 136595 h 273190"/>
                <a:gd name="connsiteX3" fmla="*/ 136596 w 273191"/>
                <a:gd name="connsiteY3" fmla="*/ 0 h 273190"/>
                <a:gd name="connsiteX4" fmla="*/ 273191 w 273191"/>
                <a:gd name="connsiteY4" fmla="*/ 136595 h 27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91" h="273190">
                  <a:moveTo>
                    <a:pt x="273191" y="136595"/>
                  </a:moveTo>
                  <a:cubicBezTo>
                    <a:pt x="273191" y="212035"/>
                    <a:pt x="212035" y="273191"/>
                    <a:pt x="136596" y="273191"/>
                  </a:cubicBezTo>
                  <a:cubicBezTo>
                    <a:pt x="61156" y="273191"/>
                    <a:pt x="0" y="212035"/>
                    <a:pt x="0" y="136595"/>
                  </a:cubicBezTo>
                  <a:cubicBezTo>
                    <a:pt x="0" y="61156"/>
                    <a:pt x="61156" y="0"/>
                    <a:pt x="136596" y="0"/>
                  </a:cubicBezTo>
                  <a:cubicBezTo>
                    <a:pt x="212035" y="0"/>
                    <a:pt x="273191" y="61156"/>
                    <a:pt x="273191" y="136595"/>
                  </a:cubicBezTo>
                  <a:close/>
                </a:path>
              </a:pathLst>
            </a:custGeom>
            <a:solidFill>
              <a:schemeClr val="accent1"/>
            </a:solidFill>
            <a:ln w="62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79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169493A-A18A-785B-DA79-4C14A23CAB0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1C567-F67D-D162-2D69-74913FA2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2656"/>
            <a:ext cx="10515600" cy="48494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4B66C-3573-5CB7-0383-18127263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515600" cy="164551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650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4" r:id="rId5"/>
    <p:sldLayoutId id="2147483660" r:id="rId6"/>
    <p:sldLayoutId id="2147483659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marL="0" algn="l" defTabSz="914400" rtl="0" eaLnBrk="1" latinLnBrk="0" hangingPunct="0">
        <a:lnSpc>
          <a:spcPct val="120000"/>
        </a:lnSpc>
        <a:spcBef>
          <a:spcPts val="0"/>
        </a:spcBef>
        <a:buNone/>
        <a:defRPr sz="2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0">
        <a:lnSpc>
          <a:spcPct val="120000"/>
        </a:lnSpc>
        <a:spcBef>
          <a:spcPts val="0"/>
        </a:spcBef>
        <a:buFontTx/>
        <a:buNone/>
        <a:defRPr sz="1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0">
        <a:lnSpc>
          <a:spcPct val="120000"/>
        </a:lnSpc>
        <a:spcBef>
          <a:spcPts val="0"/>
        </a:spcBef>
        <a:buFontTx/>
        <a:buNone/>
        <a:defRPr sz="1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0">
        <a:lnSpc>
          <a:spcPct val="120000"/>
        </a:lnSpc>
        <a:spcBef>
          <a:spcPts val="0"/>
        </a:spcBef>
        <a:buFontTx/>
        <a:buNone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0">
        <a:lnSpc>
          <a:spcPct val="120000"/>
        </a:lnSpc>
        <a:spcBef>
          <a:spcPts val="0"/>
        </a:spcBef>
        <a:buFontTx/>
        <a:buNone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0">
        <a:lnSpc>
          <a:spcPct val="120000"/>
        </a:lnSpc>
        <a:spcBef>
          <a:spcPts val="0"/>
        </a:spcBef>
        <a:buFontTx/>
        <a:buNone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F17F66-92DB-941C-CEBE-6676F02C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346" y="1373487"/>
            <a:ext cx="5871172" cy="2544671"/>
          </a:xfrm>
        </p:spPr>
        <p:txBody>
          <a:bodyPr wrap="square">
            <a:spAutoFit/>
          </a:bodyPr>
          <a:lstStyle/>
          <a:p>
            <a:r>
              <a:rPr lang="zh-CN" altLang="en-US" sz="7200" dirty="0">
                <a:solidFill>
                  <a:schemeClr val="accent6">
                    <a:lumMod val="75000"/>
                  </a:schemeClr>
                </a:solidFill>
              </a:rPr>
              <a:t>评价课兼</a:t>
            </a:r>
            <a:br>
              <a:rPr lang="en-US" altLang="zh-CN" sz="7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zh-CN" altLang="en-US" sz="7200" dirty="0">
                <a:solidFill>
                  <a:schemeClr val="accent6">
                    <a:lumMod val="75000"/>
                  </a:schemeClr>
                </a:solidFill>
              </a:rPr>
              <a:t>班会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48631F7-86BE-7EF9-F1DE-C778CF8B9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44" y="3816567"/>
            <a:ext cx="4536504" cy="547461"/>
          </a:xfr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CFE09D-DD4A-CC58-4E06-49A325ABAF45}"/>
              </a:ext>
            </a:extLst>
          </p:cNvPr>
          <p:cNvGrpSpPr/>
          <p:nvPr/>
        </p:nvGrpSpPr>
        <p:grpSpPr>
          <a:xfrm>
            <a:off x="8904518" y="5124513"/>
            <a:ext cx="2412000" cy="360000"/>
            <a:chOff x="8918936" y="4684428"/>
            <a:chExt cx="2412000" cy="3600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9432F14-4253-FA29-4D97-2F64C0F5FA1C}"/>
                </a:ext>
              </a:extLst>
            </p:cNvPr>
            <p:cNvSpPr/>
            <p:nvPr/>
          </p:nvSpPr>
          <p:spPr>
            <a:xfrm>
              <a:off x="8918936" y="4684428"/>
              <a:ext cx="2412000" cy="360000"/>
            </a:xfrm>
            <a:prstGeom prst="roundRect">
              <a:avLst>
                <a:gd name="adj" fmla="val 50000"/>
              </a:avLst>
            </a:prstGeom>
            <a:gradFill>
              <a:gsLst>
                <a:gs pos="80000">
                  <a:schemeClr val="accent1">
                    <a:lumMod val="75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t" anchorCtr="0">
              <a:spAutoFit/>
            </a:bodyPr>
            <a:lstStyle/>
            <a:p>
              <a:pPr algn="ctr"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1FC55B8-52E1-FBFA-0BFD-10F51A54A92E}"/>
                </a:ext>
              </a:extLst>
            </p:cNvPr>
            <p:cNvSpPr txBox="1">
              <a:spLocks/>
            </p:cNvSpPr>
            <p:nvPr/>
          </p:nvSpPr>
          <p:spPr>
            <a:xfrm>
              <a:off x="9134936" y="4724005"/>
              <a:ext cx="1980000" cy="2700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spAutoFit/>
            </a:bodyPr>
            <a:lstStyle>
              <a:lvl1pPr marL="0" indent="0" algn="dist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latin typeface="+mj-ea"/>
                  <a:ea typeface="+mj-ea"/>
                </a:rPr>
                <a:t>主持人：党樊樊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04563B-DB9B-C868-4F35-E981F1399E52}"/>
              </a:ext>
            </a:extLst>
          </p:cNvPr>
          <p:cNvGrpSpPr/>
          <p:nvPr/>
        </p:nvGrpSpPr>
        <p:grpSpPr>
          <a:xfrm>
            <a:off x="8903020" y="5653677"/>
            <a:ext cx="2412000" cy="360000"/>
            <a:chOff x="9005037" y="4814015"/>
            <a:chExt cx="2412000" cy="3600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041CB7A-C904-0277-B378-6BD86F94793B}"/>
                </a:ext>
              </a:extLst>
            </p:cNvPr>
            <p:cNvSpPr/>
            <p:nvPr/>
          </p:nvSpPr>
          <p:spPr>
            <a:xfrm>
              <a:off x="9005037" y="4814015"/>
              <a:ext cx="2412000" cy="360000"/>
            </a:xfrm>
            <a:prstGeom prst="roundRect">
              <a:avLst>
                <a:gd name="adj" fmla="val 50000"/>
              </a:avLst>
            </a:prstGeom>
            <a:gradFill>
              <a:gsLst>
                <a:gs pos="80000">
                  <a:schemeClr val="accent1">
                    <a:lumMod val="75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t" anchorCtr="0">
              <a:spAutoFit/>
            </a:bodyPr>
            <a:lstStyle/>
            <a:p>
              <a:pPr algn="ctr"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C600223-3E36-C9E7-A54F-013AA0E36436}"/>
                </a:ext>
              </a:extLst>
            </p:cNvPr>
            <p:cNvSpPr txBox="1">
              <a:spLocks/>
            </p:cNvSpPr>
            <p:nvPr/>
          </p:nvSpPr>
          <p:spPr>
            <a:xfrm>
              <a:off x="9203037" y="4814015"/>
              <a:ext cx="1980000" cy="2700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spAutoFit/>
            </a:bodyPr>
            <a:lstStyle>
              <a:lvl1pPr marL="0" indent="0" algn="dist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0">
                <a:lnSpc>
                  <a:spcPct val="120000"/>
                </a:lnSpc>
                <a:spcBef>
                  <a:spcPts val="0"/>
                </a:spcBef>
                <a:buFontTx/>
                <a:buNone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高一（</a:t>
              </a:r>
              <a:r>
                <a:rPr lang="en-US" altLang="zh-CN" dirty="0"/>
                <a:t>6</a:t>
              </a:r>
              <a:r>
                <a:rPr lang="zh-CN" altLang="en-US" dirty="0"/>
                <a:t>）班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5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A3292F1-A5B8-DD5B-6D0D-487CEE8E81DC}"/>
              </a:ext>
            </a:extLst>
          </p:cNvPr>
          <p:cNvSpPr/>
          <p:nvPr/>
        </p:nvSpPr>
        <p:spPr>
          <a:xfrm>
            <a:off x="1051127" y="1548994"/>
            <a:ext cx="9208800" cy="1563266"/>
          </a:xfrm>
          <a:prstGeom prst="roundRect">
            <a:avLst>
              <a:gd name="adj" fmla="val 1825"/>
            </a:avLst>
          </a:prstGeom>
          <a:solidFill>
            <a:schemeClr val="bg2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464BE-EBCE-F7AE-89B6-B8148D075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踢猫效应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853307-674E-50C4-FC5B-E73DE3E7823B}"/>
              </a:ext>
            </a:extLst>
          </p:cNvPr>
          <p:cNvSpPr txBox="1"/>
          <p:nvPr/>
        </p:nvSpPr>
        <p:spPr>
          <a:xfrm>
            <a:off x="1364547" y="4591483"/>
            <a:ext cx="83357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 i="0">
                <a:solidFill>
                  <a:srgbClr val="333333"/>
                </a:solidFill>
                <a:effectLst/>
                <a:latin typeface="Helvetica Neue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踢猫效应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是指对弱于自己或者等级低于自己的对象发泄不满情绪，而产生的连锁反应。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7F9D4-C38D-FF58-F216-9D46939E9902}"/>
              </a:ext>
            </a:extLst>
          </p:cNvPr>
          <p:cNvSpPr txBox="1"/>
          <p:nvPr/>
        </p:nvSpPr>
        <p:spPr>
          <a:xfrm>
            <a:off x="1364547" y="1850533"/>
            <a:ext cx="8640000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 i="0">
                <a:solidFill>
                  <a:srgbClr val="333333"/>
                </a:solidFill>
                <a:effectLst/>
                <a:latin typeface="Helvetica Neue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一父亲在公司受到了老板的批评，回到家就把沙发上跳来跳去的孩子臭骂了一顿。孩子心里窝火，狠狠去踹身边打滚的猫。猫逃到街上，正好一辆卡车开过来，司机赶紧避让，却把路边的孩子撞伤了。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743A31-7D33-FBA8-67F6-167F1263A209}"/>
              </a:ext>
            </a:extLst>
          </p:cNvPr>
          <p:cNvSpPr txBox="1"/>
          <p:nvPr/>
        </p:nvSpPr>
        <p:spPr>
          <a:xfrm>
            <a:off x="1364547" y="4189495"/>
            <a:ext cx="833571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 i="0">
                <a:solidFill>
                  <a:srgbClr val="333333"/>
                </a:solidFill>
                <a:effectLst/>
                <a:latin typeface="Helvetica Neue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这就是心理学上著名的“踢猫效应”，描绘的是一种典型的坏情绪的传染所导致的恶性循环。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380C764-9ACE-7DB4-28A9-063B07BA78B5}"/>
              </a:ext>
            </a:extLst>
          </p:cNvPr>
          <p:cNvSpPr/>
          <p:nvPr/>
        </p:nvSpPr>
        <p:spPr bwMode="auto">
          <a:xfrm>
            <a:off x="4694645" y="5581111"/>
            <a:ext cx="6264000" cy="15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AA291EFB-CF8D-D2E0-A89A-46DAB8447CCE}"/>
              </a:ext>
            </a:extLst>
          </p:cNvPr>
          <p:cNvGrpSpPr/>
          <p:nvPr/>
        </p:nvGrpSpPr>
        <p:grpSpPr>
          <a:xfrm>
            <a:off x="10412267" y="3277488"/>
            <a:ext cx="716301" cy="2246583"/>
            <a:chOff x="10412267" y="3277488"/>
            <a:chExt cx="716301" cy="2246583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A5B8BCB5-57D6-CB45-AA6F-FB39019EB968}"/>
                </a:ext>
              </a:extLst>
            </p:cNvPr>
            <p:cNvSpPr/>
            <p:nvPr/>
          </p:nvSpPr>
          <p:spPr>
            <a:xfrm rot="1879232">
              <a:off x="10588568" y="3277488"/>
              <a:ext cx="540000" cy="5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情</a:t>
              </a:r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F4DC95DA-6425-82B3-DFFA-C2BB655A07D0}"/>
                </a:ext>
              </a:extLst>
            </p:cNvPr>
            <p:cNvSpPr/>
            <p:nvPr/>
          </p:nvSpPr>
          <p:spPr>
            <a:xfrm rot="20972583">
              <a:off x="10412267" y="3867832"/>
              <a:ext cx="540000" cy="5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绪</a:t>
              </a:r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9EAD2BD3-8BE3-198F-AEDF-9B4354D02070}"/>
                </a:ext>
              </a:extLst>
            </p:cNvPr>
            <p:cNvSpPr/>
            <p:nvPr/>
          </p:nvSpPr>
          <p:spPr>
            <a:xfrm>
              <a:off x="10546965" y="4422983"/>
              <a:ext cx="540000" cy="5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故</a:t>
              </a: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F3524836-4EB2-01F7-B951-9271FF968168}"/>
                </a:ext>
              </a:extLst>
            </p:cNvPr>
            <p:cNvSpPr/>
            <p:nvPr/>
          </p:nvSpPr>
          <p:spPr>
            <a:xfrm rot="856825">
              <a:off x="10468795" y="4984071"/>
              <a:ext cx="540000" cy="5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事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A3849D-17B9-DC26-AE23-68969BDC964D}"/>
              </a:ext>
            </a:extLst>
          </p:cNvPr>
          <p:cNvGrpSpPr/>
          <p:nvPr/>
        </p:nvGrpSpPr>
        <p:grpSpPr>
          <a:xfrm>
            <a:off x="6233532" y="5409053"/>
            <a:ext cx="1548000" cy="374243"/>
            <a:chOff x="3019962" y="5507870"/>
            <a:chExt cx="1548000" cy="374243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03588A3-C5AE-C0B9-448F-51D878827223}"/>
                </a:ext>
              </a:extLst>
            </p:cNvPr>
            <p:cNvSpPr/>
            <p:nvPr/>
          </p:nvSpPr>
          <p:spPr>
            <a:xfrm>
              <a:off x="3019962" y="5507870"/>
              <a:ext cx="1548000" cy="374243"/>
            </a:xfrm>
            <a:prstGeom prst="roundRect">
              <a:avLst>
                <a:gd name="adj" fmla="val 43440"/>
              </a:avLst>
            </a:prstGeom>
            <a:solidFill>
              <a:srgbClr val="FFFFFF"/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52B3C1A-FE0B-7C45-3914-3B8173046AD4}"/>
                </a:ext>
              </a:extLst>
            </p:cNvPr>
            <p:cNvGrpSpPr/>
            <p:nvPr/>
          </p:nvGrpSpPr>
          <p:grpSpPr>
            <a:xfrm>
              <a:off x="4133482" y="5566015"/>
              <a:ext cx="248400" cy="248400"/>
              <a:chOff x="3946539" y="5040717"/>
              <a:chExt cx="248400" cy="24840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BB4B45F-AA87-DB5A-0261-76803A1CBD28}"/>
                  </a:ext>
                </a:extLst>
              </p:cNvPr>
              <p:cNvSpPr/>
              <p:nvPr/>
            </p:nvSpPr>
            <p:spPr>
              <a:xfrm>
                <a:off x="3946539" y="5040717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96FD21C-885A-4370-CC01-7CAD8B261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1639" y="5116515"/>
                <a:ext cx="178200" cy="49946"/>
              </a:xfrm>
              <a:prstGeom prst="line">
                <a:avLst/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12F25586-2CE7-C591-C818-240DDF064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0011" y="5112733"/>
                <a:ext cx="178200" cy="49946"/>
              </a:xfrm>
              <a:prstGeom prst="line">
                <a:avLst/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8DE6CC08-1FFC-EEA6-B6FF-B444BBF4C8E4}"/>
                  </a:ext>
                </a:extLst>
              </p:cNvPr>
              <p:cNvSpPr/>
              <p:nvPr/>
            </p:nvSpPr>
            <p:spPr>
              <a:xfrm>
                <a:off x="3994652" y="5181572"/>
                <a:ext cx="140162" cy="106245"/>
              </a:xfrm>
              <a:prstGeom prst="arc">
                <a:avLst>
                  <a:gd name="adj1" fmla="val 11879323"/>
                  <a:gd name="adj2" fmla="val 0"/>
                </a:avLst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E1137E4-E4E2-8E45-19B0-9E079033430D}"/>
                </a:ext>
              </a:extLst>
            </p:cNvPr>
            <p:cNvGrpSpPr/>
            <p:nvPr/>
          </p:nvGrpSpPr>
          <p:grpSpPr>
            <a:xfrm>
              <a:off x="3826700" y="5566015"/>
              <a:ext cx="248400" cy="248400"/>
              <a:chOff x="3946539" y="5490943"/>
              <a:chExt cx="248400" cy="24840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A8704DE-BC0A-8DD2-C493-C04A02DEA457}"/>
                  </a:ext>
                </a:extLst>
              </p:cNvPr>
              <p:cNvSpPr/>
              <p:nvPr/>
            </p:nvSpPr>
            <p:spPr>
              <a:xfrm>
                <a:off x="3946539" y="5490943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A0A6E3A-838E-6CB7-E096-DB1D4498966B}"/>
                  </a:ext>
                </a:extLst>
              </p:cNvPr>
              <p:cNvSpPr/>
              <p:nvPr/>
            </p:nvSpPr>
            <p:spPr>
              <a:xfrm>
                <a:off x="3994511" y="5557915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F240AFD-BE22-54A7-1D8E-C4C39420CFD5}"/>
                  </a:ext>
                </a:extLst>
              </p:cNvPr>
              <p:cNvSpPr/>
              <p:nvPr/>
            </p:nvSpPr>
            <p:spPr>
              <a:xfrm>
                <a:off x="4098328" y="5560175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62BB7009-BF32-DAFA-1E3C-D9A5985C9230}"/>
                  </a:ext>
                </a:extLst>
              </p:cNvPr>
              <p:cNvSpPr/>
              <p:nvPr/>
            </p:nvSpPr>
            <p:spPr>
              <a:xfrm flipV="1">
                <a:off x="4024039" y="5562873"/>
                <a:ext cx="75121" cy="118771"/>
              </a:xfrm>
              <a:prstGeom prst="arc">
                <a:avLst>
                  <a:gd name="adj1" fmla="val 11879323"/>
                  <a:gd name="adj2" fmla="val 0"/>
                </a:avLst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381311C-D88A-1FE3-8E19-AFEF723079BC}"/>
                </a:ext>
              </a:extLst>
            </p:cNvPr>
            <p:cNvGrpSpPr/>
            <p:nvPr/>
          </p:nvGrpSpPr>
          <p:grpSpPr>
            <a:xfrm>
              <a:off x="3519917" y="5566015"/>
              <a:ext cx="248400" cy="248400"/>
              <a:chOff x="3663588" y="5404531"/>
              <a:chExt cx="248400" cy="248400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07E1E89-18B6-C598-B2B6-79FD39CC974A}"/>
                  </a:ext>
                </a:extLst>
              </p:cNvPr>
              <p:cNvSpPr/>
              <p:nvPr/>
            </p:nvSpPr>
            <p:spPr>
              <a:xfrm>
                <a:off x="3663588" y="5404531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F6867A-56E8-5C78-B193-017DBDD26745}"/>
                  </a:ext>
                </a:extLst>
              </p:cNvPr>
              <p:cNvSpPr/>
              <p:nvPr/>
            </p:nvSpPr>
            <p:spPr>
              <a:xfrm>
                <a:off x="3712219" y="5468499"/>
                <a:ext cx="43200" cy="432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B6FD794-4821-20CE-0E1E-FD736966D11C}"/>
                  </a:ext>
                </a:extLst>
              </p:cNvPr>
              <p:cNvSpPr/>
              <p:nvPr/>
            </p:nvSpPr>
            <p:spPr>
              <a:xfrm>
                <a:off x="3816036" y="5470759"/>
                <a:ext cx="43200" cy="432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765B0B47-E02A-4710-9918-45A6FC104A90}"/>
                  </a:ext>
                </a:extLst>
              </p:cNvPr>
              <p:cNvSpPr/>
              <p:nvPr/>
            </p:nvSpPr>
            <p:spPr>
              <a:xfrm rot="16200000">
                <a:off x="3734421" y="5545766"/>
                <a:ext cx="93600" cy="54000"/>
              </a:xfrm>
              <a:prstGeom prst="ellipse">
                <a:avLst/>
              </a:prstGeom>
              <a:solidFill>
                <a:srgbClr val="26262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9CDF9BA-5AD3-D01F-6929-8C6A50F647BF}"/>
                </a:ext>
              </a:extLst>
            </p:cNvPr>
            <p:cNvGrpSpPr/>
            <p:nvPr/>
          </p:nvGrpSpPr>
          <p:grpSpPr>
            <a:xfrm>
              <a:off x="3213134" y="5566015"/>
              <a:ext cx="248400" cy="248400"/>
              <a:chOff x="3396962" y="5452743"/>
              <a:chExt cx="248400" cy="248400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A0904D2-D076-D8C3-22C9-C1B2781065A5}"/>
                  </a:ext>
                </a:extLst>
              </p:cNvPr>
              <p:cNvSpPr/>
              <p:nvPr/>
            </p:nvSpPr>
            <p:spPr>
              <a:xfrm>
                <a:off x="3396962" y="5452743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5A5B399-592F-DA7F-5131-531B2C55993B}"/>
                  </a:ext>
                </a:extLst>
              </p:cNvPr>
              <p:cNvSpPr/>
              <p:nvPr/>
            </p:nvSpPr>
            <p:spPr>
              <a:xfrm>
                <a:off x="3455703" y="5529403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01F92ED-ADF9-E22B-F955-B78538E2FAD0}"/>
                  </a:ext>
                </a:extLst>
              </p:cNvPr>
              <p:cNvSpPr/>
              <p:nvPr/>
            </p:nvSpPr>
            <p:spPr>
              <a:xfrm>
                <a:off x="3559520" y="5531663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弦形 33">
                <a:extLst>
                  <a:ext uri="{FF2B5EF4-FFF2-40B4-BE49-F238E27FC236}">
                    <a16:creationId xmlns:a16="http://schemas.microsoft.com/office/drawing/2014/main" id="{7B95A7B1-9F51-D773-3C3C-F854C2638F3F}"/>
                  </a:ext>
                </a:extLst>
              </p:cNvPr>
              <p:cNvSpPr/>
              <p:nvPr/>
            </p:nvSpPr>
            <p:spPr>
              <a:xfrm>
                <a:off x="3437237" y="5480706"/>
                <a:ext cx="167708" cy="167708"/>
              </a:xfrm>
              <a:prstGeom prst="chord">
                <a:avLst>
                  <a:gd name="adj1" fmla="val 1651485"/>
                  <a:gd name="adj2" fmla="val 9343945"/>
                </a:avLst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2D1742-9214-83F2-4BF1-077568DFBF7F}"/>
              </a:ext>
            </a:extLst>
          </p:cNvPr>
          <p:cNvGrpSpPr/>
          <p:nvPr/>
        </p:nvGrpSpPr>
        <p:grpSpPr>
          <a:xfrm>
            <a:off x="5203885" y="2555551"/>
            <a:ext cx="961324" cy="1122252"/>
            <a:chOff x="4413226" y="2699473"/>
            <a:chExt cx="2878341" cy="3360182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4862349-63A2-B818-D3E8-40922858DB7E}"/>
                </a:ext>
              </a:extLst>
            </p:cNvPr>
            <p:cNvSpPr/>
            <p:nvPr/>
          </p:nvSpPr>
          <p:spPr>
            <a:xfrm>
              <a:off x="4580814" y="3721710"/>
              <a:ext cx="2449284" cy="2306437"/>
            </a:xfrm>
            <a:custGeom>
              <a:avLst/>
              <a:gdLst>
                <a:gd name="connsiteX0" fmla="*/ 2004777 w 2449284"/>
                <a:gd name="connsiteY0" fmla="*/ 2295218 h 2306437"/>
                <a:gd name="connsiteX1" fmla="*/ 615001 w 2449284"/>
                <a:gd name="connsiteY1" fmla="*/ 2255731 h 2306437"/>
                <a:gd name="connsiteX2" fmla="*/ 383977 w 2449284"/>
                <a:gd name="connsiteY2" fmla="*/ 1456284 h 2306437"/>
                <a:gd name="connsiteX3" fmla="*/ 9939 w 2449284"/>
                <a:gd name="connsiteY3" fmla="*/ 408034 h 2306437"/>
                <a:gd name="connsiteX4" fmla="*/ 12395 w 2449284"/>
                <a:gd name="connsiteY4" fmla="*/ 393104 h 2306437"/>
                <a:gd name="connsiteX5" fmla="*/ 285360 w 2449284"/>
                <a:gd name="connsiteY5" fmla="*/ 58552 h 2306437"/>
                <a:gd name="connsiteX6" fmla="*/ 1171736 w 2449284"/>
                <a:gd name="connsiteY6" fmla="*/ 32817 h 2306437"/>
                <a:gd name="connsiteX7" fmla="*/ 1383803 w 2449284"/>
                <a:gd name="connsiteY7" fmla="*/ 57668 h 2306437"/>
                <a:gd name="connsiteX8" fmla="*/ 1397358 w 2449284"/>
                <a:gd name="connsiteY8" fmla="*/ 60320 h 2306437"/>
                <a:gd name="connsiteX9" fmla="*/ 2446983 w 2449284"/>
                <a:gd name="connsiteY9" fmla="*/ 1268577 h 2306437"/>
                <a:gd name="connsiteX10" fmla="*/ 2004777 w 2449284"/>
                <a:gd name="connsiteY10" fmla="*/ 2295218 h 23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9284" h="2306437">
                  <a:moveTo>
                    <a:pt x="2004777" y="2295218"/>
                  </a:moveTo>
                  <a:lnTo>
                    <a:pt x="615001" y="2255731"/>
                  </a:lnTo>
                  <a:cubicBezTo>
                    <a:pt x="615001" y="2255731"/>
                    <a:pt x="719610" y="1629944"/>
                    <a:pt x="383977" y="1456284"/>
                  </a:cubicBezTo>
                  <a:cubicBezTo>
                    <a:pt x="155213" y="1337825"/>
                    <a:pt x="-47817" y="784528"/>
                    <a:pt x="9939" y="408034"/>
                  </a:cubicBezTo>
                  <a:cubicBezTo>
                    <a:pt x="10725" y="403025"/>
                    <a:pt x="11511" y="398015"/>
                    <a:pt x="12395" y="393104"/>
                  </a:cubicBezTo>
                  <a:cubicBezTo>
                    <a:pt x="41666" y="224551"/>
                    <a:pt x="125353" y="94011"/>
                    <a:pt x="285360" y="58552"/>
                  </a:cubicBezTo>
                  <a:cubicBezTo>
                    <a:pt x="802609" y="-55978"/>
                    <a:pt x="1171736" y="32817"/>
                    <a:pt x="1171736" y="32817"/>
                  </a:cubicBezTo>
                  <a:cubicBezTo>
                    <a:pt x="1171736" y="32817"/>
                    <a:pt x="1257192" y="33898"/>
                    <a:pt x="1383803" y="57668"/>
                  </a:cubicBezTo>
                  <a:cubicBezTo>
                    <a:pt x="1388321" y="58454"/>
                    <a:pt x="1392839" y="59338"/>
                    <a:pt x="1397358" y="60320"/>
                  </a:cubicBezTo>
                  <a:cubicBezTo>
                    <a:pt x="1755778" y="130550"/>
                    <a:pt x="2418301" y="380630"/>
                    <a:pt x="2446983" y="1268577"/>
                  </a:cubicBezTo>
                  <a:cubicBezTo>
                    <a:pt x="2486469" y="2488720"/>
                    <a:pt x="2004777" y="2295218"/>
                    <a:pt x="2004777" y="2295218"/>
                  </a:cubicBezTo>
                  <a:close/>
                </a:path>
              </a:pathLst>
            </a:custGeom>
            <a:solidFill>
              <a:srgbClr val="3F3D56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7E1A896-53DE-9CA1-CCF4-57DAA0E0ACB3}"/>
                </a:ext>
              </a:extLst>
            </p:cNvPr>
            <p:cNvSpPr/>
            <p:nvPr/>
          </p:nvSpPr>
          <p:spPr>
            <a:xfrm>
              <a:off x="4580243" y="3779477"/>
              <a:ext cx="1397928" cy="536599"/>
            </a:xfrm>
            <a:custGeom>
              <a:avLst/>
              <a:gdLst>
                <a:gd name="connsiteX0" fmla="*/ 1384374 w 1397928"/>
                <a:gd name="connsiteY0" fmla="*/ 0 h 536599"/>
                <a:gd name="connsiteX1" fmla="*/ 1341253 w 1397928"/>
                <a:gd name="connsiteY1" fmla="*/ 187019 h 536599"/>
                <a:gd name="connsiteX2" fmla="*/ 1060921 w 1397928"/>
                <a:gd name="connsiteY2" fmla="*/ 455073 h 536599"/>
                <a:gd name="connsiteX3" fmla="*/ 19350 w 1397928"/>
                <a:gd name="connsiteY3" fmla="*/ 300763 h 536599"/>
                <a:gd name="connsiteX4" fmla="*/ 0 w 1397928"/>
                <a:gd name="connsiteY4" fmla="*/ 403898 h 536599"/>
                <a:gd name="connsiteX5" fmla="*/ 673524 w 1397928"/>
                <a:gd name="connsiteY5" fmla="*/ 536599 h 536599"/>
                <a:gd name="connsiteX6" fmla="*/ 1065832 w 1397928"/>
                <a:gd name="connsiteY6" fmla="*/ 467842 h 536599"/>
                <a:gd name="connsiteX7" fmla="*/ 1353727 w 1397928"/>
                <a:gd name="connsiteY7" fmla="*/ 192421 h 536599"/>
                <a:gd name="connsiteX8" fmla="*/ 1397928 w 1397928"/>
                <a:gd name="connsiteY8" fmla="*/ 2554 h 536599"/>
                <a:gd name="connsiteX9" fmla="*/ 1384374 w 1397928"/>
                <a:gd name="connsiteY9" fmla="*/ 0 h 536599"/>
                <a:gd name="connsiteX10" fmla="*/ 1384374 w 1397928"/>
                <a:gd name="connsiteY10" fmla="*/ 0 h 5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7928" h="536599">
                  <a:moveTo>
                    <a:pt x="1384374" y="0"/>
                  </a:moveTo>
                  <a:cubicBezTo>
                    <a:pt x="1382016" y="63649"/>
                    <a:pt x="1367577" y="126906"/>
                    <a:pt x="1341253" y="187019"/>
                  </a:cubicBezTo>
                  <a:cubicBezTo>
                    <a:pt x="1286640" y="311666"/>
                    <a:pt x="1187041" y="406845"/>
                    <a:pt x="1060921" y="455073"/>
                  </a:cubicBezTo>
                  <a:cubicBezTo>
                    <a:pt x="683150" y="599659"/>
                    <a:pt x="242319" y="456252"/>
                    <a:pt x="19350" y="300763"/>
                  </a:cubicBezTo>
                  <a:cubicBezTo>
                    <a:pt x="18466" y="305674"/>
                    <a:pt x="786" y="398889"/>
                    <a:pt x="0" y="403898"/>
                  </a:cubicBezTo>
                  <a:cubicBezTo>
                    <a:pt x="98715" y="471477"/>
                    <a:pt x="581881" y="536599"/>
                    <a:pt x="673524" y="536599"/>
                  </a:cubicBezTo>
                  <a:cubicBezTo>
                    <a:pt x="812708" y="536599"/>
                    <a:pt x="946686" y="513517"/>
                    <a:pt x="1065832" y="467842"/>
                  </a:cubicBezTo>
                  <a:cubicBezTo>
                    <a:pt x="1195390" y="418239"/>
                    <a:pt x="1297641" y="320408"/>
                    <a:pt x="1353727" y="192421"/>
                  </a:cubicBezTo>
                  <a:cubicBezTo>
                    <a:pt x="1380543" y="131326"/>
                    <a:pt x="1395276" y="67185"/>
                    <a:pt x="1397928" y="2554"/>
                  </a:cubicBezTo>
                  <a:cubicBezTo>
                    <a:pt x="1393312" y="1768"/>
                    <a:pt x="1388892" y="884"/>
                    <a:pt x="1384374" y="0"/>
                  </a:cubicBezTo>
                  <a:cubicBezTo>
                    <a:pt x="1384374" y="0"/>
                    <a:pt x="1384374" y="0"/>
                    <a:pt x="1384374" y="0"/>
                  </a:cubicBezTo>
                  <a:close/>
                </a:path>
              </a:pathLst>
            </a:custGeom>
            <a:solidFill>
              <a:schemeClr val="accent2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5988DED-BD56-A54B-F678-0ECB2793A9A2}"/>
                </a:ext>
              </a:extLst>
            </p:cNvPr>
            <p:cNvSpPr/>
            <p:nvPr/>
          </p:nvSpPr>
          <p:spPr>
            <a:xfrm>
              <a:off x="4413226" y="2699473"/>
              <a:ext cx="1654133" cy="1569003"/>
            </a:xfrm>
            <a:custGeom>
              <a:avLst/>
              <a:gdLst>
                <a:gd name="connsiteX0" fmla="*/ 1654134 w 1654133"/>
                <a:gd name="connsiteY0" fmla="*/ 1161039 h 1569003"/>
                <a:gd name="connsiteX1" fmla="*/ 1432638 w 1654133"/>
                <a:gd name="connsiteY1" fmla="*/ 604107 h 1569003"/>
                <a:gd name="connsiteX2" fmla="*/ 1489608 w 1654133"/>
                <a:gd name="connsiteY2" fmla="*/ 97761 h 1569003"/>
                <a:gd name="connsiteX3" fmla="*/ 1065476 w 1654133"/>
                <a:gd name="connsiteY3" fmla="*/ 319257 h 1569003"/>
                <a:gd name="connsiteX4" fmla="*/ 514830 w 1654133"/>
                <a:gd name="connsiteY4" fmla="*/ 293915 h 1569003"/>
                <a:gd name="connsiteX5" fmla="*/ 109753 w 1654133"/>
                <a:gd name="connsiteY5" fmla="*/ 9065 h 1569003"/>
                <a:gd name="connsiteX6" fmla="*/ 163776 w 1654133"/>
                <a:gd name="connsiteY6" fmla="*/ 580534 h 1569003"/>
                <a:gd name="connsiteX7" fmla="*/ 90796 w 1654133"/>
                <a:gd name="connsiteY7" fmla="*/ 1306608 h 1569003"/>
                <a:gd name="connsiteX8" fmla="*/ 1654134 w 1654133"/>
                <a:gd name="connsiteY8" fmla="*/ 1161039 h 1569003"/>
                <a:gd name="connsiteX9" fmla="*/ 1654134 w 1654133"/>
                <a:gd name="connsiteY9" fmla="*/ 1161039 h 156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4133" h="1569003">
                  <a:moveTo>
                    <a:pt x="1654134" y="1161039"/>
                  </a:moveTo>
                  <a:lnTo>
                    <a:pt x="1432638" y="604107"/>
                  </a:lnTo>
                  <a:cubicBezTo>
                    <a:pt x="1432638" y="604107"/>
                    <a:pt x="1698531" y="148347"/>
                    <a:pt x="1489608" y="97761"/>
                  </a:cubicBezTo>
                  <a:cubicBezTo>
                    <a:pt x="1280685" y="47176"/>
                    <a:pt x="1065476" y="319257"/>
                    <a:pt x="1065476" y="319257"/>
                  </a:cubicBezTo>
                  <a:cubicBezTo>
                    <a:pt x="1065476" y="319257"/>
                    <a:pt x="666685" y="179975"/>
                    <a:pt x="514830" y="293915"/>
                  </a:cubicBezTo>
                  <a:cubicBezTo>
                    <a:pt x="514830" y="293915"/>
                    <a:pt x="261608" y="-60576"/>
                    <a:pt x="109753" y="9065"/>
                  </a:cubicBezTo>
                  <a:cubicBezTo>
                    <a:pt x="-42102" y="78706"/>
                    <a:pt x="163776" y="580534"/>
                    <a:pt x="163776" y="580534"/>
                  </a:cubicBezTo>
                  <a:cubicBezTo>
                    <a:pt x="163776" y="580534"/>
                    <a:pt x="-149756" y="1040813"/>
                    <a:pt x="90796" y="1306608"/>
                  </a:cubicBezTo>
                  <a:cubicBezTo>
                    <a:pt x="331347" y="1572403"/>
                    <a:pt x="1236386" y="1787710"/>
                    <a:pt x="1654134" y="1161039"/>
                  </a:cubicBezTo>
                  <a:lnTo>
                    <a:pt x="1654134" y="1161039"/>
                  </a:lnTo>
                  <a:close/>
                </a:path>
              </a:pathLst>
            </a:custGeom>
            <a:solidFill>
              <a:srgbClr val="3F3D56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03FA78D-2C3A-54E0-9D76-6AA85DECE320}"/>
                </a:ext>
              </a:extLst>
            </p:cNvPr>
            <p:cNvSpPr/>
            <p:nvPr/>
          </p:nvSpPr>
          <p:spPr>
            <a:xfrm>
              <a:off x="6516907" y="5421592"/>
              <a:ext cx="774660" cy="625240"/>
            </a:xfrm>
            <a:custGeom>
              <a:avLst/>
              <a:gdLst>
                <a:gd name="connsiteX0" fmla="*/ 25564 w 774660"/>
                <a:gd name="connsiteY0" fmla="*/ 261963 h 625240"/>
                <a:gd name="connsiteX1" fmla="*/ 262284 w 774660"/>
                <a:gd name="connsiteY1" fmla="*/ 326496 h 625240"/>
                <a:gd name="connsiteX2" fmla="*/ 444392 w 774660"/>
                <a:gd name="connsiteY2" fmla="*/ 188589 h 625240"/>
                <a:gd name="connsiteX3" fmla="*/ 454019 w 774660"/>
                <a:gd name="connsiteY3" fmla="*/ 61880 h 625240"/>
                <a:gd name="connsiteX4" fmla="*/ 599980 w 774660"/>
                <a:gd name="connsiteY4" fmla="*/ 6482 h 625240"/>
                <a:gd name="connsiteX5" fmla="*/ 722957 w 774660"/>
                <a:gd name="connsiteY5" fmla="*/ 121208 h 625240"/>
                <a:gd name="connsiteX6" fmla="*/ 740539 w 774660"/>
                <a:gd name="connsiteY6" fmla="*/ 426685 h 625240"/>
                <a:gd name="connsiteX7" fmla="*/ 508435 w 774660"/>
                <a:gd name="connsiteY7" fmla="*/ 571173 h 625240"/>
                <a:gd name="connsiteX8" fmla="*/ 147264 w 774660"/>
                <a:gd name="connsiteY8" fmla="*/ 602114 h 625240"/>
                <a:gd name="connsiteX9" fmla="*/ 13286 w 774660"/>
                <a:gd name="connsiteY9" fmla="*/ 290154 h 62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660" h="625240">
                  <a:moveTo>
                    <a:pt x="25564" y="261963"/>
                  </a:moveTo>
                  <a:cubicBezTo>
                    <a:pt x="101000" y="295556"/>
                    <a:pt x="179776" y="329738"/>
                    <a:pt x="262284" y="326496"/>
                  </a:cubicBezTo>
                  <a:cubicBezTo>
                    <a:pt x="344793" y="323255"/>
                    <a:pt x="431525" y="270116"/>
                    <a:pt x="444392" y="188589"/>
                  </a:cubicBezTo>
                  <a:cubicBezTo>
                    <a:pt x="451071" y="146451"/>
                    <a:pt x="437910" y="101366"/>
                    <a:pt x="454019" y="61880"/>
                  </a:cubicBezTo>
                  <a:cubicBezTo>
                    <a:pt x="475726" y="8839"/>
                    <a:pt x="545661" y="-11690"/>
                    <a:pt x="599980" y="6482"/>
                  </a:cubicBezTo>
                  <a:cubicBezTo>
                    <a:pt x="654396" y="24653"/>
                    <a:pt x="694275" y="71604"/>
                    <a:pt x="722957" y="121208"/>
                  </a:cubicBezTo>
                  <a:cubicBezTo>
                    <a:pt x="776587" y="214128"/>
                    <a:pt x="798000" y="336122"/>
                    <a:pt x="740539" y="426685"/>
                  </a:cubicBezTo>
                  <a:cubicBezTo>
                    <a:pt x="690739" y="505166"/>
                    <a:pt x="596247" y="540724"/>
                    <a:pt x="508435" y="571173"/>
                  </a:cubicBezTo>
                  <a:cubicBezTo>
                    <a:pt x="391351" y="611740"/>
                    <a:pt x="260713" y="651913"/>
                    <a:pt x="147264" y="602114"/>
                  </a:cubicBezTo>
                  <a:cubicBezTo>
                    <a:pt x="33225" y="552019"/>
                    <a:pt x="-28951" y="407335"/>
                    <a:pt x="13286" y="290154"/>
                  </a:cubicBezTo>
                </a:path>
              </a:pathLst>
            </a:custGeom>
            <a:solidFill>
              <a:srgbClr val="3F3D56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78D9831-3B48-B65E-3362-82EF5BD91AC9}"/>
                </a:ext>
              </a:extLst>
            </p:cNvPr>
            <p:cNvSpPr/>
            <p:nvPr/>
          </p:nvSpPr>
          <p:spPr>
            <a:xfrm>
              <a:off x="5069793" y="3589499"/>
              <a:ext cx="224835" cy="191057"/>
            </a:xfrm>
            <a:custGeom>
              <a:avLst/>
              <a:gdLst>
                <a:gd name="connsiteX0" fmla="*/ 224835 w 224835"/>
                <a:gd name="connsiteY0" fmla="*/ 20639 h 191057"/>
                <a:gd name="connsiteX1" fmla="*/ 0 w 224835"/>
                <a:gd name="connsiteY1" fmla="*/ 34292 h 191057"/>
                <a:gd name="connsiteX2" fmla="*/ 102252 w 224835"/>
                <a:gd name="connsiteY2" fmla="*/ 191058 h 191057"/>
                <a:gd name="connsiteX3" fmla="*/ 224835 w 224835"/>
                <a:gd name="connsiteY3" fmla="*/ 20639 h 1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35" h="191057">
                  <a:moveTo>
                    <a:pt x="224835" y="20639"/>
                  </a:moveTo>
                  <a:cubicBezTo>
                    <a:pt x="224835" y="20639"/>
                    <a:pt x="88500" y="-33876"/>
                    <a:pt x="0" y="34292"/>
                  </a:cubicBezTo>
                  <a:lnTo>
                    <a:pt x="102252" y="191058"/>
                  </a:lnTo>
                  <a:cubicBezTo>
                    <a:pt x="102153" y="190960"/>
                    <a:pt x="224835" y="20639"/>
                    <a:pt x="224835" y="20639"/>
                  </a:cubicBezTo>
                  <a:close/>
                </a:path>
              </a:pathLst>
            </a:custGeom>
            <a:solidFill>
              <a:schemeClr val="accent2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243ABF5-4713-62C2-43C4-A7052746A751}"/>
                </a:ext>
              </a:extLst>
            </p:cNvPr>
            <p:cNvSpPr/>
            <p:nvPr/>
          </p:nvSpPr>
          <p:spPr>
            <a:xfrm>
              <a:off x="4579065" y="4325604"/>
              <a:ext cx="728115" cy="1724221"/>
            </a:xfrm>
            <a:custGeom>
              <a:avLst/>
              <a:gdLst>
                <a:gd name="connsiteX0" fmla="*/ 0 w 728115"/>
                <a:gd name="connsiteY0" fmla="*/ 0 h 1724221"/>
                <a:gd name="connsiteX1" fmla="*/ 252142 w 728115"/>
                <a:gd name="connsiteY1" fmla="*/ 1342530 h 1724221"/>
                <a:gd name="connsiteX2" fmla="*/ 361171 w 728115"/>
                <a:gd name="connsiteY2" fmla="*/ 1724131 h 1724221"/>
                <a:gd name="connsiteX3" fmla="*/ 708688 w 728115"/>
                <a:gd name="connsiteY3" fmla="*/ 1465212 h 1724221"/>
                <a:gd name="connsiteX4" fmla="*/ 551922 w 728115"/>
                <a:gd name="connsiteY4" fmla="*/ 299879 h 17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15" h="1724221">
                  <a:moveTo>
                    <a:pt x="0" y="0"/>
                  </a:moveTo>
                  <a:lnTo>
                    <a:pt x="252142" y="1342530"/>
                  </a:lnTo>
                  <a:cubicBezTo>
                    <a:pt x="252142" y="1342530"/>
                    <a:pt x="-129460" y="1731007"/>
                    <a:pt x="361171" y="1724131"/>
                  </a:cubicBezTo>
                  <a:cubicBezTo>
                    <a:pt x="851801" y="1717354"/>
                    <a:pt x="708688" y="1465212"/>
                    <a:pt x="708688" y="1465212"/>
                  </a:cubicBezTo>
                  <a:lnTo>
                    <a:pt x="551922" y="299879"/>
                  </a:lnTo>
                </a:path>
              </a:pathLst>
            </a:custGeom>
            <a:solidFill>
              <a:srgbClr val="3F3D56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53E40C4-96D7-FBEA-DD1A-435838D9BD3C}"/>
                </a:ext>
              </a:extLst>
            </p:cNvPr>
            <p:cNvSpPr/>
            <p:nvPr/>
          </p:nvSpPr>
          <p:spPr>
            <a:xfrm>
              <a:off x="4651161" y="4657897"/>
              <a:ext cx="666009" cy="1401758"/>
            </a:xfrm>
            <a:custGeom>
              <a:avLst/>
              <a:gdLst>
                <a:gd name="connsiteX0" fmla="*/ 276698 w 666009"/>
                <a:gd name="connsiteY0" fmla="*/ 1401759 h 1401758"/>
                <a:gd name="connsiteX1" fmla="*/ 37718 w 666009"/>
                <a:gd name="connsiteY1" fmla="*/ 1311098 h 1401758"/>
                <a:gd name="connsiteX2" fmla="*/ 169535 w 666009"/>
                <a:gd name="connsiteY2" fmla="*/ 1006897 h 1401758"/>
                <a:gd name="connsiteX3" fmla="*/ 0 w 666009"/>
                <a:gd name="connsiteY3" fmla="*/ 3241 h 1401758"/>
                <a:gd name="connsiteX4" fmla="*/ 19350 w 666009"/>
                <a:gd name="connsiteY4" fmla="*/ 0 h 1401758"/>
                <a:gd name="connsiteX5" fmla="*/ 190555 w 666009"/>
                <a:gd name="connsiteY5" fmla="*/ 1013478 h 1401758"/>
                <a:gd name="connsiteX6" fmla="*/ 187019 w 666009"/>
                <a:gd name="connsiteY6" fmla="*/ 1017014 h 1401758"/>
                <a:gd name="connsiteX7" fmla="*/ 55791 w 666009"/>
                <a:gd name="connsiteY7" fmla="*/ 1303338 h 1401758"/>
                <a:gd name="connsiteX8" fmla="*/ 288976 w 666009"/>
                <a:gd name="connsiteY8" fmla="*/ 1381918 h 1401758"/>
                <a:gd name="connsiteX9" fmla="*/ 630502 w 666009"/>
                <a:gd name="connsiteY9" fmla="*/ 1270924 h 1401758"/>
                <a:gd name="connsiteX10" fmla="*/ 628046 w 666009"/>
                <a:gd name="connsiteY10" fmla="*/ 1137634 h 1401758"/>
                <a:gd name="connsiteX11" fmla="*/ 627162 w 666009"/>
                <a:gd name="connsiteY11" fmla="*/ 1135964 h 1401758"/>
                <a:gd name="connsiteX12" fmla="*/ 626867 w 666009"/>
                <a:gd name="connsiteY12" fmla="*/ 1134098 h 1401758"/>
                <a:gd name="connsiteX13" fmla="*/ 517839 w 666009"/>
                <a:gd name="connsiteY13" fmla="*/ 323158 h 1401758"/>
                <a:gd name="connsiteX14" fmla="*/ 537287 w 666009"/>
                <a:gd name="connsiteY14" fmla="*/ 320506 h 1401758"/>
                <a:gd name="connsiteX15" fmla="*/ 646120 w 666009"/>
                <a:gd name="connsiteY15" fmla="*/ 1129678 h 1401758"/>
                <a:gd name="connsiteX16" fmla="*/ 647691 w 666009"/>
                <a:gd name="connsiteY16" fmla="*/ 1280550 h 1401758"/>
                <a:gd name="connsiteX17" fmla="*/ 289270 w 666009"/>
                <a:gd name="connsiteY17" fmla="*/ 1401563 h 1401758"/>
                <a:gd name="connsiteX18" fmla="*/ 276698 w 666009"/>
                <a:gd name="connsiteY18" fmla="*/ 1401759 h 140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009" h="1401758">
                  <a:moveTo>
                    <a:pt x="276698" y="1401759"/>
                  </a:moveTo>
                  <a:cubicBezTo>
                    <a:pt x="143800" y="1401759"/>
                    <a:pt x="63453" y="1371309"/>
                    <a:pt x="37718" y="1311098"/>
                  </a:cubicBezTo>
                  <a:cubicBezTo>
                    <a:pt x="-9135" y="1201480"/>
                    <a:pt x="143407" y="1034400"/>
                    <a:pt x="169535" y="1006897"/>
                  </a:cubicBezTo>
                  <a:lnTo>
                    <a:pt x="0" y="3241"/>
                  </a:lnTo>
                  <a:lnTo>
                    <a:pt x="19350" y="0"/>
                  </a:lnTo>
                  <a:lnTo>
                    <a:pt x="190555" y="1013478"/>
                  </a:lnTo>
                  <a:lnTo>
                    <a:pt x="187019" y="1017014"/>
                  </a:lnTo>
                  <a:cubicBezTo>
                    <a:pt x="185251" y="1018782"/>
                    <a:pt x="10804" y="1198238"/>
                    <a:pt x="55791" y="1303338"/>
                  </a:cubicBezTo>
                  <a:cubicBezTo>
                    <a:pt x="78874" y="1357362"/>
                    <a:pt x="157159" y="1383784"/>
                    <a:pt x="288976" y="1381918"/>
                  </a:cubicBezTo>
                  <a:cubicBezTo>
                    <a:pt x="472164" y="1379364"/>
                    <a:pt x="590230" y="1340958"/>
                    <a:pt x="630502" y="1270924"/>
                  </a:cubicBezTo>
                  <a:cubicBezTo>
                    <a:pt x="666746" y="1207864"/>
                    <a:pt x="628439" y="1138321"/>
                    <a:pt x="628046" y="1137634"/>
                  </a:cubicBezTo>
                  <a:lnTo>
                    <a:pt x="627162" y="1135964"/>
                  </a:lnTo>
                  <a:lnTo>
                    <a:pt x="626867" y="1134098"/>
                  </a:lnTo>
                  <a:lnTo>
                    <a:pt x="517839" y="323158"/>
                  </a:lnTo>
                  <a:lnTo>
                    <a:pt x="537287" y="320506"/>
                  </a:lnTo>
                  <a:lnTo>
                    <a:pt x="646120" y="1129678"/>
                  </a:lnTo>
                  <a:cubicBezTo>
                    <a:pt x="652602" y="1141956"/>
                    <a:pt x="686490" y="1212775"/>
                    <a:pt x="647691" y="1280550"/>
                  </a:cubicBezTo>
                  <a:cubicBezTo>
                    <a:pt x="603196" y="1358147"/>
                    <a:pt x="482576" y="1398910"/>
                    <a:pt x="289270" y="1401563"/>
                  </a:cubicBezTo>
                  <a:cubicBezTo>
                    <a:pt x="284949" y="1401759"/>
                    <a:pt x="280823" y="1401759"/>
                    <a:pt x="276698" y="1401759"/>
                  </a:cubicBezTo>
                  <a:close/>
                </a:path>
              </a:pathLst>
            </a:custGeom>
            <a:solidFill>
              <a:srgbClr val="2F2E41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F1EFD19-F1B1-88E8-886C-B4817ED4D5C8}"/>
                </a:ext>
              </a:extLst>
            </p:cNvPr>
            <p:cNvSpPr/>
            <p:nvPr/>
          </p:nvSpPr>
          <p:spPr>
            <a:xfrm>
              <a:off x="5219585" y="4325604"/>
              <a:ext cx="728115" cy="1724221"/>
            </a:xfrm>
            <a:custGeom>
              <a:avLst/>
              <a:gdLst>
                <a:gd name="connsiteX0" fmla="*/ 0 w 728115"/>
                <a:gd name="connsiteY0" fmla="*/ 0 h 1724221"/>
                <a:gd name="connsiteX1" fmla="*/ 252142 w 728115"/>
                <a:gd name="connsiteY1" fmla="*/ 1342530 h 1724221"/>
                <a:gd name="connsiteX2" fmla="*/ 361171 w 728115"/>
                <a:gd name="connsiteY2" fmla="*/ 1724131 h 1724221"/>
                <a:gd name="connsiteX3" fmla="*/ 708688 w 728115"/>
                <a:gd name="connsiteY3" fmla="*/ 1465212 h 1724221"/>
                <a:gd name="connsiteX4" fmla="*/ 552020 w 728115"/>
                <a:gd name="connsiteY4" fmla="*/ 299879 h 17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15" h="1724221">
                  <a:moveTo>
                    <a:pt x="0" y="0"/>
                  </a:moveTo>
                  <a:lnTo>
                    <a:pt x="252142" y="1342530"/>
                  </a:lnTo>
                  <a:cubicBezTo>
                    <a:pt x="252142" y="1342530"/>
                    <a:pt x="-129460" y="1731007"/>
                    <a:pt x="361171" y="1724131"/>
                  </a:cubicBezTo>
                  <a:cubicBezTo>
                    <a:pt x="851801" y="1717354"/>
                    <a:pt x="708688" y="1465212"/>
                    <a:pt x="708688" y="1465212"/>
                  </a:cubicBezTo>
                  <a:lnTo>
                    <a:pt x="552020" y="299879"/>
                  </a:lnTo>
                </a:path>
              </a:pathLst>
            </a:custGeom>
            <a:solidFill>
              <a:srgbClr val="3F3D56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52B9E14-1D1C-8F05-B729-F47A9CE29992}"/>
                </a:ext>
              </a:extLst>
            </p:cNvPr>
            <p:cNvSpPr/>
            <p:nvPr/>
          </p:nvSpPr>
          <p:spPr>
            <a:xfrm>
              <a:off x="5320506" y="4624009"/>
              <a:ext cx="637087" cy="1435646"/>
            </a:xfrm>
            <a:custGeom>
              <a:avLst/>
              <a:gdLst>
                <a:gd name="connsiteX0" fmla="*/ 247874 w 637087"/>
                <a:gd name="connsiteY0" fmla="*/ 1435646 h 1435646"/>
                <a:gd name="connsiteX1" fmla="*/ 8894 w 637087"/>
                <a:gd name="connsiteY1" fmla="*/ 1344985 h 1435646"/>
                <a:gd name="connsiteX2" fmla="*/ 140613 w 637087"/>
                <a:gd name="connsiteY2" fmla="*/ 1040883 h 1435646"/>
                <a:gd name="connsiteX3" fmla="*/ 39344 w 637087"/>
                <a:gd name="connsiteY3" fmla="*/ 500649 h 1435646"/>
                <a:gd name="connsiteX4" fmla="*/ 58694 w 637087"/>
                <a:gd name="connsiteY4" fmla="*/ 497015 h 1435646"/>
                <a:gd name="connsiteX5" fmla="*/ 161829 w 637087"/>
                <a:gd name="connsiteY5" fmla="*/ 1047267 h 1435646"/>
                <a:gd name="connsiteX6" fmla="*/ 158195 w 637087"/>
                <a:gd name="connsiteY6" fmla="*/ 1050902 h 1435646"/>
                <a:gd name="connsiteX7" fmla="*/ 26967 w 637087"/>
                <a:gd name="connsiteY7" fmla="*/ 1337226 h 1435646"/>
                <a:gd name="connsiteX8" fmla="*/ 260152 w 637087"/>
                <a:gd name="connsiteY8" fmla="*/ 1415805 h 1435646"/>
                <a:gd name="connsiteX9" fmla="*/ 601776 w 637087"/>
                <a:gd name="connsiteY9" fmla="*/ 1304615 h 1435646"/>
                <a:gd name="connsiteX10" fmla="*/ 599222 w 637087"/>
                <a:gd name="connsiteY10" fmla="*/ 1171521 h 1435646"/>
                <a:gd name="connsiteX11" fmla="*/ 598240 w 637087"/>
                <a:gd name="connsiteY11" fmla="*/ 1169852 h 1435646"/>
                <a:gd name="connsiteX12" fmla="*/ 441277 w 637087"/>
                <a:gd name="connsiteY12" fmla="*/ 2652 h 1435646"/>
                <a:gd name="connsiteX13" fmla="*/ 460726 w 637087"/>
                <a:gd name="connsiteY13" fmla="*/ 0 h 1435646"/>
                <a:gd name="connsiteX14" fmla="*/ 617197 w 637087"/>
                <a:gd name="connsiteY14" fmla="*/ 1163565 h 1435646"/>
                <a:gd name="connsiteX15" fmla="*/ 618769 w 637087"/>
                <a:gd name="connsiteY15" fmla="*/ 1314438 h 1435646"/>
                <a:gd name="connsiteX16" fmla="*/ 260348 w 637087"/>
                <a:gd name="connsiteY16" fmla="*/ 1435450 h 1435646"/>
                <a:gd name="connsiteX17" fmla="*/ 247874 w 637087"/>
                <a:gd name="connsiteY17" fmla="*/ 1435646 h 143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087" h="1435646">
                  <a:moveTo>
                    <a:pt x="247874" y="1435646"/>
                  </a:moveTo>
                  <a:cubicBezTo>
                    <a:pt x="114976" y="1435646"/>
                    <a:pt x="34629" y="1405197"/>
                    <a:pt x="8894" y="1344985"/>
                  </a:cubicBezTo>
                  <a:cubicBezTo>
                    <a:pt x="-37959" y="1235564"/>
                    <a:pt x="114289" y="1068681"/>
                    <a:pt x="140613" y="1040883"/>
                  </a:cubicBezTo>
                  <a:lnTo>
                    <a:pt x="39344" y="500649"/>
                  </a:lnTo>
                  <a:lnTo>
                    <a:pt x="58694" y="497015"/>
                  </a:lnTo>
                  <a:lnTo>
                    <a:pt x="161829" y="1047267"/>
                  </a:lnTo>
                  <a:lnTo>
                    <a:pt x="158195" y="1050902"/>
                  </a:lnTo>
                  <a:cubicBezTo>
                    <a:pt x="156427" y="1052670"/>
                    <a:pt x="-18019" y="1232126"/>
                    <a:pt x="26967" y="1337226"/>
                  </a:cubicBezTo>
                  <a:cubicBezTo>
                    <a:pt x="50050" y="1391249"/>
                    <a:pt x="128433" y="1417770"/>
                    <a:pt x="260152" y="1415805"/>
                  </a:cubicBezTo>
                  <a:cubicBezTo>
                    <a:pt x="443438" y="1413251"/>
                    <a:pt x="561602" y="1374846"/>
                    <a:pt x="601776" y="1304615"/>
                  </a:cubicBezTo>
                  <a:cubicBezTo>
                    <a:pt x="638021" y="1241359"/>
                    <a:pt x="599615" y="1172209"/>
                    <a:pt x="599222" y="1171521"/>
                  </a:cubicBezTo>
                  <a:lnTo>
                    <a:pt x="598240" y="1169852"/>
                  </a:lnTo>
                  <a:lnTo>
                    <a:pt x="441277" y="2652"/>
                  </a:lnTo>
                  <a:lnTo>
                    <a:pt x="460726" y="0"/>
                  </a:lnTo>
                  <a:lnTo>
                    <a:pt x="617197" y="1163565"/>
                  </a:lnTo>
                  <a:cubicBezTo>
                    <a:pt x="623680" y="1175843"/>
                    <a:pt x="657567" y="1246663"/>
                    <a:pt x="618769" y="1314438"/>
                  </a:cubicBezTo>
                  <a:cubicBezTo>
                    <a:pt x="574273" y="1392035"/>
                    <a:pt x="453654" y="1432798"/>
                    <a:pt x="260348" y="1435450"/>
                  </a:cubicBezTo>
                  <a:cubicBezTo>
                    <a:pt x="256223" y="1435646"/>
                    <a:pt x="251999" y="1435646"/>
                    <a:pt x="247874" y="1435646"/>
                  </a:cubicBezTo>
                  <a:close/>
                </a:path>
              </a:pathLst>
            </a:custGeom>
            <a:solidFill>
              <a:srgbClr val="2F2E41"/>
            </a:solidFill>
            <a:ln w="9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C9FDB3-C6B5-7320-1462-82CECA7EDBC8}"/>
              </a:ext>
            </a:extLst>
          </p:cNvPr>
          <p:cNvCxnSpPr/>
          <p:nvPr/>
        </p:nvCxnSpPr>
        <p:spPr>
          <a:xfrm>
            <a:off x="658813" y="3667279"/>
            <a:ext cx="6348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5B4353C-BF1F-B273-5404-21DF1924FF2B}"/>
              </a:ext>
            </a:extLst>
          </p:cNvPr>
          <p:cNvSpPr txBox="1"/>
          <p:nvPr/>
        </p:nvSpPr>
        <p:spPr>
          <a:xfrm>
            <a:off x="5256989" y="3020710"/>
            <a:ext cx="5542656" cy="184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/>
            </a:lvl1pPr>
          </a:lstStyle>
          <a:p>
            <a:pPr algn="just"/>
            <a:r>
              <a:rPr lang="zh-CN" altLang="en-US" dirty="0"/>
              <a:t>美国生理学家爱尔马曾经做过一个关于情绪的生理实验，他把人在不同情绪状态下呼出的气体收集在玻璃试管中，冷却后呼出的气就会变成水。</a:t>
            </a:r>
            <a:endParaRPr lang="en-US" altLang="zh-CN" dirty="0"/>
          </a:p>
          <a:p>
            <a:pPr algn="just"/>
            <a:endParaRPr lang="zh-CN" altLang="en-US" dirty="0"/>
          </a:p>
          <a:p>
            <a:pPr algn="just"/>
            <a:r>
              <a:rPr lang="zh-CN" altLang="en-US" dirty="0"/>
              <a:t>他发现，人在心平气和的情况下呼出的气体凝结的水是清澈的；在悲伤的时候呼出来的气体凝结的水是很浑浊的。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447BF1-DC5A-554A-A09A-66C6F8172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情绪实验</a:t>
            </a: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CC1E1557-15B1-B3F0-3C8E-FEAA42680D43}"/>
              </a:ext>
            </a:extLst>
          </p:cNvPr>
          <p:cNvSpPr txBox="1"/>
          <p:nvPr/>
        </p:nvSpPr>
        <p:spPr>
          <a:xfrm>
            <a:off x="5246103" y="2473777"/>
            <a:ext cx="1210588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>
                <a:latin typeface="+mj-ea"/>
                <a:ea typeface="+mj-ea"/>
              </a:rPr>
              <a:t>情绪实验</a:t>
            </a:r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B926EE09-4283-F70A-D156-09BC215CD84F}"/>
              </a:ext>
            </a:extLst>
          </p:cNvPr>
          <p:cNvSpPr/>
          <p:nvPr/>
        </p:nvSpPr>
        <p:spPr>
          <a:xfrm>
            <a:off x="5310554" y="2328916"/>
            <a:ext cx="419100" cy="108000"/>
          </a:xfrm>
          <a:prstGeom prst="roundRect">
            <a:avLst>
              <a:gd name="adj" fmla="val 50000"/>
            </a:avLst>
          </a:prstGeom>
          <a:gradFill>
            <a:gsLst>
              <a:gs pos="4000">
                <a:schemeClr val="accent2"/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2B3BCFD-493A-0AD9-7EF6-4516AD85E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340750" y="4665993"/>
            <a:ext cx="590550" cy="1590675"/>
          </a:xfrm>
          <a:prstGeom prst="rect">
            <a:avLst/>
          </a:prstGeom>
        </p:spPr>
      </p:pic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15FE160-1DE7-BB8E-D74F-08852D003AF9}"/>
              </a:ext>
            </a:extLst>
          </p:cNvPr>
          <p:cNvGrpSpPr/>
          <p:nvPr/>
        </p:nvGrpSpPr>
        <p:grpSpPr>
          <a:xfrm flipH="1">
            <a:off x="658813" y="2473778"/>
            <a:ext cx="4248000" cy="2300354"/>
            <a:chOff x="7454473" y="3415554"/>
            <a:chExt cx="3378481" cy="1946353"/>
          </a:xfrm>
        </p:grpSpPr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F4984013-703D-CC42-DF45-7ADD0CB2560E}"/>
                </a:ext>
              </a:extLst>
            </p:cNvPr>
            <p:cNvSpPr/>
            <p:nvPr/>
          </p:nvSpPr>
          <p:spPr>
            <a:xfrm>
              <a:off x="8199100" y="3963786"/>
              <a:ext cx="407698" cy="808047"/>
            </a:xfrm>
            <a:custGeom>
              <a:avLst/>
              <a:gdLst>
                <a:gd name="connsiteX0" fmla="*/ 328041 w 656082"/>
                <a:gd name="connsiteY0" fmla="*/ 1300264 h 1300338"/>
                <a:gd name="connsiteX1" fmla="*/ 104013 w 656082"/>
                <a:gd name="connsiteY1" fmla="*/ 1284739 h 1300338"/>
                <a:gd name="connsiteX2" fmla="*/ 0 w 656082"/>
                <a:gd name="connsiteY2" fmla="*/ 1235399 h 1300338"/>
                <a:gd name="connsiteX3" fmla="*/ 0 w 656082"/>
                <a:gd name="connsiteY3" fmla="*/ 1235018 h 1300338"/>
                <a:gd name="connsiteX4" fmla="*/ 128778 w 656082"/>
                <a:gd name="connsiteY4" fmla="*/ 254419 h 1300338"/>
                <a:gd name="connsiteX5" fmla="*/ 63913 w 656082"/>
                <a:gd name="connsiteY5" fmla="*/ 68491 h 1300338"/>
                <a:gd name="connsiteX6" fmla="*/ 95631 w 656082"/>
                <a:gd name="connsiteY6" fmla="*/ 2864 h 1300338"/>
                <a:gd name="connsiteX7" fmla="*/ 113157 w 656082"/>
                <a:gd name="connsiteY7" fmla="*/ 7 h 1300338"/>
                <a:gd name="connsiteX8" fmla="*/ 539687 w 656082"/>
                <a:gd name="connsiteY8" fmla="*/ 4483 h 1300338"/>
                <a:gd name="connsiteX9" fmla="*/ 590645 w 656082"/>
                <a:gd name="connsiteY9" fmla="*/ 56490 h 1300338"/>
                <a:gd name="connsiteX10" fmla="*/ 587978 w 656082"/>
                <a:gd name="connsiteY10" fmla="*/ 72206 h 1300338"/>
                <a:gd name="connsiteX11" fmla="*/ 527304 w 656082"/>
                <a:gd name="connsiteY11" fmla="*/ 254324 h 1300338"/>
                <a:gd name="connsiteX12" fmla="*/ 656082 w 656082"/>
                <a:gd name="connsiteY12" fmla="*/ 1234923 h 1300338"/>
                <a:gd name="connsiteX13" fmla="*/ 328041 w 656082"/>
                <a:gd name="connsiteY13" fmla="*/ 1300264 h 13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082" h="1300338">
                  <a:moveTo>
                    <a:pt x="328041" y="1300264"/>
                  </a:moveTo>
                  <a:cubicBezTo>
                    <a:pt x="253079" y="1301026"/>
                    <a:pt x="178118" y="1295883"/>
                    <a:pt x="104013" y="1284739"/>
                  </a:cubicBezTo>
                  <a:cubicBezTo>
                    <a:pt x="34957" y="1273023"/>
                    <a:pt x="0" y="1256449"/>
                    <a:pt x="0" y="1235399"/>
                  </a:cubicBezTo>
                  <a:lnTo>
                    <a:pt x="0" y="1235018"/>
                  </a:lnTo>
                  <a:lnTo>
                    <a:pt x="128778" y="254419"/>
                  </a:lnTo>
                  <a:lnTo>
                    <a:pt x="63913" y="68491"/>
                  </a:lnTo>
                  <a:cubicBezTo>
                    <a:pt x="54578" y="41631"/>
                    <a:pt x="68771" y="12294"/>
                    <a:pt x="95631" y="2864"/>
                  </a:cubicBezTo>
                  <a:cubicBezTo>
                    <a:pt x="101251" y="864"/>
                    <a:pt x="107156" y="-89"/>
                    <a:pt x="113157" y="7"/>
                  </a:cubicBezTo>
                  <a:lnTo>
                    <a:pt x="539687" y="4483"/>
                  </a:lnTo>
                  <a:cubicBezTo>
                    <a:pt x="568166" y="4769"/>
                    <a:pt x="590931" y="28105"/>
                    <a:pt x="590645" y="56490"/>
                  </a:cubicBezTo>
                  <a:cubicBezTo>
                    <a:pt x="590550" y="61824"/>
                    <a:pt x="589693" y="67158"/>
                    <a:pt x="587978" y="72206"/>
                  </a:cubicBezTo>
                  <a:lnTo>
                    <a:pt x="527304" y="254324"/>
                  </a:lnTo>
                  <a:lnTo>
                    <a:pt x="656082" y="1234923"/>
                  </a:lnTo>
                  <a:cubicBezTo>
                    <a:pt x="656082" y="1286548"/>
                    <a:pt x="449866" y="1300264"/>
                    <a:pt x="328041" y="130026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44991677-FD73-2C23-E4C5-24C30DCA23F2}"/>
                </a:ext>
              </a:extLst>
            </p:cNvPr>
            <p:cNvSpPr/>
            <p:nvPr/>
          </p:nvSpPr>
          <p:spPr>
            <a:xfrm>
              <a:off x="8251838" y="4686022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685A14FA-C102-919E-254E-B382E6EA7E17}"/>
                </a:ext>
              </a:extLst>
            </p:cNvPr>
            <p:cNvSpPr/>
            <p:nvPr/>
          </p:nvSpPr>
          <p:spPr>
            <a:xfrm>
              <a:off x="8251838" y="4642281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C4CEE2C7-C674-EC5C-78FF-8F11CD46ECC3}"/>
                </a:ext>
              </a:extLst>
            </p:cNvPr>
            <p:cNvSpPr/>
            <p:nvPr/>
          </p:nvSpPr>
          <p:spPr>
            <a:xfrm>
              <a:off x="8251838" y="4598598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3BEDDFD5-C0F7-5AD7-B5C7-D694B8E1754A}"/>
                </a:ext>
              </a:extLst>
            </p:cNvPr>
            <p:cNvSpPr/>
            <p:nvPr/>
          </p:nvSpPr>
          <p:spPr>
            <a:xfrm>
              <a:off x="8251838" y="4554917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EF1A2A6D-C715-C6CF-859A-841F9EE97A8C}"/>
                </a:ext>
              </a:extLst>
            </p:cNvPr>
            <p:cNvSpPr/>
            <p:nvPr/>
          </p:nvSpPr>
          <p:spPr>
            <a:xfrm>
              <a:off x="8251838" y="4511235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1B46AEF5-F70C-A7D3-014A-C19E55FEB09D}"/>
                </a:ext>
              </a:extLst>
            </p:cNvPr>
            <p:cNvSpPr/>
            <p:nvPr/>
          </p:nvSpPr>
          <p:spPr>
            <a:xfrm>
              <a:off x="9364069" y="3963786"/>
              <a:ext cx="407698" cy="808047"/>
            </a:xfrm>
            <a:custGeom>
              <a:avLst/>
              <a:gdLst>
                <a:gd name="connsiteX0" fmla="*/ 328041 w 656082"/>
                <a:gd name="connsiteY0" fmla="*/ 1300264 h 1300338"/>
                <a:gd name="connsiteX1" fmla="*/ 104013 w 656082"/>
                <a:gd name="connsiteY1" fmla="*/ 1284739 h 1300338"/>
                <a:gd name="connsiteX2" fmla="*/ 0 w 656082"/>
                <a:gd name="connsiteY2" fmla="*/ 1235399 h 1300338"/>
                <a:gd name="connsiteX3" fmla="*/ 0 w 656082"/>
                <a:gd name="connsiteY3" fmla="*/ 1235018 h 1300338"/>
                <a:gd name="connsiteX4" fmla="*/ 128778 w 656082"/>
                <a:gd name="connsiteY4" fmla="*/ 254419 h 1300338"/>
                <a:gd name="connsiteX5" fmla="*/ 63913 w 656082"/>
                <a:gd name="connsiteY5" fmla="*/ 68491 h 1300338"/>
                <a:gd name="connsiteX6" fmla="*/ 95631 w 656082"/>
                <a:gd name="connsiteY6" fmla="*/ 2864 h 1300338"/>
                <a:gd name="connsiteX7" fmla="*/ 113157 w 656082"/>
                <a:gd name="connsiteY7" fmla="*/ 7 h 1300338"/>
                <a:gd name="connsiteX8" fmla="*/ 539687 w 656082"/>
                <a:gd name="connsiteY8" fmla="*/ 4483 h 1300338"/>
                <a:gd name="connsiteX9" fmla="*/ 590645 w 656082"/>
                <a:gd name="connsiteY9" fmla="*/ 56490 h 1300338"/>
                <a:gd name="connsiteX10" fmla="*/ 587978 w 656082"/>
                <a:gd name="connsiteY10" fmla="*/ 72206 h 1300338"/>
                <a:gd name="connsiteX11" fmla="*/ 527304 w 656082"/>
                <a:gd name="connsiteY11" fmla="*/ 254324 h 1300338"/>
                <a:gd name="connsiteX12" fmla="*/ 656082 w 656082"/>
                <a:gd name="connsiteY12" fmla="*/ 1234923 h 1300338"/>
                <a:gd name="connsiteX13" fmla="*/ 328041 w 656082"/>
                <a:gd name="connsiteY13" fmla="*/ 1300264 h 13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082" h="1300338">
                  <a:moveTo>
                    <a:pt x="328041" y="1300264"/>
                  </a:moveTo>
                  <a:cubicBezTo>
                    <a:pt x="253079" y="1301026"/>
                    <a:pt x="178118" y="1295883"/>
                    <a:pt x="104013" y="1284739"/>
                  </a:cubicBezTo>
                  <a:cubicBezTo>
                    <a:pt x="34957" y="1273023"/>
                    <a:pt x="0" y="1256449"/>
                    <a:pt x="0" y="1235399"/>
                  </a:cubicBezTo>
                  <a:lnTo>
                    <a:pt x="0" y="1235018"/>
                  </a:lnTo>
                  <a:lnTo>
                    <a:pt x="128778" y="254419"/>
                  </a:lnTo>
                  <a:lnTo>
                    <a:pt x="63913" y="68491"/>
                  </a:lnTo>
                  <a:cubicBezTo>
                    <a:pt x="54578" y="41631"/>
                    <a:pt x="68771" y="12294"/>
                    <a:pt x="95631" y="2864"/>
                  </a:cubicBezTo>
                  <a:cubicBezTo>
                    <a:pt x="101251" y="864"/>
                    <a:pt x="107156" y="-89"/>
                    <a:pt x="113157" y="7"/>
                  </a:cubicBezTo>
                  <a:lnTo>
                    <a:pt x="539687" y="4483"/>
                  </a:lnTo>
                  <a:cubicBezTo>
                    <a:pt x="568166" y="4769"/>
                    <a:pt x="590931" y="28105"/>
                    <a:pt x="590645" y="56490"/>
                  </a:cubicBezTo>
                  <a:cubicBezTo>
                    <a:pt x="590550" y="61824"/>
                    <a:pt x="589693" y="67158"/>
                    <a:pt x="587978" y="72206"/>
                  </a:cubicBezTo>
                  <a:lnTo>
                    <a:pt x="527304" y="254324"/>
                  </a:lnTo>
                  <a:lnTo>
                    <a:pt x="656082" y="1234923"/>
                  </a:lnTo>
                  <a:cubicBezTo>
                    <a:pt x="656082" y="1286548"/>
                    <a:pt x="449866" y="1300264"/>
                    <a:pt x="328041" y="130026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292E967C-FCAD-04D3-DE0A-B305E6087174}"/>
                </a:ext>
              </a:extLst>
            </p:cNvPr>
            <p:cNvSpPr/>
            <p:nvPr/>
          </p:nvSpPr>
          <p:spPr>
            <a:xfrm>
              <a:off x="9416807" y="4686022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DC8EEFD5-28AF-57E8-4238-2A5EFB2B19EF}"/>
                </a:ext>
              </a:extLst>
            </p:cNvPr>
            <p:cNvSpPr/>
            <p:nvPr/>
          </p:nvSpPr>
          <p:spPr>
            <a:xfrm>
              <a:off x="9416807" y="4642281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F8899B20-6402-C667-C5EE-551FC563F321}"/>
                </a:ext>
              </a:extLst>
            </p:cNvPr>
            <p:cNvSpPr/>
            <p:nvPr/>
          </p:nvSpPr>
          <p:spPr>
            <a:xfrm>
              <a:off x="9416807" y="4598598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F945ABEF-4830-CC3A-AFD7-0DC3F683B9A3}"/>
                </a:ext>
              </a:extLst>
            </p:cNvPr>
            <p:cNvSpPr/>
            <p:nvPr/>
          </p:nvSpPr>
          <p:spPr>
            <a:xfrm>
              <a:off x="9416807" y="4554917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7AAC58EA-4715-81C2-0F08-952744BE0D8B}"/>
                </a:ext>
              </a:extLst>
            </p:cNvPr>
            <p:cNvSpPr/>
            <p:nvPr/>
          </p:nvSpPr>
          <p:spPr>
            <a:xfrm>
              <a:off x="9416807" y="4511235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A367D0A2-B0F7-0BBE-78E5-0B5A728E802C}"/>
                </a:ext>
              </a:extLst>
            </p:cNvPr>
            <p:cNvSpPr/>
            <p:nvPr/>
          </p:nvSpPr>
          <p:spPr>
            <a:xfrm>
              <a:off x="8817986" y="3963786"/>
              <a:ext cx="407698" cy="808047"/>
            </a:xfrm>
            <a:custGeom>
              <a:avLst/>
              <a:gdLst>
                <a:gd name="connsiteX0" fmla="*/ 328041 w 656082"/>
                <a:gd name="connsiteY0" fmla="*/ 1300264 h 1300338"/>
                <a:gd name="connsiteX1" fmla="*/ 104013 w 656082"/>
                <a:gd name="connsiteY1" fmla="*/ 1284739 h 1300338"/>
                <a:gd name="connsiteX2" fmla="*/ 0 w 656082"/>
                <a:gd name="connsiteY2" fmla="*/ 1235399 h 1300338"/>
                <a:gd name="connsiteX3" fmla="*/ 0 w 656082"/>
                <a:gd name="connsiteY3" fmla="*/ 1235018 h 1300338"/>
                <a:gd name="connsiteX4" fmla="*/ 128778 w 656082"/>
                <a:gd name="connsiteY4" fmla="*/ 254419 h 1300338"/>
                <a:gd name="connsiteX5" fmla="*/ 63913 w 656082"/>
                <a:gd name="connsiteY5" fmla="*/ 68491 h 1300338"/>
                <a:gd name="connsiteX6" fmla="*/ 95631 w 656082"/>
                <a:gd name="connsiteY6" fmla="*/ 2864 h 1300338"/>
                <a:gd name="connsiteX7" fmla="*/ 113157 w 656082"/>
                <a:gd name="connsiteY7" fmla="*/ 7 h 1300338"/>
                <a:gd name="connsiteX8" fmla="*/ 539687 w 656082"/>
                <a:gd name="connsiteY8" fmla="*/ 4483 h 1300338"/>
                <a:gd name="connsiteX9" fmla="*/ 590645 w 656082"/>
                <a:gd name="connsiteY9" fmla="*/ 56490 h 1300338"/>
                <a:gd name="connsiteX10" fmla="*/ 587978 w 656082"/>
                <a:gd name="connsiteY10" fmla="*/ 72206 h 1300338"/>
                <a:gd name="connsiteX11" fmla="*/ 527304 w 656082"/>
                <a:gd name="connsiteY11" fmla="*/ 254324 h 1300338"/>
                <a:gd name="connsiteX12" fmla="*/ 656082 w 656082"/>
                <a:gd name="connsiteY12" fmla="*/ 1234923 h 1300338"/>
                <a:gd name="connsiteX13" fmla="*/ 328041 w 656082"/>
                <a:gd name="connsiteY13" fmla="*/ 1300264 h 13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082" h="1300338">
                  <a:moveTo>
                    <a:pt x="328041" y="1300264"/>
                  </a:moveTo>
                  <a:cubicBezTo>
                    <a:pt x="253079" y="1301026"/>
                    <a:pt x="178117" y="1295883"/>
                    <a:pt x="104013" y="1284739"/>
                  </a:cubicBezTo>
                  <a:cubicBezTo>
                    <a:pt x="34957" y="1273023"/>
                    <a:pt x="0" y="1256449"/>
                    <a:pt x="0" y="1235399"/>
                  </a:cubicBezTo>
                  <a:lnTo>
                    <a:pt x="0" y="1235018"/>
                  </a:lnTo>
                  <a:lnTo>
                    <a:pt x="128778" y="254419"/>
                  </a:lnTo>
                  <a:lnTo>
                    <a:pt x="63913" y="68491"/>
                  </a:lnTo>
                  <a:cubicBezTo>
                    <a:pt x="54578" y="41631"/>
                    <a:pt x="68771" y="12294"/>
                    <a:pt x="95631" y="2864"/>
                  </a:cubicBezTo>
                  <a:cubicBezTo>
                    <a:pt x="101251" y="864"/>
                    <a:pt x="107156" y="-89"/>
                    <a:pt x="113157" y="7"/>
                  </a:cubicBezTo>
                  <a:lnTo>
                    <a:pt x="539687" y="4483"/>
                  </a:lnTo>
                  <a:cubicBezTo>
                    <a:pt x="568166" y="4769"/>
                    <a:pt x="590931" y="28105"/>
                    <a:pt x="590645" y="56490"/>
                  </a:cubicBezTo>
                  <a:cubicBezTo>
                    <a:pt x="590550" y="61824"/>
                    <a:pt x="589693" y="67158"/>
                    <a:pt x="587978" y="72206"/>
                  </a:cubicBezTo>
                  <a:lnTo>
                    <a:pt x="527304" y="254324"/>
                  </a:lnTo>
                  <a:lnTo>
                    <a:pt x="656082" y="1234923"/>
                  </a:lnTo>
                  <a:cubicBezTo>
                    <a:pt x="656082" y="1286548"/>
                    <a:pt x="449866" y="1300264"/>
                    <a:pt x="328041" y="130026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70E512B2-9155-D1A3-417F-AE4E0F512F49}"/>
                </a:ext>
              </a:extLst>
            </p:cNvPr>
            <p:cNvSpPr/>
            <p:nvPr/>
          </p:nvSpPr>
          <p:spPr>
            <a:xfrm>
              <a:off x="8870724" y="4686022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E2C3B9F7-C501-AF89-1525-35819A21D759}"/>
                </a:ext>
              </a:extLst>
            </p:cNvPr>
            <p:cNvSpPr/>
            <p:nvPr/>
          </p:nvSpPr>
          <p:spPr>
            <a:xfrm>
              <a:off x="8870724" y="4642281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4E8FD3EE-F1D1-DF70-E319-3792A7A6787A}"/>
                </a:ext>
              </a:extLst>
            </p:cNvPr>
            <p:cNvSpPr/>
            <p:nvPr/>
          </p:nvSpPr>
          <p:spPr>
            <a:xfrm>
              <a:off x="8870724" y="4598598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5CE1A5C8-0B0C-EA96-8E6C-95D06B087B8F}"/>
                </a:ext>
              </a:extLst>
            </p:cNvPr>
            <p:cNvSpPr/>
            <p:nvPr/>
          </p:nvSpPr>
          <p:spPr>
            <a:xfrm>
              <a:off x="8870724" y="4554917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09341044-2864-2F5C-299D-D0CD80AF0D45}"/>
                </a:ext>
              </a:extLst>
            </p:cNvPr>
            <p:cNvSpPr/>
            <p:nvPr/>
          </p:nvSpPr>
          <p:spPr>
            <a:xfrm>
              <a:off x="8870724" y="4511235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801F6087-430B-4D10-87A5-31133C9CC9A2}"/>
                </a:ext>
              </a:extLst>
            </p:cNvPr>
            <p:cNvSpPr/>
            <p:nvPr/>
          </p:nvSpPr>
          <p:spPr>
            <a:xfrm>
              <a:off x="8106232" y="4300106"/>
              <a:ext cx="1827596" cy="618886"/>
            </a:xfrm>
            <a:custGeom>
              <a:avLst/>
              <a:gdLst>
                <a:gd name="connsiteX0" fmla="*/ 2858929 w 2941034"/>
                <a:gd name="connsiteY0" fmla="*/ 831913 h 995934"/>
                <a:gd name="connsiteX1" fmla="*/ 2460593 w 2941034"/>
                <a:gd name="connsiteY1" fmla="*/ 831913 h 995934"/>
                <a:gd name="connsiteX2" fmla="*/ 2460593 w 2941034"/>
                <a:gd name="connsiteY2" fmla="*/ 164021 h 995934"/>
                <a:gd name="connsiteX3" fmla="*/ 2858929 w 2941034"/>
                <a:gd name="connsiteY3" fmla="*/ 164021 h 995934"/>
                <a:gd name="connsiteX4" fmla="*/ 2940844 w 2941034"/>
                <a:gd name="connsiteY4" fmla="*/ 81915 h 995934"/>
                <a:gd name="connsiteX5" fmla="*/ 2858929 w 2941034"/>
                <a:gd name="connsiteY5" fmla="*/ 0 h 995934"/>
                <a:gd name="connsiteX6" fmla="*/ 82010 w 2941034"/>
                <a:gd name="connsiteY6" fmla="*/ 0 h 995934"/>
                <a:gd name="connsiteX7" fmla="*/ 95 w 2941034"/>
                <a:gd name="connsiteY7" fmla="*/ 82105 h 995934"/>
                <a:gd name="connsiteX8" fmla="*/ 82010 w 2941034"/>
                <a:gd name="connsiteY8" fmla="*/ 164021 h 995934"/>
                <a:gd name="connsiteX9" fmla="*/ 421767 w 2941034"/>
                <a:gd name="connsiteY9" fmla="*/ 164021 h 995934"/>
                <a:gd name="connsiteX10" fmla="*/ 421767 w 2941034"/>
                <a:gd name="connsiteY10" fmla="*/ 831913 h 995934"/>
                <a:gd name="connsiteX11" fmla="*/ 82010 w 2941034"/>
                <a:gd name="connsiteY11" fmla="*/ 831913 h 995934"/>
                <a:gd name="connsiteX12" fmla="*/ 0 w 2941034"/>
                <a:gd name="connsiteY12" fmla="*/ 913924 h 995934"/>
                <a:gd name="connsiteX13" fmla="*/ 82010 w 2941034"/>
                <a:gd name="connsiteY13" fmla="*/ 995934 h 995934"/>
                <a:gd name="connsiteX14" fmla="*/ 2858929 w 2941034"/>
                <a:gd name="connsiteY14" fmla="*/ 995934 h 995934"/>
                <a:gd name="connsiteX15" fmla="*/ 2941034 w 2941034"/>
                <a:gd name="connsiteY15" fmla="*/ 914019 h 995934"/>
                <a:gd name="connsiteX16" fmla="*/ 2859120 w 2941034"/>
                <a:gd name="connsiteY16" fmla="*/ 831913 h 995934"/>
                <a:gd name="connsiteX17" fmla="*/ 2858929 w 2941034"/>
                <a:gd name="connsiteY17" fmla="*/ 831913 h 995934"/>
                <a:gd name="connsiteX18" fmla="*/ 585883 w 2941034"/>
                <a:gd name="connsiteY18" fmla="*/ 831913 h 995934"/>
                <a:gd name="connsiteX19" fmla="*/ 585883 w 2941034"/>
                <a:gd name="connsiteY19" fmla="*/ 164021 h 995934"/>
                <a:gd name="connsiteX20" fmla="*/ 2296573 w 2941034"/>
                <a:gd name="connsiteY20" fmla="*/ 164021 h 995934"/>
                <a:gd name="connsiteX21" fmla="*/ 2296573 w 2941034"/>
                <a:gd name="connsiteY21" fmla="*/ 831913 h 995934"/>
                <a:gd name="connsiteX22" fmla="*/ 585883 w 2941034"/>
                <a:gd name="connsiteY22" fmla="*/ 831913 h 99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41034" h="995934">
                  <a:moveTo>
                    <a:pt x="2858929" y="831913"/>
                  </a:moveTo>
                  <a:lnTo>
                    <a:pt x="2460593" y="831913"/>
                  </a:lnTo>
                  <a:lnTo>
                    <a:pt x="2460593" y="164021"/>
                  </a:lnTo>
                  <a:lnTo>
                    <a:pt x="2858929" y="164021"/>
                  </a:lnTo>
                  <a:cubicBezTo>
                    <a:pt x="2904268" y="163925"/>
                    <a:pt x="2940844" y="127159"/>
                    <a:pt x="2940844" y="81915"/>
                  </a:cubicBezTo>
                  <a:cubicBezTo>
                    <a:pt x="2940749" y="36671"/>
                    <a:pt x="2904173" y="95"/>
                    <a:pt x="2858929" y="0"/>
                  </a:cubicBezTo>
                  <a:lnTo>
                    <a:pt x="82010" y="0"/>
                  </a:lnTo>
                  <a:cubicBezTo>
                    <a:pt x="36671" y="95"/>
                    <a:pt x="95" y="36862"/>
                    <a:pt x="95" y="82105"/>
                  </a:cubicBezTo>
                  <a:cubicBezTo>
                    <a:pt x="191" y="127349"/>
                    <a:pt x="36767" y="163925"/>
                    <a:pt x="82010" y="164021"/>
                  </a:cubicBezTo>
                  <a:lnTo>
                    <a:pt x="421767" y="164021"/>
                  </a:lnTo>
                  <a:lnTo>
                    <a:pt x="421767" y="831913"/>
                  </a:lnTo>
                  <a:lnTo>
                    <a:pt x="82010" y="831913"/>
                  </a:lnTo>
                  <a:cubicBezTo>
                    <a:pt x="36671" y="831913"/>
                    <a:pt x="0" y="868680"/>
                    <a:pt x="0" y="913924"/>
                  </a:cubicBezTo>
                  <a:cubicBezTo>
                    <a:pt x="0" y="959168"/>
                    <a:pt x="36767" y="995934"/>
                    <a:pt x="82010" y="995934"/>
                  </a:cubicBezTo>
                  <a:lnTo>
                    <a:pt x="2858929" y="995934"/>
                  </a:lnTo>
                  <a:cubicBezTo>
                    <a:pt x="2904268" y="996029"/>
                    <a:pt x="2941034" y="959358"/>
                    <a:pt x="2941034" y="914019"/>
                  </a:cubicBezTo>
                  <a:cubicBezTo>
                    <a:pt x="2941130" y="868680"/>
                    <a:pt x="2904458" y="831913"/>
                    <a:pt x="2859120" y="831913"/>
                  </a:cubicBezTo>
                  <a:cubicBezTo>
                    <a:pt x="2859120" y="831913"/>
                    <a:pt x="2859024" y="831913"/>
                    <a:pt x="2858929" y="831913"/>
                  </a:cubicBezTo>
                  <a:close/>
                  <a:moveTo>
                    <a:pt x="585883" y="831913"/>
                  </a:moveTo>
                  <a:lnTo>
                    <a:pt x="585883" y="164021"/>
                  </a:lnTo>
                  <a:lnTo>
                    <a:pt x="2296573" y="164021"/>
                  </a:lnTo>
                  <a:lnTo>
                    <a:pt x="2296573" y="831913"/>
                  </a:lnTo>
                  <a:lnTo>
                    <a:pt x="585883" y="831913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E7FDA1E4-DB73-B76E-6B57-733709474B5E}"/>
                </a:ext>
              </a:extLst>
            </p:cNvPr>
            <p:cNvSpPr/>
            <p:nvPr/>
          </p:nvSpPr>
          <p:spPr>
            <a:xfrm>
              <a:off x="9349213" y="3415554"/>
              <a:ext cx="987045" cy="1938835"/>
            </a:xfrm>
            <a:custGeom>
              <a:avLst/>
              <a:gdLst>
                <a:gd name="connsiteX0" fmla="*/ 794195 w 1588389"/>
                <a:gd name="connsiteY0" fmla="*/ 3120046 h 3120045"/>
                <a:gd name="connsiteX1" fmla="*/ 259080 w 1588389"/>
                <a:gd name="connsiteY1" fmla="*/ 3082994 h 3120045"/>
                <a:gd name="connsiteX2" fmla="*/ 0 w 1588389"/>
                <a:gd name="connsiteY2" fmla="*/ 2952025 h 3120045"/>
                <a:gd name="connsiteX3" fmla="*/ 95 w 1588389"/>
                <a:gd name="connsiteY3" fmla="*/ 2950215 h 3120045"/>
                <a:gd name="connsiteX4" fmla="*/ 306038 w 1588389"/>
                <a:gd name="connsiteY4" fmla="*/ 620591 h 3120045"/>
                <a:gd name="connsiteX5" fmla="*/ 152876 w 1588389"/>
                <a:gd name="connsiteY5" fmla="*/ 181488 h 3120045"/>
                <a:gd name="connsiteX6" fmla="*/ 170879 w 1588389"/>
                <a:gd name="connsiteY6" fmla="*/ 56901 h 3120045"/>
                <a:gd name="connsiteX7" fmla="*/ 283274 w 1588389"/>
                <a:gd name="connsiteY7" fmla="*/ 37 h 3120045"/>
                <a:gd name="connsiteX8" fmla="*/ 1297591 w 1588389"/>
                <a:gd name="connsiteY8" fmla="*/ 10610 h 3120045"/>
                <a:gd name="connsiteX9" fmla="*/ 1432655 w 1588389"/>
                <a:gd name="connsiteY9" fmla="*/ 148436 h 3120045"/>
                <a:gd name="connsiteX10" fmla="*/ 1425702 w 1588389"/>
                <a:gd name="connsiteY10" fmla="*/ 190156 h 3120045"/>
                <a:gd name="connsiteX11" fmla="*/ 1282351 w 1588389"/>
                <a:gd name="connsiteY11" fmla="*/ 620305 h 3120045"/>
                <a:gd name="connsiteX12" fmla="*/ 1588389 w 1588389"/>
                <a:gd name="connsiteY12" fmla="*/ 2950120 h 3120045"/>
                <a:gd name="connsiteX13" fmla="*/ 1588389 w 1588389"/>
                <a:gd name="connsiteY13" fmla="*/ 2950977 h 3120045"/>
                <a:gd name="connsiteX14" fmla="*/ 1295114 w 1588389"/>
                <a:gd name="connsiteY14" fmla="*/ 3088232 h 3120045"/>
                <a:gd name="connsiteX15" fmla="*/ 794195 w 1588389"/>
                <a:gd name="connsiteY15" fmla="*/ 3120046 h 31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8389" h="3120045">
                  <a:moveTo>
                    <a:pt x="794195" y="3120046"/>
                  </a:moveTo>
                  <a:cubicBezTo>
                    <a:pt x="590455" y="3120046"/>
                    <a:pt x="400431" y="3106901"/>
                    <a:pt x="259080" y="3082994"/>
                  </a:cubicBezTo>
                  <a:cubicBezTo>
                    <a:pt x="84772" y="3053466"/>
                    <a:pt x="0" y="3010699"/>
                    <a:pt x="0" y="2952025"/>
                  </a:cubicBezTo>
                  <a:lnTo>
                    <a:pt x="95" y="2950215"/>
                  </a:lnTo>
                  <a:lnTo>
                    <a:pt x="306038" y="620591"/>
                  </a:lnTo>
                  <a:lnTo>
                    <a:pt x="152876" y="181488"/>
                  </a:lnTo>
                  <a:cubicBezTo>
                    <a:pt x="137922" y="139578"/>
                    <a:pt x="144685" y="92906"/>
                    <a:pt x="170879" y="56901"/>
                  </a:cubicBezTo>
                  <a:cubicBezTo>
                    <a:pt x="196501" y="20325"/>
                    <a:pt x="238696" y="-1011"/>
                    <a:pt x="283274" y="37"/>
                  </a:cubicBezTo>
                  <a:lnTo>
                    <a:pt x="1297591" y="10610"/>
                  </a:lnTo>
                  <a:cubicBezTo>
                    <a:pt x="1372934" y="11372"/>
                    <a:pt x="1433417" y="73094"/>
                    <a:pt x="1432655" y="148436"/>
                  </a:cubicBezTo>
                  <a:cubicBezTo>
                    <a:pt x="1432465" y="162629"/>
                    <a:pt x="1430179" y="176726"/>
                    <a:pt x="1425702" y="190156"/>
                  </a:cubicBezTo>
                  <a:lnTo>
                    <a:pt x="1282351" y="620305"/>
                  </a:lnTo>
                  <a:lnTo>
                    <a:pt x="1588389" y="2950120"/>
                  </a:lnTo>
                  <a:lnTo>
                    <a:pt x="1588389" y="2950977"/>
                  </a:lnTo>
                  <a:cubicBezTo>
                    <a:pt x="1588389" y="3014223"/>
                    <a:pt x="1492472" y="3059086"/>
                    <a:pt x="1295114" y="3088232"/>
                  </a:cubicBezTo>
                  <a:cubicBezTo>
                    <a:pt x="1101090" y="3116998"/>
                    <a:pt x="880110" y="3120046"/>
                    <a:pt x="794195" y="31200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A346B161-D6A5-2553-3E38-3E65E6EF3951}"/>
                </a:ext>
              </a:extLst>
            </p:cNvPr>
            <p:cNvSpPr/>
            <p:nvPr/>
          </p:nvSpPr>
          <p:spPr>
            <a:xfrm>
              <a:off x="9349213" y="3415554"/>
              <a:ext cx="987045" cy="1938835"/>
            </a:xfrm>
            <a:custGeom>
              <a:avLst/>
              <a:gdLst>
                <a:gd name="connsiteX0" fmla="*/ 794195 w 1588389"/>
                <a:gd name="connsiteY0" fmla="*/ 3120046 h 3120045"/>
                <a:gd name="connsiteX1" fmla="*/ 259080 w 1588389"/>
                <a:gd name="connsiteY1" fmla="*/ 3082994 h 3120045"/>
                <a:gd name="connsiteX2" fmla="*/ 0 w 1588389"/>
                <a:gd name="connsiteY2" fmla="*/ 2952025 h 3120045"/>
                <a:gd name="connsiteX3" fmla="*/ 95 w 1588389"/>
                <a:gd name="connsiteY3" fmla="*/ 2950215 h 3120045"/>
                <a:gd name="connsiteX4" fmla="*/ 306038 w 1588389"/>
                <a:gd name="connsiteY4" fmla="*/ 620591 h 3120045"/>
                <a:gd name="connsiteX5" fmla="*/ 152876 w 1588389"/>
                <a:gd name="connsiteY5" fmla="*/ 181488 h 3120045"/>
                <a:gd name="connsiteX6" fmla="*/ 170879 w 1588389"/>
                <a:gd name="connsiteY6" fmla="*/ 56901 h 3120045"/>
                <a:gd name="connsiteX7" fmla="*/ 283274 w 1588389"/>
                <a:gd name="connsiteY7" fmla="*/ 37 h 3120045"/>
                <a:gd name="connsiteX8" fmla="*/ 1297591 w 1588389"/>
                <a:gd name="connsiteY8" fmla="*/ 10610 h 3120045"/>
                <a:gd name="connsiteX9" fmla="*/ 1432655 w 1588389"/>
                <a:gd name="connsiteY9" fmla="*/ 148436 h 3120045"/>
                <a:gd name="connsiteX10" fmla="*/ 1425702 w 1588389"/>
                <a:gd name="connsiteY10" fmla="*/ 190156 h 3120045"/>
                <a:gd name="connsiteX11" fmla="*/ 1282351 w 1588389"/>
                <a:gd name="connsiteY11" fmla="*/ 620305 h 3120045"/>
                <a:gd name="connsiteX12" fmla="*/ 1588389 w 1588389"/>
                <a:gd name="connsiteY12" fmla="*/ 2950120 h 3120045"/>
                <a:gd name="connsiteX13" fmla="*/ 1588389 w 1588389"/>
                <a:gd name="connsiteY13" fmla="*/ 2950977 h 3120045"/>
                <a:gd name="connsiteX14" fmla="*/ 1295114 w 1588389"/>
                <a:gd name="connsiteY14" fmla="*/ 3088232 h 3120045"/>
                <a:gd name="connsiteX15" fmla="*/ 794195 w 1588389"/>
                <a:gd name="connsiteY15" fmla="*/ 3120046 h 3120045"/>
                <a:gd name="connsiteX16" fmla="*/ 280511 w 1588389"/>
                <a:gd name="connsiteY16" fmla="*/ 27945 h 3120045"/>
                <a:gd name="connsiteX17" fmla="*/ 193548 w 1588389"/>
                <a:gd name="connsiteY17" fmla="*/ 73189 h 3120045"/>
                <a:gd name="connsiteX18" fmla="*/ 179261 w 1588389"/>
                <a:gd name="connsiteY18" fmla="*/ 172249 h 3120045"/>
                <a:gd name="connsiteX19" fmla="*/ 334613 w 1588389"/>
                <a:gd name="connsiteY19" fmla="*/ 617543 h 3120045"/>
                <a:gd name="connsiteX20" fmla="*/ 334232 w 1588389"/>
                <a:gd name="connsiteY20" fmla="*/ 620781 h 3120045"/>
                <a:gd name="connsiteX21" fmla="*/ 27908 w 1588389"/>
                <a:gd name="connsiteY21" fmla="*/ 2952787 h 3120045"/>
                <a:gd name="connsiteX22" fmla="*/ 263842 w 1588389"/>
                <a:gd name="connsiteY22" fmla="*/ 3055371 h 3120045"/>
                <a:gd name="connsiteX23" fmla="*/ 794290 w 1588389"/>
                <a:gd name="connsiteY23" fmla="*/ 3092042 h 3120045"/>
                <a:gd name="connsiteX24" fmla="*/ 1291019 w 1588389"/>
                <a:gd name="connsiteY24" fmla="*/ 3060610 h 3120045"/>
                <a:gd name="connsiteX25" fmla="*/ 1560481 w 1588389"/>
                <a:gd name="connsiteY25" fmla="*/ 2951739 h 3120045"/>
                <a:gd name="connsiteX26" fmla="*/ 1253871 w 1588389"/>
                <a:gd name="connsiteY26" fmla="*/ 617447 h 3120045"/>
                <a:gd name="connsiteX27" fmla="*/ 1399318 w 1588389"/>
                <a:gd name="connsiteY27" fmla="*/ 181202 h 3120045"/>
                <a:gd name="connsiteX28" fmla="*/ 1330643 w 1588389"/>
                <a:gd name="connsiteY28" fmla="*/ 43852 h 3120045"/>
                <a:gd name="connsiteX29" fmla="*/ 1297400 w 1588389"/>
                <a:gd name="connsiteY29" fmla="*/ 38327 h 3120045"/>
                <a:gd name="connsiteX30" fmla="*/ 282988 w 1588389"/>
                <a:gd name="connsiteY30" fmla="*/ 27755 h 3120045"/>
                <a:gd name="connsiteX31" fmla="*/ 280511 w 1588389"/>
                <a:gd name="connsiteY31" fmla="*/ 27945 h 31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8389" h="3120045">
                  <a:moveTo>
                    <a:pt x="794195" y="3120046"/>
                  </a:moveTo>
                  <a:cubicBezTo>
                    <a:pt x="590455" y="3120046"/>
                    <a:pt x="400431" y="3106901"/>
                    <a:pt x="259080" y="3082994"/>
                  </a:cubicBezTo>
                  <a:cubicBezTo>
                    <a:pt x="84772" y="3053466"/>
                    <a:pt x="0" y="3010699"/>
                    <a:pt x="0" y="2952025"/>
                  </a:cubicBezTo>
                  <a:lnTo>
                    <a:pt x="95" y="2950215"/>
                  </a:lnTo>
                  <a:lnTo>
                    <a:pt x="306038" y="620591"/>
                  </a:lnTo>
                  <a:lnTo>
                    <a:pt x="152876" y="181488"/>
                  </a:lnTo>
                  <a:cubicBezTo>
                    <a:pt x="137922" y="139578"/>
                    <a:pt x="144685" y="92906"/>
                    <a:pt x="170879" y="56901"/>
                  </a:cubicBezTo>
                  <a:cubicBezTo>
                    <a:pt x="196501" y="20325"/>
                    <a:pt x="238696" y="-1011"/>
                    <a:pt x="283274" y="37"/>
                  </a:cubicBezTo>
                  <a:lnTo>
                    <a:pt x="1297591" y="10610"/>
                  </a:lnTo>
                  <a:cubicBezTo>
                    <a:pt x="1372934" y="11372"/>
                    <a:pt x="1433417" y="73094"/>
                    <a:pt x="1432655" y="148436"/>
                  </a:cubicBezTo>
                  <a:cubicBezTo>
                    <a:pt x="1432465" y="162629"/>
                    <a:pt x="1430179" y="176726"/>
                    <a:pt x="1425702" y="190156"/>
                  </a:cubicBezTo>
                  <a:lnTo>
                    <a:pt x="1282351" y="620305"/>
                  </a:lnTo>
                  <a:lnTo>
                    <a:pt x="1588389" y="2950120"/>
                  </a:lnTo>
                  <a:lnTo>
                    <a:pt x="1588389" y="2950977"/>
                  </a:lnTo>
                  <a:cubicBezTo>
                    <a:pt x="1588389" y="3014223"/>
                    <a:pt x="1492472" y="3059086"/>
                    <a:pt x="1295114" y="3088232"/>
                  </a:cubicBezTo>
                  <a:cubicBezTo>
                    <a:pt x="1101090" y="3116998"/>
                    <a:pt x="880110" y="3120046"/>
                    <a:pt x="794195" y="3120046"/>
                  </a:cubicBezTo>
                  <a:close/>
                  <a:moveTo>
                    <a:pt x="280511" y="27945"/>
                  </a:moveTo>
                  <a:cubicBezTo>
                    <a:pt x="245840" y="27945"/>
                    <a:pt x="213360" y="44804"/>
                    <a:pt x="193548" y="73189"/>
                  </a:cubicBezTo>
                  <a:cubicBezTo>
                    <a:pt x="172688" y="101859"/>
                    <a:pt x="167354" y="138911"/>
                    <a:pt x="179261" y="172249"/>
                  </a:cubicBezTo>
                  <a:lnTo>
                    <a:pt x="334613" y="617543"/>
                  </a:lnTo>
                  <a:lnTo>
                    <a:pt x="334232" y="620781"/>
                  </a:lnTo>
                  <a:lnTo>
                    <a:pt x="27908" y="2952787"/>
                  </a:lnTo>
                  <a:cubicBezTo>
                    <a:pt x="28004" y="2975647"/>
                    <a:pt x="58579" y="3020700"/>
                    <a:pt x="263842" y="3055371"/>
                  </a:cubicBezTo>
                  <a:cubicBezTo>
                    <a:pt x="403670" y="3078993"/>
                    <a:pt x="592074" y="3092042"/>
                    <a:pt x="794290" y="3092042"/>
                  </a:cubicBezTo>
                  <a:cubicBezTo>
                    <a:pt x="972026" y="3092042"/>
                    <a:pt x="1157764" y="3080327"/>
                    <a:pt x="1291019" y="3060610"/>
                  </a:cubicBezTo>
                  <a:cubicBezTo>
                    <a:pt x="1461230" y="3035464"/>
                    <a:pt x="1559338" y="2995840"/>
                    <a:pt x="1560481" y="2951739"/>
                  </a:cubicBezTo>
                  <a:lnTo>
                    <a:pt x="1253871" y="617447"/>
                  </a:lnTo>
                  <a:lnTo>
                    <a:pt x="1399318" y="181202"/>
                  </a:lnTo>
                  <a:cubicBezTo>
                    <a:pt x="1418273" y="124338"/>
                    <a:pt x="1387507" y="62807"/>
                    <a:pt x="1330643" y="43852"/>
                  </a:cubicBezTo>
                  <a:cubicBezTo>
                    <a:pt x="1319974" y="40328"/>
                    <a:pt x="1308735" y="38423"/>
                    <a:pt x="1297400" y="38327"/>
                  </a:cubicBezTo>
                  <a:lnTo>
                    <a:pt x="282988" y="27755"/>
                  </a:lnTo>
                  <a:cubicBezTo>
                    <a:pt x="282035" y="27945"/>
                    <a:pt x="281273" y="27945"/>
                    <a:pt x="280511" y="27945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FC29F412-37D2-8B85-3970-7420C58EEDA3}"/>
                </a:ext>
              </a:extLst>
            </p:cNvPr>
            <p:cNvSpPr/>
            <p:nvPr/>
          </p:nvSpPr>
          <p:spPr>
            <a:xfrm>
              <a:off x="9483395" y="3888470"/>
              <a:ext cx="718620" cy="1184354"/>
            </a:xfrm>
            <a:custGeom>
              <a:avLst/>
              <a:gdLst>
                <a:gd name="connsiteX0" fmla="*/ 1156430 w 1156430"/>
                <a:gd name="connsiteY0" fmla="*/ 1905907 h 1905906"/>
                <a:gd name="connsiteX1" fmla="*/ 0 w 1156430"/>
                <a:gd name="connsiteY1" fmla="*/ 1905907 h 1905906"/>
                <a:gd name="connsiteX2" fmla="*/ 183356 w 1156430"/>
                <a:gd name="connsiteY2" fmla="*/ 666324 h 1905906"/>
                <a:gd name="connsiteX3" fmla="*/ 188309 w 1156430"/>
                <a:gd name="connsiteY3" fmla="*/ 632129 h 1905906"/>
                <a:gd name="connsiteX4" fmla="*/ 264700 w 1156430"/>
                <a:gd name="connsiteY4" fmla="*/ 116064 h 1905906"/>
                <a:gd name="connsiteX5" fmla="*/ 331184 w 1156430"/>
                <a:gd name="connsiteY5" fmla="*/ 90156 h 1905906"/>
                <a:gd name="connsiteX6" fmla="*/ 813626 w 1156430"/>
                <a:gd name="connsiteY6" fmla="*/ 82536 h 1905906"/>
                <a:gd name="connsiteX7" fmla="*/ 878110 w 1156430"/>
                <a:gd name="connsiteY7" fmla="*/ 109778 h 1905906"/>
                <a:gd name="connsiteX8" fmla="*/ 958310 w 1156430"/>
                <a:gd name="connsiteY8" fmla="*/ 627366 h 1905906"/>
                <a:gd name="connsiteX9" fmla="*/ 966026 w 1156430"/>
                <a:gd name="connsiteY9" fmla="*/ 677468 h 1905906"/>
                <a:gd name="connsiteX10" fmla="*/ 1156430 w 1156430"/>
                <a:gd name="connsiteY10" fmla="*/ 1905907 h 19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6430" h="1905906">
                  <a:moveTo>
                    <a:pt x="1156430" y="1905907"/>
                  </a:moveTo>
                  <a:lnTo>
                    <a:pt x="0" y="1905907"/>
                  </a:lnTo>
                  <a:lnTo>
                    <a:pt x="183356" y="666324"/>
                  </a:lnTo>
                  <a:lnTo>
                    <a:pt x="188309" y="632129"/>
                  </a:lnTo>
                  <a:lnTo>
                    <a:pt x="264700" y="116064"/>
                  </a:lnTo>
                  <a:cubicBezTo>
                    <a:pt x="269367" y="84632"/>
                    <a:pt x="305562" y="109016"/>
                    <a:pt x="331184" y="90156"/>
                  </a:cubicBezTo>
                  <a:cubicBezTo>
                    <a:pt x="490252" y="-27001"/>
                    <a:pt x="651224" y="-30430"/>
                    <a:pt x="813626" y="82536"/>
                  </a:cubicBezTo>
                  <a:cubicBezTo>
                    <a:pt x="838772" y="99967"/>
                    <a:pt x="873443" y="79583"/>
                    <a:pt x="878110" y="109778"/>
                  </a:cubicBezTo>
                  <a:lnTo>
                    <a:pt x="958310" y="627366"/>
                  </a:lnTo>
                  <a:lnTo>
                    <a:pt x="966026" y="677468"/>
                  </a:lnTo>
                  <a:lnTo>
                    <a:pt x="1156430" y="19059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946FC423-CFC1-F1B0-0D63-33AA86128E06}"/>
                </a:ext>
              </a:extLst>
            </p:cNvPr>
            <p:cNvSpPr/>
            <p:nvPr/>
          </p:nvSpPr>
          <p:spPr>
            <a:xfrm flipH="1">
              <a:off x="9472445" y="3965596"/>
              <a:ext cx="739742" cy="1215131"/>
            </a:xfrm>
            <a:custGeom>
              <a:avLst/>
              <a:gdLst>
                <a:gd name="connsiteX0" fmla="*/ 1031367 w 1190420"/>
                <a:gd name="connsiteY0" fmla="*/ 1955433 h 1955433"/>
                <a:gd name="connsiteX1" fmla="*/ 159163 w 1190420"/>
                <a:gd name="connsiteY1" fmla="*/ 1955433 h 1955433"/>
                <a:gd name="connsiteX2" fmla="*/ 0 w 1190420"/>
                <a:gd name="connsiteY2" fmla="*/ 1796271 h 1955433"/>
                <a:gd name="connsiteX3" fmla="*/ 1714 w 1190420"/>
                <a:gd name="connsiteY3" fmla="*/ 1772935 h 1955433"/>
                <a:gd name="connsiteX4" fmla="*/ 256508 w 1190420"/>
                <a:gd name="connsiteY4" fmla="*/ 49767 h 1955433"/>
                <a:gd name="connsiteX5" fmla="*/ 313944 w 1190420"/>
                <a:gd name="connsiteY5" fmla="*/ 7190 h 1955433"/>
                <a:gd name="connsiteX6" fmla="*/ 338233 w 1190420"/>
                <a:gd name="connsiteY6" fmla="*/ 17858 h 1955433"/>
                <a:gd name="connsiteX7" fmla="*/ 841343 w 1190420"/>
                <a:gd name="connsiteY7" fmla="*/ 9571 h 1955433"/>
                <a:gd name="connsiteX8" fmla="*/ 889921 w 1190420"/>
                <a:gd name="connsiteY8" fmla="*/ 3952 h 1955433"/>
                <a:gd name="connsiteX9" fmla="*/ 920687 w 1190420"/>
                <a:gd name="connsiteY9" fmla="*/ 43100 h 1955433"/>
                <a:gd name="connsiteX10" fmla="*/ 1188530 w 1190420"/>
                <a:gd name="connsiteY10" fmla="*/ 1771887 h 1955433"/>
                <a:gd name="connsiteX11" fmla="*/ 1055656 w 1190420"/>
                <a:gd name="connsiteY11" fmla="*/ 1953529 h 1955433"/>
                <a:gd name="connsiteX12" fmla="*/ 1031367 w 1190420"/>
                <a:gd name="connsiteY12" fmla="*/ 1955433 h 19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420" h="1955433">
                  <a:moveTo>
                    <a:pt x="1031367" y="1955433"/>
                  </a:moveTo>
                  <a:lnTo>
                    <a:pt x="159163" y="1955433"/>
                  </a:lnTo>
                  <a:cubicBezTo>
                    <a:pt x="71247" y="1955433"/>
                    <a:pt x="0" y="1884187"/>
                    <a:pt x="0" y="1796271"/>
                  </a:cubicBezTo>
                  <a:cubicBezTo>
                    <a:pt x="0" y="1788461"/>
                    <a:pt x="571" y="1780650"/>
                    <a:pt x="1714" y="1772935"/>
                  </a:cubicBezTo>
                  <a:lnTo>
                    <a:pt x="256508" y="49767"/>
                  </a:lnTo>
                  <a:cubicBezTo>
                    <a:pt x="260604" y="22144"/>
                    <a:pt x="286321" y="3094"/>
                    <a:pt x="313944" y="7190"/>
                  </a:cubicBezTo>
                  <a:cubicBezTo>
                    <a:pt x="322802" y="8524"/>
                    <a:pt x="331280" y="12238"/>
                    <a:pt x="338233" y="17858"/>
                  </a:cubicBezTo>
                  <a:cubicBezTo>
                    <a:pt x="493490" y="142255"/>
                    <a:pt x="662845" y="139493"/>
                    <a:pt x="841343" y="9571"/>
                  </a:cubicBezTo>
                  <a:cubicBezTo>
                    <a:pt x="855440" y="-715"/>
                    <a:pt x="873919" y="-2906"/>
                    <a:pt x="889921" y="3952"/>
                  </a:cubicBezTo>
                  <a:cubicBezTo>
                    <a:pt x="906304" y="10714"/>
                    <a:pt x="918020" y="25573"/>
                    <a:pt x="920687" y="43100"/>
                  </a:cubicBezTo>
                  <a:lnTo>
                    <a:pt x="1188530" y="1771887"/>
                  </a:lnTo>
                  <a:cubicBezTo>
                    <a:pt x="1201960" y="1858755"/>
                    <a:pt x="1142429" y="1940098"/>
                    <a:pt x="1055656" y="1953529"/>
                  </a:cubicBezTo>
                  <a:cubicBezTo>
                    <a:pt x="1047655" y="1954767"/>
                    <a:pt x="1039463" y="1955433"/>
                    <a:pt x="1031367" y="19554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76900FD9-F85F-BAB9-E5F8-BA3E7586139A}"/>
                </a:ext>
              </a:extLst>
            </p:cNvPr>
            <p:cNvSpPr/>
            <p:nvPr/>
          </p:nvSpPr>
          <p:spPr>
            <a:xfrm>
              <a:off x="9587332" y="5055187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B8B9B263-A396-6ED8-D90F-DA53A90A1662}"/>
                </a:ext>
              </a:extLst>
            </p:cNvPr>
            <p:cNvSpPr/>
            <p:nvPr/>
          </p:nvSpPr>
          <p:spPr>
            <a:xfrm>
              <a:off x="9587332" y="4951250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5B2DF24E-96CC-4C53-A4BD-1C1B017D1C20}"/>
                </a:ext>
              </a:extLst>
            </p:cNvPr>
            <p:cNvSpPr/>
            <p:nvPr/>
          </p:nvSpPr>
          <p:spPr>
            <a:xfrm>
              <a:off x="9587332" y="4847372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B927CEC3-13C1-2F22-1CD0-9FD88F6FBD1E}"/>
                </a:ext>
              </a:extLst>
            </p:cNvPr>
            <p:cNvSpPr/>
            <p:nvPr/>
          </p:nvSpPr>
          <p:spPr>
            <a:xfrm>
              <a:off x="9587332" y="4743495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DB41ACE9-D3B8-4AAF-141F-F43FF03BA9F3}"/>
                </a:ext>
              </a:extLst>
            </p:cNvPr>
            <p:cNvSpPr/>
            <p:nvPr/>
          </p:nvSpPr>
          <p:spPr>
            <a:xfrm>
              <a:off x="9587332" y="4639617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FD77C3E8-9D86-E39B-F81B-3C5C9F03D2B2}"/>
                </a:ext>
              </a:extLst>
            </p:cNvPr>
            <p:cNvSpPr/>
            <p:nvPr/>
          </p:nvSpPr>
          <p:spPr>
            <a:xfrm>
              <a:off x="9582479" y="4315171"/>
              <a:ext cx="515837" cy="119629"/>
            </a:xfrm>
            <a:custGeom>
              <a:avLst/>
              <a:gdLst>
                <a:gd name="connsiteX0" fmla="*/ 830104 w 830103"/>
                <a:gd name="connsiteY0" fmla="*/ 83485 h 192512"/>
                <a:gd name="connsiteX1" fmla="*/ 535400 w 830103"/>
                <a:gd name="connsiteY1" fmla="*/ 191308 h 192512"/>
                <a:gd name="connsiteX2" fmla="*/ 363569 w 830103"/>
                <a:gd name="connsiteY2" fmla="*/ 133777 h 192512"/>
                <a:gd name="connsiteX3" fmla="*/ 191738 w 830103"/>
                <a:gd name="connsiteY3" fmla="*/ 51290 h 192512"/>
                <a:gd name="connsiteX4" fmla="*/ 26765 w 830103"/>
                <a:gd name="connsiteY4" fmla="*/ 70912 h 192512"/>
                <a:gd name="connsiteX5" fmla="*/ 0 w 830103"/>
                <a:gd name="connsiteY5" fmla="*/ 71578 h 192512"/>
                <a:gd name="connsiteX6" fmla="*/ 5334 w 830103"/>
                <a:gd name="connsiteY6" fmla="*/ 35384 h 192512"/>
                <a:gd name="connsiteX7" fmla="*/ 181832 w 830103"/>
                <a:gd name="connsiteY7" fmla="*/ 5951 h 192512"/>
                <a:gd name="connsiteX8" fmla="*/ 527780 w 830103"/>
                <a:gd name="connsiteY8" fmla="*/ 148636 h 192512"/>
                <a:gd name="connsiteX9" fmla="*/ 821627 w 830103"/>
                <a:gd name="connsiteY9" fmla="*/ 30526 h 192512"/>
                <a:gd name="connsiteX10" fmla="*/ 821722 w 830103"/>
                <a:gd name="connsiteY10" fmla="*/ 30430 h 192512"/>
                <a:gd name="connsiteX11" fmla="*/ 830104 w 830103"/>
                <a:gd name="connsiteY11" fmla="*/ 83485 h 19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103" h="192512">
                  <a:moveTo>
                    <a:pt x="830104" y="83485"/>
                  </a:moveTo>
                  <a:cubicBezTo>
                    <a:pt x="752285" y="160732"/>
                    <a:pt x="644652" y="200071"/>
                    <a:pt x="535400" y="191308"/>
                  </a:cubicBezTo>
                  <a:cubicBezTo>
                    <a:pt x="473773" y="185688"/>
                    <a:pt x="417671" y="162733"/>
                    <a:pt x="363569" y="133777"/>
                  </a:cubicBezTo>
                  <a:cubicBezTo>
                    <a:pt x="307657" y="103868"/>
                    <a:pt x="253651" y="68054"/>
                    <a:pt x="191738" y="51290"/>
                  </a:cubicBezTo>
                  <a:cubicBezTo>
                    <a:pt x="137541" y="36622"/>
                    <a:pt x="73342" y="34717"/>
                    <a:pt x="26765" y="70912"/>
                  </a:cubicBezTo>
                  <a:cubicBezTo>
                    <a:pt x="18955" y="77008"/>
                    <a:pt x="8096" y="77198"/>
                    <a:pt x="0" y="71578"/>
                  </a:cubicBezTo>
                  <a:lnTo>
                    <a:pt x="5334" y="35384"/>
                  </a:lnTo>
                  <a:cubicBezTo>
                    <a:pt x="57150" y="-812"/>
                    <a:pt x="120110" y="-6431"/>
                    <a:pt x="181832" y="5951"/>
                  </a:cubicBezTo>
                  <a:cubicBezTo>
                    <a:pt x="306133" y="31002"/>
                    <a:pt x="400431" y="133872"/>
                    <a:pt x="527780" y="148636"/>
                  </a:cubicBezTo>
                  <a:cubicBezTo>
                    <a:pt x="639318" y="161209"/>
                    <a:pt x="749808" y="116822"/>
                    <a:pt x="821627" y="30526"/>
                  </a:cubicBezTo>
                  <a:lnTo>
                    <a:pt x="821722" y="30430"/>
                  </a:lnTo>
                  <a:lnTo>
                    <a:pt x="830104" y="834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8944690E-C910-D898-6C78-100379B9CFD6}"/>
                </a:ext>
              </a:extLst>
            </p:cNvPr>
            <p:cNvSpPr/>
            <p:nvPr/>
          </p:nvSpPr>
          <p:spPr>
            <a:xfrm>
              <a:off x="7454473" y="5347820"/>
              <a:ext cx="3378481" cy="14087"/>
            </a:xfrm>
            <a:custGeom>
              <a:avLst/>
              <a:gdLst>
                <a:gd name="connsiteX0" fmla="*/ 6073807 w 6073806"/>
                <a:gd name="connsiteY0" fmla="*/ 11335 h 22669"/>
                <a:gd name="connsiteX1" fmla="*/ 6062568 w 6073806"/>
                <a:gd name="connsiteY1" fmla="*/ 22670 h 22669"/>
                <a:gd name="connsiteX2" fmla="*/ 6062472 w 6073806"/>
                <a:gd name="connsiteY2" fmla="*/ 22670 h 22669"/>
                <a:gd name="connsiteX3" fmla="*/ 11335 w 6073806"/>
                <a:gd name="connsiteY3" fmla="*/ 22670 h 22669"/>
                <a:gd name="connsiteX4" fmla="*/ 0 w 6073806"/>
                <a:gd name="connsiteY4" fmla="*/ 11335 h 22669"/>
                <a:gd name="connsiteX5" fmla="*/ 11335 w 6073806"/>
                <a:gd name="connsiteY5" fmla="*/ 0 h 22669"/>
                <a:gd name="connsiteX6" fmla="*/ 6062472 w 6073806"/>
                <a:gd name="connsiteY6" fmla="*/ 0 h 22669"/>
                <a:gd name="connsiteX7" fmla="*/ 6073807 w 6073806"/>
                <a:gd name="connsiteY7" fmla="*/ 11335 h 22669"/>
                <a:gd name="connsiteX8" fmla="*/ 6073807 w 6073806"/>
                <a:gd name="connsiteY8" fmla="*/ 11335 h 2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3806" h="22669">
                  <a:moveTo>
                    <a:pt x="6073807" y="11335"/>
                  </a:moveTo>
                  <a:cubicBezTo>
                    <a:pt x="6073807" y="17621"/>
                    <a:pt x="6068758" y="22670"/>
                    <a:pt x="6062568" y="22670"/>
                  </a:cubicBezTo>
                  <a:cubicBezTo>
                    <a:pt x="6062568" y="22670"/>
                    <a:pt x="6062568" y="22670"/>
                    <a:pt x="6062472" y="22670"/>
                  </a:cubicBezTo>
                  <a:lnTo>
                    <a:pt x="11335" y="22670"/>
                  </a:lnTo>
                  <a:cubicBezTo>
                    <a:pt x="5048" y="22670"/>
                    <a:pt x="0" y="17621"/>
                    <a:pt x="0" y="11335"/>
                  </a:cubicBezTo>
                  <a:cubicBezTo>
                    <a:pt x="0" y="5048"/>
                    <a:pt x="5048" y="0"/>
                    <a:pt x="11335" y="0"/>
                  </a:cubicBezTo>
                  <a:lnTo>
                    <a:pt x="6062472" y="0"/>
                  </a:lnTo>
                  <a:cubicBezTo>
                    <a:pt x="6068664" y="0"/>
                    <a:pt x="6073807" y="5048"/>
                    <a:pt x="6073807" y="11335"/>
                  </a:cubicBezTo>
                  <a:cubicBezTo>
                    <a:pt x="6073807" y="11239"/>
                    <a:pt x="6073807" y="11335"/>
                    <a:pt x="6073807" y="11335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7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447BF1-DC5A-554A-A09A-66C6F8172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情绪实验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B21AF7-C5E6-F92C-FFAE-AA307393C1F8}"/>
              </a:ext>
            </a:extLst>
          </p:cNvPr>
          <p:cNvSpPr txBox="1"/>
          <p:nvPr/>
        </p:nvSpPr>
        <p:spPr>
          <a:xfrm>
            <a:off x="1106350" y="2276422"/>
            <a:ext cx="954107" cy="431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>
                <a:latin typeface="+mj-ea"/>
                <a:ea typeface="+mj-ea"/>
              </a:rPr>
              <a:t>猜一猜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634F65-6943-2C75-5741-5E12FEA066FC}"/>
              </a:ext>
            </a:extLst>
          </p:cNvPr>
          <p:cNvSpPr txBox="1"/>
          <p:nvPr/>
        </p:nvSpPr>
        <p:spPr>
          <a:xfrm>
            <a:off x="1090643" y="2977716"/>
            <a:ext cx="5881297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在愤怒、生气状态下呼出的气体冷却成水后，将其注射到大白鼠身上，将会发生什么？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68239-D856-AB50-EBD4-E36E1E7AAD70}"/>
              </a:ext>
            </a:extLst>
          </p:cNvPr>
          <p:cNvSpPr txBox="1"/>
          <p:nvPr/>
        </p:nvSpPr>
        <p:spPr>
          <a:xfrm>
            <a:off x="2634872" y="4607780"/>
            <a:ext cx="2492990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>
                <a:latin typeface="+mj-ea"/>
                <a:ea typeface="+mj-ea"/>
              </a:rPr>
              <a:t>几分钟后大白鼠死亡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993741-AC37-F5F8-0430-350B756A4969}"/>
              </a:ext>
            </a:extLst>
          </p:cNvPr>
          <p:cNvCxnSpPr/>
          <p:nvPr/>
        </p:nvCxnSpPr>
        <p:spPr>
          <a:xfrm>
            <a:off x="658813" y="3863932"/>
            <a:ext cx="63820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E67B5F2-EAF7-41D5-C3DA-32D80033CDE3}"/>
              </a:ext>
            </a:extLst>
          </p:cNvPr>
          <p:cNvGrpSpPr/>
          <p:nvPr/>
        </p:nvGrpSpPr>
        <p:grpSpPr>
          <a:xfrm>
            <a:off x="1195025" y="4095178"/>
            <a:ext cx="1378277" cy="1378277"/>
            <a:chOff x="1195025" y="4095178"/>
            <a:chExt cx="1378277" cy="1378277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E7EF61F6-0BC6-1720-C50D-29B699C7F7CA}"/>
                </a:ext>
              </a:extLst>
            </p:cNvPr>
            <p:cNvGrpSpPr/>
            <p:nvPr/>
          </p:nvGrpSpPr>
          <p:grpSpPr>
            <a:xfrm>
              <a:off x="1195025" y="4095178"/>
              <a:ext cx="1378277" cy="1378277"/>
              <a:chOff x="1632597" y="4009907"/>
              <a:chExt cx="1378277" cy="1378277"/>
            </a:xfrm>
          </p:grpSpPr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69F0C7C6-2953-9C61-BE90-216FFBB1C8FD}"/>
                  </a:ext>
                </a:extLst>
              </p:cNvPr>
              <p:cNvSpPr/>
              <p:nvPr/>
            </p:nvSpPr>
            <p:spPr>
              <a:xfrm>
                <a:off x="1632597" y="4009907"/>
                <a:ext cx="1378277" cy="13782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E49FB64-F48A-2987-5318-6A050CFFBC55}"/>
                  </a:ext>
                </a:extLst>
              </p:cNvPr>
              <p:cNvSpPr txBox="1"/>
              <p:nvPr/>
            </p:nvSpPr>
            <p:spPr>
              <a:xfrm>
                <a:off x="2024218" y="4862573"/>
                <a:ext cx="595035" cy="363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600" dirty="0">
                    <a:latin typeface="+mn-ea"/>
                  </a:rPr>
                  <a:t>结果</a:t>
                </a:r>
              </a:p>
            </p:txBody>
          </p:sp>
        </p:grpSp>
        <p:sp>
          <p:nvSpPr>
            <p:cNvPr id="4" name="任意多边形: 形状 3" title="Icon of a scientific flask with liquid in it">
              <a:extLst>
                <a:ext uri="{FF2B5EF4-FFF2-40B4-BE49-F238E27FC236}">
                  <a16:creationId xmlns:a16="http://schemas.microsoft.com/office/drawing/2014/main" id="{DB749607-B8CC-F782-73A5-6F13466AC4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08393" y="4332498"/>
              <a:ext cx="538669" cy="622400"/>
            </a:xfrm>
            <a:custGeom>
              <a:avLst/>
              <a:gdLst>
                <a:gd name="T0" fmla="*/ 2433 w 3250"/>
                <a:gd name="T1" fmla="*/ 2127 h 3754"/>
                <a:gd name="T2" fmla="*/ 1894 w 3250"/>
                <a:gd name="T3" fmla="*/ 2002 h 3754"/>
                <a:gd name="T4" fmla="*/ 1355 w 3250"/>
                <a:gd name="T5" fmla="*/ 2252 h 3754"/>
                <a:gd name="T6" fmla="*/ 817 w 3250"/>
                <a:gd name="T7" fmla="*/ 2127 h 3754"/>
                <a:gd name="T8" fmla="*/ 874 w 3250"/>
                <a:gd name="T9" fmla="*/ 0 h 3754"/>
                <a:gd name="T10" fmla="*/ 1249 w 3250"/>
                <a:gd name="T11" fmla="*/ 0 h 3754"/>
                <a:gd name="T12" fmla="*/ 1249 w 3250"/>
                <a:gd name="T13" fmla="*/ 1306 h 3754"/>
                <a:gd name="T14" fmla="*/ 1213 w 3250"/>
                <a:gd name="T15" fmla="*/ 1437 h 3754"/>
                <a:gd name="T16" fmla="*/ 100 w 3250"/>
                <a:gd name="T17" fmla="*/ 3375 h 3754"/>
                <a:gd name="T18" fmla="*/ 315 w 3250"/>
                <a:gd name="T19" fmla="*/ 3754 h 3754"/>
                <a:gd name="T20" fmla="*/ 2936 w 3250"/>
                <a:gd name="T21" fmla="*/ 3754 h 3754"/>
                <a:gd name="T22" fmla="*/ 3150 w 3250"/>
                <a:gd name="T23" fmla="*/ 3376 h 3754"/>
                <a:gd name="T24" fmla="*/ 2037 w 3250"/>
                <a:gd name="T25" fmla="*/ 1437 h 3754"/>
                <a:gd name="T26" fmla="*/ 2000 w 3250"/>
                <a:gd name="T27" fmla="*/ 1306 h 3754"/>
                <a:gd name="T28" fmla="*/ 2000 w 3250"/>
                <a:gd name="T29" fmla="*/ 0 h 3754"/>
                <a:gd name="T30" fmla="*/ 2376 w 3250"/>
                <a:gd name="T31" fmla="*/ 0 h 3754"/>
                <a:gd name="T32" fmla="*/ 874 w 3250"/>
                <a:gd name="T33" fmla="*/ 3254 h 3754"/>
                <a:gd name="T34" fmla="*/ 1124 w 3250"/>
                <a:gd name="T35" fmla="*/ 3254 h 3754"/>
                <a:gd name="T36" fmla="*/ 1375 w 3250"/>
                <a:gd name="T37" fmla="*/ 2905 h 3754"/>
                <a:gd name="T38" fmla="*/ 1625 w 3250"/>
                <a:gd name="T39" fmla="*/ 2905 h 3754"/>
                <a:gd name="T40" fmla="*/ 874 w 3250"/>
                <a:gd name="T41" fmla="*/ 2601 h 3754"/>
                <a:gd name="T42" fmla="*/ 1124 w 3250"/>
                <a:gd name="T43" fmla="*/ 2601 h 3754"/>
                <a:gd name="T44" fmla="*/ 1875 w 3250"/>
                <a:gd name="T45" fmla="*/ 2655 h 3754"/>
                <a:gd name="T46" fmla="*/ 2125 w 3250"/>
                <a:gd name="T47" fmla="*/ 2655 h 3754"/>
                <a:gd name="T48" fmla="*/ 2376 w 3250"/>
                <a:gd name="T49" fmla="*/ 3254 h 3754"/>
                <a:gd name="T50" fmla="*/ 2626 w 3250"/>
                <a:gd name="T51" fmla="*/ 3254 h 3754"/>
                <a:gd name="T52" fmla="*/ 1625 w 3250"/>
                <a:gd name="T53" fmla="*/ 3375 h 3754"/>
                <a:gd name="T54" fmla="*/ 1875 w 3250"/>
                <a:gd name="T55" fmla="*/ 3375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0" h="3754">
                  <a:moveTo>
                    <a:pt x="2433" y="2127"/>
                  </a:moveTo>
                  <a:cubicBezTo>
                    <a:pt x="2433" y="2127"/>
                    <a:pt x="2164" y="2002"/>
                    <a:pt x="1894" y="2002"/>
                  </a:cubicBezTo>
                  <a:cubicBezTo>
                    <a:pt x="1625" y="2002"/>
                    <a:pt x="1625" y="2252"/>
                    <a:pt x="1355" y="2252"/>
                  </a:cubicBezTo>
                  <a:cubicBezTo>
                    <a:pt x="1086" y="2252"/>
                    <a:pt x="817" y="2127"/>
                    <a:pt x="817" y="2127"/>
                  </a:cubicBezTo>
                  <a:moveTo>
                    <a:pt x="874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1306"/>
                    <a:pt x="1249" y="1306"/>
                    <a:pt x="1249" y="1306"/>
                  </a:cubicBezTo>
                  <a:cubicBezTo>
                    <a:pt x="1249" y="1352"/>
                    <a:pt x="1237" y="1397"/>
                    <a:pt x="1213" y="1437"/>
                  </a:cubicBezTo>
                  <a:cubicBezTo>
                    <a:pt x="100" y="3375"/>
                    <a:pt x="100" y="3375"/>
                    <a:pt x="100" y="3375"/>
                  </a:cubicBezTo>
                  <a:cubicBezTo>
                    <a:pt x="0" y="3542"/>
                    <a:pt x="120" y="3754"/>
                    <a:pt x="315" y="3754"/>
                  </a:cubicBezTo>
                  <a:cubicBezTo>
                    <a:pt x="2936" y="3754"/>
                    <a:pt x="2936" y="3754"/>
                    <a:pt x="2936" y="3754"/>
                  </a:cubicBezTo>
                  <a:cubicBezTo>
                    <a:pt x="3130" y="3754"/>
                    <a:pt x="3250" y="3543"/>
                    <a:pt x="3150" y="3376"/>
                  </a:cubicBezTo>
                  <a:cubicBezTo>
                    <a:pt x="2037" y="1437"/>
                    <a:pt x="2037" y="1437"/>
                    <a:pt x="2037" y="1437"/>
                  </a:cubicBezTo>
                  <a:cubicBezTo>
                    <a:pt x="2013" y="1397"/>
                    <a:pt x="2000" y="1352"/>
                    <a:pt x="2000" y="1306"/>
                  </a:cubicBezTo>
                  <a:cubicBezTo>
                    <a:pt x="2000" y="0"/>
                    <a:pt x="2000" y="0"/>
                    <a:pt x="2000" y="0"/>
                  </a:cubicBezTo>
                  <a:cubicBezTo>
                    <a:pt x="2376" y="0"/>
                    <a:pt x="2376" y="0"/>
                    <a:pt x="2376" y="0"/>
                  </a:cubicBezTo>
                  <a:moveTo>
                    <a:pt x="874" y="3254"/>
                  </a:moveTo>
                  <a:cubicBezTo>
                    <a:pt x="1124" y="3254"/>
                    <a:pt x="1124" y="3254"/>
                    <a:pt x="1124" y="3254"/>
                  </a:cubicBezTo>
                  <a:moveTo>
                    <a:pt x="1375" y="2905"/>
                  </a:moveTo>
                  <a:cubicBezTo>
                    <a:pt x="1625" y="2905"/>
                    <a:pt x="1625" y="2905"/>
                    <a:pt x="1625" y="2905"/>
                  </a:cubicBezTo>
                  <a:moveTo>
                    <a:pt x="874" y="2601"/>
                  </a:moveTo>
                  <a:cubicBezTo>
                    <a:pt x="1124" y="2601"/>
                    <a:pt x="1124" y="2601"/>
                    <a:pt x="1124" y="2601"/>
                  </a:cubicBezTo>
                  <a:moveTo>
                    <a:pt x="1875" y="2655"/>
                  </a:moveTo>
                  <a:cubicBezTo>
                    <a:pt x="2125" y="2655"/>
                    <a:pt x="2125" y="2655"/>
                    <a:pt x="2125" y="2655"/>
                  </a:cubicBezTo>
                  <a:moveTo>
                    <a:pt x="2376" y="3254"/>
                  </a:moveTo>
                  <a:cubicBezTo>
                    <a:pt x="2626" y="3254"/>
                    <a:pt x="2626" y="3254"/>
                    <a:pt x="2626" y="3254"/>
                  </a:cubicBezTo>
                  <a:moveTo>
                    <a:pt x="1625" y="3375"/>
                  </a:moveTo>
                  <a:cubicBezTo>
                    <a:pt x="1875" y="3375"/>
                    <a:pt x="1875" y="3375"/>
                    <a:pt x="1875" y="3375"/>
                  </a:cubicBez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339E11-1441-947C-1E57-9BA4401FF8BD}"/>
              </a:ext>
            </a:extLst>
          </p:cNvPr>
          <p:cNvGrpSpPr/>
          <p:nvPr/>
        </p:nvGrpSpPr>
        <p:grpSpPr>
          <a:xfrm>
            <a:off x="2121281" y="2200884"/>
            <a:ext cx="450742" cy="506938"/>
            <a:chOff x="4604851" y="3753412"/>
            <a:chExt cx="450742" cy="50693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A8003EF-6B3A-3E57-DC96-EB98D342FE09}"/>
                </a:ext>
              </a:extLst>
            </p:cNvPr>
            <p:cNvSpPr/>
            <p:nvPr/>
          </p:nvSpPr>
          <p:spPr>
            <a:xfrm>
              <a:off x="4604947" y="3753412"/>
              <a:ext cx="450646" cy="506844"/>
            </a:xfrm>
            <a:custGeom>
              <a:avLst/>
              <a:gdLst>
                <a:gd name="connsiteX0" fmla="*/ 127073 w 450646"/>
                <a:gd name="connsiteY0" fmla="*/ 487690 h 506844"/>
                <a:gd name="connsiteX1" fmla="*/ 1629 w 450646"/>
                <a:gd name="connsiteY1" fmla="*/ 133074 h 506844"/>
                <a:gd name="connsiteX2" fmla="*/ 19155 w 450646"/>
                <a:gd name="connsiteY2" fmla="*/ 96402 h 506844"/>
                <a:gd name="connsiteX3" fmla="*/ 286998 w 450646"/>
                <a:gd name="connsiteY3" fmla="*/ 1629 h 506844"/>
                <a:gd name="connsiteX4" fmla="*/ 323669 w 450646"/>
                <a:gd name="connsiteY4" fmla="*/ 19155 h 506844"/>
                <a:gd name="connsiteX5" fmla="*/ 449018 w 450646"/>
                <a:gd name="connsiteY5" fmla="*/ 373770 h 506844"/>
                <a:gd name="connsiteX6" fmla="*/ 431492 w 450646"/>
                <a:gd name="connsiteY6" fmla="*/ 410442 h 506844"/>
                <a:gd name="connsiteX7" fmla="*/ 163649 w 450646"/>
                <a:gd name="connsiteY7" fmla="*/ 505216 h 506844"/>
                <a:gd name="connsiteX8" fmla="*/ 127073 w 450646"/>
                <a:gd name="connsiteY8" fmla="*/ 487690 h 5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646" h="506844">
                  <a:moveTo>
                    <a:pt x="127073" y="487690"/>
                  </a:moveTo>
                  <a:cubicBezTo>
                    <a:pt x="48492" y="383200"/>
                    <a:pt x="3057" y="266328"/>
                    <a:pt x="1629" y="133074"/>
                  </a:cubicBezTo>
                  <a:cubicBezTo>
                    <a:pt x="-3610" y="118119"/>
                    <a:pt x="4200" y="101736"/>
                    <a:pt x="19155" y="96402"/>
                  </a:cubicBezTo>
                  <a:lnTo>
                    <a:pt x="286998" y="1629"/>
                  </a:lnTo>
                  <a:cubicBezTo>
                    <a:pt x="301952" y="-3610"/>
                    <a:pt x="318335" y="4200"/>
                    <a:pt x="323669" y="19155"/>
                  </a:cubicBezTo>
                  <a:lnTo>
                    <a:pt x="449018" y="373770"/>
                  </a:lnTo>
                  <a:cubicBezTo>
                    <a:pt x="454257" y="388725"/>
                    <a:pt x="446446" y="405108"/>
                    <a:pt x="431492" y="410442"/>
                  </a:cubicBezTo>
                  <a:lnTo>
                    <a:pt x="163649" y="505216"/>
                  </a:lnTo>
                  <a:cubicBezTo>
                    <a:pt x="148695" y="510454"/>
                    <a:pt x="132312" y="502644"/>
                    <a:pt x="127073" y="48769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7AD7B03-45C0-1187-0657-ACCA0E02EAE8}"/>
                </a:ext>
              </a:extLst>
            </p:cNvPr>
            <p:cNvSpPr/>
            <p:nvPr/>
          </p:nvSpPr>
          <p:spPr>
            <a:xfrm>
              <a:off x="4604851" y="3848004"/>
              <a:ext cx="450160" cy="412346"/>
            </a:xfrm>
            <a:custGeom>
              <a:avLst/>
              <a:gdLst>
                <a:gd name="connsiteX0" fmla="*/ 187557 w 450160"/>
                <a:gd name="connsiteY0" fmla="*/ 386810 h 412346"/>
                <a:gd name="connsiteX1" fmla="*/ 150885 w 450160"/>
                <a:gd name="connsiteY1" fmla="*/ 369284 h 412346"/>
                <a:gd name="connsiteX2" fmla="*/ 25441 w 450160"/>
                <a:gd name="connsiteY2" fmla="*/ 14669 h 412346"/>
                <a:gd name="connsiteX3" fmla="*/ 24393 w 450160"/>
                <a:gd name="connsiteY3" fmla="*/ 0 h 412346"/>
                <a:gd name="connsiteX4" fmla="*/ 19155 w 450160"/>
                <a:gd name="connsiteY4" fmla="*/ 1905 h 412346"/>
                <a:gd name="connsiteX5" fmla="*/ 1629 w 450160"/>
                <a:gd name="connsiteY5" fmla="*/ 38576 h 412346"/>
                <a:gd name="connsiteX6" fmla="*/ 127073 w 450160"/>
                <a:gd name="connsiteY6" fmla="*/ 393192 h 412346"/>
                <a:gd name="connsiteX7" fmla="*/ 163744 w 450160"/>
                <a:gd name="connsiteY7" fmla="*/ 410718 h 412346"/>
                <a:gd name="connsiteX8" fmla="*/ 431587 w 450160"/>
                <a:gd name="connsiteY8" fmla="*/ 315944 h 412346"/>
                <a:gd name="connsiteX9" fmla="*/ 450161 w 450160"/>
                <a:gd name="connsiteY9" fmla="*/ 294037 h 412346"/>
                <a:gd name="connsiteX10" fmla="*/ 187557 w 450160"/>
                <a:gd name="connsiteY10" fmla="*/ 386810 h 41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60" h="412346">
                  <a:moveTo>
                    <a:pt x="187557" y="386810"/>
                  </a:moveTo>
                  <a:cubicBezTo>
                    <a:pt x="172602" y="392049"/>
                    <a:pt x="156219" y="384238"/>
                    <a:pt x="150885" y="369284"/>
                  </a:cubicBezTo>
                  <a:cubicBezTo>
                    <a:pt x="72304" y="264795"/>
                    <a:pt x="26870" y="147923"/>
                    <a:pt x="25441" y="14669"/>
                  </a:cubicBezTo>
                  <a:cubicBezTo>
                    <a:pt x="23822" y="9906"/>
                    <a:pt x="23441" y="4858"/>
                    <a:pt x="24393" y="0"/>
                  </a:cubicBezTo>
                  <a:lnTo>
                    <a:pt x="19155" y="1905"/>
                  </a:lnTo>
                  <a:cubicBezTo>
                    <a:pt x="4200" y="7239"/>
                    <a:pt x="-3610" y="23622"/>
                    <a:pt x="1629" y="38576"/>
                  </a:cubicBezTo>
                  <a:cubicBezTo>
                    <a:pt x="3153" y="171831"/>
                    <a:pt x="48492" y="288703"/>
                    <a:pt x="127073" y="393192"/>
                  </a:cubicBezTo>
                  <a:cubicBezTo>
                    <a:pt x="132407" y="408146"/>
                    <a:pt x="148790" y="415957"/>
                    <a:pt x="163744" y="410718"/>
                  </a:cubicBezTo>
                  <a:lnTo>
                    <a:pt x="431587" y="315944"/>
                  </a:lnTo>
                  <a:cubicBezTo>
                    <a:pt x="441303" y="312515"/>
                    <a:pt x="448351" y="304133"/>
                    <a:pt x="450161" y="294037"/>
                  </a:cubicBezTo>
                  <a:lnTo>
                    <a:pt x="187557" y="38681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067234F-EEB6-8E50-9657-C911B1099EC1}"/>
                </a:ext>
              </a:extLst>
            </p:cNvPr>
            <p:cNvSpPr/>
            <p:nvPr/>
          </p:nvSpPr>
          <p:spPr>
            <a:xfrm>
              <a:off x="4723454" y="3947176"/>
              <a:ext cx="202059" cy="86844"/>
            </a:xfrm>
            <a:custGeom>
              <a:avLst/>
              <a:gdLst>
                <a:gd name="connsiteX0" fmla="*/ 194494 w 202059"/>
                <a:gd name="connsiteY0" fmla="*/ 22177 h 86844"/>
                <a:gd name="connsiteX1" fmla="*/ 15233 w 202059"/>
                <a:gd name="connsiteY1" fmla="*/ 86185 h 86844"/>
                <a:gd name="connsiteX2" fmla="*/ 660 w 202059"/>
                <a:gd name="connsiteY2" fmla="*/ 79231 h 86844"/>
                <a:gd name="connsiteX3" fmla="*/ 7613 w 202059"/>
                <a:gd name="connsiteY3" fmla="*/ 64658 h 86844"/>
                <a:gd name="connsiteX4" fmla="*/ 186874 w 202059"/>
                <a:gd name="connsiteY4" fmla="*/ 650 h 86844"/>
                <a:gd name="connsiteX5" fmla="*/ 201447 w 202059"/>
                <a:gd name="connsiteY5" fmla="*/ 7603 h 86844"/>
                <a:gd name="connsiteX6" fmla="*/ 194494 w 202059"/>
                <a:gd name="connsiteY6" fmla="*/ 22177 h 86844"/>
                <a:gd name="connsiteX7" fmla="*/ 194494 w 202059"/>
                <a:gd name="connsiteY7" fmla="*/ 22177 h 8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059" h="86844">
                  <a:moveTo>
                    <a:pt x="194494" y="22177"/>
                  </a:moveTo>
                  <a:lnTo>
                    <a:pt x="15233" y="86185"/>
                  </a:lnTo>
                  <a:cubicBezTo>
                    <a:pt x="9328" y="88280"/>
                    <a:pt x="2756" y="85232"/>
                    <a:pt x="660" y="79231"/>
                  </a:cubicBezTo>
                  <a:cubicBezTo>
                    <a:pt x="-1435" y="73326"/>
                    <a:pt x="1613" y="66754"/>
                    <a:pt x="7613" y="64658"/>
                  </a:cubicBezTo>
                  <a:lnTo>
                    <a:pt x="186874" y="650"/>
                  </a:lnTo>
                  <a:cubicBezTo>
                    <a:pt x="192779" y="-1445"/>
                    <a:pt x="199352" y="1698"/>
                    <a:pt x="201447" y="7603"/>
                  </a:cubicBezTo>
                  <a:cubicBezTo>
                    <a:pt x="203447" y="13604"/>
                    <a:pt x="200399" y="20081"/>
                    <a:pt x="194494" y="22177"/>
                  </a:cubicBezTo>
                  <a:lnTo>
                    <a:pt x="194494" y="221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8544BA2-B2D2-E61B-9E6F-D681323978B6}"/>
                </a:ext>
              </a:extLst>
            </p:cNvPr>
            <p:cNvSpPr/>
            <p:nvPr/>
          </p:nvSpPr>
          <p:spPr>
            <a:xfrm>
              <a:off x="4702174" y="3938127"/>
              <a:ext cx="62357" cy="36972"/>
            </a:xfrm>
            <a:custGeom>
              <a:avLst/>
              <a:gdLst>
                <a:gd name="connsiteX0" fmla="*/ 54801 w 62357"/>
                <a:gd name="connsiteY0" fmla="*/ 22177 h 36972"/>
                <a:gd name="connsiteX1" fmla="*/ 15367 w 62357"/>
                <a:gd name="connsiteY1" fmla="*/ 36274 h 36972"/>
                <a:gd name="connsiteX2" fmla="*/ 699 w 62357"/>
                <a:gd name="connsiteY2" fmla="*/ 29416 h 36972"/>
                <a:gd name="connsiteX3" fmla="*/ 7557 w 62357"/>
                <a:gd name="connsiteY3" fmla="*/ 14747 h 36972"/>
                <a:gd name="connsiteX4" fmla="*/ 7557 w 62357"/>
                <a:gd name="connsiteY4" fmla="*/ 14747 h 36972"/>
                <a:gd name="connsiteX5" fmla="*/ 7652 w 62357"/>
                <a:gd name="connsiteY5" fmla="*/ 14747 h 36972"/>
                <a:gd name="connsiteX6" fmla="*/ 47086 w 62357"/>
                <a:gd name="connsiteY6" fmla="*/ 650 h 36972"/>
                <a:gd name="connsiteX7" fmla="*/ 61659 w 62357"/>
                <a:gd name="connsiteY7" fmla="*/ 7603 h 36972"/>
                <a:gd name="connsiteX8" fmla="*/ 54801 w 62357"/>
                <a:gd name="connsiteY8" fmla="*/ 22177 h 3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57" h="36972">
                  <a:moveTo>
                    <a:pt x="54801" y="22177"/>
                  </a:moveTo>
                  <a:lnTo>
                    <a:pt x="15367" y="36274"/>
                  </a:lnTo>
                  <a:cubicBezTo>
                    <a:pt x="9462" y="38464"/>
                    <a:pt x="2890" y="35321"/>
                    <a:pt x="699" y="29416"/>
                  </a:cubicBezTo>
                  <a:cubicBezTo>
                    <a:pt x="-1492" y="23510"/>
                    <a:pt x="1651" y="16938"/>
                    <a:pt x="7557" y="14747"/>
                  </a:cubicBezTo>
                  <a:cubicBezTo>
                    <a:pt x="7557" y="14747"/>
                    <a:pt x="7557" y="14747"/>
                    <a:pt x="7557" y="14747"/>
                  </a:cubicBezTo>
                  <a:lnTo>
                    <a:pt x="7652" y="14747"/>
                  </a:lnTo>
                  <a:lnTo>
                    <a:pt x="47086" y="650"/>
                  </a:lnTo>
                  <a:cubicBezTo>
                    <a:pt x="52991" y="-1446"/>
                    <a:pt x="59563" y="1698"/>
                    <a:pt x="61659" y="7603"/>
                  </a:cubicBezTo>
                  <a:cubicBezTo>
                    <a:pt x="63850" y="13604"/>
                    <a:pt x="60706" y="20081"/>
                    <a:pt x="54801" y="2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4FE65E1-C606-E4C8-CF58-B7382BAAE20E}"/>
                </a:ext>
              </a:extLst>
            </p:cNvPr>
            <p:cNvSpPr/>
            <p:nvPr/>
          </p:nvSpPr>
          <p:spPr>
            <a:xfrm>
              <a:off x="4757171" y="4041748"/>
              <a:ext cx="202062" cy="86845"/>
            </a:xfrm>
            <a:custGeom>
              <a:avLst/>
              <a:gdLst>
                <a:gd name="connsiteX0" fmla="*/ 194495 w 202062"/>
                <a:gd name="connsiteY0" fmla="*/ 22188 h 86845"/>
                <a:gd name="connsiteX1" fmla="*/ 15234 w 202062"/>
                <a:gd name="connsiteY1" fmla="*/ 86196 h 86845"/>
                <a:gd name="connsiteX2" fmla="*/ 661 w 202062"/>
                <a:gd name="connsiteY2" fmla="*/ 79242 h 86845"/>
                <a:gd name="connsiteX3" fmla="*/ 7519 w 202062"/>
                <a:gd name="connsiteY3" fmla="*/ 64669 h 86845"/>
                <a:gd name="connsiteX4" fmla="*/ 186780 w 202062"/>
                <a:gd name="connsiteY4" fmla="*/ 661 h 86845"/>
                <a:gd name="connsiteX5" fmla="*/ 201353 w 202062"/>
                <a:gd name="connsiteY5" fmla="*/ 7519 h 86845"/>
                <a:gd name="connsiteX6" fmla="*/ 194495 w 202062"/>
                <a:gd name="connsiteY6" fmla="*/ 22188 h 86845"/>
                <a:gd name="connsiteX7" fmla="*/ 194495 w 202062"/>
                <a:gd name="connsiteY7" fmla="*/ 22188 h 8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062" h="86845">
                  <a:moveTo>
                    <a:pt x="194495" y="22188"/>
                  </a:moveTo>
                  <a:lnTo>
                    <a:pt x="15234" y="86196"/>
                  </a:lnTo>
                  <a:cubicBezTo>
                    <a:pt x="9329" y="88291"/>
                    <a:pt x="2757" y="85148"/>
                    <a:pt x="661" y="79242"/>
                  </a:cubicBezTo>
                  <a:cubicBezTo>
                    <a:pt x="-1434" y="73337"/>
                    <a:pt x="1614" y="66860"/>
                    <a:pt x="7519" y="64669"/>
                  </a:cubicBezTo>
                  <a:lnTo>
                    <a:pt x="186780" y="661"/>
                  </a:lnTo>
                  <a:cubicBezTo>
                    <a:pt x="192685" y="-1434"/>
                    <a:pt x="199257" y="1614"/>
                    <a:pt x="201353" y="7519"/>
                  </a:cubicBezTo>
                  <a:cubicBezTo>
                    <a:pt x="203544" y="13520"/>
                    <a:pt x="200496" y="20092"/>
                    <a:pt x="194495" y="22188"/>
                  </a:cubicBezTo>
                  <a:lnTo>
                    <a:pt x="194495" y="221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54A9167-53F5-376F-2EF8-487BA3CDFBC7}"/>
                </a:ext>
              </a:extLst>
            </p:cNvPr>
            <p:cNvSpPr/>
            <p:nvPr/>
          </p:nvSpPr>
          <p:spPr>
            <a:xfrm>
              <a:off x="4740312" y="3994611"/>
              <a:ext cx="202013" cy="86750"/>
            </a:xfrm>
            <a:custGeom>
              <a:avLst/>
              <a:gdLst>
                <a:gd name="connsiteX0" fmla="*/ 194495 w 202013"/>
                <a:gd name="connsiteY0" fmla="*/ 22081 h 86750"/>
                <a:gd name="connsiteX1" fmla="*/ 15234 w 202013"/>
                <a:gd name="connsiteY1" fmla="*/ 86089 h 86750"/>
                <a:gd name="connsiteX2" fmla="*/ 661 w 202013"/>
                <a:gd name="connsiteY2" fmla="*/ 79231 h 86750"/>
                <a:gd name="connsiteX3" fmla="*/ 7519 w 202013"/>
                <a:gd name="connsiteY3" fmla="*/ 64658 h 86750"/>
                <a:gd name="connsiteX4" fmla="*/ 7519 w 202013"/>
                <a:gd name="connsiteY4" fmla="*/ 64658 h 86750"/>
                <a:gd name="connsiteX5" fmla="*/ 7519 w 202013"/>
                <a:gd name="connsiteY5" fmla="*/ 64658 h 86750"/>
                <a:gd name="connsiteX6" fmla="*/ 186780 w 202013"/>
                <a:gd name="connsiteY6" fmla="*/ 650 h 86750"/>
                <a:gd name="connsiteX7" fmla="*/ 201353 w 202013"/>
                <a:gd name="connsiteY7" fmla="*/ 7603 h 86750"/>
                <a:gd name="connsiteX8" fmla="*/ 194495 w 202013"/>
                <a:gd name="connsiteY8" fmla="*/ 22081 h 86750"/>
                <a:gd name="connsiteX9" fmla="*/ 194495 w 202013"/>
                <a:gd name="connsiteY9" fmla="*/ 22081 h 8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013" h="86750">
                  <a:moveTo>
                    <a:pt x="194495" y="22081"/>
                  </a:moveTo>
                  <a:lnTo>
                    <a:pt x="15234" y="86089"/>
                  </a:lnTo>
                  <a:cubicBezTo>
                    <a:pt x="9329" y="88185"/>
                    <a:pt x="2757" y="85137"/>
                    <a:pt x="661" y="79231"/>
                  </a:cubicBezTo>
                  <a:cubicBezTo>
                    <a:pt x="-1434" y="73326"/>
                    <a:pt x="1614" y="66754"/>
                    <a:pt x="7519" y="64658"/>
                  </a:cubicBezTo>
                  <a:lnTo>
                    <a:pt x="7519" y="64658"/>
                  </a:lnTo>
                  <a:lnTo>
                    <a:pt x="7519" y="64658"/>
                  </a:lnTo>
                  <a:lnTo>
                    <a:pt x="186780" y="650"/>
                  </a:lnTo>
                  <a:cubicBezTo>
                    <a:pt x="192685" y="-1445"/>
                    <a:pt x="199257" y="1698"/>
                    <a:pt x="201353" y="7603"/>
                  </a:cubicBezTo>
                  <a:cubicBezTo>
                    <a:pt x="203448" y="13414"/>
                    <a:pt x="200400" y="19986"/>
                    <a:pt x="194495" y="22081"/>
                  </a:cubicBezTo>
                  <a:lnTo>
                    <a:pt x="194495" y="220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75C86D9-4D6B-9BEB-C3BD-011E72A15CA9}"/>
                </a:ext>
              </a:extLst>
            </p:cNvPr>
            <p:cNvSpPr/>
            <p:nvPr/>
          </p:nvSpPr>
          <p:spPr>
            <a:xfrm>
              <a:off x="4703159" y="3758279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3"/>
                    <a:pt x="21322" y="0"/>
                    <a:pt x="47625" y="0"/>
                  </a:cubicBezTo>
                  <a:cubicBezTo>
                    <a:pt x="73928" y="0"/>
                    <a:pt x="95250" y="21323"/>
                    <a:pt x="95250" y="47625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BD7729-AFEC-9836-CBF7-F7B6445C0E06}"/>
              </a:ext>
            </a:extLst>
          </p:cNvPr>
          <p:cNvGrpSpPr/>
          <p:nvPr/>
        </p:nvGrpSpPr>
        <p:grpSpPr>
          <a:xfrm>
            <a:off x="6340958" y="2535353"/>
            <a:ext cx="4745744" cy="2447287"/>
            <a:chOff x="7096889" y="3415554"/>
            <a:chExt cx="3774340" cy="194635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616ABE6-CB93-5077-98F3-582B21F46E9A}"/>
                </a:ext>
              </a:extLst>
            </p:cNvPr>
            <p:cNvSpPr/>
            <p:nvPr/>
          </p:nvSpPr>
          <p:spPr>
            <a:xfrm>
              <a:off x="8199100" y="3963786"/>
              <a:ext cx="407698" cy="808047"/>
            </a:xfrm>
            <a:custGeom>
              <a:avLst/>
              <a:gdLst>
                <a:gd name="connsiteX0" fmla="*/ 328041 w 656082"/>
                <a:gd name="connsiteY0" fmla="*/ 1300264 h 1300338"/>
                <a:gd name="connsiteX1" fmla="*/ 104013 w 656082"/>
                <a:gd name="connsiteY1" fmla="*/ 1284739 h 1300338"/>
                <a:gd name="connsiteX2" fmla="*/ 0 w 656082"/>
                <a:gd name="connsiteY2" fmla="*/ 1235399 h 1300338"/>
                <a:gd name="connsiteX3" fmla="*/ 0 w 656082"/>
                <a:gd name="connsiteY3" fmla="*/ 1235018 h 1300338"/>
                <a:gd name="connsiteX4" fmla="*/ 128778 w 656082"/>
                <a:gd name="connsiteY4" fmla="*/ 254419 h 1300338"/>
                <a:gd name="connsiteX5" fmla="*/ 63913 w 656082"/>
                <a:gd name="connsiteY5" fmla="*/ 68491 h 1300338"/>
                <a:gd name="connsiteX6" fmla="*/ 95631 w 656082"/>
                <a:gd name="connsiteY6" fmla="*/ 2864 h 1300338"/>
                <a:gd name="connsiteX7" fmla="*/ 113157 w 656082"/>
                <a:gd name="connsiteY7" fmla="*/ 7 h 1300338"/>
                <a:gd name="connsiteX8" fmla="*/ 539687 w 656082"/>
                <a:gd name="connsiteY8" fmla="*/ 4483 h 1300338"/>
                <a:gd name="connsiteX9" fmla="*/ 590645 w 656082"/>
                <a:gd name="connsiteY9" fmla="*/ 56490 h 1300338"/>
                <a:gd name="connsiteX10" fmla="*/ 587978 w 656082"/>
                <a:gd name="connsiteY10" fmla="*/ 72206 h 1300338"/>
                <a:gd name="connsiteX11" fmla="*/ 527304 w 656082"/>
                <a:gd name="connsiteY11" fmla="*/ 254324 h 1300338"/>
                <a:gd name="connsiteX12" fmla="*/ 656082 w 656082"/>
                <a:gd name="connsiteY12" fmla="*/ 1234923 h 1300338"/>
                <a:gd name="connsiteX13" fmla="*/ 328041 w 656082"/>
                <a:gd name="connsiteY13" fmla="*/ 1300264 h 13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082" h="1300338">
                  <a:moveTo>
                    <a:pt x="328041" y="1300264"/>
                  </a:moveTo>
                  <a:cubicBezTo>
                    <a:pt x="253079" y="1301026"/>
                    <a:pt x="178118" y="1295883"/>
                    <a:pt x="104013" y="1284739"/>
                  </a:cubicBezTo>
                  <a:cubicBezTo>
                    <a:pt x="34957" y="1273023"/>
                    <a:pt x="0" y="1256449"/>
                    <a:pt x="0" y="1235399"/>
                  </a:cubicBezTo>
                  <a:lnTo>
                    <a:pt x="0" y="1235018"/>
                  </a:lnTo>
                  <a:lnTo>
                    <a:pt x="128778" y="254419"/>
                  </a:lnTo>
                  <a:lnTo>
                    <a:pt x="63913" y="68491"/>
                  </a:lnTo>
                  <a:cubicBezTo>
                    <a:pt x="54578" y="41631"/>
                    <a:pt x="68771" y="12294"/>
                    <a:pt x="95631" y="2864"/>
                  </a:cubicBezTo>
                  <a:cubicBezTo>
                    <a:pt x="101251" y="864"/>
                    <a:pt x="107156" y="-89"/>
                    <a:pt x="113157" y="7"/>
                  </a:cubicBezTo>
                  <a:lnTo>
                    <a:pt x="539687" y="4483"/>
                  </a:lnTo>
                  <a:cubicBezTo>
                    <a:pt x="568166" y="4769"/>
                    <a:pt x="590931" y="28105"/>
                    <a:pt x="590645" y="56490"/>
                  </a:cubicBezTo>
                  <a:cubicBezTo>
                    <a:pt x="590550" y="61824"/>
                    <a:pt x="589693" y="67158"/>
                    <a:pt x="587978" y="72206"/>
                  </a:cubicBezTo>
                  <a:lnTo>
                    <a:pt x="527304" y="254324"/>
                  </a:lnTo>
                  <a:lnTo>
                    <a:pt x="656082" y="1234923"/>
                  </a:lnTo>
                  <a:cubicBezTo>
                    <a:pt x="656082" y="1286548"/>
                    <a:pt x="449866" y="1300264"/>
                    <a:pt x="328041" y="130026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004C2E-4109-0490-9B57-D1CA52D61B96}"/>
                </a:ext>
              </a:extLst>
            </p:cNvPr>
            <p:cNvSpPr/>
            <p:nvPr/>
          </p:nvSpPr>
          <p:spPr>
            <a:xfrm>
              <a:off x="8251838" y="4686022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424E25-8A2D-51A9-54B9-593830610434}"/>
                </a:ext>
              </a:extLst>
            </p:cNvPr>
            <p:cNvSpPr/>
            <p:nvPr/>
          </p:nvSpPr>
          <p:spPr>
            <a:xfrm>
              <a:off x="8251838" y="4642281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B47823A-6A1F-ADD8-F0E4-F1EF31B15A87}"/>
                </a:ext>
              </a:extLst>
            </p:cNvPr>
            <p:cNvSpPr/>
            <p:nvPr/>
          </p:nvSpPr>
          <p:spPr>
            <a:xfrm>
              <a:off x="8251838" y="4598598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AE49CC7-EC90-36EC-5EB8-BDBC05DA9579}"/>
                </a:ext>
              </a:extLst>
            </p:cNvPr>
            <p:cNvSpPr/>
            <p:nvPr/>
          </p:nvSpPr>
          <p:spPr>
            <a:xfrm>
              <a:off x="8251838" y="4554917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B982278-4857-DE87-6CB2-AB16F5D1E613}"/>
                </a:ext>
              </a:extLst>
            </p:cNvPr>
            <p:cNvSpPr/>
            <p:nvPr/>
          </p:nvSpPr>
          <p:spPr>
            <a:xfrm>
              <a:off x="8251838" y="4511235"/>
              <a:ext cx="129507" cy="7280"/>
            </a:xfrm>
            <a:custGeom>
              <a:avLst/>
              <a:gdLst>
                <a:gd name="connsiteX0" fmla="*/ 0 w 208407"/>
                <a:gd name="connsiteY0" fmla="*/ 0 h 11715"/>
                <a:gd name="connsiteX1" fmla="*/ 208407 w 208407"/>
                <a:gd name="connsiteY1" fmla="*/ 0 h 11715"/>
                <a:gd name="connsiteX2" fmla="*/ 208407 w 208407"/>
                <a:gd name="connsiteY2" fmla="*/ 11716 h 11715"/>
                <a:gd name="connsiteX3" fmla="*/ 0 w 208407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7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53F28F7-9194-210F-BFBD-4CBE5486AD85}"/>
                </a:ext>
              </a:extLst>
            </p:cNvPr>
            <p:cNvSpPr/>
            <p:nvPr/>
          </p:nvSpPr>
          <p:spPr>
            <a:xfrm>
              <a:off x="9364069" y="3963786"/>
              <a:ext cx="407698" cy="808047"/>
            </a:xfrm>
            <a:custGeom>
              <a:avLst/>
              <a:gdLst>
                <a:gd name="connsiteX0" fmla="*/ 328041 w 656082"/>
                <a:gd name="connsiteY0" fmla="*/ 1300264 h 1300338"/>
                <a:gd name="connsiteX1" fmla="*/ 104013 w 656082"/>
                <a:gd name="connsiteY1" fmla="*/ 1284739 h 1300338"/>
                <a:gd name="connsiteX2" fmla="*/ 0 w 656082"/>
                <a:gd name="connsiteY2" fmla="*/ 1235399 h 1300338"/>
                <a:gd name="connsiteX3" fmla="*/ 0 w 656082"/>
                <a:gd name="connsiteY3" fmla="*/ 1235018 h 1300338"/>
                <a:gd name="connsiteX4" fmla="*/ 128778 w 656082"/>
                <a:gd name="connsiteY4" fmla="*/ 254419 h 1300338"/>
                <a:gd name="connsiteX5" fmla="*/ 63913 w 656082"/>
                <a:gd name="connsiteY5" fmla="*/ 68491 h 1300338"/>
                <a:gd name="connsiteX6" fmla="*/ 95631 w 656082"/>
                <a:gd name="connsiteY6" fmla="*/ 2864 h 1300338"/>
                <a:gd name="connsiteX7" fmla="*/ 113157 w 656082"/>
                <a:gd name="connsiteY7" fmla="*/ 7 h 1300338"/>
                <a:gd name="connsiteX8" fmla="*/ 539687 w 656082"/>
                <a:gd name="connsiteY8" fmla="*/ 4483 h 1300338"/>
                <a:gd name="connsiteX9" fmla="*/ 590645 w 656082"/>
                <a:gd name="connsiteY9" fmla="*/ 56490 h 1300338"/>
                <a:gd name="connsiteX10" fmla="*/ 587978 w 656082"/>
                <a:gd name="connsiteY10" fmla="*/ 72206 h 1300338"/>
                <a:gd name="connsiteX11" fmla="*/ 527304 w 656082"/>
                <a:gd name="connsiteY11" fmla="*/ 254324 h 1300338"/>
                <a:gd name="connsiteX12" fmla="*/ 656082 w 656082"/>
                <a:gd name="connsiteY12" fmla="*/ 1234923 h 1300338"/>
                <a:gd name="connsiteX13" fmla="*/ 328041 w 656082"/>
                <a:gd name="connsiteY13" fmla="*/ 1300264 h 13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082" h="1300338">
                  <a:moveTo>
                    <a:pt x="328041" y="1300264"/>
                  </a:moveTo>
                  <a:cubicBezTo>
                    <a:pt x="253079" y="1301026"/>
                    <a:pt x="178118" y="1295883"/>
                    <a:pt x="104013" y="1284739"/>
                  </a:cubicBezTo>
                  <a:cubicBezTo>
                    <a:pt x="34957" y="1273023"/>
                    <a:pt x="0" y="1256449"/>
                    <a:pt x="0" y="1235399"/>
                  </a:cubicBezTo>
                  <a:lnTo>
                    <a:pt x="0" y="1235018"/>
                  </a:lnTo>
                  <a:lnTo>
                    <a:pt x="128778" y="254419"/>
                  </a:lnTo>
                  <a:lnTo>
                    <a:pt x="63913" y="68491"/>
                  </a:lnTo>
                  <a:cubicBezTo>
                    <a:pt x="54578" y="41631"/>
                    <a:pt x="68771" y="12294"/>
                    <a:pt x="95631" y="2864"/>
                  </a:cubicBezTo>
                  <a:cubicBezTo>
                    <a:pt x="101251" y="864"/>
                    <a:pt x="107156" y="-89"/>
                    <a:pt x="113157" y="7"/>
                  </a:cubicBezTo>
                  <a:lnTo>
                    <a:pt x="539687" y="4483"/>
                  </a:lnTo>
                  <a:cubicBezTo>
                    <a:pt x="568166" y="4769"/>
                    <a:pt x="590931" y="28105"/>
                    <a:pt x="590645" y="56490"/>
                  </a:cubicBezTo>
                  <a:cubicBezTo>
                    <a:pt x="590550" y="61824"/>
                    <a:pt x="589693" y="67158"/>
                    <a:pt x="587978" y="72206"/>
                  </a:cubicBezTo>
                  <a:lnTo>
                    <a:pt x="527304" y="254324"/>
                  </a:lnTo>
                  <a:lnTo>
                    <a:pt x="656082" y="1234923"/>
                  </a:lnTo>
                  <a:cubicBezTo>
                    <a:pt x="656082" y="1286548"/>
                    <a:pt x="449866" y="1300264"/>
                    <a:pt x="328041" y="130026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F63A6F4-AEF1-7685-E89D-D18033EECAF8}"/>
                </a:ext>
              </a:extLst>
            </p:cNvPr>
            <p:cNvSpPr/>
            <p:nvPr/>
          </p:nvSpPr>
          <p:spPr>
            <a:xfrm>
              <a:off x="9416807" y="4686022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B4E04FC6-2A20-35A3-CC2A-7F0F118E9CCA}"/>
                </a:ext>
              </a:extLst>
            </p:cNvPr>
            <p:cNvSpPr/>
            <p:nvPr/>
          </p:nvSpPr>
          <p:spPr>
            <a:xfrm>
              <a:off x="9416807" y="4642281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3BF578B-03E6-8F17-1A59-4DF75D2D1DAF}"/>
                </a:ext>
              </a:extLst>
            </p:cNvPr>
            <p:cNvSpPr/>
            <p:nvPr/>
          </p:nvSpPr>
          <p:spPr>
            <a:xfrm>
              <a:off x="9416807" y="4598598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911FE3C-ACA4-F804-78C8-0AB9419CB577}"/>
                </a:ext>
              </a:extLst>
            </p:cNvPr>
            <p:cNvSpPr/>
            <p:nvPr/>
          </p:nvSpPr>
          <p:spPr>
            <a:xfrm>
              <a:off x="9416807" y="4554917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A3DE15C-074E-A32B-AFFD-D1E2CE72CBCC}"/>
                </a:ext>
              </a:extLst>
            </p:cNvPr>
            <p:cNvSpPr/>
            <p:nvPr/>
          </p:nvSpPr>
          <p:spPr>
            <a:xfrm>
              <a:off x="9416807" y="4511235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EC4F28-A122-A19B-6C26-FC2E3D7E86ED}"/>
                </a:ext>
              </a:extLst>
            </p:cNvPr>
            <p:cNvSpPr/>
            <p:nvPr/>
          </p:nvSpPr>
          <p:spPr>
            <a:xfrm>
              <a:off x="8817986" y="3963786"/>
              <a:ext cx="407698" cy="808047"/>
            </a:xfrm>
            <a:custGeom>
              <a:avLst/>
              <a:gdLst>
                <a:gd name="connsiteX0" fmla="*/ 328041 w 656082"/>
                <a:gd name="connsiteY0" fmla="*/ 1300264 h 1300338"/>
                <a:gd name="connsiteX1" fmla="*/ 104013 w 656082"/>
                <a:gd name="connsiteY1" fmla="*/ 1284739 h 1300338"/>
                <a:gd name="connsiteX2" fmla="*/ 0 w 656082"/>
                <a:gd name="connsiteY2" fmla="*/ 1235399 h 1300338"/>
                <a:gd name="connsiteX3" fmla="*/ 0 w 656082"/>
                <a:gd name="connsiteY3" fmla="*/ 1235018 h 1300338"/>
                <a:gd name="connsiteX4" fmla="*/ 128778 w 656082"/>
                <a:gd name="connsiteY4" fmla="*/ 254419 h 1300338"/>
                <a:gd name="connsiteX5" fmla="*/ 63913 w 656082"/>
                <a:gd name="connsiteY5" fmla="*/ 68491 h 1300338"/>
                <a:gd name="connsiteX6" fmla="*/ 95631 w 656082"/>
                <a:gd name="connsiteY6" fmla="*/ 2864 h 1300338"/>
                <a:gd name="connsiteX7" fmla="*/ 113157 w 656082"/>
                <a:gd name="connsiteY7" fmla="*/ 7 h 1300338"/>
                <a:gd name="connsiteX8" fmla="*/ 539687 w 656082"/>
                <a:gd name="connsiteY8" fmla="*/ 4483 h 1300338"/>
                <a:gd name="connsiteX9" fmla="*/ 590645 w 656082"/>
                <a:gd name="connsiteY9" fmla="*/ 56490 h 1300338"/>
                <a:gd name="connsiteX10" fmla="*/ 587978 w 656082"/>
                <a:gd name="connsiteY10" fmla="*/ 72206 h 1300338"/>
                <a:gd name="connsiteX11" fmla="*/ 527304 w 656082"/>
                <a:gd name="connsiteY11" fmla="*/ 254324 h 1300338"/>
                <a:gd name="connsiteX12" fmla="*/ 656082 w 656082"/>
                <a:gd name="connsiteY12" fmla="*/ 1234923 h 1300338"/>
                <a:gd name="connsiteX13" fmla="*/ 328041 w 656082"/>
                <a:gd name="connsiteY13" fmla="*/ 1300264 h 13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082" h="1300338">
                  <a:moveTo>
                    <a:pt x="328041" y="1300264"/>
                  </a:moveTo>
                  <a:cubicBezTo>
                    <a:pt x="253079" y="1301026"/>
                    <a:pt x="178117" y="1295883"/>
                    <a:pt x="104013" y="1284739"/>
                  </a:cubicBezTo>
                  <a:cubicBezTo>
                    <a:pt x="34957" y="1273023"/>
                    <a:pt x="0" y="1256449"/>
                    <a:pt x="0" y="1235399"/>
                  </a:cubicBezTo>
                  <a:lnTo>
                    <a:pt x="0" y="1235018"/>
                  </a:lnTo>
                  <a:lnTo>
                    <a:pt x="128778" y="254419"/>
                  </a:lnTo>
                  <a:lnTo>
                    <a:pt x="63913" y="68491"/>
                  </a:lnTo>
                  <a:cubicBezTo>
                    <a:pt x="54578" y="41631"/>
                    <a:pt x="68771" y="12294"/>
                    <a:pt x="95631" y="2864"/>
                  </a:cubicBezTo>
                  <a:cubicBezTo>
                    <a:pt x="101251" y="864"/>
                    <a:pt x="107156" y="-89"/>
                    <a:pt x="113157" y="7"/>
                  </a:cubicBezTo>
                  <a:lnTo>
                    <a:pt x="539687" y="4483"/>
                  </a:lnTo>
                  <a:cubicBezTo>
                    <a:pt x="568166" y="4769"/>
                    <a:pt x="590931" y="28105"/>
                    <a:pt x="590645" y="56490"/>
                  </a:cubicBezTo>
                  <a:cubicBezTo>
                    <a:pt x="590550" y="61824"/>
                    <a:pt x="589693" y="67158"/>
                    <a:pt x="587978" y="72206"/>
                  </a:cubicBezTo>
                  <a:lnTo>
                    <a:pt x="527304" y="254324"/>
                  </a:lnTo>
                  <a:lnTo>
                    <a:pt x="656082" y="1234923"/>
                  </a:lnTo>
                  <a:cubicBezTo>
                    <a:pt x="656082" y="1286548"/>
                    <a:pt x="449866" y="1300264"/>
                    <a:pt x="328041" y="1300264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6B61A9B-84A2-0135-E8EA-582695B30F77}"/>
                </a:ext>
              </a:extLst>
            </p:cNvPr>
            <p:cNvSpPr/>
            <p:nvPr/>
          </p:nvSpPr>
          <p:spPr>
            <a:xfrm>
              <a:off x="8870724" y="4686022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E40CAA9-5BE2-58B3-D574-20A4E674141F}"/>
                </a:ext>
              </a:extLst>
            </p:cNvPr>
            <p:cNvSpPr/>
            <p:nvPr/>
          </p:nvSpPr>
          <p:spPr>
            <a:xfrm>
              <a:off x="8870724" y="4642281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126B338-529B-6212-50A8-00B7550FCAA9}"/>
                </a:ext>
              </a:extLst>
            </p:cNvPr>
            <p:cNvSpPr/>
            <p:nvPr/>
          </p:nvSpPr>
          <p:spPr>
            <a:xfrm>
              <a:off x="8870724" y="4598598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EBE553F-ABE6-7764-3D8E-98C864F75C2C}"/>
                </a:ext>
              </a:extLst>
            </p:cNvPr>
            <p:cNvSpPr/>
            <p:nvPr/>
          </p:nvSpPr>
          <p:spPr>
            <a:xfrm>
              <a:off x="8870724" y="4554917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2013540-76E7-6023-8518-B20C7F6DD2A5}"/>
                </a:ext>
              </a:extLst>
            </p:cNvPr>
            <p:cNvSpPr/>
            <p:nvPr/>
          </p:nvSpPr>
          <p:spPr>
            <a:xfrm>
              <a:off x="8870724" y="4511235"/>
              <a:ext cx="129506" cy="7280"/>
            </a:xfrm>
            <a:custGeom>
              <a:avLst/>
              <a:gdLst>
                <a:gd name="connsiteX0" fmla="*/ 0 w 208406"/>
                <a:gd name="connsiteY0" fmla="*/ 0 h 11715"/>
                <a:gd name="connsiteX1" fmla="*/ 208407 w 208406"/>
                <a:gd name="connsiteY1" fmla="*/ 0 h 11715"/>
                <a:gd name="connsiteX2" fmla="*/ 208407 w 208406"/>
                <a:gd name="connsiteY2" fmla="*/ 11716 h 11715"/>
                <a:gd name="connsiteX3" fmla="*/ 0 w 208406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406" h="11715">
                  <a:moveTo>
                    <a:pt x="0" y="0"/>
                  </a:moveTo>
                  <a:lnTo>
                    <a:pt x="208407" y="0"/>
                  </a:lnTo>
                  <a:lnTo>
                    <a:pt x="208407" y="11716"/>
                  </a:lnTo>
                  <a:lnTo>
                    <a:pt x="0" y="11716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96548763-54AC-68F7-1679-0E2896BCBFE2}"/>
                </a:ext>
              </a:extLst>
            </p:cNvPr>
            <p:cNvSpPr/>
            <p:nvPr/>
          </p:nvSpPr>
          <p:spPr>
            <a:xfrm>
              <a:off x="8106232" y="4300106"/>
              <a:ext cx="1827596" cy="618886"/>
            </a:xfrm>
            <a:custGeom>
              <a:avLst/>
              <a:gdLst>
                <a:gd name="connsiteX0" fmla="*/ 2858929 w 2941034"/>
                <a:gd name="connsiteY0" fmla="*/ 831913 h 995934"/>
                <a:gd name="connsiteX1" fmla="*/ 2460593 w 2941034"/>
                <a:gd name="connsiteY1" fmla="*/ 831913 h 995934"/>
                <a:gd name="connsiteX2" fmla="*/ 2460593 w 2941034"/>
                <a:gd name="connsiteY2" fmla="*/ 164021 h 995934"/>
                <a:gd name="connsiteX3" fmla="*/ 2858929 w 2941034"/>
                <a:gd name="connsiteY3" fmla="*/ 164021 h 995934"/>
                <a:gd name="connsiteX4" fmla="*/ 2940844 w 2941034"/>
                <a:gd name="connsiteY4" fmla="*/ 81915 h 995934"/>
                <a:gd name="connsiteX5" fmla="*/ 2858929 w 2941034"/>
                <a:gd name="connsiteY5" fmla="*/ 0 h 995934"/>
                <a:gd name="connsiteX6" fmla="*/ 82010 w 2941034"/>
                <a:gd name="connsiteY6" fmla="*/ 0 h 995934"/>
                <a:gd name="connsiteX7" fmla="*/ 95 w 2941034"/>
                <a:gd name="connsiteY7" fmla="*/ 82105 h 995934"/>
                <a:gd name="connsiteX8" fmla="*/ 82010 w 2941034"/>
                <a:gd name="connsiteY8" fmla="*/ 164021 h 995934"/>
                <a:gd name="connsiteX9" fmla="*/ 421767 w 2941034"/>
                <a:gd name="connsiteY9" fmla="*/ 164021 h 995934"/>
                <a:gd name="connsiteX10" fmla="*/ 421767 w 2941034"/>
                <a:gd name="connsiteY10" fmla="*/ 831913 h 995934"/>
                <a:gd name="connsiteX11" fmla="*/ 82010 w 2941034"/>
                <a:gd name="connsiteY11" fmla="*/ 831913 h 995934"/>
                <a:gd name="connsiteX12" fmla="*/ 0 w 2941034"/>
                <a:gd name="connsiteY12" fmla="*/ 913924 h 995934"/>
                <a:gd name="connsiteX13" fmla="*/ 82010 w 2941034"/>
                <a:gd name="connsiteY13" fmla="*/ 995934 h 995934"/>
                <a:gd name="connsiteX14" fmla="*/ 2858929 w 2941034"/>
                <a:gd name="connsiteY14" fmla="*/ 995934 h 995934"/>
                <a:gd name="connsiteX15" fmla="*/ 2941034 w 2941034"/>
                <a:gd name="connsiteY15" fmla="*/ 914019 h 995934"/>
                <a:gd name="connsiteX16" fmla="*/ 2859120 w 2941034"/>
                <a:gd name="connsiteY16" fmla="*/ 831913 h 995934"/>
                <a:gd name="connsiteX17" fmla="*/ 2858929 w 2941034"/>
                <a:gd name="connsiteY17" fmla="*/ 831913 h 995934"/>
                <a:gd name="connsiteX18" fmla="*/ 585883 w 2941034"/>
                <a:gd name="connsiteY18" fmla="*/ 831913 h 995934"/>
                <a:gd name="connsiteX19" fmla="*/ 585883 w 2941034"/>
                <a:gd name="connsiteY19" fmla="*/ 164021 h 995934"/>
                <a:gd name="connsiteX20" fmla="*/ 2296573 w 2941034"/>
                <a:gd name="connsiteY20" fmla="*/ 164021 h 995934"/>
                <a:gd name="connsiteX21" fmla="*/ 2296573 w 2941034"/>
                <a:gd name="connsiteY21" fmla="*/ 831913 h 995934"/>
                <a:gd name="connsiteX22" fmla="*/ 585883 w 2941034"/>
                <a:gd name="connsiteY22" fmla="*/ 831913 h 99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41034" h="995934">
                  <a:moveTo>
                    <a:pt x="2858929" y="831913"/>
                  </a:moveTo>
                  <a:lnTo>
                    <a:pt x="2460593" y="831913"/>
                  </a:lnTo>
                  <a:lnTo>
                    <a:pt x="2460593" y="164021"/>
                  </a:lnTo>
                  <a:lnTo>
                    <a:pt x="2858929" y="164021"/>
                  </a:lnTo>
                  <a:cubicBezTo>
                    <a:pt x="2904268" y="163925"/>
                    <a:pt x="2940844" y="127159"/>
                    <a:pt x="2940844" y="81915"/>
                  </a:cubicBezTo>
                  <a:cubicBezTo>
                    <a:pt x="2940749" y="36671"/>
                    <a:pt x="2904173" y="95"/>
                    <a:pt x="2858929" y="0"/>
                  </a:cubicBezTo>
                  <a:lnTo>
                    <a:pt x="82010" y="0"/>
                  </a:lnTo>
                  <a:cubicBezTo>
                    <a:pt x="36671" y="95"/>
                    <a:pt x="95" y="36862"/>
                    <a:pt x="95" y="82105"/>
                  </a:cubicBezTo>
                  <a:cubicBezTo>
                    <a:pt x="191" y="127349"/>
                    <a:pt x="36767" y="163925"/>
                    <a:pt x="82010" y="164021"/>
                  </a:cubicBezTo>
                  <a:lnTo>
                    <a:pt x="421767" y="164021"/>
                  </a:lnTo>
                  <a:lnTo>
                    <a:pt x="421767" y="831913"/>
                  </a:lnTo>
                  <a:lnTo>
                    <a:pt x="82010" y="831913"/>
                  </a:lnTo>
                  <a:cubicBezTo>
                    <a:pt x="36671" y="831913"/>
                    <a:pt x="0" y="868680"/>
                    <a:pt x="0" y="913924"/>
                  </a:cubicBezTo>
                  <a:cubicBezTo>
                    <a:pt x="0" y="959168"/>
                    <a:pt x="36767" y="995934"/>
                    <a:pt x="82010" y="995934"/>
                  </a:cubicBezTo>
                  <a:lnTo>
                    <a:pt x="2858929" y="995934"/>
                  </a:lnTo>
                  <a:cubicBezTo>
                    <a:pt x="2904268" y="996029"/>
                    <a:pt x="2941034" y="959358"/>
                    <a:pt x="2941034" y="914019"/>
                  </a:cubicBezTo>
                  <a:cubicBezTo>
                    <a:pt x="2941130" y="868680"/>
                    <a:pt x="2904458" y="831913"/>
                    <a:pt x="2859120" y="831913"/>
                  </a:cubicBezTo>
                  <a:cubicBezTo>
                    <a:pt x="2859120" y="831913"/>
                    <a:pt x="2859024" y="831913"/>
                    <a:pt x="2858929" y="831913"/>
                  </a:cubicBezTo>
                  <a:close/>
                  <a:moveTo>
                    <a:pt x="585883" y="831913"/>
                  </a:moveTo>
                  <a:lnTo>
                    <a:pt x="585883" y="164021"/>
                  </a:lnTo>
                  <a:lnTo>
                    <a:pt x="2296573" y="164021"/>
                  </a:lnTo>
                  <a:lnTo>
                    <a:pt x="2296573" y="831913"/>
                  </a:lnTo>
                  <a:lnTo>
                    <a:pt x="585883" y="831913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FDA129D-4269-5CEE-FFBA-1EC378ED1428}"/>
                </a:ext>
              </a:extLst>
            </p:cNvPr>
            <p:cNvSpPr/>
            <p:nvPr/>
          </p:nvSpPr>
          <p:spPr>
            <a:xfrm>
              <a:off x="9349213" y="3415554"/>
              <a:ext cx="987045" cy="1938835"/>
            </a:xfrm>
            <a:custGeom>
              <a:avLst/>
              <a:gdLst>
                <a:gd name="connsiteX0" fmla="*/ 794195 w 1588389"/>
                <a:gd name="connsiteY0" fmla="*/ 3120046 h 3120045"/>
                <a:gd name="connsiteX1" fmla="*/ 259080 w 1588389"/>
                <a:gd name="connsiteY1" fmla="*/ 3082994 h 3120045"/>
                <a:gd name="connsiteX2" fmla="*/ 0 w 1588389"/>
                <a:gd name="connsiteY2" fmla="*/ 2952025 h 3120045"/>
                <a:gd name="connsiteX3" fmla="*/ 95 w 1588389"/>
                <a:gd name="connsiteY3" fmla="*/ 2950215 h 3120045"/>
                <a:gd name="connsiteX4" fmla="*/ 306038 w 1588389"/>
                <a:gd name="connsiteY4" fmla="*/ 620591 h 3120045"/>
                <a:gd name="connsiteX5" fmla="*/ 152876 w 1588389"/>
                <a:gd name="connsiteY5" fmla="*/ 181488 h 3120045"/>
                <a:gd name="connsiteX6" fmla="*/ 170879 w 1588389"/>
                <a:gd name="connsiteY6" fmla="*/ 56901 h 3120045"/>
                <a:gd name="connsiteX7" fmla="*/ 283274 w 1588389"/>
                <a:gd name="connsiteY7" fmla="*/ 37 h 3120045"/>
                <a:gd name="connsiteX8" fmla="*/ 1297591 w 1588389"/>
                <a:gd name="connsiteY8" fmla="*/ 10610 h 3120045"/>
                <a:gd name="connsiteX9" fmla="*/ 1432655 w 1588389"/>
                <a:gd name="connsiteY9" fmla="*/ 148436 h 3120045"/>
                <a:gd name="connsiteX10" fmla="*/ 1425702 w 1588389"/>
                <a:gd name="connsiteY10" fmla="*/ 190156 h 3120045"/>
                <a:gd name="connsiteX11" fmla="*/ 1282351 w 1588389"/>
                <a:gd name="connsiteY11" fmla="*/ 620305 h 3120045"/>
                <a:gd name="connsiteX12" fmla="*/ 1588389 w 1588389"/>
                <a:gd name="connsiteY12" fmla="*/ 2950120 h 3120045"/>
                <a:gd name="connsiteX13" fmla="*/ 1588389 w 1588389"/>
                <a:gd name="connsiteY13" fmla="*/ 2950977 h 3120045"/>
                <a:gd name="connsiteX14" fmla="*/ 1295114 w 1588389"/>
                <a:gd name="connsiteY14" fmla="*/ 3088232 h 3120045"/>
                <a:gd name="connsiteX15" fmla="*/ 794195 w 1588389"/>
                <a:gd name="connsiteY15" fmla="*/ 3120046 h 31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8389" h="3120045">
                  <a:moveTo>
                    <a:pt x="794195" y="3120046"/>
                  </a:moveTo>
                  <a:cubicBezTo>
                    <a:pt x="590455" y="3120046"/>
                    <a:pt x="400431" y="3106901"/>
                    <a:pt x="259080" y="3082994"/>
                  </a:cubicBezTo>
                  <a:cubicBezTo>
                    <a:pt x="84772" y="3053466"/>
                    <a:pt x="0" y="3010699"/>
                    <a:pt x="0" y="2952025"/>
                  </a:cubicBezTo>
                  <a:lnTo>
                    <a:pt x="95" y="2950215"/>
                  </a:lnTo>
                  <a:lnTo>
                    <a:pt x="306038" y="620591"/>
                  </a:lnTo>
                  <a:lnTo>
                    <a:pt x="152876" y="181488"/>
                  </a:lnTo>
                  <a:cubicBezTo>
                    <a:pt x="137922" y="139578"/>
                    <a:pt x="144685" y="92906"/>
                    <a:pt x="170879" y="56901"/>
                  </a:cubicBezTo>
                  <a:cubicBezTo>
                    <a:pt x="196501" y="20325"/>
                    <a:pt x="238696" y="-1011"/>
                    <a:pt x="283274" y="37"/>
                  </a:cubicBezTo>
                  <a:lnTo>
                    <a:pt x="1297591" y="10610"/>
                  </a:lnTo>
                  <a:cubicBezTo>
                    <a:pt x="1372934" y="11372"/>
                    <a:pt x="1433417" y="73094"/>
                    <a:pt x="1432655" y="148436"/>
                  </a:cubicBezTo>
                  <a:cubicBezTo>
                    <a:pt x="1432465" y="162629"/>
                    <a:pt x="1430179" y="176726"/>
                    <a:pt x="1425702" y="190156"/>
                  </a:cubicBezTo>
                  <a:lnTo>
                    <a:pt x="1282351" y="620305"/>
                  </a:lnTo>
                  <a:lnTo>
                    <a:pt x="1588389" y="2950120"/>
                  </a:lnTo>
                  <a:lnTo>
                    <a:pt x="1588389" y="2950977"/>
                  </a:lnTo>
                  <a:cubicBezTo>
                    <a:pt x="1588389" y="3014223"/>
                    <a:pt x="1492472" y="3059086"/>
                    <a:pt x="1295114" y="3088232"/>
                  </a:cubicBezTo>
                  <a:cubicBezTo>
                    <a:pt x="1101090" y="3116998"/>
                    <a:pt x="880110" y="3120046"/>
                    <a:pt x="794195" y="31200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226216D-20DB-7B11-BE77-3C86DFD7CA96}"/>
                </a:ext>
              </a:extLst>
            </p:cNvPr>
            <p:cNvSpPr/>
            <p:nvPr/>
          </p:nvSpPr>
          <p:spPr>
            <a:xfrm>
              <a:off x="9349213" y="3415554"/>
              <a:ext cx="987045" cy="1938835"/>
            </a:xfrm>
            <a:custGeom>
              <a:avLst/>
              <a:gdLst>
                <a:gd name="connsiteX0" fmla="*/ 794195 w 1588389"/>
                <a:gd name="connsiteY0" fmla="*/ 3120046 h 3120045"/>
                <a:gd name="connsiteX1" fmla="*/ 259080 w 1588389"/>
                <a:gd name="connsiteY1" fmla="*/ 3082994 h 3120045"/>
                <a:gd name="connsiteX2" fmla="*/ 0 w 1588389"/>
                <a:gd name="connsiteY2" fmla="*/ 2952025 h 3120045"/>
                <a:gd name="connsiteX3" fmla="*/ 95 w 1588389"/>
                <a:gd name="connsiteY3" fmla="*/ 2950215 h 3120045"/>
                <a:gd name="connsiteX4" fmla="*/ 306038 w 1588389"/>
                <a:gd name="connsiteY4" fmla="*/ 620591 h 3120045"/>
                <a:gd name="connsiteX5" fmla="*/ 152876 w 1588389"/>
                <a:gd name="connsiteY5" fmla="*/ 181488 h 3120045"/>
                <a:gd name="connsiteX6" fmla="*/ 170879 w 1588389"/>
                <a:gd name="connsiteY6" fmla="*/ 56901 h 3120045"/>
                <a:gd name="connsiteX7" fmla="*/ 283274 w 1588389"/>
                <a:gd name="connsiteY7" fmla="*/ 37 h 3120045"/>
                <a:gd name="connsiteX8" fmla="*/ 1297591 w 1588389"/>
                <a:gd name="connsiteY8" fmla="*/ 10610 h 3120045"/>
                <a:gd name="connsiteX9" fmla="*/ 1432655 w 1588389"/>
                <a:gd name="connsiteY9" fmla="*/ 148436 h 3120045"/>
                <a:gd name="connsiteX10" fmla="*/ 1425702 w 1588389"/>
                <a:gd name="connsiteY10" fmla="*/ 190156 h 3120045"/>
                <a:gd name="connsiteX11" fmla="*/ 1282351 w 1588389"/>
                <a:gd name="connsiteY11" fmla="*/ 620305 h 3120045"/>
                <a:gd name="connsiteX12" fmla="*/ 1588389 w 1588389"/>
                <a:gd name="connsiteY12" fmla="*/ 2950120 h 3120045"/>
                <a:gd name="connsiteX13" fmla="*/ 1588389 w 1588389"/>
                <a:gd name="connsiteY13" fmla="*/ 2950977 h 3120045"/>
                <a:gd name="connsiteX14" fmla="*/ 1295114 w 1588389"/>
                <a:gd name="connsiteY14" fmla="*/ 3088232 h 3120045"/>
                <a:gd name="connsiteX15" fmla="*/ 794195 w 1588389"/>
                <a:gd name="connsiteY15" fmla="*/ 3120046 h 3120045"/>
                <a:gd name="connsiteX16" fmla="*/ 280511 w 1588389"/>
                <a:gd name="connsiteY16" fmla="*/ 27945 h 3120045"/>
                <a:gd name="connsiteX17" fmla="*/ 193548 w 1588389"/>
                <a:gd name="connsiteY17" fmla="*/ 73189 h 3120045"/>
                <a:gd name="connsiteX18" fmla="*/ 179261 w 1588389"/>
                <a:gd name="connsiteY18" fmla="*/ 172249 h 3120045"/>
                <a:gd name="connsiteX19" fmla="*/ 334613 w 1588389"/>
                <a:gd name="connsiteY19" fmla="*/ 617543 h 3120045"/>
                <a:gd name="connsiteX20" fmla="*/ 334232 w 1588389"/>
                <a:gd name="connsiteY20" fmla="*/ 620781 h 3120045"/>
                <a:gd name="connsiteX21" fmla="*/ 27908 w 1588389"/>
                <a:gd name="connsiteY21" fmla="*/ 2952787 h 3120045"/>
                <a:gd name="connsiteX22" fmla="*/ 263842 w 1588389"/>
                <a:gd name="connsiteY22" fmla="*/ 3055371 h 3120045"/>
                <a:gd name="connsiteX23" fmla="*/ 794290 w 1588389"/>
                <a:gd name="connsiteY23" fmla="*/ 3092042 h 3120045"/>
                <a:gd name="connsiteX24" fmla="*/ 1291019 w 1588389"/>
                <a:gd name="connsiteY24" fmla="*/ 3060610 h 3120045"/>
                <a:gd name="connsiteX25" fmla="*/ 1560481 w 1588389"/>
                <a:gd name="connsiteY25" fmla="*/ 2951739 h 3120045"/>
                <a:gd name="connsiteX26" fmla="*/ 1253871 w 1588389"/>
                <a:gd name="connsiteY26" fmla="*/ 617447 h 3120045"/>
                <a:gd name="connsiteX27" fmla="*/ 1399318 w 1588389"/>
                <a:gd name="connsiteY27" fmla="*/ 181202 h 3120045"/>
                <a:gd name="connsiteX28" fmla="*/ 1330643 w 1588389"/>
                <a:gd name="connsiteY28" fmla="*/ 43852 h 3120045"/>
                <a:gd name="connsiteX29" fmla="*/ 1297400 w 1588389"/>
                <a:gd name="connsiteY29" fmla="*/ 38327 h 3120045"/>
                <a:gd name="connsiteX30" fmla="*/ 282988 w 1588389"/>
                <a:gd name="connsiteY30" fmla="*/ 27755 h 3120045"/>
                <a:gd name="connsiteX31" fmla="*/ 280511 w 1588389"/>
                <a:gd name="connsiteY31" fmla="*/ 27945 h 31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8389" h="3120045">
                  <a:moveTo>
                    <a:pt x="794195" y="3120046"/>
                  </a:moveTo>
                  <a:cubicBezTo>
                    <a:pt x="590455" y="3120046"/>
                    <a:pt x="400431" y="3106901"/>
                    <a:pt x="259080" y="3082994"/>
                  </a:cubicBezTo>
                  <a:cubicBezTo>
                    <a:pt x="84772" y="3053466"/>
                    <a:pt x="0" y="3010699"/>
                    <a:pt x="0" y="2952025"/>
                  </a:cubicBezTo>
                  <a:lnTo>
                    <a:pt x="95" y="2950215"/>
                  </a:lnTo>
                  <a:lnTo>
                    <a:pt x="306038" y="620591"/>
                  </a:lnTo>
                  <a:lnTo>
                    <a:pt x="152876" y="181488"/>
                  </a:lnTo>
                  <a:cubicBezTo>
                    <a:pt x="137922" y="139578"/>
                    <a:pt x="144685" y="92906"/>
                    <a:pt x="170879" y="56901"/>
                  </a:cubicBezTo>
                  <a:cubicBezTo>
                    <a:pt x="196501" y="20325"/>
                    <a:pt x="238696" y="-1011"/>
                    <a:pt x="283274" y="37"/>
                  </a:cubicBezTo>
                  <a:lnTo>
                    <a:pt x="1297591" y="10610"/>
                  </a:lnTo>
                  <a:cubicBezTo>
                    <a:pt x="1372934" y="11372"/>
                    <a:pt x="1433417" y="73094"/>
                    <a:pt x="1432655" y="148436"/>
                  </a:cubicBezTo>
                  <a:cubicBezTo>
                    <a:pt x="1432465" y="162629"/>
                    <a:pt x="1430179" y="176726"/>
                    <a:pt x="1425702" y="190156"/>
                  </a:cubicBezTo>
                  <a:lnTo>
                    <a:pt x="1282351" y="620305"/>
                  </a:lnTo>
                  <a:lnTo>
                    <a:pt x="1588389" y="2950120"/>
                  </a:lnTo>
                  <a:lnTo>
                    <a:pt x="1588389" y="2950977"/>
                  </a:lnTo>
                  <a:cubicBezTo>
                    <a:pt x="1588389" y="3014223"/>
                    <a:pt x="1492472" y="3059086"/>
                    <a:pt x="1295114" y="3088232"/>
                  </a:cubicBezTo>
                  <a:cubicBezTo>
                    <a:pt x="1101090" y="3116998"/>
                    <a:pt x="880110" y="3120046"/>
                    <a:pt x="794195" y="3120046"/>
                  </a:cubicBezTo>
                  <a:close/>
                  <a:moveTo>
                    <a:pt x="280511" y="27945"/>
                  </a:moveTo>
                  <a:cubicBezTo>
                    <a:pt x="245840" y="27945"/>
                    <a:pt x="213360" y="44804"/>
                    <a:pt x="193548" y="73189"/>
                  </a:cubicBezTo>
                  <a:cubicBezTo>
                    <a:pt x="172688" y="101859"/>
                    <a:pt x="167354" y="138911"/>
                    <a:pt x="179261" y="172249"/>
                  </a:cubicBezTo>
                  <a:lnTo>
                    <a:pt x="334613" y="617543"/>
                  </a:lnTo>
                  <a:lnTo>
                    <a:pt x="334232" y="620781"/>
                  </a:lnTo>
                  <a:lnTo>
                    <a:pt x="27908" y="2952787"/>
                  </a:lnTo>
                  <a:cubicBezTo>
                    <a:pt x="28004" y="2975647"/>
                    <a:pt x="58579" y="3020700"/>
                    <a:pt x="263842" y="3055371"/>
                  </a:cubicBezTo>
                  <a:cubicBezTo>
                    <a:pt x="403670" y="3078993"/>
                    <a:pt x="592074" y="3092042"/>
                    <a:pt x="794290" y="3092042"/>
                  </a:cubicBezTo>
                  <a:cubicBezTo>
                    <a:pt x="972026" y="3092042"/>
                    <a:pt x="1157764" y="3080327"/>
                    <a:pt x="1291019" y="3060610"/>
                  </a:cubicBezTo>
                  <a:cubicBezTo>
                    <a:pt x="1461230" y="3035464"/>
                    <a:pt x="1559338" y="2995840"/>
                    <a:pt x="1560481" y="2951739"/>
                  </a:cubicBezTo>
                  <a:lnTo>
                    <a:pt x="1253871" y="617447"/>
                  </a:lnTo>
                  <a:lnTo>
                    <a:pt x="1399318" y="181202"/>
                  </a:lnTo>
                  <a:cubicBezTo>
                    <a:pt x="1418273" y="124338"/>
                    <a:pt x="1387507" y="62807"/>
                    <a:pt x="1330643" y="43852"/>
                  </a:cubicBezTo>
                  <a:cubicBezTo>
                    <a:pt x="1319974" y="40328"/>
                    <a:pt x="1308735" y="38423"/>
                    <a:pt x="1297400" y="38327"/>
                  </a:cubicBezTo>
                  <a:lnTo>
                    <a:pt x="282988" y="27755"/>
                  </a:lnTo>
                  <a:cubicBezTo>
                    <a:pt x="282035" y="27945"/>
                    <a:pt x="281273" y="27945"/>
                    <a:pt x="280511" y="27945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CD93BC14-2C35-7EC0-3AEE-025235149031}"/>
                </a:ext>
              </a:extLst>
            </p:cNvPr>
            <p:cNvSpPr/>
            <p:nvPr/>
          </p:nvSpPr>
          <p:spPr>
            <a:xfrm>
              <a:off x="9483395" y="3888470"/>
              <a:ext cx="718620" cy="1184354"/>
            </a:xfrm>
            <a:custGeom>
              <a:avLst/>
              <a:gdLst>
                <a:gd name="connsiteX0" fmla="*/ 1156430 w 1156430"/>
                <a:gd name="connsiteY0" fmla="*/ 1905907 h 1905906"/>
                <a:gd name="connsiteX1" fmla="*/ 0 w 1156430"/>
                <a:gd name="connsiteY1" fmla="*/ 1905907 h 1905906"/>
                <a:gd name="connsiteX2" fmla="*/ 183356 w 1156430"/>
                <a:gd name="connsiteY2" fmla="*/ 666324 h 1905906"/>
                <a:gd name="connsiteX3" fmla="*/ 188309 w 1156430"/>
                <a:gd name="connsiteY3" fmla="*/ 632129 h 1905906"/>
                <a:gd name="connsiteX4" fmla="*/ 264700 w 1156430"/>
                <a:gd name="connsiteY4" fmla="*/ 116064 h 1905906"/>
                <a:gd name="connsiteX5" fmla="*/ 331184 w 1156430"/>
                <a:gd name="connsiteY5" fmla="*/ 90156 h 1905906"/>
                <a:gd name="connsiteX6" fmla="*/ 813626 w 1156430"/>
                <a:gd name="connsiteY6" fmla="*/ 82536 h 1905906"/>
                <a:gd name="connsiteX7" fmla="*/ 878110 w 1156430"/>
                <a:gd name="connsiteY7" fmla="*/ 109778 h 1905906"/>
                <a:gd name="connsiteX8" fmla="*/ 958310 w 1156430"/>
                <a:gd name="connsiteY8" fmla="*/ 627366 h 1905906"/>
                <a:gd name="connsiteX9" fmla="*/ 966026 w 1156430"/>
                <a:gd name="connsiteY9" fmla="*/ 677468 h 1905906"/>
                <a:gd name="connsiteX10" fmla="*/ 1156430 w 1156430"/>
                <a:gd name="connsiteY10" fmla="*/ 1905907 h 19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6430" h="1905906">
                  <a:moveTo>
                    <a:pt x="1156430" y="1905907"/>
                  </a:moveTo>
                  <a:lnTo>
                    <a:pt x="0" y="1905907"/>
                  </a:lnTo>
                  <a:lnTo>
                    <a:pt x="183356" y="666324"/>
                  </a:lnTo>
                  <a:lnTo>
                    <a:pt x="188309" y="632129"/>
                  </a:lnTo>
                  <a:lnTo>
                    <a:pt x="264700" y="116064"/>
                  </a:lnTo>
                  <a:cubicBezTo>
                    <a:pt x="269367" y="84632"/>
                    <a:pt x="305562" y="109016"/>
                    <a:pt x="331184" y="90156"/>
                  </a:cubicBezTo>
                  <a:cubicBezTo>
                    <a:pt x="490252" y="-27001"/>
                    <a:pt x="651224" y="-30430"/>
                    <a:pt x="813626" y="82536"/>
                  </a:cubicBezTo>
                  <a:cubicBezTo>
                    <a:pt x="838772" y="99967"/>
                    <a:pt x="873443" y="79583"/>
                    <a:pt x="878110" y="109778"/>
                  </a:cubicBezTo>
                  <a:lnTo>
                    <a:pt x="958310" y="627366"/>
                  </a:lnTo>
                  <a:lnTo>
                    <a:pt x="966026" y="677468"/>
                  </a:lnTo>
                  <a:lnTo>
                    <a:pt x="1156430" y="19059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ACB064E-16BD-7269-0A84-58DA3DCA3C6B}"/>
                </a:ext>
              </a:extLst>
            </p:cNvPr>
            <p:cNvSpPr/>
            <p:nvPr/>
          </p:nvSpPr>
          <p:spPr>
            <a:xfrm>
              <a:off x="9472445" y="3965596"/>
              <a:ext cx="739742" cy="1215131"/>
            </a:xfrm>
            <a:custGeom>
              <a:avLst/>
              <a:gdLst>
                <a:gd name="connsiteX0" fmla="*/ 1031367 w 1190420"/>
                <a:gd name="connsiteY0" fmla="*/ 1955433 h 1955433"/>
                <a:gd name="connsiteX1" fmla="*/ 159163 w 1190420"/>
                <a:gd name="connsiteY1" fmla="*/ 1955433 h 1955433"/>
                <a:gd name="connsiteX2" fmla="*/ 0 w 1190420"/>
                <a:gd name="connsiteY2" fmla="*/ 1796271 h 1955433"/>
                <a:gd name="connsiteX3" fmla="*/ 1714 w 1190420"/>
                <a:gd name="connsiteY3" fmla="*/ 1772935 h 1955433"/>
                <a:gd name="connsiteX4" fmla="*/ 256508 w 1190420"/>
                <a:gd name="connsiteY4" fmla="*/ 49767 h 1955433"/>
                <a:gd name="connsiteX5" fmla="*/ 313944 w 1190420"/>
                <a:gd name="connsiteY5" fmla="*/ 7190 h 1955433"/>
                <a:gd name="connsiteX6" fmla="*/ 338233 w 1190420"/>
                <a:gd name="connsiteY6" fmla="*/ 17858 h 1955433"/>
                <a:gd name="connsiteX7" fmla="*/ 841343 w 1190420"/>
                <a:gd name="connsiteY7" fmla="*/ 9571 h 1955433"/>
                <a:gd name="connsiteX8" fmla="*/ 889921 w 1190420"/>
                <a:gd name="connsiteY8" fmla="*/ 3952 h 1955433"/>
                <a:gd name="connsiteX9" fmla="*/ 920687 w 1190420"/>
                <a:gd name="connsiteY9" fmla="*/ 43100 h 1955433"/>
                <a:gd name="connsiteX10" fmla="*/ 1188530 w 1190420"/>
                <a:gd name="connsiteY10" fmla="*/ 1771887 h 1955433"/>
                <a:gd name="connsiteX11" fmla="*/ 1055656 w 1190420"/>
                <a:gd name="connsiteY11" fmla="*/ 1953529 h 1955433"/>
                <a:gd name="connsiteX12" fmla="*/ 1031367 w 1190420"/>
                <a:gd name="connsiteY12" fmla="*/ 1955433 h 19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420" h="1955433">
                  <a:moveTo>
                    <a:pt x="1031367" y="1955433"/>
                  </a:moveTo>
                  <a:lnTo>
                    <a:pt x="159163" y="1955433"/>
                  </a:lnTo>
                  <a:cubicBezTo>
                    <a:pt x="71247" y="1955433"/>
                    <a:pt x="0" y="1884187"/>
                    <a:pt x="0" y="1796271"/>
                  </a:cubicBezTo>
                  <a:cubicBezTo>
                    <a:pt x="0" y="1788461"/>
                    <a:pt x="571" y="1780650"/>
                    <a:pt x="1714" y="1772935"/>
                  </a:cubicBezTo>
                  <a:lnTo>
                    <a:pt x="256508" y="49767"/>
                  </a:lnTo>
                  <a:cubicBezTo>
                    <a:pt x="260604" y="22144"/>
                    <a:pt x="286321" y="3094"/>
                    <a:pt x="313944" y="7190"/>
                  </a:cubicBezTo>
                  <a:cubicBezTo>
                    <a:pt x="322802" y="8524"/>
                    <a:pt x="331280" y="12238"/>
                    <a:pt x="338233" y="17858"/>
                  </a:cubicBezTo>
                  <a:cubicBezTo>
                    <a:pt x="493490" y="142255"/>
                    <a:pt x="662845" y="139493"/>
                    <a:pt x="841343" y="9571"/>
                  </a:cubicBezTo>
                  <a:cubicBezTo>
                    <a:pt x="855440" y="-715"/>
                    <a:pt x="873919" y="-2906"/>
                    <a:pt x="889921" y="3952"/>
                  </a:cubicBezTo>
                  <a:cubicBezTo>
                    <a:pt x="906304" y="10714"/>
                    <a:pt x="918020" y="25573"/>
                    <a:pt x="920687" y="43100"/>
                  </a:cubicBezTo>
                  <a:lnTo>
                    <a:pt x="1188530" y="1771887"/>
                  </a:lnTo>
                  <a:cubicBezTo>
                    <a:pt x="1201960" y="1858755"/>
                    <a:pt x="1142429" y="1940098"/>
                    <a:pt x="1055656" y="1953529"/>
                  </a:cubicBezTo>
                  <a:cubicBezTo>
                    <a:pt x="1047655" y="1954767"/>
                    <a:pt x="1039463" y="1955433"/>
                    <a:pt x="1031367" y="19554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7DFBDFD-A715-4BDD-B7E9-3118795C9200}"/>
                </a:ext>
              </a:extLst>
            </p:cNvPr>
            <p:cNvSpPr/>
            <p:nvPr/>
          </p:nvSpPr>
          <p:spPr>
            <a:xfrm>
              <a:off x="9587332" y="5055187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7266CD5-DC6B-833A-6417-DB85EE145697}"/>
                </a:ext>
              </a:extLst>
            </p:cNvPr>
            <p:cNvSpPr/>
            <p:nvPr/>
          </p:nvSpPr>
          <p:spPr>
            <a:xfrm>
              <a:off x="9587332" y="4951250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6620821-3441-A6FD-8706-AF0A4815E4E8}"/>
                </a:ext>
              </a:extLst>
            </p:cNvPr>
            <p:cNvSpPr/>
            <p:nvPr/>
          </p:nvSpPr>
          <p:spPr>
            <a:xfrm>
              <a:off x="9587332" y="4847372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282CD39-7C66-23EF-B523-1D0E1ED29247}"/>
                </a:ext>
              </a:extLst>
            </p:cNvPr>
            <p:cNvSpPr/>
            <p:nvPr/>
          </p:nvSpPr>
          <p:spPr>
            <a:xfrm>
              <a:off x="9587332" y="4743495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1CB0E7B-395B-CFDA-DFC1-736EEC35BBC8}"/>
                </a:ext>
              </a:extLst>
            </p:cNvPr>
            <p:cNvSpPr/>
            <p:nvPr/>
          </p:nvSpPr>
          <p:spPr>
            <a:xfrm>
              <a:off x="9587332" y="4639617"/>
              <a:ext cx="307904" cy="17342"/>
            </a:xfrm>
            <a:custGeom>
              <a:avLst/>
              <a:gdLst>
                <a:gd name="connsiteX0" fmla="*/ 0 w 495490"/>
                <a:gd name="connsiteY0" fmla="*/ 0 h 27908"/>
                <a:gd name="connsiteX1" fmla="*/ 495491 w 495490"/>
                <a:gd name="connsiteY1" fmla="*/ 0 h 27908"/>
                <a:gd name="connsiteX2" fmla="*/ 495491 w 495490"/>
                <a:gd name="connsiteY2" fmla="*/ 27908 h 27908"/>
                <a:gd name="connsiteX3" fmla="*/ 0 w 495490"/>
                <a:gd name="connsiteY3" fmla="*/ 27908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490" h="27908">
                  <a:moveTo>
                    <a:pt x="0" y="0"/>
                  </a:moveTo>
                  <a:lnTo>
                    <a:pt x="495491" y="0"/>
                  </a:lnTo>
                  <a:lnTo>
                    <a:pt x="495491" y="27908"/>
                  </a:lnTo>
                  <a:lnTo>
                    <a:pt x="0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2AE4E57D-8B35-08A2-D617-B4FFB70A16E1}"/>
                </a:ext>
              </a:extLst>
            </p:cNvPr>
            <p:cNvSpPr/>
            <p:nvPr/>
          </p:nvSpPr>
          <p:spPr>
            <a:xfrm>
              <a:off x="9582479" y="4315171"/>
              <a:ext cx="515837" cy="119629"/>
            </a:xfrm>
            <a:custGeom>
              <a:avLst/>
              <a:gdLst>
                <a:gd name="connsiteX0" fmla="*/ 830104 w 830103"/>
                <a:gd name="connsiteY0" fmla="*/ 83485 h 192512"/>
                <a:gd name="connsiteX1" fmla="*/ 535400 w 830103"/>
                <a:gd name="connsiteY1" fmla="*/ 191308 h 192512"/>
                <a:gd name="connsiteX2" fmla="*/ 363569 w 830103"/>
                <a:gd name="connsiteY2" fmla="*/ 133777 h 192512"/>
                <a:gd name="connsiteX3" fmla="*/ 191738 w 830103"/>
                <a:gd name="connsiteY3" fmla="*/ 51290 h 192512"/>
                <a:gd name="connsiteX4" fmla="*/ 26765 w 830103"/>
                <a:gd name="connsiteY4" fmla="*/ 70912 h 192512"/>
                <a:gd name="connsiteX5" fmla="*/ 0 w 830103"/>
                <a:gd name="connsiteY5" fmla="*/ 71578 h 192512"/>
                <a:gd name="connsiteX6" fmla="*/ 5334 w 830103"/>
                <a:gd name="connsiteY6" fmla="*/ 35384 h 192512"/>
                <a:gd name="connsiteX7" fmla="*/ 181832 w 830103"/>
                <a:gd name="connsiteY7" fmla="*/ 5951 h 192512"/>
                <a:gd name="connsiteX8" fmla="*/ 527780 w 830103"/>
                <a:gd name="connsiteY8" fmla="*/ 148636 h 192512"/>
                <a:gd name="connsiteX9" fmla="*/ 821627 w 830103"/>
                <a:gd name="connsiteY9" fmla="*/ 30526 h 192512"/>
                <a:gd name="connsiteX10" fmla="*/ 821722 w 830103"/>
                <a:gd name="connsiteY10" fmla="*/ 30430 h 192512"/>
                <a:gd name="connsiteX11" fmla="*/ 830104 w 830103"/>
                <a:gd name="connsiteY11" fmla="*/ 83485 h 19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103" h="192512">
                  <a:moveTo>
                    <a:pt x="830104" y="83485"/>
                  </a:moveTo>
                  <a:cubicBezTo>
                    <a:pt x="752285" y="160732"/>
                    <a:pt x="644652" y="200071"/>
                    <a:pt x="535400" y="191308"/>
                  </a:cubicBezTo>
                  <a:cubicBezTo>
                    <a:pt x="473773" y="185688"/>
                    <a:pt x="417671" y="162733"/>
                    <a:pt x="363569" y="133777"/>
                  </a:cubicBezTo>
                  <a:cubicBezTo>
                    <a:pt x="307657" y="103868"/>
                    <a:pt x="253651" y="68054"/>
                    <a:pt x="191738" y="51290"/>
                  </a:cubicBezTo>
                  <a:cubicBezTo>
                    <a:pt x="137541" y="36622"/>
                    <a:pt x="73342" y="34717"/>
                    <a:pt x="26765" y="70912"/>
                  </a:cubicBezTo>
                  <a:cubicBezTo>
                    <a:pt x="18955" y="77008"/>
                    <a:pt x="8096" y="77198"/>
                    <a:pt x="0" y="71578"/>
                  </a:cubicBezTo>
                  <a:lnTo>
                    <a:pt x="5334" y="35384"/>
                  </a:lnTo>
                  <a:cubicBezTo>
                    <a:pt x="57150" y="-812"/>
                    <a:pt x="120110" y="-6431"/>
                    <a:pt x="181832" y="5951"/>
                  </a:cubicBezTo>
                  <a:cubicBezTo>
                    <a:pt x="306133" y="31002"/>
                    <a:pt x="400431" y="133872"/>
                    <a:pt x="527780" y="148636"/>
                  </a:cubicBezTo>
                  <a:cubicBezTo>
                    <a:pt x="639318" y="161209"/>
                    <a:pt x="749808" y="116822"/>
                    <a:pt x="821627" y="30526"/>
                  </a:cubicBezTo>
                  <a:lnTo>
                    <a:pt x="821722" y="30430"/>
                  </a:lnTo>
                  <a:lnTo>
                    <a:pt x="830104" y="834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4EAF643A-B37E-5FB4-915E-2472DCA299A1}"/>
                </a:ext>
              </a:extLst>
            </p:cNvPr>
            <p:cNvSpPr/>
            <p:nvPr/>
          </p:nvSpPr>
          <p:spPr>
            <a:xfrm>
              <a:off x="7096889" y="5347820"/>
              <a:ext cx="3774340" cy="14087"/>
            </a:xfrm>
            <a:custGeom>
              <a:avLst/>
              <a:gdLst>
                <a:gd name="connsiteX0" fmla="*/ 6073807 w 6073806"/>
                <a:gd name="connsiteY0" fmla="*/ 11335 h 22669"/>
                <a:gd name="connsiteX1" fmla="*/ 6062568 w 6073806"/>
                <a:gd name="connsiteY1" fmla="*/ 22670 h 22669"/>
                <a:gd name="connsiteX2" fmla="*/ 6062472 w 6073806"/>
                <a:gd name="connsiteY2" fmla="*/ 22670 h 22669"/>
                <a:gd name="connsiteX3" fmla="*/ 11335 w 6073806"/>
                <a:gd name="connsiteY3" fmla="*/ 22670 h 22669"/>
                <a:gd name="connsiteX4" fmla="*/ 0 w 6073806"/>
                <a:gd name="connsiteY4" fmla="*/ 11335 h 22669"/>
                <a:gd name="connsiteX5" fmla="*/ 11335 w 6073806"/>
                <a:gd name="connsiteY5" fmla="*/ 0 h 22669"/>
                <a:gd name="connsiteX6" fmla="*/ 6062472 w 6073806"/>
                <a:gd name="connsiteY6" fmla="*/ 0 h 22669"/>
                <a:gd name="connsiteX7" fmla="*/ 6073807 w 6073806"/>
                <a:gd name="connsiteY7" fmla="*/ 11335 h 22669"/>
                <a:gd name="connsiteX8" fmla="*/ 6073807 w 6073806"/>
                <a:gd name="connsiteY8" fmla="*/ 11335 h 2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3806" h="22669">
                  <a:moveTo>
                    <a:pt x="6073807" y="11335"/>
                  </a:moveTo>
                  <a:cubicBezTo>
                    <a:pt x="6073807" y="17621"/>
                    <a:pt x="6068758" y="22670"/>
                    <a:pt x="6062568" y="22670"/>
                  </a:cubicBezTo>
                  <a:cubicBezTo>
                    <a:pt x="6062568" y="22670"/>
                    <a:pt x="6062568" y="22670"/>
                    <a:pt x="6062472" y="22670"/>
                  </a:cubicBezTo>
                  <a:lnTo>
                    <a:pt x="11335" y="22670"/>
                  </a:lnTo>
                  <a:cubicBezTo>
                    <a:pt x="5048" y="22670"/>
                    <a:pt x="0" y="17621"/>
                    <a:pt x="0" y="11335"/>
                  </a:cubicBezTo>
                  <a:cubicBezTo>
                    <a:pt x="0" y="5048"/>
                    <a:pt x="5048" y="0"/>
                    <a:pt x="11335" y="0"/>
                  </a:cubicBezTo>
                  <a:lnTo>
                    <a:pt x="6062472" y="0"/>
                  </a:lnTo>
                  <a:cubicBezTo>
                    <a:pt x="6068664" y="0"/>
                    <a:pt x="6073807" y="5048"/>
                    <a:pt x="6073807" y="11335"/>
                  </a:cubicBezTo>
                  <a:cubicBezTo>
                    <a:pt x="6073807" y="11239"/>
                    <a:pt x="6073807" y="11335"/>
                    <a:pt x="6073807" y="11335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69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9E6F331-CC16-4520-D5D3-A014BE0A6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积极情绪</a:t>
            </a:r>
            <a:r>
              <a:rPr lang="en-US" altLang="zh-CN" dirty="0"/>
              <a:t>VS</a:t>
            </a:r>
            <a:r>
              <a:rPr lang="zh-CN" altLang="en-US" dirty="0"/>
              <a:t>消极情绪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CE1C91-022A-AB3E-1DF1-E7175E4578E5}"/>
              </a:ext>
            </a:extLst>
          </p:cNvPr>
          <p:cNvGrpSpPr/>
          <p:nvPr/>
        </p:nvGrpSpPr>
        <p:grpSpPr>
          <a:xfrm>
            <a:off x="1126432" y="1856858"/>
            <a:ext cx="4788000" cy="2882458"/>
            <a:chOff x="1126432" y="1856858"/>
            <a:chExt cx="4788000" cy="2882458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67B0AEC4-9E17-71EB-1358-B9E4104F1506}"/>
                </a:ext>
              </a:extLst>
            </p:cNvPr>
            <p:cNvSpPr/>
            <p:nvPr/>
          </p:nvSpPr>
          <p:spPr>
            <a:xfrm>
              <a:off x="1126432" y="1856858"/>
              <a:ext cx="4788000" cy="6853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+mj-ea"/>
                  <a:ea typeface="+mj-ea"/>
                </a:rPr>
                <a:t>积极情绪：可以提高人的免疫能力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86A5D69-8650-2F46-4750-B456D89C46D1}"/>
                </a:ext>
              </a:extLst>
            </p:cNvPr>
            <p:cNvSpPr txBox="1"/>
            <p:nvPr/>
          </p:nvSpPr>
          <p:spPr>
            <a:xfrm>
              <a:off x="1469295" y="2897593"/>
              <a:ext cx="3960000" cy="18417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美国作家卡森，曾患一种致残的脊椎病，医生预言，他存活的可能性只有</a:t>
              </a:r>
              <a:r>
                <a:rPr lang="en-US" altLang="zh-CN" sz="1600" dirty="0">
                  <a:latin typeface="+mn-ea"/>
                </a:rPr>
                <a:t>1/500</a:t>
              </a:r>
              <a:r>
                <a:rPr lang="zh-CN" altLang="en-US" sz="1600" dirty="0">
                  <a:latin typeface="+mn-ea"/>
                </a:rPr>
                <a:t>。可是，卡森经常阅读幽默小说，看滑稽电影。每大笑一次，他就觉得病痛减轻很多，浑身舒服一阵，他坚持这种“笑疗”，病情逐渐好转，几年后竟然恢复了健康。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0CF05A-211B-B570-435C-78234052FD0B}"/>
              </a:ext>
            </a:extLst>
          </p:cNvPr>
          <p:cNvGrpSpPr/>
          <p:nvPr/>
        </p:nvGrpSpPr>
        <p:grpSpPr>
          <a:xfrm>
            <a:off x="6276804" y="1856858"/>
            <a:ext cx="4762257" cy="3021840"/>
            <a:chOff x="6276804" y="1856858"/>
            <a:chExt cx="4762257" cy="302184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CA885EC-0448-E873-01F8-53FE10E71361}"/>
                </a:ext>
              </a:extLst>
            </p:cNvPr>
            <p:cNvSpPr/>
            <p:nvPr/>
          </p:nvSpPr>
          <p:spPr>
            <a:xfrm>
              <a:off x="6276804" y="1856858"/>
              <a:ext cx="4762257" cy="6853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0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+mj-ea"/>
                  <a:ea typeface="+mj-ea"/>
                </a:rPr>
                <a:t>    消极情绪：破坏人的身体健康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7FD79CD-E9EB-0ABD-7330-B7A9F792F9EE}"/>
                </a:ext>
              </a:extLst>
            </p:cNvPr>
            <p:cNvSpPr txBox="1"/>
            <p:nvPr/>
          </p:nvSpPr>
          <p:spPr>
            <a:xfrm>
              <a:off x="6677932" y="2915036"/>
              <a:ext cx="3960000" cy="95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医学研究表明：人情绪不好时，体内一种叫</a:t>
              </a:r>
              <a:r>
                <a:rPr lang="en-US" altLang="zh-CN" sz="1600" dirty="0">
                  <a:latin typeface="+mn-ea"/>
                </a:rPr>
                <a:t>MKT</a:t>
              </a:r>
              <a:r>
                <a:rPr lang="zh-CN" altLang="en-US" sz="1600" dirty="0">
                  <a:latin typeface="+mn-ea"/>
                </a:rPr>
                <a:t>细胞的活性就会下降，因而不能战胜体内病毒，形成疾病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8D6D6E4-959A-6F70-2389-5FCC3E34AA4C}"/>
                </a:ext>
              </a:extLst>
            </p:cNvPr>
            <p:cNvSpPr txBox="1"/>
            <p:nvPr/>
          </p:nvSpPr>
          <p:spPr>
            <a:xfrm>
              <a:off x="6677932" y="3924141"/>
              <a:ext cx="3756156" cy="954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+mn-ea"/>
                </a:rPr>
                <a:t>“生气水”杀死小白鼠</a:t>
              </a:r>
              <a:endParaRPr lang="en-US" altLang="zh-CN" sz="1600" dirty="0">
                <a:latin typeface="+mn-ea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+mn-ea"/>
                </a:rPr>
                <a:t>丧偶老人死亡率比同龄人高出</a:t>
              </a:r>
              <a:r>
                <a:rPr lang="en-US" altLang="zh-CN" sz="1600" dirty="0">
                  <a:latin typeface="+mn-ea"/>
                </a:rPr>
                <a:t>5</a:t>
              </a:r>
              <a:r>
                <a:rPr lang="zh-CN" altLang="en-US" sz="1600" dirty="0">
                  <a:latin typeface="+mn-ea"/>
                </a:rPr>
                <a:t>倍</a:t>
              </a:r>
              <a:endParaRPr lang="en-US" altLang="zh-CN" sz="1600" dirty="0">
                <a:latin typeface="+mn-ea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+mn-ea"/>
                </a:rPr>
                <a:t>林黛玉终日愁云笼罩，最后郁郁而终</a:t>
              </a: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C197AAE1-5BCA-CF9C-D289-65FD747A4CBB}"/>
              </a:ext>
            </a:extLst>
          </p:cNvPr>
          <p:cNvSpPr/>
          <p:nvPr/>
        </p:nvSpPr>
        <p:spPr bwMode="auto">
          <a:xfrm>
            <a:off x="658813" y="918492"/>
            <a:ext cx="4032000" cy="13892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886F1D-1787-5B5B-BD1A-D0D8FF4862C7}"/>
              </a:ext>
            </a:extLst>
          </p:cNvPr>
          <p:cNvGrpSpPr/>
          <p:nvPr/>
        </p:nvGrpSpPr>
        <p:grpSpPr>
          <a:xfrm>
            <a:off x="3806906" y="5332514"/>
            <a:ext cx="3996000" cy="394748"/>
            <a:chOff x="3806906" y="5332514"/>
            <a:chExt cx="3996000" cy="394748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C3E21F5-C7D8-2B1C-E891-B7ADA45383F3}"/>
                </a:ext>
              </a:extLst>
            </p:cNvPr>
            <p:cNvSpPr txBox="1"/>
            <p:nvPr/>
          </p:nvSpPr>
          <p:spPr>
            <a:xfrm>
              <a:off x="4464784" y="5332514"/>
              <a:ext cx="3262432" cy="363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笑一笑，十年少；愁一愁，白了头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07B74FD-9117-6F94-7E00-2AD95543CBDB}"/>
                </a:ext>
              </a:extLst>
            </p:cNvPr>
            <p:cNvCxnSpPr/>
            <p:nvPr/>
          </p:nvCxnSpPr>
          <p:spPr>
            <a:xfrm>
              <a:off x="3806906" y="5727262"/>
              <a:ext cx="399600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6DC951E-6838-9A61-A2C5-8DACB4B2D20C}"/>
                </a:ext>
              </a:extLst>
            </p:cNvPr>
            <p:cNvGrpSpPr/>
            <p:nvPr/>
          </p:nvGrpSpPr>
          <p:grpSpPr>
            <a:xfrm>
              <a:off x="4062358" y="5332514"/>
              <a:ext cx="342665" cy="340793"/>
              <a:chOff x="3179763" y="5392738"/>
              <a:chExt cx="290513" cy="288926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F63B7490-8C86-B5CD-D453-78C8BBEC4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63" y="5419726"/>
                <a:ext cx="263525" cy="261938"/>
              </a:xfrm>
              <a:custGeom>
                <a:avLst/>
                <a:gdLst>
                  <a:gd name="T0" fmla="*/ 0 w 267"/>
                  <a:gd name="T1" fmla="*/ 267 h 267"/>
                  <a:gd name="T2" fmla="*/ 0 w 267"/>
                  <a:gd name="T3" fmla="*/ 267 h 267"/>
                  <a:gd name="T4" fmla="*/ 267 w 267"/>
                  <a:gd name="T5" fmla="*/ 267 h 267"/>
                  <a:gd name="T6" fmla="*/ 267 w 267"/>
                  <a:gd name="T7" fmla="*/ 59 h 267"/>
                  <a:gd name="T8" fmla="*/ 105 w 267"/>
                  <a:gd name="T9" fmla="*/ 221 h 267"/>
                  <a:gd name="T10" fmla="*/ 27 w 267"/>
                  <a:gd name="T11" fmla="*/ 240 h 267"/>
                  <a:gd name="T12" fmla="*/ 46 w 267"/>
                  <a:gd name="T13" fmla="*/ 162 h 267"/>
                  <a:gd name="T14" fmla="*/ 208 w 267"/>
                  <a:gd name="T15" fmla="*/ 0 h 267"/>
                  <a:gd name="T16" fmla="*/ 0 w 267"/>
                  <a:gd name="T17" fmla="*/ 0 h 267"/>
                  <a:gd name="T18" fmla="*/ 0 w 267"/>
                  <a:gd name="T1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267">
                    <a:moveTo>
                      <a:pt x="0" y="267"/>
                    </a:moveTo>
                    <a:lnTo>
                      <a:pt x="0" y="267"/>
                    </a:lnTo>
                    <a:lnTo>
                      <a:pt x="267" y="267"/>
                    </a:lnTo>
                    <a:lnTo>
                      <a:pt x="267" y="59"/>
                    </a:lnTo>
                    <a:lnTo>
                      <a:pt x="105" y="221"/>
                    </a:lnTo>
                    <a:lnTo>
                      <a:pt x="27" y="240"/>
                    </a:lnTo>
                    <a:lnTo>
                      <a:pt x="46" y="162"/>
                    </a:lnTo>
                    <a:lnTo>
                      <a:pt x="208" y="0"/>
                    </a:lnTo>
                    <a:lnTo>
                      <a:pt x="0" y="0"/>
                    </a:lnTo>
                    <a:lnTo>
                      <a:pt x="0" y="26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642F788-2258-CD43-F708-CED7DEFD7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5392738"/>
                <a:ext cx="227013" cy="227013"/>
              </a:xfrm>
              <a:custGeom>
                <a:avLst/>
                <a:gdLst>
                  <a:gd name="T0" fmla="*/ 28 w 230"/>
                  <a:gd name="T1" fmla="*/ 223 h 230"/>
                  <a:gd name="T2" fmla="*/ 28 w 230"/>
                  <a:gd name="T3" fmla="*/ 223 h 230"/>
                  <a:gd name="T4" fmla="*/ 225 w 230"/>
                  <a:gd name="T5" fmla="*/ 26 h 230"/>
                  <a:gd name="T6" fmla="*/ 230 w 230"/>
                  <a:gd name="T7" fmla="*/ 15 h 230"/>
                  <a:gd name="T8" fmla="*/ 225 w 230"/>
                  <a:gd name="T9" fmla="*/ 5 h 230"/>
                  <a:gd name="T10" fmla="*/ 215 w 230"/>
                  <a:gd name="T11" fmla="*/ 0 h 230"/>
                  <a:gd name="T12" fmla="*/ 204 w 230"/>
                  <a:gd name="T13" fmla="*/ 5 h 230"/>
                  <a:gd name="T14" fmla="*/ 7 w 230"/>
                  <a:gd name="T15" fmla="*/ 202 h 230"/>
                  <a:gd name="T16" fmla="*/ 0 w 230"/>
                  <a:gd name="T17" fmla="*/ 230 h 230"/>
                  <a:gd name="T18" fmla="*/ 28 w 230"/>
                  <a:gd name="T19" fmla="*/ 22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230">
                    <a:moveTo>
                      <a:pt x="28" y="223"/>
                    </a:moveTo>
                    <a:lnTo>
                      <a:pt x="28" y="223"/>
                    </a:lnTo>
                    <a:lnTo>
                      <a:pt x="225" y="26"/>
                    </a:lnTo>
                    <a:cubicBezTo>
                      <a:pt x="228" y="23"/>
                      <a:pt x="230" y="20"/>
                      <a:pt x="230" y="15"/>
                    </a:cubicBezTo>
                    <a:cubicBezTo>
                      <a:pt x="230" y="11"/>
                      <a:pt x="228" y="8"/>
                      <a:pt x="225" y="5"/>
                    </a:cubicBezTo>
                    <a:cubicBezTo>
                      <a:pt x="222" y="2"/>
                      <a:pt x="219" y="0"/>
                      <a:pt x="215" y="0"/>
                    </a:cubicBezTo>
                    <a:cubicBezTo>
                      <a:pt x="210" y="0"/>
                      <a:pt x="207" y="2"/>
                      <a:pt x="204" y="5"/>
                    </a:cubicBezTo>
                    <a:lnTo>
                      <a:pt x="7" y="202"/>
                    </a:lnTo>
                    <a:lnTo>
                      <a:pt x="0" y="230"/>
                    </a:lnTo>
                    <a:lnTo>
                      <a:pt x="28" y="223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9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02707-E7D2-9231-DC8E-7F14EA9B7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/>
              <a:t>04</a:t>
            </a:r>
          </a:p>
          <a:p>
            <a:r>
              <a:rPr lang="zh-CN" altLang="en-US" dirty="0"/>
              <a:t>如何管理情绪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DCCE8DE-499F-A6F1-C157-FEE6D3148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1504" y="4578914"/>
            <a:ext cx="4453855" cy="268279"/>
          </a:xfrm>
        </p:spPr>
        <p:txBody>
          <a:bodyPr>
            <a:spAutoFit/>
          </a:bodyPr>
          <a:lstStyle/>
          <a:p>
            <a:r>
              <a:rPr lang="en-US" altLang="zh-CN" dirty="0"/>
              <a:t>Liu </a:t>
            </a:r>
            <a:r>
              <a:rPr lang="en-US" altLang="zh-CN" dirty="0" err="1"/>
              <a:t>Zhibo</a:t>
            </a:r>
            <a:r>
              <a:rPr lang="en-US" altLang="zh-CN" dirty="0"/>
              <a:t> is a silly bird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1FED25-B50B-4FD0-AA8F-2EE03383566A}"/>
              </a:ext>
            </a:extLst>
          </p:cNvPr>
          <p:cNvGrpSpPr/>
          <p:nvPr/>
        </p:nvGrpSpPr>
        <p:grpSpPr>
          <a:xfrm>
            <a:off x="6456040" y="1350157"/>
            <a:ext cx="4762500" cy="3549101"/>
            <a:chOff x="6456040" y="1350157"/>
            <a:chExt cx="4762500" cy="354910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CCB3F3F-DB77-275D-75A8-95788039FD7A}"/>
                </a:ext>
              </a:extLst>
            </p:cNvPr>
            <p:cNvGrpSpPr/>
            <p:nvPr/>
          </p:nvGrpSpPr>
          <p:grpSpPr>
            <a:xfrm>
              <a:off x="6456040" y="1350157"/>
              <a:ext cx="4762500" cy="3300469"/>
              <a:chOff x="6456040" y="1350157"/>
              <a:chExt cx="4762500" cy="330046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832C11D-0BB0-BC2E-0557-B0F591292F46}"/>
                  </a:ext>
                </a:extLst>
              </p:cNvPr>
              <p:cNvGrpSpPr/>
              <p:nvPr/>
            </p:nvGrpSpPr>
            <p:grpSpPr>
              <a:xfrm>
                <a:off x="6456040" y="1350157"/>
                <a:ext cx="4762500" cy="3300469"/>
                <a:chOff x="6456040" y="1350157"/>
                <a:chExt cx="4762500" cy="3300469"/>
              </a:xfrm>
              <a:solidFill>
                <a:srgbClr val="EBEBEB"/>
              </a:solidFill>
            </p:grpSpPr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840D7B0D-F612-60D6-538E-F186B5D809EE}"/>
                    </a:ext>
                  </a:extLst>
                </p:cNvPr>
                <p:cNvSpPr/>
                <p:nvPr/>
              </p:nvSpPr>
              <p:spPr>
                <a:xfrm>
                  <a:off x="6456040" y="4469080"/>
                  <a:ext cx="4762500" cy="2381"/>
                </a:xfrm>
                <a:custGeom>
                  <a:avLst/>
                  <a:gdLst>
                    <a:gd name="connsiteX0" fmla="*/ 0 w 4762500"/>
                    <a:gd name="connsiteY0" fmla="*/ 0 h 2381"/>
                    <a:gd name="connsiteX1" fmla="*/ 4762500 w 4762500"/>
                    <a:gd name="connsiteY1" fmla="*/ 0 h 2381"/>
                    <a:gd name="connsiteX2" fmla="*/ 4762500 w 4762500"/>
                    <a:gd name="connsiteY2" fmla="*/ 2381 h 2381"/>
                    <a:gd name="connsiteX3" fmla="*/ 0 w 47625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00" h="2381">
                      <a:moveTo>
                        <a:pt x="0" y="0"/>
                      </a:moveTo>
                      <a:lnTo>
                        <a:pt x="4762500" y="0"/>
                      </a:lnTo>
                      <a:lnTo>
                        <a:pt x="4762500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750849D4-A390-D366-4D75-3FD6D28C2884}"/>
                    </a:ext>
                  </a:extLst>
                </p:cNvPr>
                <p:cNvSpPr/>
                <p:nvPr/>
              </p:nvSpPr>
              <p:spPr>
                <a:xfrm>
                  <a:off x="10425859" y="4622395"/>
                  <a:ext cx="315487" cy="2381"/>
                </a:xfrm>
                <a:custGeom>
                  <a:avLst/>
                  <a:gdLst>
                    <a:gd name="connsiteX0" fmla="*/ 0 w 315487"/>
                    <a:gd name="connsiteY0" fmla="*/ 0 h 2381"/>
                    <a:gd name="connsiteX1" fmla="*/ 315487 w 315487"/>
                    <a:gd name="connsiteY1" fmla="*/ 0 h 2381"/>
                    <a:gd name="connsiteX2" fmla="*/ 315487 w 315487"/>
                    <a:gd name="connsiteY2" fmla="*/ 2381 h 2381"/>
                    <a:gd name="connsiteX3" fmla="*/ 0 w 315487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487" h="2381">
                      <a:moveTo>
                        <a:pt x="0" y="0"/>
                      </a:moveTo>
                      <a:lnTo>
                        <a:pt x="315487" y="0"/>
                      </a:lnTo>
                      <a:lnTo>
                        <a:pt x="315487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BF31BC98-81B2-729F-39B5-00C3BA31D970}"/>
                    </a:ext>
                  </a:extLst>
                </p:cNvPr>
                <p:cNvSpPr/>
                <p:nvPr/>
              </p:nvSpPr>
              <p:spPr>
                <a:xfrm>
                  <a:off x="9528109" y="4648246"/>
                  <a:ext cx="82800" cy="2381"/>
                </a:xfrm>
                <a:custGeom>
                  <a:avLst/>
                  <a:gdLst>
                    <a:gd name="connsiteX0" fmla="*/ 0 w 82800"/>
                    <a:gd name="connsiteY0" fmla="*/ 0 h 2381"/>
                    <a:gd name="connsiteX1" fmla="*/ 82801 w 82800"/>
                    <a:gd name="connsiteY1" fmla="*/ 0 h 2381"/>
                    <a:gd name="connsiteX2" fmla="*/ 82801 w 82800"/>
                    <a:gd name="connsiteY2" fmla="*/ 2381 h 2381"/>
                    <a:gd name="connsiteX3" fmla="*/ 0 w 828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800" h="2381">
                      <a:moveTo>
                        <a:pt x="0" y="0"/>
                      </a:moveTo>
                      <a:lnTo>
                        <a:pt x="82801" y="0"/>
                      </a:lnTo>
                      <a:lnTo>
                        <a:pt x="82801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DCF61D5C-D08E-AD05-A8B6-7ADAA65DBBC0}"/>
                    </a:ext>
                  </a:extLst>
                </p:cNvPr>
                <p:cNvSpPr/>
                <p:nvPr/>
              </p:nvSpPr>
              <p:spPr>
                <a:xfrm>
                  <a:off x="10233521" y="4533946"/>
                  <a:ext cx="182803" cy="2381"/>
                </a:xfrm>
                <a:custGeom>
                  <a:avLst/>
                  <a:gdLst>
                    <a:gd name="connsiteX0" fmla="*/ 0 w 182803"/>
                    <a:gd name="connsiteY0" fmla="*/ 0 h 2381"/>
                    <a:gd name="connsiteX1" fmla="*/ 182804 w 182803"/>
                    <a:gd name="connsiteY1" fmla="*/ 0 h 2381"/>
                    <a:gd name="connsiteX2" fmla="*/ 182804 w 182803"/>
                    <a:gd name="connsiteY2" fmla="*/ 2381 h 2381"/>
                    <a:gd name="connsiteX3" fmla="*/ 0 w 18280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03" h="2381">
                      <a:moveTo>
                        <a:pt x="0" y="0"/>
                      </a:moveTo>
                      <a:lnTo>
                        <a:pt x="182804" y="0"/>
                      </a:lnTo>
                      <a:lnTo>
                        <a:pt x="182804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2AB825F3-60FA-EACC-35AD-37DCD308281F}"/>
                    </a:ext>
                  </a:extLst>
                </p:cNvPr>
                <p:cNvSpPr/>
                <p:nvPr/>
              </p:nvSpPr>
              <p:spPr>
                <a:xfrm>
                  <a:off x="6955711" y="4549948"/>
                  <a:ext cx="411413" cy="2381"/>
                </a:xfrm>
                <a:custGeom>
                  <a:avLst/>
                  <a:gdLst>
                    <a:gd name="connsiteX0" fmla="*/ 0 w 411413"/>
                    <a:gd name="connsiteY0" fmla="*/ 0 h 2381"/>
                    <a:gd name="connsiteX1" fmla="*/ 411413 w 411413"/>
                    <a:gd name="connsiteY1" fmla="*/ 0 h 2381"/>
                    <a:gd name="connsiteX2" fmla="*/ 411413 w 411413"/>
                    <a:gd name="connsiteY2" fmla="*/ 2381 h 2381"/>
                    <a:gd name="connsiteX3" fmla="*/ 0 w 41141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1413" h="2381">
                      <a:moveTo>
                        <a:pt x="0" y="0"/>
                      </a:moveTo>
                      <a:lnTo>
                        <a:pt x="411413" y="0"/>
                      </a:lnTo>
                      <a:lnTo>
                        <a:pt x="411413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704A9A6D-8B20-9598-BB4F-8D335CA486F9}"/>
                    </a:ext>
                  </a:extLst>
                </p:cNvPr>
                <p:cNvSpPr/>
                <p:nvPr/>
              </p:nvSpPr>
              <p:spPr>
                <a:xfrm>
                  <a:off x="7451935" y="4549948"/>
                  <a:ext cx="60321" cy="2381"/>
                </a:xfrm>
                <a:custGeom>
                  <a:avLst/>
                  <a:gdLst>
                    <a:gd name="connsiteX0" fmla="*/ 0 w 60321"/>
                    <a:gd name="connsiteY0" fmla="*/ 0 h 2381"/>
                    <a:gd name="connsiteX1" fmla="*/ 60322 w 60321"/>
                    <a:gd name="connsiteY1" fmla="*/ 0 h 2381"/>
                    <a:gd name="connsiteX2" fmla="*/ 60322 w 60321"/>
                    <a:gd name="connsiteY2" fmla="*/ 2381 h 2381"/>
                    <a:gd name="connsiteX3" fmla="*/ 0 w 60321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321" h="2381">
                      <a:moveTo>
                        <a:pt x="0" y="0"/>
                      </a:moveTo>
                      <a:lnTo>
                        <a:pt x="60322" y="0"/>
                      </a:lnTo>
                      <a:lnTo>
                        <a:pt x="6032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F4C3452B-D008-0255-2945-BB995D1DD661}"/>
                    </a:ext>
                  </a:extLst>
                </p:cNvPr>
                <p:cNvSpPr/>
                <p:nvPr/>
              </p:nvSpPr>
              <p:spPr>
                <a:xfrm>
                  <a:off x="7708301" y="4590172"/>
                  <a:ext cx="892263" cy="2381"/>
                </a:xfrm>
                <a:custGeom>
                  <a:avLst/>
                  <a:gdLst>
                    <a:gd name="connsiteX0" fmla="*/ 0 w 892263"/>
                    <a:gd name="connsiteY0" fmla="*/ 0 h 2381"/>
                    <a:gd name="connsiteX1" fmla="*/ 892264 w 892263"/>
                    <a:gd name="connsiteY1" fmla="*/ 0 h 2381"/>
                    <a:gd name="connsiteX2" fmla="*/ 892264 w 892263"/>
                    <a:gd name="connsiteY2" fmla="*/ 2381 h 2381"/>
                    <a:gd name="connsiteX3" fmla="*/ 0 w 89226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263" h="2381">
                      <a:moveTo>
                        <a:pt x="0" y="0"/>
                      </a:moveTo>
                      <a:lnTo>
                        <a:pt x="892264" y="0"/>
                      </a:lnTo>
                      <a:lnTo>
                        <a:pt x="892264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378A111D-C0E1-2B04-FC73-EE1F5949D96F}"/>
                    </a:ext>
                  </a:extLst>
                </p:cNvPr>
                <p:cNvSpPr/>
                <p:nvPr/>
              </p:nvSpPr>
              <p:spPr>
                <a:xfrm>
                  <a:off x="6819961" y="1350157"/>
                  <a:ext cx="1947995" cy="2694127"/>
                </a:xfrm>
                <a:custGeom>
                  <a:avLst/>
                  <a:gdLst>
                    <a:gd name="connsiteX0" fmla="*/ 1893637 w 1947995"/>
                    <a:gd name="connsiteY0" fmla="*/ 2694127 h 2694127"/>
                    <a:gd name="connsiteX1" fmla="*/ 54369 w 1947995"/>
                    <a:gd name="connsiteY1" fmla="*/ 2694127 h 2694127"/>
                    <a:gd name="connsiteX2" fmla="*/ 0 w 1947995"/>
                    <a:gd name="connsiteY2" fmla="*/ 2639759 h 2694127"/>
                    <a:gd name="connsiteX3" fmla="*/ 0 w 1947995"/>
                    <a:gd name="connsiteY3" fmla="*/ 54369 h 2694127"/>
                    <a:gd name="connsiteX4" fmla="*/ 54369 w 1947995"/>
                    <a:gd name="connsiteY4" fmla="*/ 0 h 2694127"/>
                    <a:gd name="connsiteX5" fmla="*/ 1893637 w 1947995"/>
                    <a:gd name="connsiteY5" fmla="*/ 0 h 2694127"/>
                    <a:gd name="connsiteX6" fmla="*/ 1947996 w 1947995"/>
                    <a:gd name="connsiteY6" fmla="*/ 54369 h 2694127"/>
                    <a:gd name="connsiteX7" fmla="*/ 1947996 w 1947995"/>
                    <a:gd name="connsiteY7" fmla="*/ 2639759 h 2694127"/>
                    <a:gd name="connsiteX8" fmla="*/ 1893637 w 1947995"/>
                    <a:gd name="connsiteY8" fmla="*/ 2694127 h 2694127"/>
                    <a:gd name="connsiteX9" fmla="*/ 54369 w 1947995"/>
                    <a:gd name="connsiteY9" fmla="*/ 2391 h 2694127"/>
                    <a:gd name="connsiteX10" fmla="*/ 2381 w 1947995"/>
                    <a:gd name="connsiteY10" fmla="*/ 54378 h 2694127"/>
                    <a:gd name="connsiteX11" fmla="*/ 2381 w 1947995"/>
                    <a:gd name="connsiteY11" fmla="*/ 2639768 h 2694127"/>
                    <a:gd name="connsiteX12" fmla="*/ 54369 w 1947995"/>
                    <a:gd name="connsiteY12" fmla="*/ 2691756 h 2694127"/>
                    <a:gd name="connsiteX13" fmla="*/ 1893637 w 1947995"/>
                    <a:gd name="connsiteY13" fmla="*/ 2691756 h 2694127"/>
                    <a:gd name="connsiteX14" fmla="*/ 1945615 w 1947995"/>
                    <a:gd name="connsiteY14" fmla="*/ 2639768 h 2694127"/>
                    <a:gd name="connsiteX15" fmla="*/ 1945615 w 1947995"/>
                    <a:gd name="connsiteY15" fmla="*/ 54369 h 2694127"/>
                    <a:gd name="connsiteX16" fmla="*/ 1893637 w 1947995"/>
                    <a:gd name="connsiteY16" fmla="*/ 2381 h 2694127"/>
                    <a:gd name="connsiteX17" fmla="*/ 54369 w 1947995"/>
                    <a:gd name="connsiteY17" fmla="*/ 2381 h 2694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7995" h="2694127">
                      <a:moveTo>
                        <a:pt x="1893637" y="2694127"/>
                      </a:moveTo>
                      <a:lnTo>
                        <a:pt x="54369" y="2694127"/>
                      </a:lnTo>
                      <a:cubicBezTo>
                        <a:pt x="24394" y="2694127"/>
                        <a:pt x="0" y="2669734"/>
                        <a:pt x="0" y="2639759"/>
                      </a:cubicBezTo>
                      <a:lnTo>
                        <a:pt x="0" y="54369"/>
                      </a:lnTo>
                      <a:cubicBezTo>
                        <a:pt x="0" y="24394"/>
                        <a:pt x="24394" y="0"/>
                        <a:pt x="54369" y="0"/>
                      </a:cubicBezTo>
                      <a:lnTo>
                        <a:pt x="1893637" y="0"/>
                      </a:lnTo>
                      <a:cubicBezTo>
                        <a:pt x="1923602" y="0"/>
                        <a:pt x="1947996" y="24394"/>
                        <a:pt x="1947996" y="54369"/>
                      </a:cubicBezTo>
                      <a:lnTo>
                        <a:pt x="1947996" y="2639759"/>
                      </a:lnTo>
                      <a:cubicBezTo>
                        <a:pt x="1947996" y="2669734"/>
                        <a:pt x="1923602" y="2694127"/>
                        <a:pt x="1893637" y="2694127"/>
                      </a:cubicBezTo>
                      <a:close/>
                      <a:moveTo>
                        <a:pt x="54369" y="2391"/>
                      </a:moveTo>
                      <a:cubicBezTo>
                        <a:pt x="25698" y="2391"/>
                        <a:pt x="2381" y="25708"/>
                        <a:pt x="2381" y="54378"/>
                      </a:cubicBezTo>
                      <a:lnTo>
                        <a:pt x="2381" y="2639768"/>
                      </a:lnTo>
                      <a:cubicBezTo>
                        <a:pt x="2381" y="2668438"/>
                        <a:pt x="25698" y="2691756"/>
                        <a:pt x="54369" y="2691756"/>
                      </a:cubicBezTo>
                      <a:lnTo>
                        <a:pt x="1893637" y="2691756"/>
                      </a:lnTo>
                      <a:cubicBezTo>
                        <a:pt x="1922297" y="2691756"/>
                        <a:pt x="1945615" y="2668438"/>
                        <a:pt x="1945615" y="2639768"/>
                      </a:cubicBezTo>
                      <a:lnTo>
                        <a:pt x="1945615" y="54369"/>
                      </a:lnTo>
                      <a:cubicBezTo>
                        <a:pt x="1945615" y="25708"/>
                        <a:pt x="1922297" y="2381"/>
                        <a:pt x="1893637" y="2381"/>
                      </a:cubicBezTo>
                      <a:lnTo>
                        <a:pt x="54369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FA034F80-52C1-9F8B-45C9-447AA4512079}"/>
                    </a:ext>
                  </a:extLst>
                </p:cNvPr>
                <p:cNvSpPr/>
                <p:nvPr/>
              </p:nvSpPr>
              <p:spPr>
                <a:xfrm>
                  <a:off x="8880200" y="1350157"/>
                  <a:ext cx="1947986" cy="2694127"/>
                </a:xfrm>
                <a:custGeom>
                  <a:avLst/>
                  <a:gdLst>
                    <a:gd name="connsiteX0" fmla="*/ 1893618 w 1947986"/>
                    <a:gd name="connsiteY0" fmla="*/ 2694127 h 2694127"/>
                    <a:gd name="connsiteX1" fmla="*/ 54359 w 1947986"/>
                    <a:gd name="connsiteY1" fmla="*/ 2694127 h 2694127"/>
                    <a:gd name="connsiteX2" fmla="*/ 0 w 1947986"/>
                    <a:gd name="connsiteY2" fmla="*/ 2639759 h 2694127"/>
                    <a:gd name="connsiteX3" fmla="*/ 0 w 1947986"/>
                    <a:gd name="connsiteY3" fmla="*/ 54369 h 2694127"/>
                    <a:gd name="connsiteX4" fmla="*/ 54359 w 1947986"/>
                    <a:gd name="connsiteY4" fmla="*/ 0 h 2694127"/>
                    <a:gd name="connsiteX5" fmla="*/ 1893618 w 1947986"/>
                    <a:gd name="connsiteY5" fmla="*/ 0 h 2694127"/>
                    <a:gd name="connsiteX6" fmla="*/ 1947986 w 1947986"/>
                    <a:gd name="connsiteY6" fmla="*/ 54369 h 2694127"/>
                    <a:gd name="connsiteX7" fmla="*/ 1947986 w 1947986"/>
                    <a:gd name="connsiteY7" fmla="*/ 2639759 h 2694127"/>
                    <a:gd name="connsiteX8" fmla="*/ 1893618 w 1947986"/>
                    <a:gd name="connsiteY8" fmla="*/ 2694127 h 2694127"/>
                    <a:gd name="connsiteX9" fmla="*/ 54359 w 1947986"/>
                    <a:gd name="connsiteY9" fmla="*/ 2391 h 2694127"/>
                    <a:gd name="connsiteX10" fmla="*/ 2381 w 1947986"/>
                    <a:gd name="connsiteY10" fmla="*/ 54378 h 2694127"/>
                    <a:gd name="connsiteX11" fmla="*/ 2381 w 1947986"/>
                    <a:gd name="connsiteY11" fmla="*/ 2639768 h 2694127"/>
                    <a:gd name="connsiteX12" fmla="*/ 54359 w 1947986"/>
                    <a:gd name="connsiteY12" fmla="*/ 2691756 h 2694127"/>
                    <a:gd name="connsiteX13" fmla="*/ 1893618 w 1947986"/>
                    <a:gd name="connsiteY13" fmla="*/ 2691756 h 2694127"/>
                    <a:gd name="connsiteX14" fmla="*/ 1945605 w 1947986"/>
                    <a:gd name="connsiteY14" fmla="*/ 2639768 h 2694127"/>
                    <a:gd name="connsiteX15" fmla="*/ 1945605 w 1947986"/>
                    <a:gd name="connsiteY15" fmla="*/ 54369 h 2694127"/>
                    <a:gd name="connsiteX16" fmla="*/ 1893618 w 1947986"/>
                    <a:gd name="connsiteY16" fmla="*/ 2381 h 2694127"/>
                    <a:gd name="connsiteX17" fmla="*/ 54359 w 1947986"/>
                    <a:gd name="connsiteY17" fmla="*/ 2381 h 2694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7986" h="2694127">
                      <a:moveTo>
                        <a:pt x="1893618" y="2694127"/>
                      </a:moveTo>
                      <a:lnTo>
                        <a:pt x="54359" y="2694127"/>
                      </a:lnTo>
                      <a:cubicBezTo>
                        <a:pt x="24384" y="2694127"/>
                        <a:pt x="0" y="2669734"/>
                        <a:pt x="0" y="2639759"/>
                      </a:cubicBezTo>
                      <a:lnTo>
                        <a:pt x="0" y="54369"/>
                      </a:lnTo>
                      <a:cubicBezTo>
                        <a:pt x="0" y="24394"/>
                        <a:pt x="24394" y="0"/>
                        <a:pt x="54359" y="0"/>
                      </a:cubicBezTo>
                      <a:lnTo>
                        <a:pt x="1893618" y="0"/>
                      </a:lnTo>
                      <a:cubicBezTo>
                        <a:pt x="1923602" y="0"/>
                        <a:pt x="1947986" y="24394"/>
                        <a:pt x="1947986" y="54369"/>
                      </a:cubicBezTo>
                      <a:lnTo>
                        <a:pt x="1947986" y="2639759"/>
                      </a:lnTo>
                      <a:cubicBezTo>
                        <a:pt x="1947996" y="2669734"/>
                        <a:pt x="1923602" y="2694127"/>
                        <a:pt x="1893618" y="2694127"/>
                      </a:cubicBezTo>
                      <a:close/>
                      <a:moveTo>
                        <a:pt x="54359" y="2391"/>
                      </a:moveTo>
                      <a:cubicBezTo>
                        <a:pt x="25698" y="2391"/>
                        <a:pt x="2381" y="25708"/>
                        <a:pt x="2381" y="54378"/>
                      </a:cubicBezTo>
                      <a:lnTo>
                        <a:pt x="2381" y="2639768"/>
                      </a:lnTo>
                      <a:cubicBezTo>
                        <a:pt x="2381" y="2668438"/>
                        <a:pt x="25698" y="2691756"/>
                        <a:pt x="54359" y="2691756"/>
                      </a:cubicBezTo>
                      <a:lnTo>
                        <a:pt x="1893618" y="2691756"/>
                      </a:lnTo>
                      <a:cubicBezTo>
                        <a:pt x="1922288" y="2691756"/>
                        <a:pt x="1945605" y="2668438"/>
                        <a:pt x="1945605" y="2639768"/>
                      </a:cubicBezTo>
                      <a:lnTo>
                        <a:pt x="1945605" y="54369"/>
                      </a:lnTo>
                      <a:cubicBezTo>
                        <a:pt x="1945605" y="25708"/>
                        <a:pt x="1922288" y="2381"/>
                        <a:pt x="1893618" y="2381"/>
                      </a:cubicBezTo>
                      <a:lnTo>
                        <a:pt x="54359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ECE9EAC1-45E7-930C-CE95-18997B481F59}"/>
                  </a:ext>
                </a:extLst>
              </p:cNvPr>
              <p:cNvGrpSpPr/>
              <p:nvPr/>
            </p:nvGrpSpPr>
            <p:grpSpPr>
              <a:xfrm>
                <a:off x="7079613" y="1727890"/>
                <a:ext cx="3487702" cy="2709376"/>
                <a:chOff x="7079613" y="1727890"/>
                <a:chExt cx="3487702" cy="2709376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FEB8AF14-5150-6238-380E-F0C88717AA59}"/>
                    </a:ext>
                  </a:extLst>
                </p:cNvPr>
                <p:cNvSpPr/>
                <p:nvPr/>
              </p:nvSpPr>
              <p:spPr>
                <a:xfrm>
                  <a:off x="7708063" y="2325241"/>
                  <a:ext cx="2112006" cy="2112026"/>
                </a:xfrm>
                <a:custGeom>
                  <a:avLst/>
                  <a:gdLst>
                    <a:gd name="connsiteX0" fmla="*/ 234505 w 2112006"/>
                    <a:gd name="connsiteY0" fmla="*/ 1400537 h 2112026"/>
                    <a:gd name="connsiteX1" fmla="*/ 102622 w 2112006"/>
                    <a:gd name="connsiteY1" fmla="*/ 1510846 h 2112026"/>
                    <a:gd name="connsiteX2" fmla="*/ 290551 w 2112006"/>
                    <a:gd name="connsiteY2" fmla="*/ 1783966 h 2112026"/>
                    <a:gd name="connsiteX3" fmla="*/ 440703 w 2112006"/>
                    <a:gd name="connsiteY3" fmla="*/ 1700194 h 2112026"/>
                    <a:gd name="connsiteX4" fmla="*/ 718690 w 2112006"/>
                    <a:gd name="connsiteY4" fmla="*/ 1881016 h 2112026"/>
                    <a:gd name="connsiteX5" fmla="*/ 703488 w 2112006"/>
                    <a:gd name="connsiteY5" fmla="*/ 2051799 h 2112026"/>
                    <a:gd name="connsiteX6" fmla="*/ 1029471 w 2112006"/>
                    <a:gd name="connsiteY6" fmla="*/ 2112026 h 2112026"/>
                    <a:gd name="connsiteX7" fmla="*/ 1076296 w 2112006"/>
                    <a:gd name="connsiteY7" fmla="*/ 1947101 h 2112026"/>
                    <a:gd name="connsiteX8" fmla="*/ 1400518 w 2112006"/>
                    <a:gd name="connsiteY8" fmla="*/ 1877540 h 2112026"/>
                    <a:gd name="connsiteX9" fmla="*/ 1510846 w 2112006"/>
                    <a:gd name="connsiteY9" fmla="*/ 2009432 h 2112026"/>
                    <a:gd name="connsiteX10" fmla="*/ 1783937 w 2112006"/>
                    <a:gd name="connsiteY10" fmla="*/ 1821504 h 2112026"/>
                    <a:gd name="connsiteX11" fmla="*/ 1700184 w 2112006"/>
                    <a:gd name="connsiteY11" fmla="*/ 1671352 h 2112026"/>
                    <a:gd name="connsiteX12" fmla="*/ 1880997 w 2112006"/>
                    <a:gd name="connsiteY12" fmla="*/ 1393374 h 2112026"/>
                    <a:gd name="connsiteX13" fmla="*/ 2051771 w 2112006"/>
                    <a:gd name="connsiteY13" fmla="*/ 1408567 h 2112026"/>
                    <a:gd name="connsiteX14" fmla="*/ 2112007 w 2112006"/>
                    <a:gd name="connsiteY14" fmla="*/ 1082583 h 2112026"/>
                    <a:gd name="connsiteX15" fmla="*/ 1947072 w 2112006"/>
                    <a:gd name="connsiteY15" fmla="*/ 1035748 h 2112026"/>
                    <a:gd name="connsiteX16" fmla="*/ 1877530 w 2112006"/>
                    <a:gd name="connsiteY16" fmla="*/ 711498 h 2112026"/>
                    <a:gd name="connsiteX17" fmla="*/ 2009413 w 2112006"/>
                    <a:gd name="connsiteY17" fmla="*/ 601199 h 2112026"/>
                    <a:gd name="connsiteX18" fmla="*/ 1821504 w 2112006"/>
                    <a:gd name="connsiteY18" fmla="*/ 328089 h 2112026"/>
                    <a:gd name="connsiteX19" fmla="*/ 1671352 w 2112006"/>
                    <a:gd name="connsiteY19" fmla="*/ 411832 h 2112026"/>
                    <a:gd name="connsiteX20" fmla="*/ 1393365 w 2112006"/>
                    <a:gd name="connsiteY20" fmla="*/ 231029 h 2112026"/>
                    <a:gd name="connsiteX21" fmla="*/ 1408567 w 2112006"/>
                    <a:gd name="connsiteY21" fmla="*/ 60246 h 2112026"/>
                    <a:gd name="connsiteX22" fmla="*/ 1082583 w 2112006"/>
                    <a:gd name="connsiteY22" fmla="*/ 0 h 2112026"/>
                    <a:gd name="connsiteX23" fmla="*/ 1035739 w 2112006"/>
                    <a:gd name="connsiteY23" fmla="*/ 164944 h 2112026"/>
                    <a:gd name="connsiteX24" fmla="*/ 711508 w 2112006"/>
                    <a:gd name="connsiteY24" fmla="*/ 234486 h 2112026"/>
                    <a:gd name="connsiteX25" fmla="*/ 601199 w 2112006"/>
                    <a:gd name="connsiteY25" fmla="*/ 102622 h 2112026"/>
                    <a:gd name="connsiteX26" fmla="*/ 328089 w 2112006"/>
                    <a:gd name="connsiteY26" fmla="*/ 290551 h 2112026"/>
                    <a:gd name="connsiteX27" fmla="*/ 411832 w 2112006"/>
                    <a:gd name="connsiteY27" fmla="*/ 440722 h 2112026"/>
                    <a:gd name="connsiteX28" fmla="*/ 231010 w 2112006"/>
                    <a:gd name="connsiteY28" fmla="*/ 718690 h 2112026"/>
                    <a:gd name="connsiteX29" fmla="*/ 60236 w 2112006"/>
                    <a:gd name="connsiteY29" fmla="*/ 703488 h 2112026"/>
                    <a:gd name="connsiteX30" fmla="*/ 0 w 2112006"/>
                    <a:gd name="connsiteY30" fmla="*/ 1029462 h 2112026"/>
                    <a:gd name="connsiteX31" fmla="*/ 164954 w 2112006"/>
                    <a:gd name="connsiteY31" fmla="*/ 1076306 h 2112026"/>
                    <a:gd name="connsiteX32" fmla="*/ 234505 w 2112006"/>
                    <a:gd name="connsiteY32" fmla="*/ 1400537 h 2112026"/>
                    <a:gd name="connsiteX33" fmla="*/ 614696 w 2112006"/>
                    <a:gd name="connsiteY33" fmla="*/ 974493 h 2112026"/>
                    <a:gd name="connsiteX34" fmla="*/ 1137533 w 2112006"/>
                    <a:gd name="connsiteY34" fmla="*/ 614724 h 2112026"/>
                    <a:gd name="connsiteX35" fmla="*/ 1497320 w 2112006"/>
                    <a:gd name="connsiteY35" fmla="*/ 1137571 h 2112026"/>
                    <a:gd name="connsiteX36" fmla="*/ 974455 w 2112006"/>
                    <a:gd name="connsiteY36" fmla="*/ 1497349 h 2112026"/>
                    <a:gd name="connsiteX37" fmla="*/ 614696 w 2112006"/>
                    <a:gd name="connsiteY37" fmla="*/ 974493 h 2112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12006" h="2112026">
                      <a:moveTo>
                        <a:pt x="234505" y="1400537"/>
                      </a:moveTo>
                      <a:lnTo>
                        <a:pt x="102622" y="1510846"/>
                      </a:lnTo>
                      <a:lnTo>
                        <a:pt x="290551" y="1783966"/>
                      </a:lnTo>
                      <a:lnTo>
                        <a:pt x="440703" y="1700194"/>
                      </a:lnTo>
                      <a:cubicBezTo>
                        <a:pt x="519998" y="1776098"/>
                        <a:pt x="613601" y="1838163"/>
                        <a:pt x="718690" y="1881016"/>
                      </a:cubicBezTo>
                      <a:lnTo>
                        <a:pt x="703488" y="2051799"/>
                      </a:lnTo>
                      <a:lnTo>
                        <a:pt x="1029471" y="2112026"/>
                      </a:lnTo>
                      <a:lnTo>
                        <a:pt x="1076296" y="1947101"/>
                      </a:lnTo>
                      <a:cubicBezTo>
                        <a:pt x="1189758" y="1944643"/>
                        <a:pt x="1299353" y="1920088"/>
                        <a:pt x="1400518" y="1877540"/>
                      </a:cubicBezTo>
                      <a:lnTo>
                        <a:pt x="1510846" y="2009432"/>
                      </a:lnTo>
                      <a:lnTo>
                        <a:pt x="1783937" y="1821504"/>
                      </a:lnTo>
                      <a:lnTo>
                        <a:pt x="1700184" y="1671352"/>
                      </a:lnTo>
                      <a:cubicBezTo>
                        <a:pt x="1776089" y="1592047"/>
                        <a:pt x="1838154" y="1498464"/>
                        <a:pt x="1880997" y="1393374"/>
                      </a:cubicBezTo>
                      <a:lnTo>
                        <a:pt x="2051771" y="1408567"/>
                      </a:lnTo>
                      <a:lnTo>
                        <a:pt x="2112007" y="1082583"/>
                      </a:lnTo>
                      <a:lnTo>
                        <a:pt x="1947072" y="1035748"/>
                      </a:lnTo>
                      <a:cubicBezTo>
                        <a:pt x="1944605" y="922287"/>
                        <a:pt x="1920078" y="812683"/>
                        <a:pt x="1877530" y="711498"/>
                      </a:cubicBezTo>
                      <a:lnTo>
                        <a:pt x="2009413" y="601199"/>
                      </a:lnTo>
                      <a:lnTo>
                        <a:pt x="1821504" y="328089"/>
                      </a:lnTo>
                      <a:lnTo>
                        <a:pt x="1671352" y="411832"/>
                      </a:lnTo>
                      <a:cubicBezTo>
                        <a:pt x="1592047" y="335966"/>
                        <a:pt x="1498464" y="273863"/>
                        <a:pt x="1393365" y="231029"/>
                      </a:cubicBezTo>
                      <a:lnTo>
                        <a:pt x="1408567" y="60246"/>
                      </a:lnTo>
                      <a:lnTo>
                        <a:pt x="1082583" y="0"/>
                      </a:lnTo>
                      <a:lnTo>
                        <a:pt x="1035739" y="164944"/>
                      </a:lnTo>
                      <a:cubicBezTo>
                        <a:pt x="922296" y="167421"/>
                        <a:pt x="812673" y="191957"/>
                        <a:pt x="711508" y="234486"/>
                      </a:cubicBezTo>
                      <a:lnTo>
                        <a:pt x="601199" y="102622"/>
                      </a:lnTo>
                      <a:lnTo>
                        <a:pt x="328089" y="290551"/>
                      </a:lnTo>
                      <a:lnTo>
                        <a:pt x="411832" y="440722"/>
                      </a:lnTo>
                      <a:cubicBezTo>
                        <a:pt x="335947" y="519998"/>
                        <a:pt x="273882" y="613581"/>
                        <a:pt x="231010" y="718690"/>
                      </a:cubicBezTo>
                      <a:lnTo>
                        <a:pt x="60236" y="703488"/>
                      </a:lnTo>
                      <a:lnTo>
                        <a:pt x="0" y="1029462"/>
                      </a:lnTo>
                      <a:lnTo>
                        <a:pt x="164954" y="1076306"/>
                      </a:lnTo>
                      <a:cubicBezTo>
                        <a:pt x="167421" y="1189768"/>
                        <a:pt x="191957" y="1299353"/>
                        <a:pt x="234505" y="1400537"/>
                      </a:cubicBezTo>
                      <a:close/>
                      <a:moveTo>
                        <a:pt x="614696" y="974493"/>
                      </a:moveTo>
                      <a:cubicBezTo>
                        <a:pt x="659730" y="730768"/>
                        <a:pt x="893817" y="569690"/>
                        <a:pt x="1137533" y="614724"/>
                      </a:cubicBezTo>
                      <a:cubicBezTo>
                        <a:pt x="1381278" y="659759"/>
                        <a:pt x="1542345" y="893845"/>
                        <a:pt x="1497320" y="1137571"/>
                      </a:cubicBezTo>
                      <a:cubicBezTo>
                        <a:pt x="1452286" y="1381297"/>
                        <a:pt x="1218200" y="1542374"/>
                        <a:pt x="974455" y="1497349"/>
                      </a:cubicBezTo>
                      <a:cubicBezTo>
                        <a:pt x="730748" y="1452305"/>
                        <a:pt x="569662" y="1218209"/>
                        <a:pt x="614696" y="974493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F17110C8-8A26-0521-FA36-6809AB6F8C43}"/>
                    </a:ext>
                  </a:extLst>
                </p:cNvPr>
                <p:cNvSpPr/>
                <p:nvPr/>
              </p:nvSpPr>
              <p:spPr>
                <a:xfrm>
                  <a:off x="9899689" y="3215019"/>
                  <a:ext cx="667626" cy="667607"/>
                </a:xfrm>
                <a:custGeom>
                  <a:avLst/>
                  <a:gdLst>
                    <a:gd name="connsiteX0" fmla="*/ 222390 w 667626"/>
                    <a:gd name="connsiteY0" fmla="*/ 648567 h 667607"/>
                    <a:gd name="connsiteX1" fmla="*/ 325441 w 667626"/>
                    <a:gd name="connsiteY1" fmla="*/ 667607 h 667607"/>
                    <a:gd name="connsiteX2" fmla="*/ 340233 w 667626"/>
                    <a:gd name="connsiteY2" fmla="*/ 615477 h 667607"/>
                    <a:gd name="connsiteX3" fmla="*/ 442732 w 667626"/>
                    <a:gd name="connsiteY3" fmla="*/ 593484 h 667607"/>
                    <a:gd name="connsiteX4" fmla="*/ 477603 w 667626"/>
                    <a:gd name="connsiteY4" fmla="*/ 635184 h 667607"/>
                    <a:gd name="connsiteX5" fmla="*/ 563928 w 667626"/>
                    <a:gd name="connsiteY5" fmla="*/ 575767 h 667607"/>
                    <a:gd name="connsiteX6" fmla="*/ 537448 w 667626"/>
                    <a:gd name="connsiteY6" fmla="*/ 528304 h 667607"/>
                    <a:gd name="connsiteX7" fmla="*/ 594608 w 667626"/>
                    <a:gd name="connsiteY7" fmla="*/ 440436 h 667607"/>
                    <a:gd name="connsiteX8" fmla="*/ 648586 w 667626"/>
                    <a:gd name="connsiteY8" fmla="*/ 445246 h 667607"/>
                    <a:gd name="connsiteX9" fmla="*/ 667626 w 667626"/>
                    <a:gd name="connsiteY9" fmla="*/ 342205 h 667607"/>
                    <a:gd name="connsiteX10" fmla="*/ 615496 w 667626"/>
                    <a:gd name="connsiteY10" fmla="*/ 327403 h 667607"/>
                    <a:gd name="connsiteX11" fmla="*/ 593503 w 667626"/>
                    <a:gd name="connsiteY11" fmla="*/ 224914 h 667607"/>
                    <a:gd name="connsiteX12" fmla="*/ 635194 w 667626"/>
                    <a:gd name="connsiteY12" fmla="*/ 190043 h 667607"/>
                    <a:gd name="connsiteX13" fmla="*/ 575786 w 667626"/>
                    <a:gd name="connsiteY13" fmla="*/ 103708 h 667607"/>
                    <a:gd name="connsiteX14" fmla="*/ 528323 w 667626"/>
                    <a:gd name="connsiteY14" fmla="*/ 130178 h 667607"/>
                    <a:gd name="connsiteX15" fmla="*/ 440446 w 667626"/>
                    <a:gd name="connsiteY15" fmla="*/ 73019 h 667607"/>
                    <a:gd name="connsiteX16" fmla="*/ 445256 w 667626"/>
                    <a:gd name="connsiteY16" fmla="*/ 19050 h 667607"/>
                    <a:gd name="connsiteX17" fmla="*/ 342205 w 667626"/>
                    <a:gd name="connsiteY17" fmla="*/ 0 h 667607"/>
                    <a:gd name="connsiteX18" fmla="*/ 327412 w 667626"/>
                    <a:gd name="connsiteY18" fmla="*/ 52140 h 667607"/>
                    <a:gd name="connsiteX19" fmla="*/ 224914 w 667626"/>
                    <a:gd name="connsiteY19" fmla="*/ 74123 h 667607"/>
                    <a:gd name="connsiteX20" fmla="*/ 190043 w 667626"/>
                    <a:gd name="connsiteY20" fmla="*/ 32442 h 667607"/>
                    <a:gd name="connsiteX21" fmla="*/ 103708 w 667626"/>
                    <a:gd name="connsiteY21" fmla="*/ 91859 h 667607"/>
                    <a:gd name="connsiteX22" fmla="*/ 130188 w 667626"/>
                    <a:gd name="connsiteY22" fmla="*/ 139332 h 667607"/>
                    <a:gd name="connsiteX23" fmla="*/ 73028 w 667626"/>
                    <a:gd name="connsiteY23" fmla="*/ 227190 h 667607"/>
                    <a:gd name="connsiteX24" fmla="*/ 19040 w 667626"/>
                    <a:gd name="connsiteY24" fmla="*/ 222380 h 667607"/>
                    <a:gd name="connsiteX25" fmla="*/ 0 w 667626"/>
                    <a:gd name="connsiteY25" fmla="*/ 325431 h 667607"/>
                    <a:gd name="connsiteX26" fmla="*/ 52140 w 667626"/>
                    <a:gd name="connsiteY26" fmla="*/ 340233 h 667607"/>
                    <a:gd name="connsiteX27" fmla="*/ 74114 w 667626"/>
                    <a:gd name="connsiteY27" fmla="*/ 442722 h 667607"/>
                    <a:gd name="connsiteX28" fmla="*/ 32433 w 667626"/>
                    <a:gd name="connsiteY28" fmla="*/ 477593 h 667607"/>
                    <a:gd name="connsiteX29" fmla="*/ 91830 w 667626"/>
                    <a:gd name="connsiteY29" fmla="*/ 563928 h 667607"/>
                    <a:gd name="connsiteX30" fmla="*/ 139294 w 667626"/>
                    <a:gd name="connsiteY30" fmla="*/ 537438 h 667607"/>
                    <a:gd name="connsiteX31" fmla="*/ 227181 w 667626"/>
                    <a:gd name="connsiteY31" fmla="*/ 594598 h 667607"/>
                    <a:gd name="connsiteX32" fmla="*/ 222390 w 667626"/>
                    <a:gd name="connsiteY32" fmla="*/ 648567 h 667607"/>
                    <a:gd name="connsiteX33" fmla="*/ 194329 w 667626"/>
                    <a:gd name="connsiteY33" fmla="*/ 308019 h 667607"/>
                    <a:gd name="connsiteX34" fmla="*/ 359597 w 667626"/>
                    <a:gd name="connsiteY34" fmla="*/ 194300 h 667607"/>
                    <a:gd name="connsiteX35" fmla="*/ 473335 w 667626"/>
                    <a:gd name="connsiteY35" fmla="*/ 359569 h 667607"/>
                    <a:gd name="connsiteX36" fmla="*/ 308048 w 667626"/>
                    <a:gd name="connsiteY36" fmla="*/ 473297 h 667607"/>
                    <a:gd name="connsiteX37" fmla="*/ 194329 w 667626"/>
                    <a:gd name="connsiteY37" fmla="*/ 308019 h 667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67626" h="667607">
                      <a:moveTo>
                        <a:pt x="222390" y="648567"/>
                      </a:moveTo>
                      <a:lnTo>
                        <a:pt x="325441" y="667607"/>
                      </a:lnTo>
                      <a:lnTo>
                        <a:pt x="340233" y="615477"/>
                      </a:lnTo>
                      <a:cubicBezTo>
                        <a:pt x="376104" y="614696"/>
                        <a:pt x="410747" y="606933"/>
                        <a:pt x="442732" y="593484"/>
                      </a:cubicBezTo>
                      <a:lnTo>
                        <a:pt x="477603" y="635184"/>
                      </a:lnTo>
                      <a:lnTo>
                        <a:pt x="563928" y="575767"/>
                      </a:lnTo>
                      <a:lnTo>
                        <a:pt x="537448" y="528304"/>
                      </a:lnTo>
                      <a:cubicBezTo>
                        <a:pt x="561442" y="503244"/>
                        <a:pt x="581063" y="473650"/>
                        <a:pt x="594608" y="440436"/>
                      </a:cubicBezTo>
                      <a:lnTo>
                        <a:pt x="648586" y="445246"/>
                      </a:lnTo>
                      <a:lnTo>
                        <a:pt x="667626" y="342205"/>
                      </a:lnTo>
                      <a:lnTo>
                        <a:pt x="615496" y="327403"/>
                      </a:lnTo>
                      <a:cubicBezTo>
                        <a:pt x="614715" y="291532"/>
                        <a:pt x="606962" y="256880"/>
                        <a:pt x="593503" y="224914"/>
                      </a:cubicBezTo>
                      <a:lnTo>
                        <a:pt x="635194" y="190043"/>
                      </a:lnTo>
                      <a:lnTo>
                        <a:pt x="575786" y="103708"/>
                      </a:lnTo>
                      <a:lnTo>
                        <a:pt x="528323" y="130178"/>
                      </a:lnTo>
                      <a:cubicBezTo>
                        <a:pt x="503253" y="106204"/>
                        <a:pt x="473678" y="86563"/>
                        <a:pt x="440446" y="73019"/>
                      </a:cubicBezTo>
                      <a:lnTo>
                        <a:pt x="445256" y="19050"/>
                      </a:lnTo>
                      <a:lnTo>
                        <a:pt x="342205" y="0"/>
                      </a:lnTo>
                      <a:lnTo>
                        <a:pt x="327412" y="52140"/>
                      </a:lnTo>
                      <a:cubicBezTo>
                        <a:pt x="291541" y="52930"/>
                        <a:pt x="256899" y="60684"/>
                        <a:pt x="224914" y="74123"/>
                      </a:cubicBezTo>
                      <a:lnTo>
                        <a:pt x="190043" y="32442"/>
                      </a:lnTo>
                      <a:lnTo>
                        <a:pt x="103708" y="91859"/>
                      </a:lnTo>
                      <a:lnTo>
                        <a:pt x="130188" y="139332"/>
                      </a:lnTo>
                      <a:cubicBezTo>
                        <a:pt x="106204" y="164392"/>
                        <a:pt x="86573" y="193967"/>
                        <a:pt x="73028" y="227190"/>
                      </a:cubicBezTo>
                      <a:lnTo>
                        <a:pt x="19040" y="222380"/>
                      </a:lnTo>
                      <a:lnTo>
                        <a:pt x="0" y="325431"/>
                      </a:lnTo>
                      <a:lnTo>
                        <a:pt x="52140" y="340233"/>
                      </a:lnTo>
                      <a:cubicBezTo>
                        <a:pt x="52911" y="376095"/>
                        <a:pt x="60674" y="410746"/>
                        <a:pt x="74114" y="442722"/>
                      </a:cubicBezTo>
                      <a:lnTo>
                        <a:pt x="32433" y="477593"/>
                      </a:lnTo>
                      <a:lnTo>
                        <a:pt x="91830" y="563928"/>
                      </a:lnTo>
                      <a:lnTo>
                        <a:pt x="139294" y="537438"/>
                      </a:lnTo>
                      <a:cubicBezTo>
                        <a:pt x="164364" y="561422"/>
                        <a:pt x="193958" y="581054"/>
                        <a:pt x="227181" y="594598"/>
                      </a:cubicBezTo>
                      <a:lnTo>
                        <a:pt x="222390" y="648567"/>
                      </a:lnTo>
                      <a:close/>
                      <a:moveTo>
                        <a:pt x="194329" y="308019"/>
                      </a:moveTo>
                      <a:cubicBezTo>
                        <a:pt x="208569" y="230981"/>
                        <a:pt x="282559" y="180070"/>
                        <a:pt x="359597" y="194300"/>
                      </a:cubicBezTo>
                      <a:cubicBezTo>
                        <a:pt x="436655" y="208540"/>
                        <a:pt x="487556" y="282530"/>
                        <a:pt x="473335" y="359569"/>
                      </a:cubicBezTo>
                      <a:cubicBezTo>
                        <a:pt x="459096" y="436616"/>
                        <a:pt x="385105" y="487528"/>
                        <a:pt x="308048" y="473297"/>
                      </a:cubicBezTo>
                      <a:cubicBezTo>
                        <a:pt x="231010" y="459057"/>
                        <a:pt x="180099" y="385058"/>
                        <a:pt x="194329" y="308019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151D9AD3-9973-0167-BD18-2B678F5A0FC1}"/>
                    </a:ext>
                  </a:extLst>
                </p:cNvPr>
                <p:cNvSpPr/>
                <p:nvPr/>
              </p:nvSpPr>
              <p:spPr>
                <a:xfrm>
                  <a:off x="7079613" y="3356684"/>
                  <a:ext cx="508549" cy="508577"/>
                </a:xfrm>
                <a:custGeom>
                  <a:avLst/>
                  <a:gdLst>
                    <a:gd name="connsiteX0" fmla="*/ 169393 w 508549"/>
                    <a:gd name="connsiteY0" fmla="*/ 494081 h 508577"/>
                    <a:gd name="connsiteX1" fmla="*/ 247888 w 508549"/>
                    <a:gd name="connsiteY1" fmla="*/ 508578 h 508577"/>
                    <a:gd name="connsiteX2" fmla="*/ 259156 w 508549"/>
                    <a:gd name="connsiteY2" fmla="*/ 468868 h 508577"/>
                    <a:gd name="connsiteX3" fmla="*/ 337233 w 508549"/>
                    <a:gd name="connsiteY3" fmla="*/ 452114 h 508577"/>
                    <a:gd name="connsiteX4" fmla="*/ 363798 w 508549"/>
                    <a:gd name="connsiteY4" fmla="*/ 483879 h 508577"/>
                    <a:gd name="connsiteX5" fmla="*/ 429558 w 508549"/>
                    <a:gd name="connsiteY5" fmla="*/ 438617 h 508577"/>
                    <a:gd name="connsiteX6" fmla="*/ 409394 w 508549"/>
                    <a:gd name="connsiteY6" fmla="*/ 402460 h 508577"/>
                    <a:gd name="connsiteX7" fmla="*/ 452933 w 508549"/>
                    <a:gd name="connsiteY7" fmla="*/ 335528 h 508577"/>
                    <a:gd name="connsiteX8" fmla="*/ 494043 w 508549"/>
                    <a:gd name="connsiteY8" fmla="*/ 339185 h 508577"/>
                    <a:gd name="connsiteX9" fmla="*/ 508549 w 508549"/>
                    <a:gd name="connsiteY9" fmla="*/ 260690 h 508577"/>
                    <a:gd name="connsiteX10" fmla="*/ 468840 w 508549"/>
                    <a:gd name="connsiteY10" fmla="*/ 249412 h 508577"/>
                    <a:gd name="connsiteX11" fmla="*/ 452085 w 508549"/>
                    <a:gd name="connsiteY11" fmla="*/ 171336 h 508577"/>
                    <a:gd name="connsiteX12" fmla="*/ 483851 w 508549"/>
                    <a:gd name="connsiteY12" fmla="*/ 144771 h 508577"/>
                    <a:gd name="connsiteX13" fmla="*/ 438598 w 508549"/>
                    <a:gd name="connsiteY13" fmla="*/ 79000 h 508577"/>
                    <a:gd name="connsiteX14" fmla="*/ 402441 w 508549"/>
                    <a:gd name="connsiteY14" fmla="*/ 99165 h 508577"/>
                    <a:gd name="connsiteX15" fmla="*/ 335499 w 508549"/>
                    <a:gd name="connsiteY15" fmla="*/ 55626 h 508577"/>
                    <a:gd name="connsiteX16" fmla="*/ 339166 w 508549"/>
                    <a:gd name="connsiteY16" fmla="*/ 14516 h 508577"/>
                    <a:gd name="connsiteX17" fmla="*/ 260671 w 508549"/>
                    <a:gd name="connsiteY17" fmla="*/ 0 h 508577"/>
                    <a:gd name="connsiteX18" fmla="*/ 249403 w 508549"/>
                    <a:gd name="connsiteY18" fmla="*/ 39719 h 508577"/>
                    <a:gd name="connsiteX19" fmla="*/ 171326 w 508549"/>
                    <a:gd name="connsiteY19" fmla="*/ 56464 h 508577"/>
                    <a:gd name="connsiteX20" fmla="*/ 144761 w 508549"/>
                    <a:gd name="connsiteY20" fmla="*/ 24708 h 508577"/>
                    <a:gd name="connsiteX21" fmla="*/ 79000 w 508549"/>
                    <a:gd name="connsiteY21" fmla="*/ 69961 h 508577"/>
                    <a:gd name="connsiteX22" fmla="*/ 99165 w 508549"/>
                    <a:gd name="connsiteY22" fmla="*/ 106118 h 508577"/>
                    <a:gd name="connsiteX23" fmla="*/ 55626 w 508549"/>
                    <a:gd name="connsiteY23" fmla="*/ 173050 h 508577"/>
                    <a:gd name="connsiteX24" fmla="*/ 14507 w 508549"/>
                    <a:gd name="connsiteY24" fmla="*/ 169393 h 508577"/>
                    <a:gd name="connsiteX25" fmla="*/ 0 w 508549"/>
                    <a:gd name="connsiteY25" fmla="*/ 247888 h 508577"/>
                    <a:gd name="connsiteX26" fmla="*/ 39719 w 508549"/>
                    <a:gd name="connsiteY26" fmla="*/ 259166 h 508577"/>
                    <a:gd name="connsiteX27" fmla="*/ 56455 w 508549"/>
                    <a:gd name="connsiteY27" fmla="*/ 337242 h 508577"/>
                    <a:gd name="connsiteX28" fmla="*/ 24698 w 508549"/>
                    <a:gd name="connsiteY28" fmla="*/ 363807 h 508577"/>
                    <a:gd name="connsiteX29" fmla="*/ 69942 w 508549"/>
                    <a:gd name="connsiteY29" fmla="*/ 429578 h 508577"/>
                    <a:gd name="connsiteX30" fmla="*/ 106099 w 508549"/>
                    <a:gd name="connsiteY30" fmla="*/ 409404 h 508577"/>
                    <a:gd name="connsiteX31" fmla="*/ 173050 w 508549"/>
                    <a:gd name="connsiteY31" fmla="*/ 452942 h 508577"/>
                    <a:gd name="connsiteX32" fmla="*/ 169393 w 508549"/>
                    <a:gd name="connsiteY32" fmla="*/ 494081 h 508577"/>
                    <a:gd name="connsiteX33" fmla="*/ 148019 w 508549"/>
                    <a:gd name="connsiteY33" fmla="*/ 234667 h 508577"/>
                    <a:gd name="connsiteX34" fmla="*/ 273910 w 508549"/>
                    <a:gd name="connsiteY34" fmla="*/ 148038 h 508577"/>
                    <a:gd name="connsiteX35" fmla="*/ 360550 w 508549"/>
                    <a:gd name="connsiteY35" fmla="*/ 273930 h 508577"/>
                    <a:gd name="connsiteX36" fmla="*/ 234648 w 508549"/>
                    <a:gd name="connsiteY36" fmla="*/ 360559 h 508577"/>
                    <a:gd name="connsiteX37" fmla="*/ 148019 w 508549"/>
                    <a:gd name="connsiteY37" fmla="*/ 234667 h 508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508549" h="508577">
                      <a:moveTo>
                        <a:pt x="169393" y="494081"/>
                      </a:moveTo>
                      <a:lnTo>
                        <a:pt x="247888" y="508578"/>
                      </a:lnTo>
                      <a:lnTo>
                        <a:pt x="259156" y="468868"/>
                      </a:lnTo>
                      <a:cubicBezTo>
                        <a:pt x="286483" y="468268"/>
                        <a:pt x="312868" y="462363"/>
                        <a:pt x="337233" y="452114"/>
                      </a:cubicBezTo>
                      <a:lnTo>
                        <a:pt x="363798" y="483879"/>
                      </a:lnTo>
                      <a:lnTo>
                        <a:pt x="429558" y="438617"/>
                      </a:lnTo>
                      <a:lnTo>
                        <a:pt x="409394" y="402460"/>
                      </a:lnTo>
                      <a:cubicBezTo>
                        <a:pt x="427672" y="383372"/>
                        <a:pt x="442617" y="360826"/>
                        <a:pt x="452933" y="335528"/>
                      </a:cubicBezTo>
                      <a:lnTo>
                        <a:pt x="494043" y="339185"/>
                      </a:lnTo>
                      <a:lnTo>
                        <a:pt x="508549" y="260690"/>
                      </a:lnTo>
                      <a:lnTo>
                        <a:pt x="468840" y="249412"/>
                      </a:lnTo>
                      <a:cubicBezTo>
                        <a:pt x="468239" y="222085"/>
                        <a:pt x="462334" y="195691"/>
                        <a:pt x="452085" y="171336"/>
                      </a:cubicBezTo>
                      <a:lnTo>
                        <a:pt x="483851" y="144771"/>
                      </a:lnTo>
                      <a:lnTo>
                        <a:pt x="438598" y="79000"/>
                      </a:lnTo>
                      <a:lnTo>
                        <a:pt x="402441" y="99165"/>
                      </a:lnTo>
                      <a:cubicBezTo>
                        <a:pt x="383343" y="80896"/>
                        <a:pt x="360817" y="65942"/>
                        <a:pt x="335499" y="55626"/>
                      </a:cubicBezTo>
                      <a:lnTo>
                        <a:pt x="339166" y="14516"/>
                      </a:lnTo>
                      <a:lnTo>
                        <a:pt x="260671" y="0"/>
                      </a:lnTo>
                      <a:lnTo>
                        <a:pt x="249403" y="39719"/>
                      </a:lnTo>
                      <a:cubicBezTo>
                        <a:pt x="222075" y="40319"/>
                        <a:pt x="195691" y="46225"/>
                        <a:pt x="171326" y="56464"/>
                      </a:cubicBezTo>
                      <a:lnTo>
                        <a:pt x="144761" y="24708"/>
                      </a:lnTo>
                      <a:lnTo>
                        <a:pt x="79000" y="69961"/>
                      </a:lnTo>
                      <a:lnTo>
                        <a:pt x="99165" y="106118"/>
                      </a:lnTo>
                      <a:cubicBezTo>
                        <a:pt x="80896" y="125206"/>
                        <a:pt x="65942" y="147742"/>
                        <a:pt x="55626" y="173050"/>
                      </a:cubicBezTo>
                      <a:lnTo>
                        <a:pt x="14507" y="169393"/>
                      </a:lnTo>
                      <a:lnTo>
                        <a:pt x="0" y="247888"/>
                      </a:lnTo>
                      <a:lnTo>
                        <a:pt x="39719" y="259166"/>
                      </a:lnTo>
                      <a:cubicBezTo>
                        <a:pt x="40310" y="286483"/>
                        <a:pt x="46215" y="312877"/>
                        <a:pt x="56455" y="337242"/>
                      </a:cubicBezTo>
                      <a:lnTo>
                        <a:pt x="24698" y="363807"/>
                      </a:lnTo>
                      <a:lnTo>
                        <a:pt x="69942" y="429578"/>
                      </a:lnTo>
                      <a:lnTo>
                        <a:pt x="106099" y="409404"/>
                      </a:lnTo>
                      <a:cubicBezTo>
                        <a:pt x="125197" y="427672"/>
                        <a:pt x="147742" y="442627"/>
                        <a:pt x="173050" y="452942"/>
                      </a:cubicBezTo>
                      <a:lnTo>
                        <a:pt x="169393" y="494081"/>
                      </a:lnTo>
                      <a:close/>
                      <a:moveTo>
                        <a:pt x="148019" y="234667"/>
                      </a:moveTo>
                      <a:cubicBezTo>
                        <a:pt x="158858" y="175984"/>
                        <a:pt x="215227" y="137198"/>
                        <a:pt x="273910" y="148038"/>
                      </a:cubicBezTo>
                      <a:cubicBezTo>
                        <a:pt x="332603" y="158887"/>
                        <a:pt x="371389" y="215246"/>
                        <a:pt x="360550" y="273930"/>
                      </a:cubicBezTo>
                      <a:cubicBezTo>
                        <a:pt x="349701" y="332623"/>
                        <a:pt x="293341" y="371408"/>
                        <a:pt x="234648" y="360559"/>
                      </a:cubicBezTo>
                      <a:cubicBezTo>
                        <a:pt x="175965" y="349730"/>
                        <a:pt x="137179" y="293361"/>
                        <a:pt x="148019" y="234667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78338301-6159-B114-9815-4886A11A308B}"/>
                    </a:ext>
                  </a:extLst>
                </p:cNvPr>
                <p:cNvSpPr/>
                <p:nvPr/>
              </p:nvSpPr>
              <p:spPr>
                <a:xfrm>
                  <a:off x="8522479" y="1727890"/>
                  <a:ext cx="384762" cy="384800"/>
                </a:xfrm>
                <a:custGeom>
                  <a:avLst/>
                  <a:gdLst>
                    <a:gd name="connsiteX0" fmla="*/ 128149 w 384762"/>
                    <a:gd name="connsiteY0" fmla="*/ 373828 h 384800"/>
                    <a:gd name="connsiteX1" fmla="*/ 187538 w 384762"/>
                    <a:gd name="connsiteY1" fmla="*/ 384800 h 384800"/>
                    <a:gd name="connsiteX2" fmla="*/ 196063 w 384762"/>
                    <a:gd name="connsiteY2" fmla="*/ 354749 h 384800"/>
                    <a:gd name="connsiteX3" fmla="*/ 255137 w 384762"/>
                    <a:gd name="connsiteY3" fmla="*/ 342071 h 384800"/>
                    <a:gd name="connsiteX4" fmla="*/ 275234 w 384762"/>
                    <a:gd name="connsiteY4" fmla="*/ 366103 h 384800"/>
                    <a:gd name="connsiteX5" fmla="*/ 324993 w 384762"/>
                    <a:gd name="connsiteY5" fmla="*/ 331861 h 384800"/>
                    <a:gd name="connsiteX6" fmla="*/ 309734 w 384762"/>
                    <a:gd name="connsiteY6" fmla="*/ 304505 h 384800"/>
                    <a:gd name="connsiteX7" fmla="*/ 342681 w 384762"/>
                    <a:gd name="connsiteY7" fmla="*/ 253860 h 384800"/>
                    <a:gd name="connsiteX8" fmla="*/ 373789 w 384762"/>
                    <a:gd name="connsiteY8" fmla="*/ 256632 h 384800"/>
                    <a:gd name="connsiteX9" fmla="*/ 384762 w 384762"/>
                    <a:gd name="connsiteY9" fmla="*/ 197244 h 384800"/>
                    <a:gd name="connsiteX10" fmla="*/ 354721 w 384762"/>
                    <a:gd name="connsiteY10" fmla="*/ 188709 h 384800"/>
                    <a:gd name="connsiteX11" fmla="*/ 342043 w 384762"/>
                    <a:gd name="connsiteY11" fmla="*/ 129635 h 384800"/>
                    <a:gd name="connsiteX12" fmla="*/ 366074 w 384762"/>
                    <a:gd name="connsiteY12" fmla="*/ 109538 h 384800"/>
                    <a:gd name="connsiteX13" fmla="*/ 331832 w 384762"/>
                    <a:gd name="connsiteY13" fmla="*/ 59779 h 384800"/>
                    <a:gd name="connsiteX14" fmla="*/ 304476 w 384762"/>
                    <a:gd name="connsiteY14" fmla="*/ 75038 h 384800"/>
                    <a:gd name="connsiteX15" fmla="*/ 253832 w 384762"/>
                    <a:gd name="connsiteY15" fmla="*/ 42091 h 384800"/>
                    <a:gd name="connsiteX16" fmla="*/ 256604 w 384762"/>
                    <a:gd name="connsiteY16" fmla="*/ 10982 h 384800"/>
                    <a:gd name="connsiteX17" fmla="*/ 197215 w 384762"/>
                    <a:gd name="connsiteY17" fmla="*/ 0 h 384800"/>
                    <a:gd name="connsiteX18" fmla="*/ 188690 w 384762"/>
                    <a:gd name="connsiteY18" fmla="*/ 30051 h 384800"/>
                    <a:gd name="connsiteX19" fmla="*/ 129616 w 384762"/>
                    <a:gd name="connsiteY19" fmla="*/ 42720 h 384800"/>
                    <a:gd name="connsiteX20" fmla="*/ 109518 w 384762"/>
                    <a:gd name="connsiteY20" fmla="*/ 18698 h 384800"/>
                    <a:gd name="connsiteX21" fmla="*/ 59760 w 384762"/>
                    <a:gd name="connsiteY21" fmla="*/ 52940 h 384800"/>
                    <a:gd name="connsiteX22" fmla="*/ 75019 w 384762"/>
                    <a:gd name="connsiteY22" fmla="*/ 80296 h 384800"/>
                    <a:gd name="connsiteX23" fmla="*/ 42081 w 384762"/>
                    <a:gd name="connsiteY23" fmla="*/ 130940 h 384800"/>
                    <a:gd name="connsiteX24" fmla="*/ 10973 w 384762"/>
                    <a:gd name="connsiteY24" fmla="*/ 128168 h 384800"/>
                    <a:gd name="connsiteX25" fmla="*/ 0 w 384762"/>
                    <a:gd name="connsiteY25" fmla="*/ 187557 h 384800"/>
                    <a:gd name="connsiteX26" fmla="*/ 30051 w 384762"/>
                    <a:gd name="connsiteY26" fmla="*/ 196082 h 384800"/>
                    <a:gd name="connsiteX27" fmla="*/ 42720 w 384762"/>
                    <a:gd name="connsiteY27" fmla="*/ 255156 h 384800"/>
                    <a:gd name="connsiteX28" fmla="*/ 18698 w 384762"/>
                    <a:gd name="connsiteY28" fmla="*/ 275253 h 384800"/>
                    <a:gd name="connsiteX29" fmla="*/ 52930 w 384762"/>
                    <a:gd name="connsiteY29" fmla="*/ 325012 h 384800"/>
                    <a:gd name="connsiteX30" fmla="*/ 80286 w 384762"/>
                    <a:gd name="connsiteY30" fmla="*/ 309743 h 384800"/>
                    <a:gd name="connsiteX31" fmla="*/ 130940 w 384762"/>
                    <a:gd name="connsiteY31" fmla="*/ 342681 h 384800"/>
                    <a:gd name="connsiteX32" fmla="*/ 128149 w 384762"/>
                    <a:gd name="connsiteY32" fmla="*/ 373828 h 384800"/>
                    <a:gd name="connsiteX33" fmla="*/ 111976 w 384762"/>
                    <a:gd name="connsiteY33" fmla="*/ 177556 h 384800"/>
                    <a:gd name="connsiteX34" fmla="*/ 207226 w 384762"/>
                    <a:gd name="connsiteY34" fmla="*/ 112014 h 384800"/>
                    <a:gd name="connsiteX35" fmla="*/ 272777 w 384762"/>
                    <a:gd name="connsiteY35" fmla="*/ 207264 h 384800"/>
                    <a:gd name="connsiteX36" fmla="*/ 177517 w 384762"/>
                    <a:gd name="connsiteY36" fmla="*/ 272806 h 384800"/>
                    <a:gd name="connsiteX37" fmla="*/ 111976 w 384762"/>
                    <a:gd name="connsiteY37" fmla="*/ 177556 h 3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84762" h="384800">
                      <a:moveTo>
                        <a:pt x="128149" y="373828"/>
                      </a:moveTo>
                      <a:lnTo>
                        <a:pt x="187538" y="384800"/>
                      </a:lnTo>
                      <a:lnTo>
                        <a:pt x="196063" y="354749"/>
                      </a:lnTo>
                      <a:cubicBezTo>
                        <a:pt x="216732" y="354301"/>
                        <a:pt x="236706" y="349825"/>
                        <a:pt x="255137" y="342071"/>
                      </a:cubicBezTo>
                      <a:lnTo>
                        <a:pt x="275234" y="366103"/>
                      </a:lnTo>
                      <a:lnTo>
                        <a:pt x="324993" y="331861"/>
                      </a:lnTo>
                      <a:lnTo>
                        <a:pt x="309734" y="304505"/>
                      </a:lnTo>
                      <a:cubicBezTo>
                        <a:pt x="323564" y="290055"/>
                        <a:pt x="334870" y="273006"/>
                        <a:pt x="342681" y="253860"/>
                      </a:cubicBezTo>
                      <a:lnTo>
                        <a:pt x="373789" y="256632"/>
                      </a:lnTo>
                      <a:lnTo>
                        <a:pt x="384762" y="197244"/>
                      </a:lnTo>
                      <a:lnTo>
                        <a:pt x="354721" y="188709"/>
                      </a:lnTo>
                      <a:cubicBezTo>
                        <a:pt x="354273" y="168031"/>
                        <a:pt x="349806" y="148066"/>
                        <a:pt x="342043" y="129635"/>
                      </a:cubicBezTo>
                      <a:lnTo>
                        <a:pt x="366074" y="109538"/>
                      </a:lnTo>
                      <a:lnTo>
                        <a:pt x="331832" y="59779"/>
                      </a:lnTo>
                      <a:lnTo>
                        <a:pt x="304476" y="75038"/>
                      </a:lnTo>
                      <a:cubicBezTo>
                        <a:pt x="290027" y="61217"/>
                        <a:pt x="272977" y="49901"/>
                        <a:pt x="253832" y="42091"/>
                      </a:cubicBezTo>
                      <a:lnTo>
                        <a:pt x="256604" y="10982"/>
                      </a:lnTo>
                      <a:lnTo>
                        <a:pt x="197215" y="0"/>
                      </a:lnTo>
                      <a:lnTo>
                        <a:pt x="188690" y="30051"/>
                      </a:lnTo>
                      <a:cubicBezTo>
                        <a:pt x="168011" y="30509"/>
                        <a:pt x="148047" y="34976"/>
                        <a:pt x="129616" y="42720"/>
                      </a:cubicBezTo>
                      <a:lnTo>
                        <a:pt x="109518" y="18698"/>
                      </a:lnTo>
                      <a:lnTo>
                        <a:pt x="59760" y="52940"/>
                      </a:lnTo>
                      <a:lnTo>
                        <a:pt x="75019" y="80296"/>
                      </a:lnTo>
                      <a:cubicBezTo>
                        <a:pt x="61198" y="94736"/>
                        <a:pt x="49882" y="111785"/>
                        <a:pt x="42081" y="130940"/>
                      </a:cubicBezTo>
                      <a:lnTo>
                        <a:pt x="10973" y="128168"/>
                      </a:lnTo>
                      <a:lnTo>
                        <a:pt x="0" y="187557"/>
                      </a:lnTo>
                      <a:lnTo>
                        <a:pt x="30051" y="196082"/>
                      </a:lnTo>
                      <a:cubicBezTo>
                        <a:pt x="30499" y="216751"/>
                        <a:pt x="34966" y="236725"/>
                        <a:pt x="42720" y="255156"/>
                      </a:cubicBezTo>
                      <a:lnTo>
                        <a:pt x="18698" y="275253"/>
                      </a:lnTo>
                      <a:lnTo>
                        <a:pt x="52930" y="325012"/>
                      </a:lnTo>
                      <a:lnTo>
                        <a:pt x="80286" y="309743"/>
                      </a:lnTo>
                      <a:cubicBezTo>
                        <a:pt x="94736" y="323564"/>
                        <a:pt x="111795" y="334880"/>
                        <a:pt x="130940" y="342681"/>
                      </a:cubicBezTo>
                      <a:lnTo>
                        <a:pt x="128149" y="373828"/>
                      </a:lnTo>
                      <a:close/>
                      <a:moveTo>
                        <a:pt x="111976" y="177556"/>
                      </a:moveTo>
                      <a:cubicBezTo>
                        <a:pt x="120177" y="133150"/>
                        <a:pt x="162830" y="103813"/>
                        <a:pt x="207226" y="112014"/>
                      </a:cubicBezTo>
                      <a:cubicBezTo>
                        <a:pt x="251631" y="120215"/>
                        <a:pt x="280978" y="162858"/>
                        <a:pt x="272777" y="207264"/>
                      </a:cubicBezTo>
                      <a:cubicBezTo>
                        <a:pt x="264566" y="251670"/>
                        <a:pt x="221923" y="281016"/>
                        <a:pt x="177517" y="272806"/>
                      </a:cubicBezTo>
                      <a:cubicBezTo>
                        <a:pt x="133121" y="264605"/>
                        <a:pt x="103775" y="221961"/>
                        <a:pt x="111976" y="177556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937666C4-425D-72B2-2D3E-AB9481D813EF}"/>
                    </a:ext>
                  </a:extLst>
                </p:cNvPr>
                <p:cNvSpPr/>
                <p:nvPr/>
              </p:nvSpPr>
              <p:spPr>
                <a:xfrm>
                  <a:off x="10028962" y="2458582"/>
                  <a:ext cx="256613" cy="256612"/>
                </a:xfrm>
                <a:custGeom>
                  <a:avLst/>
                  <a:gdLst>
                    <a:gd name="connsiteX0" fmla="*/ 85468 w 256613"/>
                    <a:gd name="connsiteY0" fmla="*/ 249298 h 256612"/>
                    <a:gd name="connsiteX1" fmla="*/ 125082 w 256613"/>
                    <a:gd name="connsiteY1" fmla="*/ 256613 h 256612"/>
                    <a:gd name="connsiteX2" fmla="*/ 130769 w 256613"/>
                    <a:gd name="connsiteY2" fmla="*/ 236572 h 256612"/>
                    <a:gd name="connsiteX3" fmla="*/ 170164 w 256613"/>
                    <a:gd name="connsiteY3" fmla="*/ 228124 h 256612"/>
                    <a:gd name="connsiteX4" fmla="*/ 183566 w 256613"/>
                    <a:gd name="connsiteY4" fmla="*/ 244154 h 256612"/>
                    <a:gd name="connsiteX5" fmla="*/ 216751 w 256613"/>
                    <a:gd name="connsiteY5" fmla="*/ 221313 h 256612"/>
                    <a:gd name="connsiteX6" fmla="*/ 206578 w 256613"/>
                    <a:gd name="connsiteY6" fmla="*/ 203073 h 256612"/>
                    <a:gd name="connsiteX7" fmla="*/ 228553 w 256613"/>
                    <a:gd name="connsiteY7" fmla="*/ 169297 h 256612"/>
                    <a:gd name="connsiteX8" fmla="*/ 249298 w 256613"/>
                    <a:gd name="connsiteY8" fmla="*/ 171145 h 256612"/>
                    <a:gd name="connsiteX9" fmla="*/ 256613 w 256613"/>
                    <a:gd name="connsiteY9" fmla="*/ 131540 h 256612"/>
                    <a:gd name="connsiteX10" fmla="*/ 236572 w 256613"/>
                    <a:gd name="connsiteY10" fmla="*/ 125854 h 256612"/>
                    <a:gd name="connsiteX11" fmla="*/ 228114 w 256613"/>
                    <a:gd name="connsiteY11" fmla="*/ 86458 h 256612"/>
                    <a:gd name="connsiteX12" fmla="*/ 244145 w 256613"/>
                    <a:gd name="connsiteY12" fmla="*/ 73057 h 256612"/>
                    <a:gd name="connsiteX13" fmla="*/ 221314 w 256613"/>
                    <a:gd name="connsiteY13" fmla="*/ 39872 h 256612"/>
                    <a:gd name="connsiteX14" fmla="*/ 203073 w 256613"/>
                    <a:gd name="connsiteY14" fmla="*/ 50044 h 256612"/>
                    <a:gd name="connsiteX15" fmla="*/ 169298 w 256613"/>
                    <a:gd name="connsiteY15" fmla="*/ 28070 h 256612"/>
                    <a:gd name="connsiteX16" fmla="*/ 171145 w 256613"/>
                    <a:gd name="connsiteY16" fmla="*/ 7325 h 256612"/>
                    <a:gd name="connsiteX17" fmla="*/ 131531 w 256613"/>
                    <a:gd name="connsiteY17" fmla="*/ 0 h 256612"/>
                    <a:gd name="connsiteX18" fmla="*/ 125844 w 256613"/>
                    <a:gd name="connsiteY18" fmla="*/ 20040 h 256612"/>
                    <a:gd name="connsiteX19" fmla="*/ 86449 w 256613"/>
                    <a:gd name="connsiteY19" fmla="*/ 28489 h 256612"/>
                    <a:gd name="connsiteX20" fmla="*/ 73047 w 256613"/>
                    <a:gd name="connsiteY20" fmla="*/ 12468 h 256612"/>
                    <a:gd name="connsiteX21" fmla="*/ 39862 w 256613"/>
                    <a:gd name="connsiteY21" fmla="*/ 35309 h 256612"/>
                    <a:gd name="connsiteX22" fmla="*/ 50035 w 256613"/>
                    <a:gd name="connsiteY22" fmla="*/ 53559 h 256612"/>
                    <a:gd name="connsiteX23" fmla="*/ 28070 w 256613"/>
                    <a:gd name="connsiteY23" fmla="*/ 87335 h 256612"/>
                    <a:gd name="connsiteX24" fmla="*/ 7315 w 256613"/>
                    <a:gd name="connsiteY24" fmla="*/ 85487 h 256612"/>
                    <a:gd name="connsiteX25" fmla="*/ 0 w 256613"/>
                    <a:gd name="connsiteY25" fmla="*/ 125092 h 256612"/>
                    <a:gd name="connsiteX26" fmla="*/ 20041 w 256613"/>
                    <a:gd name="connsiteY26" fmla="*/ 130778 h 256612"/>
                    <a:gd name="connsiteX27" fmla="*/ 28490 w 256613"/>
                    <a:gd name="connsiteY27" fmla="*/ 170174 h 256612"/>
                    <a:gd name="connsiteX28" fmla="*/ 12468 w 256613"/>
                    <a:gd name="connsiteY28" fmla="*/ 183575 h 256612"/>
                    <a:gd name="connsiteX29" fmla="*/ 35300 w 256613"/>
                    <a:gd name="connsiteY29" fmla="*/ 216760 h 256612"/>
                    <a:gd name="connsiteX30" fmla="*/ 53540 w 256613"/>
                    <a:gd name="connsiteY30" fmla="*/ 206578 h 256612"/>
                    <a:gd name="connsiteX31" fmla="*/ 87325 w 256613"/>
                    <a:gd name="connsiteY31" fmla="*/ 228543 h 256612"/>
                    <a:gd name="connsiteX32" fmla="*/ 85468 w 256613"/>
                    <a:gd name="connsiteY32" fmla="*/ 249298 h 256612"/>
                    <a:gd name="connsiteX33" fmla="*/ 74686 w 256613"/>
                    <a:gd name="connsiteY33" fmla="*/ 118396 h 256612"/>
                    <a:gd name="connsiteX34" fmla="*/ 138208 w 256613"/>
                    <a:gd name="connsiteY34" fmla="*/ 74685 h 256612"/>
                    <a:gd name="connsiteX35" fmla="*/ 181928 w 256613"/>
                    <a:gd name="connsiteY35" fmla="*/ 138208 h 256612"/>
                    <a:gd name="connsiteX36" fmla="*/ 118396 w 256613"/>
                    <a:gd name="connsiteY36" fmla="*/ 181918 h 256612"/>
                    <a:gd name="connsiteX37" fmla="*/ 74686 w 256613"/>
                    <a:gd name="connsiteY37" fmla="*/ 118396 h 25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56613" h="256612">
                      <a:moveTo>
                        <a:pt x="85468" y="249298"/>
                      </a:moveTo>
                      <a:lnTo>
                        <a:pt x="125082" y="256613"/>
                      </a:lnTo>
                      <a:lnTo>
                        <a:pt x="130769" y="236572"/>
                      </a:lnTo>
                      <a:cubicBezTo>
                        <a:pt x="144561" y="236277"/>
                        <a:pt x="157877" y="233286"/>
                        <a:pt x="170164" y="228124"/>
                      </a:cubicBezTo>
                      <a:lnTo>
                        <a:pt x="183566" y="244154"/>
                      </a:lnTo>
                      <a:lnTo>
                        <a:pt x="216751" y="221313"/>
                      </a:lnTo>
                      <a:lnTo>
                        <a:pt x="206578" y="203073"/>
                      </a:lnTo>
                      <a:cubicBezTo>
                        <a:pt x="215798" y="193443"/>
                        <a:pt x="223342" y="182061"/>
                        <a:pt x="228553" y="169297"/>
                      </a:cubicBezTo>
                      <a:lnTo>
                        <a:pt x="249298" y="171145"/>
                      </a:lnTo>
                      <a:lnTo>
                        <a:pt x="256613" y="131540"/>
                      </a:lnTo>
                      <a:lnTo>
                        <a:pt x="236572" y="125854"/>
                      </a:lnTo>
                      <a:cubicBezTo>
                        <a:pt x="236277" y="112062"/>
                        <a:pt x="233296" y="98746"/>
                        <a:pt x="228114" y="86458"/>
                      </a:cubicBezTo>
                      <a:lnTo>
                        <a:pt x="244145" y="73057"/>
                      </a:lnTo>
                      <a:lnTo>
                        <a:pt x="221314" y="39872"/>
                      </a:lnTo>
                      <a:lnTo>
                        <a:pt x="203073" y="50044"/>
                      </a:lnTo>
                      <a:cubicBezTo>
                        <a:pt x="193434" y="40824"/>
                        <a:pt x="182071" y="33280"/>
                        <a:pt x="169298" y="28070"/>
                      </a:cubicBezTo>
                      <a:lnTo>
                        <a:pt x="171145" y="7325"/>
                      </a:lnTo>
                      <a:lnTo>
                        <a:pt x="131531" y="0"/>
                      </a:lnTo>
                      <a:lnTo>
                        <a:pt x="125844" y="20040"/>
                      </a:lnTo>
                      <a:cubicBezTo>
                        <a:pt x="112052" y="20345"/>
                        <a:pt x="98736" y="23327"/>
                        <a:pt x="86449" y="28489"/>
                      </a:cubicBezTo>
                      <a:lnTo>
                        <a:pt x="73047" y="12468"/>
                      </a:lnTo>
                      <a:lnTo>
                        <a:pt x="39862" y="35309"/>
                      </a:lnTo>
                      <a:lnTo>
                        <a:pt x="50035" y="53559"/>
                      </a:lnTo>
                      <a:cubicBezTo>
                        <a:pt x="40815" y="63189"/>
                        <a:pt x="33271" y="74562"/>
                        <a:pt x="28070" y="87335"/>
                      </a:cubicBezTo>
                      <a:lnTo>
                        <a:pt x="7315" y="85487"/>
                      </a:lnTo>
                      <a:lnTo>
                        <a:pt x="0" y="125092"/>
                      </a:lnTo>
                      <a:lnTo>
                        <a:pt x="20041" y="130778"/>
                      </a:lnTo>
                      <a:cubicBezTo>
                        <a:pt x="20336" y="144561"/>
                        <a:pt x="23317" y="157886"/>
                        <a:pt x="28490" y="170174"/>
                      </a:cubicBezTo>
                      <a:lnTo>
                        <a:pt x="12468" y="183575"/>
                      </a:lnTo>
                      <a:lnTo>
                        <a:pt x="35300" y="216760"/>
                      </a:lnTo>
                      <a:lnTo>
                        <a:pt x="53540" y="206578"/>
                      </a:lnTo>
                      <a:cubicBezTo>
                        <a:pt x="63180" y="215798"/>
                        <a:pt x="74552" y="223342"/>
                        <a:pt x="87325" y="228543"/>
                      </a:cubicBezTo>
                      <a:lnTo>
                        <a:pt x="85468" y="249298"/>
                      </a:lnTo>
                      <a:close/>
                      <a:moveTo>
                        <a:pt x="74686" y="118396"/>
                      </a:moveTo>
                      <a:cubicBezTo>
                        <a:pt x="80153" y="88783"/>
                        <a:pt x="108604" y="69218"/>
                        <a:pt x="138208" y="74685"/>
                      </a:cubicBezTo>
                      <a:cubicBezTo>
                        <a:pt x="167821" y="80153"/>
                        <a:pt x="187395" y="108595"/>
                        <a:pt x="181928" y="138208"/>
                      </a:cubicBezTo>
                      <a:cubicBezTo>
                        <a:pt x="176451" y="167821"/>
                        <a:pt x="148009" y="187395"/>
                        <a:pt x="118396" y="181918"/>
                      </a:cubicBezTo>
                      <a:cubicBezTo>
                        <a:pt x="88783" y="176460"/>
                        <a:pt x="69209" y="148009"/>
                        <a:pt x="74686" y="118396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4F4D4B0B-2ED6-4768-337B-A5ACE41A8EA1}"/>
                    </a:ext>
                  </a:extLst>
                </p:cNvPr>
                <p:cNvSpPr/>
                <p:nvPr/>
              </p:nvSpPr>
              <p:spPr>
                <a:xfrm>
                  <a:off x="9596251" y="3792767"/>
                  <a:ext cx="447798" cy="447808"/>
                </a:xfrm>
                <a:custGeom>
                  <a:avLst/>
                  <a:gdLst>
                    <a:gd name="connsiteX0" fmla="*/ 34957 w 447798"/>
                    <a:gd name="connsiteY0" fmla="*/ 228200 h 447808"/>
                    <a:gd name="connsiteX1" fmla="*/ 49701 w 447798"/>
                    <a:gd name="connsiteY1" fmla="*/ 296951 h 447808"/>
                    <a:gd name="connsiteX2" fmla="*/ 21727 w 447798"/>
                    <a:gd name="connsiteY2" fmla="*/ 320345 h 447808"/>
                    <a:gd name="connsiteX3" fmla="*/ 61579 w 447798"/>
                    <a:gd name="connsiteY3" fmla="*/ 378247 h 447808"/>
                    <a:gd name="connsiteX4" fmla="*/ 93421 w 447798"/>
                    <a:gd name="connsiteY4" fmla="*/ 360483 h 447808"/>
                    <a:gd name="connsiteX5" fmla="*/ 152362 w 447798"/>
                    <a:gd name="connsiteY5" fmla="*/ 398821 h 447808"/>
                    <a:gd name="connsiteX6" fmla="*/ 149142 w 447798"/>
                    <a:gd name="connsiteY6" fmla="*/ 435035 h 447808"/>
                    <a:gd name="connsiteX7" fmla="*/ 218265 w 447798"/>
                    <a:gd name="connsiteY7" fmla="*/ 447808 h 447808"/>
                    <a:gd name="connsiteX8" fmla="*/ 228190 w 447798"/>
                    <a:gd name="connsiteY8" fmla="*/ 412842 h 447808"/>
                    <a:gd name="connsiteX9" fmla="*/ 296942 w 447798"/>
                    <a:gd name="connsiteY9" fmla="*/ 398088 h 447808"/>
                    <a:gd name="connsiteX10" fmla="*/ 320326 w 447798"/>
                    <a:gd name="connsiteY10" fmla="*/ 426053 h 447808"/>
                    <a:gd name="connsiteX11" fmla="*/ 378238 w 447798"/>
                    <a:gd name="connsiteY11" fmla="*/ 386210 h 447808"/>
                    <a:gd name="connsiteX12" fmla="*/ 360483 w 447798"/>
                    <a:gd name="connsiteY12" fmla="*/ 354368 h 447808"/>
                    <a:gd name="connsiteX13" fmla="*/ 398821 w 447798"/>
                    <a:gd name="connsiteY13" fmla="*/ 295427 h 447808"/>
                    <a:gd name="connsiteX14" fmla="*/ 435026 w 447798"/>
                    <a:gd name="connsiteY14" fmla="*/ 298656 h 447808"/>
                    <a:gd name="connsiteX15" fmla="*/ 447799 w 447798"/>
                    <a:gd name="connsiteY15" fmla="*/ 229533 h 447808"/>
                    <a:gd name="connsiteX16" fmla="*/ 412833 w 447798"/>
                    <a:gd name="connsiteY16" fmla="*/ 219608 h 447808"/>
                    <a:gd name="connsiteX17" fmla="*/ 398088 w 447798"/>
                    <a:gd name="connsiteY17" fmla="*/ 150857 h 447808"/>
                    <a:gd name="connsiteX18" fmla="*/ 426053 w 447798"/>
                    <a:gd name="connsiteY18" fmla="*/ 127463 h 447808"/>
                    <a:gd name="connsiteX19" fmla="*/ 386201 w 447798"/>
                    <a:gd name="connsiteY19" fmla="*/ 69561 h 447808"/>
                    <a:gd name="connsiteX20" fmla="*/ 354368 w 447798"/>
                    <a:gd name="connsiteY20" fmla="*/ 87316 h 447808"/>
                    <a:gd name="connsiteX21" fmla="*/ 295427 w 447798"/>
                    <a:gd name="connsiteY21" fmla="*/ 48978 h 447808"/>
                    <a:gd name="connsiteX22" fmla="*/ 298647 w 447798"/>
                    <a:gd name="connsiteY22" fmla="*/ 12773 h 447808"/>
                    <a:gd name="connsiteX23" fmla="*/ 229524 w 447798"/>
                    <a:gd name="connsiteY23" fmla="*/ 0 h 447808"/>
                    <a:gd name="connsiteX24" fmla="*/ 219599 w 447798"/>
                    <a:gd name="connsiteY24" fmla="*/ 34976 h 447808"/>
                    <a:gd name="connsiteX25" fmla="*/ 150838 w 447798"/>
                    <a:gd name="connsiteY25" fmla="*/ 49721 h 447808"/>
                    <a:gd name="connsiteX26" fmla="*/ 127454 w 447798"/>
                    <a:gd name="connsiteY26" fmla="*/ 21764 h 447808"/>
                    <a:gd name="connsiteX27" fmla="*/ 69552 w 447798"/>
                    <a:gd name="connsiteY27" fmla="*/ 61608 h 447808"/>
                    <a:gd name="connsiteX28" fmla="*/ 87316 w 447798"/>
                    <a:gd name="connsiteY28" fmla="*/ 93450 h 447808"/>
                    <a:gd name="connsiteX29" fmla="*/ 48978 w 447798"/>
                    <a:gd name="connsiteY29" fmla="*/ 152390 h 447808"/>
                    <a:gd name="connsiteX30" fmla="*/ 12763 w 447798"/>
                    <a:gd name="connsiteY30" fmla="*/ 149161 h 447808"/>
                    <a:gd name="connsiteX31" fmla="*/ 0 w 447798"/>
                    <a:gd name="connsiteY31" fmla="*/ 218284 h 447808"/>
                    <a:gd name="connsiteX32" fmla="*/ 34957 w 447798"/>
                    <a:gd name="connsiteY32" fmla="*/ 228200 h 447808"/>
                    <a:gd name="connsiteX33" fmla="*/ 130312 w 447798"/>
                    <a:gd name="connsiteY33" fmla="*/ 206616 h 447808"/>
                    <a:gd name="connsiteX34" fmla="*/ 241183 w 447798"/>
                    <a:gd name="connsiteY34" fmla="*/ 130340 h 447808"/>
                    <a:gd name="connsiteX35" fmla="*/ 317468 w 447798"/>
                    <a:gd name="connsiteY35" fmla="*/ 241202 h 447808"/>
                    <a:gd name="connsiteX36" fmla="*/ 206607 w 447798"/>
                    <a:gd name="connsiteY36" fmla="*/ 317487 h 447808"/>
                    <a:gd name="connsiteX37" fmla="*/ 130312 w 447798"/>
                    <a:gd name="connsiteY37" fmla="*/ 206616 h 447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47798" h="447808">
                      <a:moveTo>
                        <a:pt x="34957" y="228200"/>
                      </a:moveTo>
                      <a:cubicBezTo>
                        <a:pt x="35481" y="252260"/>
                        <a:pt x="40681" y="275501"/>
                        <a:pt x="49701" y="296951"/>
                      </a:cubicBezTo>
                      <a:lnTo>
                        <a:pt x="21727" y="320345"/>
                      </a:lnTo>
                      <a:lnTo>
                        <a:pt x="61579" y="378247"/>
                      </a:lnTo>
                      <a:lnTo>
                        <a:pt x="93421" y="360483"/>
                      </a:lnTo>
                      <a:cubicBezTo>
                        <a:pt x="110242" y="376571"/>
                        <a:pt x="130083" y="389744"/>
                        <a:pt x="152362" y="398821"/>
                      </a:cubicBezTo>
                      <a:lnTo>
                        <a:pt x="149142" y="435035"/>
                      </a:lnTo>
                      <a:lnTo>
                        <a:pt x="218265" y="447808"/>
                      </a:lnTo>
                      <a:lnTo>
                        <a:pt x="228190" y="412842"/>
                      </a:lnTo>
                      <a:cubicBezTo>
                        <a:pt x="252251" y="412318"/>
                        <a:pt x="275482" y="407108"/>
                        <a:pt x="296942" y="398088"/>
                      </a:cubicBezTo>
                      <a:lnTo>
                        <a:pt x="320326" y="426053"/>
                      </a:lnTo>
                      <a:lnTo>
                        <a:pt x="378238" y="386210"/>
                      </a:lnTo>
                      <a:lnTo>
                        <a:pt x="360483" y="354368"/>
                      </a:lnTo>
                      <a:cubicBezTo>
                        <a:pt x="376571" y="337556"/>
                        <a:pt x="389734" y="317716"/>
                        <a:pt x="398821" y="295427"/>
                      </a:cubicBezTo>
                      <a:lnTo>
                        <a:pt x="435026" y="298656"/>
                      </a:lnTo>
                      <a:lnTo>
                        <a:pt x="447799" y="229533"/>
                      </a:lnTo>
                      <a:lnTo>
                        <a:pt x="412833" y="219608"/>
                      </a:lnTo>
                      <a:cubicBezTo>
                        <a:pt x="412309" y="195548"/>
                        <a:pt x="407108" y="172307"/>
                        <a:pt x="398088" y="150857"/>
                      </a:cubicBezTo>
                      <a:lnTo>
                        <a:pt x="426053" y="127463"/>
                      </a:lnTo>
                      <a:lnTo>
                        <a:pt x="386201" y="69561"/>
                      </a:lnTo>
                      <a:lnTo>
                        <a:pt x="354368" y="87316"/>
                      </a:lnTo>
                      <a:cubicBezTo>
                        <a:pt x="337556" y="71228"/>
                        <a:pt x="317716" y="58064"/>
                        <a:pt x="295427" y="48978"/>
                      </a:cubicBezTo>
                      <a:lnTo>
                        <a:pt x="298647" y="12773"/>
                      </a:lnTo>
                      <a:lnTo>
                        <a:pt x="229524" y="0"/>
                      </a:lnTo>
                      <a:lnTo>
                        <a:pt x="219599" y="34976"/>
                      </a:lnTo>
                      <a:cubicBezTo>
                        <a:pt x="195539" y="35500"/>
                        <a:pt x="172307" y="40700"/>
                        <a:pt x="150838" y="49721"/>
                      </a:cubicBezTo>
                      <a:lnTo>
                        <a:pt x="127454" y="21764"/>
                      </a:lnTo>
                      <a:lnTo>
                        <a:pt x="69552" y="61608"/>
                      </a:lnTo>
                      <a:lnTo>
                        <a:pt x="87316" y="93450"/>
                      </a:lnTo>
                      <a:cubicBezTo>
                        <a:pt x="71228" y="110261"/>
                        <a:pt x="58055" y="130111"/>
                        <a:pt x="48978" y="152390"/>
                      </a:cubicBezTo>
                      <a:lnTo>
                        <a:pt x="12763" y="149161"/>
                      </a:lnTo>
                      <a:lnTo>
                        <a:pt x="0" y="218284"/>
                      </a:lnTo>
                      <a:lnTo>
                        <a:pt x="34957" y="228200"/>
                      </a:lnTo>
                      <a:close/>
                      <a:moveTo>
                        <a:pt x="130312" y="206616"/>
                      </a:moveTo>
                      <a:cubicBezTo>
                        <a:pt x="139865" y="154943"/>
                        <a:pt x="189500" y="120787"/>
                        <a:pt x="241183" y="130340"/>
                      </a:cubicBezTo>
                      <a:cubicBezTo>
                        <a:pt x="292856" y="139884"/>
                        <a:pt x="327012" y="189528"/>
                        <a:pt x="317468" y="241202"/>
                      </a:cubicBezTo>
                      <a:cubicBezTo>
                        <a:pt x="307915" y="292884"/>
                        <a:pt x="258289" y="327031"/>
                        <a:pt x="206607" y="317487"/>
                      </a:cubicBezTo>
                      <a:cubicBezTo>
                        <a:pt x="154924" y="307924"/>
                        <a:pt x="120767" y="258289"/>
                        <a:pt x="130312" y="206616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0AED48A4-859F-2D3D-5973-7CAEA883DDB5}"/>
                    </a:ext>
                  </a:extLst>
                </p:cNvPr>
                <p:cNvGrpSpPr/>
                <p:nvPr/>
              </p:nvGrpSpPr>
              <p:grpSpPr>
                <a:xfrm>
                  <a:off x="7307362" y="1905657"/>
                  <a:ext cx="723189" cy="960623"/>
                  <a:chOff x="7307362" y="1905657"/>
                  <a:chExt cx="723189" cy="960623"/>
                </a:xfrm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C77C02C7-DD22-0639-CD5C-B1F53AECF214}"/>
                      </a:ext>
                    </a:extLst>
                  </p:cNvPr>
                  <p:cNvSpPr/>
                  <p:nvPr/>
                </p:nvSpPr>
                <p:spPr>
                  <a:xfrm>
                    <a:off x="7640754" y="2701888"/>
                    <a:ext cx="265080" cy="164391"/>
                  </a:xfrm>
                  <a:custGeom>
                    <a:avLst/>
                    <a:gdLst>
                      <a:gd name="connsiteX0" fmla="*/ 264133 w 265080"/>
                      <a:gd name="connsiteY0" fmla="*/ 55616 h 164391"/>
                      <a:gd name="connsiteX1" fmla="*/ 148242 w 265080"/>
                      <a:gd name="connsiteY1" fmla="*/ 159953 h 164391"/>
                      <a:gd name="connsiteX2" fmla="*/ 947 w 265080"/>
                      <a:gd name="connsiteY2" fmla="*/ 108775 h 164391"/>
                      <a:gd name="connsiteX3" fmla="*/ 116838 w 265080"/>
                      <a:gd name="connsiteY3" fmla="*/ 4439 h 164391"/>
                      <a:gd name="connsiteX4" fmla="*/ 264133 w 265080"/>
                      <a:gd name="connsiteY4" fmla="*/ 55616 h 1643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5080" h="164391">
                        <a:moveTo>
                          <a:pt x="264133" y="55616"/>
                        </a:moveTo>
                        <a:cubicBezTo>
                          <a:pt x="272810" y="98565"/>
                          <a:pt x="220918" y="145275"/>
                          <a:pt x="148242" y="159953"/>
                        </a:cubicBezTo>
                        <a:cubicBezTo>
                          <a:pt x="75566" y="174631"/>
                          <a:pt x="9615" y="151714"/>
                          <a:pt x="947" y="108775"/>
                        </a:cubicBezTo>
                        <a:cubicBezTo>
                          <a:pt x="-7730" y="65827"/>
                          <a:pt x="44163" y="19117"/>
                          <a:pt x="116838" y="4439"/>
                        </a:cubicBezTo>
                        <a:cubicBezTo>
                          <a:pt x="189514" y="-10239"/>
                          <a:pt x="255465" y="12678"/>
                          <a:pt x="264133" y="55616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ECBF9701-F1D6-A0FD-C514-2C714B2D28FE}"/>
                      </a:ext>
                    </a:extLst>
                  </p:cNvPr>
                  <p:cNvSpPr/>
                  <p:nvPr/>
                </p:nvSpPr>
                <p:spPr>
                  <a:xfrm>
                    <a:off x="7538458" y="2529475"/>
                    <a:ext cx="401713" cy="314678"/>
                  </a:xfrm>
                  <a:custGeom>
                    <a:avLst/>
                    <a:gdLst>
                      <a:gd name="connsiteX0" fmla="*/ 394490 w 401713"/>
                      <a:gd name="connsiteY0" fmla="*/ 74010 h 314678"/>
                      <a:gd name="connsiteX1" fmla="*/ 401138 w 401713"/>
                      <a:gd name="connsiteY1" fmla="*/ 45969 h 314678"/>
                      <a:gd name="connsiteX2" fmla="*/ 185445 w 401713"/>
                      <a:gd name="connsiteY2" fmla="*/ 10069 h 314678"/>
                      <a:gd name="connsiteX3" fmla="*/ 602 w 401713"/>
                      <a:gd name="connsiteY3" fmla="*/ 126864 h 314678"/>
                      <a:gd name="connsiteX4" fmla="*/ 17614 w 401713"/>
                      <a:gd name="connsiteY4" fmla="*/ 150125 h 314678"/>
                      <a:gd name="connsiteX5" fmla="*/ 16947 w 401713"/>
                      <a:gd name="connsiteY5" fmla="*/ 164269 h 314678"/>
                      <a:gd name="connsiteX6" fmla="*/ 34111 w 401713"/>
                      <a:gd name="connsiteY6" fmla="*/ 187148 h 314678"/>
                      <a:gd name="connsiteX7" fmla="*/ 33283 w 401713"/>
                      <a:gd name="connsiteY7" fmla="*/ 201664 h 314678"/>
                      <a:gd name="connsiteX8" fmla="*/ 50733 w 401713"/>
                      <a:gd name="connsiteY8" fmla="*/ 224258 h 314678"/>
                      <a:gd name="connsiteX9" fmla="*/ 49628 w 401713"/>
                      <a:gd name="connsiteY9" fmla="*/ 239060 h 314678"/>
                      <a:gd name="connsiteX10" fmla="*/ 67420 w 401713"/>
                      <a:gd name="connsiteY10" fmla="*/ 261415 h 314678"/>
                      <a:gd name="connsiteX11" fmla="*/ 65963 w 401713"/>
                      <a:gd name="connsiteY11" fmla="*/ 276455 h 314678"/>
                      <a:gd name="connsiteX12" fmla="*/ 245281 w 401713"/>
                      <a:gd name="connsiteY12" fmla="*/ 306306 h 314678"/>
                      <a:gd name="connsiteX13" fmla="*/ 398957 w 401713"/>
                      <a:gd name="connsiteY13" fmla="*/ 209208 h 314678"/>
                      <a:gd name="connsiteX14" fmla="*/ 391775 w 401713"/>
                      <a:gd name="connsiteY14" fmla="*/ 195902 h 314678"/>
                      <a:gd name="connsiteX15" fmla="*/ 399500 w 401713"/>
                      <a:gd name="connsiteY15" fmla="*/ 168393 h 314678"/>
                      <a:gd name="connsiteX16" fmla="*/ 392737 w 401713"/>
                      <a:gd name="connsiteY16" fmla="*/ 155182 h 314678"/>
                      <a:gd name="connsiteX17" fmla="*/ 400052 w 401713"/>
                      <a:gd name="connsiteY17" fmla="*/ 127588 h 314678"/>
                      <a:gd name="connsiteX18" fmla="*/ 393661 w 401713"/>
                      <a:gd name="connsiteY18" fmla="*/ 114520 h 314678"/>
                      <a:gd name="connsiteX19" fmla="*/ 400605 w 401713"/>
                      <a:gd name="connsiteY19" fmla="*/ 86774 h 314678"/>
                      <a:gd name="connsiteX20" fmla="*/ 394490 w 401713"/>
                      <a:gd name="connsiteY20" fmla="*/ 74010 h 314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01713" h="314678">
                        <a:moveTo>
                          <a:pt x="394490" y="74010"/>
                        </a:moveTo>
                        <a:cubicBezTo>
                          <a:pt x="400386" y="64466"/>
                          <a:pt x="402958" y="54989"/>
                          <a:pt x="401138" y="45969"/>
                        </a:cubicBezTo>
                        <a:cubicBezTo>
                          <a:pt x="392623" y="3801"/>
                          <a:pt x="296049" y="-12267"/>
                          <a:pt x="185445" y="10069"/>
                        </a:cubicBezTo>
                        <a:cubicBezTo>
                          <a:pt x="74840" y="32405"/>
                          <a:pt x="-7913" y="84697"/>
                          <a:pt x="602" y="126864"/>
                        </a:cubicBezTo>
                        <a:cubicBezTo>
                          <a:pt x="2422" y="135875"/>
                          <a:pt x="8470" y="143609"/>
                          <a:pt x="17614" y="150125"/>
                        </a:cubicBezTo>
                        <a:cubicBezTo>
                          <a:pt x="16366" y="154925"/>
                          <a:pt x="16014" y="159659"/>
                          <a:pt x="16947" y="164269"/>
                        </a:cubicBezTo>
                        <a:cubicBezTo>
                          <a:pt x="18748" y="173185"/>
                          <a:pt x="24853" y="180795"/>
                          <a:pt x="34111" y="187148"/>
                        </a:cubicBezTo>
                        <a:cubicBezTo>
                          <a:pt x="32673" y="192082"/>
                          <a:pt x="32330" y="196949"/>
                          <a:pt x="33283" y="201664"/>
                        </a:cubicBezTo>
                        <a:cubicBezTo>
                          <a:pt x="35073" y="210523"/>
                          <a:pt x="41274" y="218057"/>
                          <a:pt x="50733" y="224258"/>
                        </a:cubicBezTo>
                        <a:cubicBezTo>
                          <a:pt x="49113" y="229287"/>
                          <a:pt x="48656" y="234249"/>
                          <a:pt x="49628" y="239060"/>
                        </a:cubicBezTo>
                        <a:cubicBezTo>
                          <a:pt x="51409" y="247880"/>
                          <a:pt x="57705" y="255347"/>
                          <a:pt x="67420" y="261415"/>
                        </a:cubicBezTo>
                        <a:cubicBezTo>
                          <a:pt x="65611" y="266529"/>
                          <a:pt x="64982" y="271578"/>
                          <a:pt x="65963" y="276455"/>
                        </a:cubicBezTo>
                        <a:cubicBezTo>
                          <a:pt x="73040" y="311516"/>
                          <a:pt x="153326" y="324880"/>
                          <a:pt x="245281" y="306306"/>
                        </a:cubicBezTo>
                        <a:cubicBezTo>
                          <a:pt x="337235" y="287742"/>
                          <a:pt x="406034" y="244260"/>
                          <a:pt x="398957" y="209208"/>
                        </a:cubicBezTo>
                        <a:cubicBezTo>
                          <a:pt x="397966" y="204322"/>
                          <a:pt x="395433" y="199912"/>
                          <a:pt x="391775" y="195902"/>
                        </a:cubicBezTo>
                        <a:cubicBezTo>
                          <a:pt x="398376" y="186548"/>
                          <a:pt x="401281" y="177214"/>
                          <a:pt x="399500" y="168393"/>
                        </a:cubicBezTo>
                        <a:cubicBezTo>
                          <a:pt x="398528" y="163583"/>
                          <a:pt x="396185" y="159183"/>
                          <a:pt x="392737" y="155182"/>
                        </a:cubicBezTo>
                        <a:cubicBezTo>
                          <a:pt x="399043" y="145791"/>
                          <a:pt x="401843" y="136447"/>
                          <a:pt x="400052" y="127588"/>
                        </a:cubicBezTo>
                        <a:cubicBezTo>
                          <a:pt x="399100" y="122864"/>
                          <a:pt x="396900" y="118511"/>
                          <a:pt x="393661" y="114520"/>
                        </a:cubicBezTo>
                        <a:cubicBezTo>
                          <a:pt x="399729" y="105071"/>
                          <a:pt x="402396" y="95680"/>
                          <a:pt x="400605" y="86774"/>
                        </a:cubicBezTo>
                        <a:cubicBezTo>
                          <a:pt x="399671" y="82183"/>
                          <a:pt x="397509" y="77954"/>
                          <a:pt x="394490" y="74010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3287E4D3-E8C7-85B5-968D-30D3E6F8A1AC}"/>
                      </a:ext>
                    </a:extLst>
                  </p:cNvPr>
                  <p:cNvSpPr/>
                  <p:nvPr/>
                </p:nvSpPr>
                <p:spPr>
                  <a:xfrm>
                    <a:off x="7307362" y="1905657"/>
                    <a:ext cx="723189" cy="776493"/>
                  </a:xfrm>
                  <a:custGeom>
                    <a:avLst/>
                    <a:gdLst>
                      <a:gd name="connsiteX0" fmla="*/ 715968 w 723189"/>
                      <a:gd name="connsiteY0" fmla="*/ 290054 h 776493"/>
                      <a:gd name="connsiteX1" fmla="*/ 265026 w 723189"/>
                      <a:gd name="connsiteY1" fmla="*/ 13172 h 776493"/>
                      <a:gd name="connsiteX2" fmla="*/ 4499 w 723189"/>
                      <a:gd name="connsiteY2" fmla="*/ 418489 h 776493"/>
                      <a:gd name="connsiteX3" fmla="*/ 192170 w 723189"/>
                      <a:gd name="connsiteY3" fmla="*/ 680950 h 776493"/>
                      <a:gd name="connsiteX4" fmla="*/ 223821 w 723189"/>
                      <a:gd name="connsiteY4" fmla="*/ 726947 h 776493"/>
                      <a:gd name="connsiteX5" fmla="*/ 224259 w 723189"/>
                      <a:gd name="connsiteY5" fmla="*/ 729814 h 776493"/>
                      <a:gd name="connsiteX6" fmla="*/ 443287 w 723189"/>
                      <a:gd name="connsiteY6" fmla="*/ 766266 h 776493"/>
                      <a:gd name="connsiteX7" fmla="*/ 630996 w 723189"/>
                      <a:gd name="connsiteY7" fmla="*/ 647661 h 776493"/>
                      <a:gd name="connsiteX8" fmla="*/ 630310 w 723189"/>
                      <a:gd name="connsiteY8" fmla="*/ 644936 h 776493"/>
                      <a:gd name="connsiteX9" fmla="*/ 641988 w 723189"/>
                      <a:gd name="connsiteY9" fmla="*/ 589720 h 776493"/>
                      <a:gd name="connsiteX10" fmla="*/ 715968 w 723189"/>
                      <a:gd name="connsiteY10" fmla="*/ 290054 h 776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23189" h="776493">
                        <a:moveTo>
                          <a:pt x="715968" y="290054"/>
                        </a:moveTo>
                        <a:cubicBezTo>
                          <a:pt x="674763" y="86009"/>
                          <a:pt x="469242" y="-42940"/>
                          <a:pt x="265026" y="13172"/>
                        </a:cubicBezTo>
                        <a:cubicBezTo>
                          <a:pt x="88833" y="61587"/>
                          <a:pt x="-24419" y="238067"/>
                          <a:pt x="4499" y="418489"/>
                        </a:cubicBezTo>
                        <a:cubicBezTo>
                          <a:pt x="23301" y="535751"/>
                          <a:pt x="95824" y="629801"/>
                          <a:pt x="192170" y="680950"/>
                        </a:cubicBezTo>
                        <a:cubicBezTo>
                          <a:pt x="209648" y="690237"/>
                          <a:pt x="221811" y="707258"/>
                          <a:pt x="223821" y="726947"/>
                        </a:cubicBezTo>
                        <a:cubicBezTo>
                          <a:pt x="223917" y="727909"/>
                          <a:pt x="224069" y="728861"/>
                          <a:pt x="224259" y="729814"/>
                        </a:cubicBezTo>
                        <a:cubicBezTo>
                          <a:pt x="232908" y="772629"/>
                          <a:pt x="330968" y="788955"/>
                          <a:pt x="443287" y="766266"/>
                        </a:cubicBezTo>
                        <a:cubicBezTo>
                          <a:pt x="555606" y="743587"/>
                          <a:pt x="639645" y="690485"/>
                          <a:pt x="630996" y="647661"/>
                        </a:cubicBezTo>
                        <a:cubicBezTo>
                          <a:pt x="630806" y="646737"/>
                          <a:pt x="630577" y="645832"/>
                          <a:pt x="630310" y="644936"/>
                        </a:cubicBezTo>
                        <a:cubicBezTo>
                          <a:pt x="624509" y="625772"/>
                          <a:pt x="629358" y="605255"/>
                          <a:pt x="641988" y="589720"/>
                        </a:cubicBezTo>
                        <a:cubicBezTo>
                          <a:pt x="707758" y="508805"/>
                          <a:pt x="738228" y="400258"/>
                          <a:pt x="715968" y="290054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81C03E68-C2A4-F1B5-698B-0D486D2B5250}"/>
                      </a:ext>
                    </a:extLst>
                  </p:cNvPr>
                  <p:cNvSpPr/>
                  <p:nvPr/>
                </p:nvSpPr>
                <p:spPr>
                  <a:xfrm>
                    <a:off x="7511960" y="2311106"/>
                    <a:ext cx="360837" cy="317717"/>
                  </a:xfrm>
                  <a:custGeom>
                    <a:avLst/>
                    <a:gdLst>
                      <a:gd name="connsiteX0" fmla="*/ 288904 w 360837"/>
                      <a:gd name="connsiteY0" fmla="*/ 290398 h 317717"/>
                      <a:gd name="connsiteX1" fmla="*/ 288076 w 360837"/>
                      <a:gd name="connsiteY1" fmla="*/ 290531 h 317717"/>
                      <a:gd name="connsiteX2" fmla="*/ 283494 w 360837"/>
                      <a:gd name="connsiteY2" fmla="*/ 286455 h 317717"/>
                      <a:gd name="connsiteX3" fmla="*/ 343244 w 360837"/>
                      <a:gd name="connsiteY3" fmla="*/ 43805 h 317717"/>
                      <a:gd name="connsiteX4" fmla="*/ 290657 w 360837"/>
                      <a:gd name="connsiteY4" fmla="*/ 54426 h 317717"/>
                      <a:gd name="connsiteX5" fmla="*/ 286218 w 360837"/>
                      <a:gd name="connsiteY5" fmla="*/ 52635 h 317717"/>
                      <a:gd name="connsiteX6" fmla="*/ 260177 w 360837"/>
                      <a:gd name="connsiteY6" fmla="*/ 14716 h 317717"/>
                      <a:gd name="connsiteX7" fmla="*/ 237088 w 360837"/>
                      <a:gd name="connsiteY7" fmla="*/ 106261 h 317717"/>
                      <a:gd name="connsiteX8" fmla="*/ 233745 w 360837"/>
                      <a:gd name="connsiteY8" fmla="*/ 109452 h 317717"/>
                      <a:gd name="connsiteX9" fmla="*/ 229421 w 360837"/>
                      <a:gd name="connsiteY9" fmla="*/ 107813 h 317717"/>
                      <a:gd name="connsiteX10" fmla="*/ 171937 w 360837"/>
                      <a:gd name="connsiteY10" fmla="*/ 31527 h 317717"/>
                      <a:gd name="connsiteX11" fmla="*/ 146782 w 360837"/>
                      <a:gd name="connsiteY11" fmla="*/ 113347 h 317717"/>
                      <a:gd name="connsiteX12" fmla="*/ 143496 w 360837"/>
                      <a:gd name="connsiteY12" fmla="*/ 116319 h 317717"/>
                      <a:gd name="connsiteX13" fmla="*/ 139305 w 360837"/>
                      <a:gd name="connsiteY13" fmla="*/ 114862 h 317717"/>
                      <a:gd name="connsiteX14" fmla="*/ 84688 w 360837"/>
                      <a:gd name="connsiteY14" fmla="*/ 49577 h 317717"/>
                      <a:gd name="connsiteX15" fmla="*/ 75287 w 360837"/>
                      <a:gd name="connsiteY15" fmla="*/ 95231 h 317717"/>
                      <a:gd name="connsiteX16" fmla="*/ 71896 w 360837"/>
                      <a:gd name="connsiteY16" fmla="*/ 98602 h 317717"/>
                      <a:gd name="connsiteX17" fmla="*/ 15299 w 360837"/>
                      <a:gd name="connsiteY17" fmla="*/ 110042 h 317717"/>
                      <a:gd name="connsiteX18" fmla="*/ 157488 w 360837"/>
                      <a:gd name="connsiteY18" fmla="*/ 312524 h 317717"/>
                      <a:gd name="connsiteX19" fmla="*/ 154097 w 360837"/>
                      <a:gd name="connsiteY19" fmla="*/ 317630 h 317717"/>
                      <a:gd name="connsiteX20" fmla="*/ 148992 w 360837"/>
                      <a:gd name="connsiteY20" fmla="*/ 314239 h 317717"/>
                      <a:gd name="connsiteX21" fmla="*/ 2059 w 360837"/>
                      <a:gd name="connsiteY21" fmla="*/ 111509 h 317717"/>
                      <a:gd name="connsiteX22" fmla="*/ 68 w 360837"/>
                      <a:gd name="connsiteY22" fmla="*/ 107051 h 317717"/>
                      <a:gd name="connsiteX23" fmla="*/ 3478 w 360837"/>
                      <a:gd name="connsiteY23" fmla="*/ 103575 h 317717"/>
                      <a:gd name="connsiteX24" fmla="*/ 67372 w 360837"/>
                      <a:gd name="connsiteY24" fmla="*/ 90668 h 317717"/>
                      <a:gd name="connsiteX25" fmla="*/ 78002 w 360837"/>
                      <a:gd name="connsiteY25" fmla="*/ 39024 h 317717"/>
                      <a:gd name="connsiteX26" fmla="*/ 81174 w 360837"/>
                      <a:gd name="connsiteY26" fmla="*/ 35690 h 317717"/>
                      <a:gd name="connsiteX27" fmla="*/ 81193 w 360837"/>
                      <a:gd name="connsiteY27" fmla="*/ 35690 h 317717"/>
                      <a:gd name="connsiteX28" fmla="*/ 85584 w 360837"/>
                      <a:gd name="connsiteY28" fmla="*/ 37109 h 317717"/>
                      <a:gd name="connsiteX29" fmla="*/ 140848 w 360837"/>
                      <a:gd name="connsiteY29" fmla="*/ 103156 h 317717"/>
                      <a:gd name="connsiteX30" fmla="*/ 166156 w 360837"/>
                      <a:gd name="connsiteY30" fmla="*/ 20840 h 317717"/>
                      <a:gd name="connsiteX31" fmla="*/ 169556 w 360837"/>
                      <a:gd name="connsiteY31" fmla="*/ 17840 h 317717"/>
                      <a:gd name="connsiteX32" fmla="*/ 173766 w 360837"/>
                      <a:gd name="connsiteY32" fmla="*/ 19507 h 317717"/>
                      <a:gd name="connsiteX33" fmla="*/ 230907 w 360837"/>
                      <a:gd name="connsiteY33" fmla="*/ 95345 h 317717"/>
                      <a:gd name="connsiteX34" fmla="*/ 254128 w 360837"/>
                      <a:gd name="connsiteY34" fmla="*/ 3276 h 317717"/>
                      <a:gd name="connsiteX35" fmla="*/ 257577 w 360837"/>
                      <a:gd name="connsiteY35" fmla="*/ 66 h 317717"/>
                      <a:gd name="connsiteX36" fmla="*/ 261910 w 360837"/>
                      <a:gd name="connsiteY36" fmla="*/ 1886 h 317717"/>
                      <a:gd name="connsiteX37" fmla="*/ 291752 w 360837"/>
                      <a:gd name="connsiteY37" fmla="*/ 45358 h 317717"/>
                      <a:gd name="connsiteX38" fmla="*/ 355637 w 360837"/>
                      <a:gd name="connsiteY38" fmla="*/ 32461 h 317717"/>
                      <a:gd name="connsiteX39" fmla="*/ 360380 w 360837"/>
                      <a:gd name="connsiteY39" fmla="*/ 34776 h 317717"/>
                      <a:gd name="connsiteX40" fmla="*/ 359380 w 360837"/>
                      <a:gd name="connsiteY40" fmla="*/ 39948 h 317717"/>
                      <a:gd name="connsiteX41" fmla="*/ 292152 w 360837"/>
                      <a:gd name="connsiteY41" fmla="*/ 285950 h 317717"/>
                      <a:gd name="connsiteX42" fmla="*/ 288904 w 360837"/>
                      <a:gd name="connsiteY42" fmla="*/ 290398 h 317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360837" h="317717">
                        <a:moveTo>
                          <a:pt x="288904" y="290398"/>
                        </a:moveTo>
                        <a:cubicBezTo>
                          <a:pt x="288628" y="290465"/>
                          <a:pt x="288361" y="290512"/>
                          <a:pt x="288076" y="290531"/>
                        </a:cubicBezTo>
                        <a:cubicBezTo>
                          <a:pt x="285685" y="290665"/>
                          <a:pt x="283637" y="288845"/>
                          <a:pt x="283494" y="286455"/>
                        </a:cubicBezTo>
                        <a:cubicBezTo>
                          <a:pt x="283085" y="279397"/>
                          <a:pt x="274645" y="120119"/>
                          <a:pt x="343244" y="43805"/>
                        </a:cubicBezTo>
                        <a:lnTo>
                          <a:pt x="290657" y="54426"/>
                        </a:lnTo>
                        <a:cubicBezTo>
                          <a:pt x="288942" y="54778"/>
                          <a:pt x="287199" y="54064"/>
                          <a:pt x="286218" y="52635"/>
                        </a:cubicBezTo>
                        <a:lnTo>
                          <a:pt x="260177" y="14716"/>
                        </a:lnTo>
                        <a:lnTo>
                          <a:pt x="237088" y="106261"/>
                        </a:lnTo>
                        <a:cubicBezTo>
                          <a:pt x="236679" y="107870"/>
                          <a:pt x="235279" y="109099"/>
                          <a:pt x="233745" y="109452"/>
                        </a:cubicBezTo>
                        <a:cubicBezTo>
                          <a:pt x="232107" y="109794"/>
                          <a:pt x="230421" y="109147"/>
                          <a:pt x="229421" y="107813"/>
                        </a:cubicBezTo>
                        <a:lnTo>
                          <a:pt x="171937" y="31527"/>
                        </a:lnTo>
                        <a:lnTo>
                          <a:pt x="146782" y="113347"/>
                        </a:lnTo>
                        <a:cubicBezTo>
                          <a:pt x="146315" y="114852"/>
                          <a:pt x="145182" y="116195"/>
                          <a:pt x="143496" y="116319"/>
                        </a:cubicBezTo>
                        <a:cubicBezTo>
                          <a:pt x="141934" y="116643"/>
                          <a:pt x="140324" y="116071"/>
                          <a:pt x="139305" y="114862"/>
                        </a:cubicBezTo>
                        <a:lnTo>
                          <a:pt x="84688" y="49577"/>
                        </a:lnTo>
                        <a:lnTo>
                          <a:pt x="75287" y="95231"/>
                        </a:lnTo>
                        <a:cubicBezTo>
                          <a:pt x="74944" y="96936"/>
                          <a:pt x="73668" y="98355"/>
                          <a:pt x="71896" y="98602"/>
                        </a:cubicBezTo>
                        <a:lnTo>
                          <a:pt x="15299" y="110042"/>
                        </a:lnTo>
                        <a:cubicBezTo>
                          <a:pt x="44026" y="130483"/>
                          <a:pt x="135371" y="202997"/>
                          <a:pt x="157488" y="312524"/>
                        </a:cubicBezTo>
                        <a:cubicBezTo>
                          <a:pt x="157964" y="314868"/>
                          <a:pt x="156450" y="317211"/>
                          <a:pt x="154097" y="317630"/>
                        </a:cubicBezTo>
                        <a:cubicBezTo>
                          <a:pt x="151744" y="318106"/>
                          <a:pt x="149458" y="316592"/>
                          <a:pt x="148992" y="314239"/>
                        </a:cubicBezTo>
                        <a:cubicBezTo>
                          <a:pt x="123512" y="188090"/>
                          <a:pt x="3269" y="112261"/>
                          <a:pt x="2059" y="111509"/>
                        </a:cubicBezTo>
                        <a:cubicBezTo>
                          <a:pt x="544" y="110566"/>
                          <a:pt x="-246" y="108804"/>
                          <a:pt x="68" y="107051"/>
                        </a:cubicBezTo>
                        <a:cubicBezTo>
                          <a:pt x="383" y="105308"/>
                          <a:pt x="1726" y="103794"/>
                          <a:pt x="3478" y="103575"/>
                        </a:cubicBezTo>
                        <a:lnTo>
                          <a:pt x="67372" y="90668"/>
                        </a:lnTo>
                        <a:lnTo>
                          <a:pt x="78002" y="39024"/>
                        </a:lnTo>
                        <a:cubicBezTo>
                          <a:pt x="78335" y="37395"/>
                          <a:pt x="79573" y="36109"/>
                          <a:pt x="81174" y="35690"/>
                        </a:cubicBezTo>
                        <a:cubicBezTo>
                          <a:pt x="81183" y="35690"/>
                          <a:pt x="81183" y="35690"/>
                          <a:pt x="81193" y="35690"/>
                        </a:cubicBezTo>
                        <a:cubicBezTo>
                          <a:pt x="82812" y="35280"/>
                          <a:pt x="84517" y="35833"/>
                          <a:pt x="85584" y="37109"/>
                        </a:cubicBezTo>
                        <a:lnTo>
                          <a:pt x="140848" y="103156"/>
                        </a:lnTo>
                        <a:lnTo>
                          <a:pt x="166156" y="20840"/>
                        </a:lnTo>
                        <a:cubicBezTo>
                          <a:pt x="166641" y="19288"/>
                          <a:pt x="167842" y="18107"/>
                          <a:pt x="169556" y="17840"/>
                        </a:cubicBezTo>
                        <a:cubicBezTo>
                          <a:pt x="171166" y="17554"/>
                          <a:pt x="172785" y="18212"/>
                          <a:pt x="173766" y="19507"/>
                        </a:cubicBezTo>
                        <a:lnTo>
                          <a:pt x="230907" y="95345"/>
                        </a:lnTo>
                        <a:lnTo>
                          <a:pt x="254128" y="3276"/>
                        </a:lnTo>
                        <a:cubicBezTo>
                          <a:pt x="254548" y="1628"/>
                          <a:pt x="255833" y="438"/>
                          <a:pt x="257577" y="66"/>
                        </a:cubicBezTo>
                        <a:cubicBezTo>
                          <a:pt x="259253" y="-229"/>
                          <a:pt x="260948" y="476"/>
                          <a:pt x="261910" y="1886"/>
                        </a:cubicBezTo>
                        <a:lnTo>
                          <a:pt x="291752" y="45358"/>
                        </a:lnTo>
                        <a:lnTo>
                          <a:pt x="355637" y="32461"/>
                        </a:lnTo>
                        <a:cubicBezTo>
                          <a:pt x="357561" y="32070"/>
                          <a:pt x="359504" y="33013"/>
                          <a:pt x="360380" y="34776"/>
                        </a:cubicBezTo>
                        <a:cubicBezTo>
                          <a:pt x="361256" y="36528"/>
                          <a:pt x="360847" y="38652"/>
                          <a:pt x="359380" y="39948"/>
                        </a:cubicBezTo>
                        <a:cubicBezTo>
                          <a:pt x="282732" y="108232"/>
                          <a:pt x="292048" y="284178"/>
                          <a:pt x="292152" y="285950"/>
                        </a:cubicBezTo>
                        <a:cubicBezTo>
                          <a:pt x="292267" y="288055"/>
                          <a:pt x="290867" y="289893"/>
                          <a:pt x="288904" y="290398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</p:grpSp>
        </p:grp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300F505-0A43-093D-F39F-93456ADDBEBB}"/>
                </a:ext>
              </a:extLst>
            </p:cNvPr>
            <p:cNvSpPr/>
            <p:nvPr/>
          </p:nvSpPr>
          <p:spPr>
            <a:xfrm>
              <a:off x="6990497" y="4683555"/>
              <a:ext cx="3693585" cy="215703"/>
            </a:xfrm>
            <a:custGeom>
              <a:avLst/>
              <a:gdLst>
                <a:gd name="connsiteX0" fmla="*/ 3693586 w 3693585"/>
                <a:gd name="connsiteY0" fmla="*/ 107852 h 215703"/>
                <a:gd name="connsiteX1" fmla="*/ 1846793 w 3693585"/>
                <a:gd name="connsiteY1" fmla="*/ 215703 h 215703"/>
                <a:gd name="connsiteX2" fmla="*/ 0 w 3693585"/>
                <a:gd name="connsiteY2" fmla="*/ 107852 h 215703"/>
                <a:gd name="connsiteX3" fmla="*/ 1846793 w 3693585"/>
                <a:gd name="connsiteY3" fmla="*/ 0 h 215703"/>
                <a:gd name="connsiteX4" fmla="*/ 3693586 w 3693585"/>
                <a:gd name="connsiteY4" fmla="*/ 107852 h 21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585" h="215703">
                  <a:moveTo>
                    <a:pt x="3693586" y="107852"/>
                  </a:moveTo>
                  <a:cubicBezTo>
                    <a:pt x="3693586" y="167416"/>
                    <a:pt x="2866748" y="215703"/>
                    <a:pt x="1846793" y="215703"/>
                  </a:cubicBezTo>
                  <a:cubicBezTo>
                    <a:pt x="826837" y="215703"/>
                    <a:pt x="0" y="167416"/>
                    <a:pt x="0" y="107852"/>
                  </a:cubicBezTo>
                  <a:cubicBezTo>
                    <a:pt x="0" y="48287"/>
                    <a:pt x="826837" y="0"/>
                    <a:pt x="1846793" y="0"/>
                  </a:cubicBezTo>
                  <a:cubicBezTo>
                    <a:pt x="2866748" y="0"/>
                    <a:pt x="3693586" y="48287"/>
                    <a:pt x="3693586" y="107852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2AACCF2-4A56-3422-BDA7-9F3995F9034C}"/>
                </a:ext>
              </a:extLst>
            </p:cNvPr>
            <p:cNvGrpSpPr/>
            <p:nvPr/>
          </p:nvGrpSpPr>
          <p:grpSpPr>
            <a:xfrm>
              <a:off x="8955485" y="1835618"/>
              <a:ext cx="1018936" cy="848782"/>
              <a:chOff x="8955485" y="1835618"/>
              <a:chExt cx="1018936" cy="848782"/>
            </a:xfrm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6A366E9-92AD-3D71-3145-06C1E72441A1}"/>
                  </a:ext>
                </a:extLst>
              </p:cNvPr>
              <p:cNvSpPr/>
              <p:nvPr/>
            </p:nvSpPr>
            <p:spPr>
              <a:xfrm>
                <a:off x="9028113" y="1835618"/>
                <a:ext cx="946308" cy="768467"/>
              </a:xfrm>
              <a:custGeom>
                <a:avLst/>
                <a:gdLst>
                  <a:gd name="connsiteX0" fmla="*/ 946309 w 946308"/>
                  <a:gd name="connsiteY0" fmla="*/ 425158 h 768467"/>
                  <a:gd name="connsiteX1" fmla="*/ 870261 w 946308"/>
                  <a:gd name="connsiteY1" fmla="*/ 282769 h 768467"/>
                  <a:gd name="connsiteX2" fmla="*/ 872614 w 946308"/>
                  <a:gd name="connsiteY2" fmla="*/ 260433 h 768467"/>
                  <a:gd name="connsiteX3" fmla="*/ 703116 w 946308"/>
                  <a:gd name="connsiteY3" fmla="*/ 123996 h 768467"/>
                  <a:gd name="connsiteX4" fmla="*/ 488833 w 946308"/>
                  <a:gd name="connsiteY4" fmla="*/ 0 h 768467"/>
                  <a:gd name="connsiteX5" fmla="*/ 298533 w 946308"/>
                  <a:gd name="connsiteY5" fmla="*/ 83020 h 768467"/>
                  <a:gd name="connsiteX6" fmla="*/ 268196 w 946308"/>
                  <a:gd name="connsiteY6" fmla="*/ 80896 h 768467"/>
                  <a:gd name="connsiteX7" fmla="*/ 94612 w 946308"/>
                  <a:gd name="connsiteY7" fmla="*/ 217418 h 768467"/>
                  <a:gd name="connsiteX8" fmla="*/ 101308 w 946308"/>
                  <a:gd name="connsiteY8" fmla="*/ 254937 h 768467"/>
                  <a:gd name="connsiteX9" fmla="*/ 0 w 946308"/>
                  <a:gd name="connsiteY9" fmla="*/ 403774 h 768467"/>
                  <a:gd name="connsiteX10" fmla="*/ 94679 w 946308"/>
                  <a:gd name="connsiteY10" fmla="*/ 548964 h 768467"/>
                  <a:gd name="connsiteX11" fmla="*/ 94621 w 946308"/>
                  <a:gd name="connsiteY11" fmla="*/ 550878 h 768467"/>
                  <a:gd name="connsiteX12" fmla="*/ 259804 w 946308"/>
                  <a:gd name="connsiteY12" fmla="*/ 687229 h 768467"/>
                  <a:gd name="connsiteX13" fmla="*/ 475355 w 946308"/>
                  <a:gd name="connsiteY13" fmla="*/ 768468 h 768467"/>
                  <a:gd name="connsiteX14" fmla="*/ 638851 w 946308"/>
                  <a:gd name="connsiteY14" fmla="*/ 726377 h 768467"/>
                  <a:gd name="connsiteX15" fmla="*/ 662435 w 946308"/>
                  <a:gd name="connsiteY15" fmla="*/ 727662 h 768467"/>
                  <a:gd name="connsiteX16" fmla="*/ 836019 w 946308"/>
                  <a:gd name="connsiteY16" fmla="*/ 591141 h 768467"/>
                  <a:gd name="connsiteX17" fmla="*/ 835971 w 946308"/>
                  <a:gd name="connsiteY17" fmla="*/ 589740 h 768467"/>
                  <a:gd name="connsiteX18" fmla="*/ 946309 w 946308"/>
                  <a:gd name="connsiteY18" fmla="*/ 425158 h 76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46308" h="768467">
                    <a:moveTo>
                      <a:pt x="946309" y="425158"/>
                    </a:moveTo>
                    <a:cubicBezTo>
                      <a:pt x="946309" y="369380"/>
                      <a:pt x="917172" y="318973"/>
                      <a:pt x="870261" y="282769"/>
                    </a:cubicBezTo>
                    <a:cubicBezTo>
                      <a:pt x="871785" y="275501"/>
                      <a:pt x="872614" y="268043"/>
                      <a:pt x="872614" y="260433"/>
                    </a:cubicBezTo>
                    <a:cubicBezTo>
                      <a:pt x="872614" y="186109"/>
                      <a:pt x="797090" y="125711"/>
                      <a:pt x="703116" y="123996"/>
                    </a:cubicBezTo>
                    <a:cubicBezTo>
                      <a:pt x="674713" y="52159"/>
                      <a:pt x="589521" y="0"/>
                      <a:pt x="488833" y="0"/>
                    </a:cubicBezTo>
                    <a:cubicBezTo>
                      <a:pt x="408565" y="0"/>
                      <a:pt x="338176" y="33176"/>
                      <a:pt x="298533" y="83020"/>
                    </a:cubicBezTo>
                    <a:cubicBezTo>
                      <a:pt x="288674" y="81648"/>
                      <a:pt x="278549" y="80896"/>
                      <a:pt x="268196" y="80896"/>
                    </a:cubicBezTo>
                    <a:cubicBezTo>
                      <a:pt x="172326" y="80896"/>
                      <a:pt x="94612" y="142018"/>
                      <a:pt x="94612" y="217418"/>
                    </a:cubicBezTo>
                    <a:cubicBezTo>
                      <a:pt x="94612" y="230438"/>
                      <a:pt x="96974" y="243011"/>
                      <a:pt x="101308" y="254937"/>
                    </a:cubicBezTo>
                    <a:cubicBezTo>
                      <a:pt x="40243" y="287007"/>
                      <a:pt x="0" y="341690"/>
                      <a:pt x="0" y="403774"/>
                    </a:cubicBezTo>
                    <a:cubicBezTo>
                      <a:pt x="0" y="463582"/>
                      <a:pt x="37357" y="516484"/>
                      <a:pt x="94679" y="548964"/>
                    </a:cubicBezTo>
                    <a:cubicBezTo>
                      <a:pt x="94669" y="549602"/>
                      <a:pt x="94621" y="550231"/>
                      <a:pt x="94621" y="550878"/>
                    </a:cubicBezTo>
                    <a:cubicBezTo>
                      <a:pt x="94621" y="624059"/>
                      <a:pt x="167840" y="683781"/>
                      <a:pt x="259804" y="687229"/>
                    </a:cubicBezTo>
                    <a:cubicBezTo>
                      <a:pt x="310515" y="736749"/>
                      <a:pt x="388210" y="768468"/>
                      <a:pt x="475355" y="768468"/>
                    </a:cubicBezTo>
                    <a:cubicBezTo>
                      <a:pt x="536534" y="768468"/>
                      <a:pt x="593046" y="752818"/>
                      <a:pt x="638851" y="726377"/>
                    </a:cubicBezTo>
                    <a:cubicBezTo>
                      <a:pt x="646567" y="727205"/>
                      <a:pt x="654434" y="727662"/>
                      <a:pt x="662435" y="727662"/>
                    </a:cubicBezTo>
                    <a:cubicBezTo>
                      <a:pt x="758304" y="727662"/>
                      <a:pt x="836019" y="666541"/>
                      <a:pt x="836019" y="591141"/>
                    </a:cubicBezTo>
                    <a:cubicBezTo>
                      <a:pt x="836019" y="590674"/>
                      <a:pt x="835981" y="590207"/>
                      <a:pt x="835971" y="589740"/>
                    </a:cubicBezTo>
                    <a:cubicBezTo>
                      <a:pt x="902580" y="553803"/>
                      <a:pt x="946309" y="493500"/>
                      <a:pt x="946309" y="425158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B4C10C8B-1559-528A-3204-AA402C001749}"/>
                  </a:ext>
                </a:extLst>
              </p:cNvPr>
              <p:cNvSpPr/>
              <p:nvPr/>
            </p:nvSpPr>
            <p:spPr>
              <a:xfrm>
                <a:off x="8955485" y="2639252"/>
                <a:ext cx="64598" cy="45148"/>
              </a:xfrm>
              <a:custGeom>
                <a:avLst/>
                <a:gdLst>
                  <a:gd name="connsiteX0" fmla="*/ 64599 w 64598"/>
                  <a:gd name="connsiteY0" fmla="*/ 22574 h 45148"/>
                  <a:gd name="connsiteX1" fmla="*/ 32299 w 64598"/>
                  <a:gd name="connsiteY1" fmla="*/ 45149 h 45148"/>
                  <a:gd name="connsiteX2" fmla="*/ 0 w 64598"/>
                  <a:gd name="connsiteY2" fmla="*/ 22574 h 45148"/>
                  <a:gd name="connsiteX3" fmla="*/ 32299 w 64598"/>
                  <a:gd name="connsiteY3" fmla="*/ 0 h 45148"/>
                  <a:gd name="connsiteX4" fmla="*/ 64599 w 64598"/>
                  <a:gd name="connsiteY4" fmla="*/ 22574 h 4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98" h="45148">
                    <a:moveTo>
                      <a:pt x="64599" y="22574"/>
                    </a:moveTo>
                    <a:cubicBezTo>
                      <a:pt x="64599" y="35042"/>
                      <a:pt x="50140" y="45149"/>
                      <a:pt x="32299" y="45149"/>
                    </a:cubicBezTo>
                    <a:cubicBezTo>
                      <a:pt x="14459" y="45149"/>
                      <a:pt x="0" y="35042"/>
                      <a:pt x="0" y="22574"/>
                    </a:cubicBezTo>
                    <a:cubicBezTo>
                      <a:pt x="0" y="10106"/>
                      <a:pt x="14459" y="0"/>
                      <a:pt x="32299" y="0"/>
                    </a:cubicBezTo>
                    <a:cubicBezTo>
                      <a:pt x="50140" y="0"/>
                      <a:pt x="64599" y="10106"/>
                      <a:pt x="64599" y="22574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FBC71B81-CBE3-72D2-ECB8-4FB433E32A87}"/>
                  </a:ext>
                </a:extLst>
              </p:cNvPr>
              <p:cNvSpPr/>
              <p:nvPr/>
            </p:nvSpPr>
            <p:spPr>
              <a:xfrm>
                <a:off x="9056088" y="2542811"/>
                <a:ext cx="187604" cy="130683"/>
              </a:xfrm>
              <a:custGeom>
                <a:avLst/>
                <a:gdLst>
                  <a:gd name="connsiteX0" fmla="*/ 187604 w 187604"/>
                  <a:gd name="connsiteY0" fmla="*/ 65342 h 130683"/>
                  <a:gd name="connsiteX1" fmla="*/ 93802 w 187604"/>
                  <a:gd name="connsiteY1" fmla="*/ 130683 h 130683"/>
                  <a:gd name="connsiteX2" fmla="*/ 0 w 187604"/>
                  <a:gd name="connsiteY2" fmla="*/ 65342 h 130683"/>
                  <a:gd name="connsiteX3" fmla="*/ 93802 w 187604"/>
                  <a:gd name="connsiteY3" fmla="*/ 0 h 130683"/>
                  <a:gd name="connsiteX4" fmla="*/ 187604 w 187604"/>
                  <a:gd name="connsiteY4" fmla="*/ 65342 h 13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04" h="130683">
                    <a:moveTo>
                      <a:pt x="187604" y="65342"/>
                    </a:moveTo>
                    <a:cubicBezTo>
                      <a:pt x="187604" y="101432"/>
                      <a:pt x="145609" y="130683"/>
                      <a:pt x="93802" y="130683"/>
                    </a:cubicBezTo>
                    <a:cubicBezTo>
                      <a:pt x="41996" y="130683"/>
                      <a:pt x="0" y="101432"/>
                      <a:pt x="0" y="65342"/>
                    </a:cubicBezTo>
                    <a:cubicBezTo>
                      <a:pt x="0" y="29251"/>
                      <a:pt x="41996" y="0"/>
                      <a:pt x="93802" y="0"/>
                    </a:cubicBezTo>
                    <a:cubicBezTo>
                      <a:pt x="145609" y="0"/>
                      <a:pt x="187604" y="29251"/>
                      <a:pt x="187604" y="65342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6D079EE1-2D7A-A8EF-3D6F-437C58D5BE34}"/>
                  </a:ext>
                </a:extLst>
              </p:cNvPr>
              <p:cNvSpPr/>
              <p:nvPr/>
            </p:nvSpPr>
            <p:spPr>
              <a:xfrm>
                <a:off x="9028113" y="1835618"/>
                <a:ext cx="946308" cy="768467"/>
              </a:xfrm>
              <a:custGeom>
                <a:avLst/>
                <a:gdLst>
                  <a:gd name="connsiteX0" fmla="*/ 946309 w 946308"/>
                  <a:gd name="connsiteY0" fmla="*/ 425158 h 768467"/>
                  <a:gd name="connsiteX1" fmla="*/ 870261 w 946308"/>
                  <a:gd name="connsiteY1" fmla="*/ 282769 h 768467"/>
                  <a:gd name="connsiteX2" fmla="*/ 872614 w 946308"/>
                  <a:gd name="connsiteY2" fmla="*/ 260433 h 768467"/>
                  <a:gd name="connsiteX3" fmla="*/ 703116 w 946308"/>
                  <a:gd name="connsiteY3" fmla="*/ 123996 h 768467"/>
                  <a:gd name="connsiteX4" fmla="*/ 488833 w 946308"/>
                  <a:gd name="connsiteY4" fmla="*/ 0 h 768467"/>
                  <a:gd name="connsiteX5" fmla="*/ 298533 w 946308"/>
                  <a:gd name="connsiteY5" fmla="*/ 83020 h 768467"/>
                  <a:gd name="connsiteX6" fmla="*/ 268196 w 946308"/>
                  <a:gd name="connsiteY6" fmla="*/ 80896 h 768467"/>
                  <a:gd name="connsiteX7" fmla="*/ 94612 w 946308"/>
                  <a:gd name="connsiteY7" fmla="*/ 217418 h 768467"/>
                  <a:gd name="connsiteX8" fmla="*/ 101308 w 946308"/>
                  <a:gd name="connsiteY8" fmla="*/ 254937 h 768467"/>
                  <a:gd name="connsiteX9" fmla="*/ 0 w 946308"/>
                  <a:gd name="connsiteY9" fmla="*/ 403774 h 768467"/>
                  <a:gd name="connsiteX10" fmla="*/ 94679 w 946308"/>
                  <a:gd name="connsiteY10" fmla="*/ 548964 h 768467"/>
                  <a:gd name="connsiteX11" fmla="*/ 94621 w 946308"/>
                  <a:gd name="connsiteY11" fmla="*/ 550878 h 768467"/>
                  <a:gd name="connsiteX12" fmla="*/ 259804 w 946308"/>
                  <a:gd name="connsiteY12" fmla="*/ 687229 h 768467"/>
                  <a:gd name="connsiteX13" fmla="*/ 475355 w 946308"/>
                  <a:gd name="connsiteY13" fmla="*/ 768468 h 768467"/>
                  <a:gd name="connsiteX14" fmla="*/ 638851 w 946308"/>
                  <a:gd name="connsiteY14" fmla="*/ 726377 h 768467"/>
                  <a:gd name="connsiteX15" fmla="*/ 662435 w 946308"/>
                  <a:gd name="connsiteY15" fmla="*/ 727662 h 768467"/>
                  <a:gd name="connsiteX16" fmla="*/ 836019 w 946308"/>
                  <a:gd name="connsiteY16" fmla="*/ 591141 h 768467"/>
                  <a:gd name="connsiteX17" fmla="*/ 835971 w 946308"/>
                  <a:gd name="connsiteY17" fmla="*/ 589740 h 768467"/>
                  <a:gd name="connsiteX18" fmla="*/ 946309 w 946308"/>
                  <a:gd name="connsiteY18" fmla="*/ 425158 h 76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46308" h="768467">
                    <a:moveTo>
                      <a:pt x="946309" y="425158"/>
                    </a:moveTo>
                    <a:cubicBezTo>
                      <a:pt x="946309" y="369380"/>
                      <a:pt x="917172" y="318973"/>
                      <a:pt x="870261" y="282769"/>
                    </a:cubicBezTo>
                    <a:cubicBezTo>
                      <a:pt x="871785" y="275501"/>
                      <a:pt x="872614" y="268043"/>
                      <a:pt x="872614" y="260433"/>
                    </a:cubicBezTo>
                    <a:cubicBezTo>
                      <a:pt x="872614" y="186109"/>
                      <a:pt x="797090" y="125711"/>
                      <a:pt x="703116" y="123996"/>
                    </a:cubicBezTo>
                    <a:cubicBezTo>
                      <a:pt x="674713" y="52159"/>
                      <a:pt x="589521" y="0"/>
                      <a:pt x="488833" y="0"/>
                    </a:cubicBezTo>
                    <a:cubicBezTo>
                      <a:pt x="408565" y="0"/>
                      <a:pt x="338176" y="33176"/>
                      <a:pt x="298533" y="83020"/>
                    </a:cubicBezTo>
                    <a:cubicBezTo>
                      <a:pt x="288674" y="81648"/>
                      <a:pt x="278549" y="80896"/>
                      <a:pt x="268196" y="80896"/>
                    </a:cubicBezTo>
                    <a:cubicBezTo>
                      <a:pt x="172326" y="80896"/>
                      <a:pt x="94612" y="142018"/>
                      <a:pt x="94612" y="217418"/>
                    </a:cubicBezTo>
                    <a:cubicBezTo>
                      <a:pt x="94612" y="230438"/>
                      <a:pt x="96974" y="243011"/>
                      <a:pt x="101308" y="254937"/>
                    </a:cubicBezTo>
                    <a:cubicBezTo>
                      <a:pt x="40243" y="287007"/>
                      <a:pt x="0" y="341690"/>
                      <a:pt x="0" y="403774"/>
                    </a:cubicBezTo>
                    <a:cubicBezTo>
                      <a:pt x="0" y="463582"/>
                      <a:pt x="37357" y="516484"/>
                      <a:pt x="94679" y="548964"/>
                    </a:cubicBezTo>
                    <a:cubicBezTo>
                      <a:pt x="94669" y="549602"/>
                      <a:pt x="94621" y="550231"/>
                      <a:pt x="94621" y="550878"/>
                    </a:cubicBezTo>
                    <a:cubicBezTo>
                      <a:pt x="94621" y="624059"/>
                      <a:pt x="167840" y="683781"/>
                      <a:pt x="259804" y="687229"/>
                    </a:cubicBezTo>
                    <a:cubicBezTo>
                      <a:pt x="310515" y="736749"/>
                      <a:pt x="388210" y="768468"/>
                      <a:pt x="475355" y="768468"/>
                    </a:cubicBezTo>
                    <a:cubicBezTo>
                      <a:pt x="536534" y="768468"/>
                      <a:pt x="593046" y="752818"/>
                      <a:pt x="638851" y="726377"/>
                    </a:cubicBezTo>
                    <a:cubicBezTo>
                      <a:pt x="646567" y="727205"/>
                      <a:pt x="654434" y="727662"/>
                      <a:pt x="662435" y="727662"/>
                    </a:cubicBezTo>
                    <a:cubicBezTo>
                      <a:pt x="758304" y="727662"/>
                      <a:pt x="836019" y="666541"/>
                      <a:pt x="836019" y="591141"/>
                    </a:cubicBezTo>
                    <a:cubicBezTo>
                      <a:pt x="836019" y="590674"/>
                      <a:pt x="835981" y="590207"/>
                      <a:pt x="835971" y="589740"/>
                    </a:cubicBezTo>
                    <a:cubicBezTo>
                      <a:pt x="902580" y="553803"/>
                      <a:pt x="946309" y="493500"/>
                      <a:pt x="946309" y="42515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 dirty="0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7412CC2-BBD8-5BD1-E247-97F28B64E3B0}"/>
                  </a:ext>
                </a:extLst>
              </p:cNvPr>
              <p:cNvSpPr/>
              <p:nvPr/>
            </p:nvSpPr>
            <p:spPr>
              <a:xfrm>
                <a:off x="8955485" y="2639252"/>
                <a:ext cx="64598" cy="45148"/>
              </a:xfrm>
              <a:custGeom>
                <a:avLst/>
                <a:gdLst>
                  <a:gd name="connsiteX0" fmla="*/ 64599 w 64598"/>
                  <a:gd name="connsiteY0" fmla="*/ 22574 h 45148"/>
                  <a:gd name="connsiteX1" fmla="*/ 32299 w 64598"/>
                  <a:gd name="connsiteY1" fmla="*/ 45149 h 45148"/>
                  <a:gd name="connsiteX2" fmla="*/ 0 w 64598"/>
                  <a:gd name="connsiteY2" fmla="*/ 22574 h 45148"/>
                  <a:gd name="connsiteX3" fmla="*/ 32299 w 64598"/>
                  <a:gd name="connsiteY3" fmla="*/ 0 h 45148"/>
                  <a:gd name="connsiteX4" fmla="*/ 64599 w 64598"/>
                  <a:gd name="connsiteY4" fmla="*/ 22574 h 4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98" h="45148">
                    <a:moveTo>
                      <a:pt x="64599" y="22574"/>
                    </a:moveTo>
                    <a:cubicBezTo>
                      <a:pt x="64599" y="35042"/>
                      <a:pt x="50140" y="45149"/>
                      <a:pt x="32299" y="45149"/>
                    </a:cubicBezTo>
                    <a:cubicBezTo>
                      <a:pt x="14459" y="45149"/>
                      <a:pt x="0" y="35042"/>
                      <a:pt x="0" y="22574"/>
                    </a:cubicBezTo>
                    <a:cubicBezTo>
                      <a:pt x="0" y="10106"/>
                      <a:pt x="14459" y="0"/>
                      <a:pt x="32299" y="0"/>
                    </a:cubicBezTo>
                    <a:cubicBezTo>
                      <a:pt x="50140" y="0"/>
                      <a:pt x="64599" y="10106"/>
                      <a:pt x="64599" y="22574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FC82C999-8309-47DB-7950-5D4FA2100E27}"/>
                  </a:ext>
                </a:extLst>
              </p:cNvPr>
              <p:cNvSpPr/>
              <p:nvPr/>
            </p:nvSpPr>
            <p:spPr>
              <a:xfrm>
                <a:off x="9056088" y="2542811"/>
                <a:ext cx="187604" cy="130683"/>
              </a:xfrm>
              <a:custGeom>
                <a:avLst/>
                <a:gdLst>
                  <a:gd name="connsiteX0" fmla="*/ 187604 w 187604"/>
                  <a:gd name="connsiteY0" fmla="*/ 65342 h 130683"/>
                  <a:gd name="connsiteX1" fmla="*/ 93802 w 187604"/>
                  <a:gd name="connsiteY1" fmla="*/ 130683 h 130683"/>
                  <a:gd name="connsiteX2" fmla="*/ 0 w 187604"/>
                  <a:gd name="connsiteY2" fmla="*/ 65342 h 130683"/>
                  <a:gd name="connsiteX3" fmla="*/ 93802 w 187604"/>
                  <a:gd name="connsiteY3" fmla="*/ 0 h 130683"/>
                  <a:gd name="connsiteX4" fmla="*/ 187604 w 187604"/>
                  <a:gd name="connsiteY4" fmla="*/ 65342 h 13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04" h="130683">
                    <a:moveTo>
                      <a:pt x="187604" y="65342"/>
                    </a:moveTo>
                    <a:cubicBezTo>
                      <a:pt x="187604" y="101432"/>
                      <a:pt x="145609" y="130683"/>
                      <a:pt x="93802" y="130683"/>
                    </a:cubicBezTo>
                    <a:cubicBezTo>
                      <a:pt x="41996" y="130683"/>
                      <a:pt x="0" y="101432"/>
                      <a:pt x="0" y="65342"/>
                    </a:cubicBezTo>
                    <a:cubicBezTo>
                      <a:pt x="0" y="29251"/>
                      <a:pt x="41996" y="0"/>
                      <a:pt x="93802" y="0"/>
                    </a:cubicBezTo>
                    <a:cubicBezTo>
                      <a:pt x="145609" y="0"/>
                      <a:pt x="187604" y="29251"/>
                      <a:pt x="187604" y="65342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 dirty="0"/>
              </a:p>
            </p:txBody>
          </p:sp>
        </p:grp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C02C4232-9640-CF8A-02CF-6453196BAF2A}"/>
                </a:ext>
              </a:extLst>
            </p:cNvPr>
            <p:cNvSpPr/>
            <p:nvPr/>
          </p:nvSpPr>
          <p:spPr>
            <a:xfrm>
              <a:off x="9346744" y="1973702"/>
              <a:ext cx="309048" cy="492299"/>
            </a:xfrm>
            <a:custGeom>
              <a:avLst/>
              <a:gdLst>
                <a:gd name="connsiteX0" fmla="*/ 159010 w 309048"/>
                <a:gd name="connsiteY0" fmla="*/ 0 h 492299"/>
                <a:gd name="connsiteX1" fmla="*/ 309048 w 309048"/>
                <a:gd name="connsiteY1" fmla="*/ 120987 h 492299"/>
                <a:gd name="connsiteX2" fmla="*/ 202559 w 309048"/>
                <a:gd name="connsiteY2" fmla="*/ 320116 h 492299"/>
                <a:gd name="connsiteX3" fmla="*/ 110623 w 309048"/>
                <a:gd name="connsiteY3" fmla="*/ 320116 h 492299"/>
                <a:gd name="connsiteX4" fmla="*/ 195663 w 309048"/>
                <a:gd name="connsiteY4" fmla="*/ 141056 h 492299"/>
                <a:gd name="connsiteX5" fmla="*/ 147276 w 309048"/>
                <a:gd name="connsiteY5" fmla="*/ 98860 h 492299"/>
                <a:gd name="connsiteX6" fmla="*/ 94717 w 309048"/>
                <a:gd name="connsiteY6" fmla="*/ 160420 h 492299"/>
                <a:gd name="connsiteX7" fmla="*/ 0 w 309048"/>
                <a:gd name="connsiteY7" fmla="*/ 160420 h 492299"/>
                <a:gd name="connsiteX8" fmla="*/ 159010 w 309048"/>
                <a:gd name="connsiteY8" fmla="*/ 0 h 492299"/>
                <a:gd name="connsiteX9" fmla="*/ 214322 w 309048"/>
                <a:gd name="connsiteY9" fmla="*/ 432149 h 492299"/>
                <a:gd name="connsiteX10" fmla="*/ 154867 w 309048"/>
                <a:gd name="connsiteY10" fmla="*/ 492300 h 492299"/>
                <a:gd name="connsiteX11" fmla="*/ 96088 w 309048"/>
                <a:gd name="connsiteY11" fmla="*/ 432149 h 492299"/>
                <a:gd name="connsiteX12" fmla="*/ 154867 w 309048"/>
                <a:gd name="connsiteY12" fmla="*/ 372666 h 492299"/>
                <a:gd name="connsiteX13" fmla="*/ 214322 w 309048"/>
                <a:gd name="connsiteY13" fmla="*/ 432149 h 49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048" h="492299">
                  <a:moveTo>
                    <a:pt x="159010" y="0"/>
                  </a:moveTo>
                  <a:cubicBezTo>
                    <a:pt x="251651" y="0"/>
                    <a:pt x="309048" y="43548"/>
                    <a:pt x="309048" y="120987"/>
                  </a:cubicBezTo>
                  <a:cubicBezTo>
                    <a:pt x="309048" y="225390"/>
                    <a:pt x="202559" y="239239"/>
                    <a:pt x="202559" y="320116"/>
                  </a:cubicBezTo>
                  <a:lnTo>
                    <a:pt x="110623" y="320116"/>
                  </a:lnTo>
                  <a:cubicBezTo>
                    <a:pt x="110623" y="213655"/>
                    <a:pt x="195663" y="207435"/>
                    <a:pt x="195663" y="141056"/>
                  </a:cubicBezTo>
                  <a:cubicBezTo>
                    <a:pt x="195663" y="112005"/>
                    <a:pt x="177680" y="98860"/>
                    <a:pt x="147276" y="98860"/>
                  </a:cubicBezTo>
                  <a:cubicBezTo>
                    <a:pt x="113386" y="98860"/>
                    <a:pt x="95393" y="118929"/>
                    <a:pt x="94717" y="160420"/>
                  </a:cubicBezTo>
                  <a:lnTo>
                    <a:pt x="0" y="160420"/>
                  </a:lnTo>
                  <a:cubicBezTo>
                    <a:pt x="667" y="58779"/>
                    <a:pt x="60150" y="0"/>
                    <a:pt x="159010" y="0"/>
                  </a:cubicBezTo>
                  <a:close/>
                  <a:moveTo>
                    <a:pt x="214322" y="432149"/>
                  </a:moveTo>
                  <a:cubicBezTo>
                    <a:pt x="214322" y="467392"/>
                    <a:pt x="189443" y="492300"/>
                    <a:pt x="154867" y="492300"/>
                  </a:cubicBezTo>
                  <a:cubicBezTo>
                    <a:pt x="120301" y="492300"/>
                    <a:pt x="96088" y="467392"/>
                    <a:pt x="96088" y="432149"/>
                  </a:cubicBezTo>
                  <a:cubicBezTo>
                    <a:pt x="96088" y="396878"/>
                    <a:pt x="120301" y="372666"/>
                    <a:pt x="154867" y="372666"/>
                  </a:cubicBezTo>
                  <a:cubicBezTo>
                    <a:pt x="189433" y="372666"/>
                    <a:pt x="214322" y="396878"/>
                    <a:pt x="214322" y="432149"/>
                  </a:cubicBezTo>
                  <a:close/>
                </a:path>
              </a:pathLst>
            </a:custGeom>
            <a:solidFill>
              <a:srgbClr val="407B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C3725A0-37A9-7A93-8D48-C68E518AD0B6}"/>
                </a:ext>
              </a:extLst>
            </p:cNvPr>
            <p:cNvGrpSpPr/>
            <p:nvPr/>
          </p:nvGrpSpPr>
          <p:grpSpPr>
            <a:xfrm>
              <a:off x="7283724" y="3679572"/>
              <a:ext cx="533152" cy="979750"/>
              <a:chOff x="7283724" y="3679572"/>
              <a:chExt cx="533152" cy="979750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0F4215F-1A27-9F63-B286-F48E87FBAA2B}"/>
                  </a:ext>
                </a:extLst>
              </p:cNvPr>
              <p:cNvGrpSpPr/>
              <p:nvPr/>
            </p:nvGrpSpPr>
            <p:grpSpPr>
              <a:xfrm>
                <a:off x="7305770" y="3679572"/>
                <a:ext cx="479736" cy="746526"/>
                <a:chOff x="7305770" y="3679572"/>
                <a:chExt cx="479736" cy="746526"/>
              </a:xfrm>
            </p:grpSpPr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98362B1A-55BB-3417-10B8-0ECE9B251365}"/>
                    </a:ext>
                  </a:extLst>
                </p:cNvPr>
                <p:cNvSpPr/>
                <p:nvPr/>
              </p:nvSpPr>
              <p:spPr>
                <a:xfrm>
                  <a:off x="7305770" y="4145934"/>
                  <a:ext cx="123267" cy="119418"/>
                </a:xfrm>
                <a:custGeom>
                  <a:avLst/>
                  <a:gdLst>
                    <a:gd name="connsiteX0" fmla="*/ 123268 w 123267"/>
                    <a:gd name="connsiteY0" fmla="*/ 48665 h 119418"/>
                    <a:gd name="connsiteX1" fmla="*/ 21293 w 123267"/>
                    <a:gd name="connsiteY1" fmla="*/ 9174 h 119418"/>
                    <a:gd name="connsiteX2" fmla="*/ 47525 w 123267"/>
                    <a:gd name="connsiteY2" fmla="*/ 119264 h 119418"/>
                    <a:gd name="connsiteX3" fmla="*/ 123268 w 123267"/>
                    <a:gd name="connsiteY3" fmla="*/ 96118 h 119418"/>
                    <a:gd name="connsiteX4" fmla="*/ 123268 w 123267"/>
                    <a:gd name="connsiteY4" fmla="*/ 48665 h 119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67" h="119418">
                      <a:moveTo>
                        <a:pt x="123268" y="48665"/>
                      </a:moveTo>
                      <a:cubicBezTo>
                        <a:pt x="123268" y="48665"/>
                        <a:pt x="61088" y="-25344"/>
                        <a:pt x="21293" y="9174"/>
                      </a:cubicBezTo>
                      <a:cubicBezTo>
                        <a:pt x="-18502" y="43693"/>
                        <a:pt x="1624" y="116912"/>
                        <a:pt x="47525" y="119264"/>
                      </a:cubicBezTo>
                      <a:cubicBezTo>
                        <a:pt x="93426" y="121626"/>
                        <a:pt x="123268" y="96118"/>
                        <a:pt x="123268" y="96118"/>
                      </a:cubicBezTo>
                      <a:lnTo>
                        <a:pt x="123268" y="4866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36C0701C-D6F7-110D-2C5C-CEC138D24E12}"/>
                    </a:ext>
                  </a:extLst>
                </p:cNvPr>
                <p:cNvSpPr/>
                <p:nvPr/>
              </p:nvSpPr>
              <p:spPr>
                <a:xfrm>
                  <a:off x="7305770" y="4145934"/>
                  <a:ext cx="123267" cy="119418"/>
                </a:xfrm>
                <a:custGeom>
                  <a:avLst/>
                  <a:gdLst>
                    <a:gd name="connsiteX0" fmla="*/ 123268 w 123267"/>
                    <a:gd name="connsiteY0" fmla="*/ 48665 h 119418"/>
                    <a:gd name="connsiteX1" fmla="*/ 21293 w 123267"/>
                    <a:gd name="connsiteY1" fmla="*/ 9174 h 119418"/>
                    <a:gd name="connsiteX2" fmla="*/ 47525 w 123267"/>
                    <a:gd name="connsiteY2" fmla="*/ 119264 h 119418"/>
                    <a:gd name="connsiteX3" fmla="*/ 123268 w 123267"/>
                    <a:gd name="connsiteY3" fmla="*/ 96118 h 119418"/>
                    <a:gd name="connsiteX4" fmla="*/ 123268 w 123267"/>
                    <a:gd name="connsiteY4" fmla="*/ 48665 h 119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67" h="119418">
                      <a:moveTo>
                        <a:pt x="123268" y="48665"/>
                      </a:moveTo>
                      <a:cubicBezTo>
                        <a:pt x="123268" y="48665"/>
                        <a:pt x="61088" y="-25344"/>
                        <a:pt x="21293" y="9174"/>
                      </a:cubicBezTo>
                      <a:cubicBezTo>
                        <a:pt x="-18502" y="43693"/>
                        <a:pt x="1624" y="116912"/>
                        <a:pt x="47525" y="119264"/>
                      </a:cubicBezTo>
                      <a:cubicBezTo>
                        <a:pt x="93426" y="121626"/>
                        <a:pt x="123268" y="96118"/>
                        <a:pt x="123268" y="96118"/>
                      </a:cubicBezTo>
                      <a:lnTo>
                        <a:pt x="123268" y="48665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B30638E4-B0E6-CE30-6F27-2F50C4D96F78}"/>
                    </a:ext>
                  </a:extLst>
                </p:cNvPr>
                <p:cNvSpPr/>
                <p:nvPr/>
              </p:nvSpPr>
              <p:spPr>
                <a:xfrm>
                  <a:off x="7682736" y="3960405"/>
                  <a:ext cx="102770" cy="100697"/>
                </a:xfrm>
                <a:custGeom>
                  <a:avLst/>
                  <a:gdLst>
                    <a:gd name="connsiteX0" fmla="*/ 0 w 102770"/>
                    <a:gd name="connsiteY0" fmla="*/ 46493 h 100697"/>
                    <a:gd name="connsiteX1" fmla="*/ 84563 w 102770"/>
                    <a:gd name="connsiteY1" fmla="*/ 1059 h 100697"/>
                    <a:gd name="connsiteX2" fmla="*/ 13240 w 102770"/>
                    <a:gd name="connsiteY2" fmla="*/ 88127 h 100697"/>
                    <a:gd name="connsiteX3" fmla="*/ 0 w 102770"/>
                    <a:gd name="connsiteY3" fmla="*/ 46493 h 100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770" h="100697">
                      <a:moveTo>
                        <a:pt x="0" y="46493"/>
                      </a:moveTo>
                      <a:cubicBezTo>
                        <a:pt x="0" y="46493"/>
                        <a:pt x="52235" y="-8218"/>
                        <a:pt x="84563" y="1059"/>
                      </a:cubicBezTo>
                      <a:cubicBezTo>
                        <a:pt x="116900" y="10337"/>
                        <a:pt x="113528" y="141048"/>
                        <a:pt x="13240" y="88127"/>
                      </a:cubicBezTo>
                      <a:lnTo>
                        <a:pt x="0" y="4649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BDEDC7BC-435C-6711-7DAD-BDE069B7CAC7}"/>
                    </a:ext>
                  </a:extLst>
                </p:cNvPr>
                <p:cNvSpPr/>
                <p:nvPr/>
              </p:nvSpPr>
              <p:spPr>
                <a:xfrm>
                  <a:off x="7682736" y="3960405"/>
                  <a:ext cx="102770" cy="100697"/>
                </a:xfrm>
                <a:custGeom>
                  <a:avLst/>
                  <a:gdLst>
                    <a:gd name="connsiteX0" fmla="*/ 0 w 102770"/>
                    <a:gd name="connsiteY0" fmla="*/ 46493 h 100697"/>
                    <a:gd name="connsiteX1" fmla="*/ 84563 w 102770"/>
                    <a:gd name="connsiteY1" fmla="*/ 1059 h 100697"/>
                    <a:gd name="connsiteX2" fmla="*/ 13240 w 102770"/>
                    <a:gd name="connsiteY2" fmla="*/ 88127 h 100697"/>
                    <a:gd name="connsiteX3" fmla="*/ 0 w 102770"/>
                    <a:gd name="connsiteY3" fmla="*/ 46493 h 100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770" h="100697">
                      <a:moveTo>
                        <a:pt x="0" y="46493"/>
                      </a:moveTo>
                      <a:cubicBezTo>
                        <a:pt x="0" y="46493"/>
                        <a:pt x="52235" y="-8218"/>
                        <a:pt x="84563" y="1059"/>
                      </a:cubicBezTo>
                      <a:cubicBezTo>
                        <a:pt x="116900" y="10337"/>
                        <a:pt x="113528" y="141048"/>
                        <a:pt x="13240" y="88127"/>
                      </a:cubicBezTo>
                      <a:lnTo>
                        <a:pt x="0" y="4649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B3309476-B3C6-E2E6-F8D0-84E307E0EA5A}"/>
                    </a:ext>
                  </a:extLst>
                </p:cNvPr>
                <p:cNvSpPr/>
                <p:nvPr/>
              </p:nvSpPr>
              <p:spPr>
                <a:xfrm>
                  <a:off x="7409346" y="4126451"/>
                  <a:ext cx="195995" cy="299647"/>
                </a:xfrm>
                <a:custGeom>
                  <a:avLst/>
                  <a:gdLst>
                    <a:gd name="connsiteX0" fmla="*/ 86842 w 195995"/>
                    <a:gd name="connsiteY0" fmla="*/ 288622 h 299647"/>
                    <a:gd name="connsiteX1" fmla="*/ 54505 w 195995"/>
                    <a:gd name="connsiteY1" fmla="*/ 6273 h 299647"/>
                    <a:gd name="connsiteX2" fmla="*/ 178863 w 195995"/>
                    <a:gd name="connsiteY2" fmla="*/ 261000 h 299647"/>
                    <a:gd name="connsiteX3" fmla="*/ 86842 w 195995"/>
                    <a:gd name="connsiteY3" fmla="*/ 288622 h 29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95" h="299647">
                      <a:moveTo>
                        <a:pt x="86842" y="288622"/>
                      </a:moveTo>
                      <a:cubicBezTo>
                        <a:pt x="86842" y="288622"/>
                        <a:pt x="-84779" y="53841"/>
                        <a:pt x="54505" y="6273"/>
                      </a:cubicBezTo>
                      <a:cubicBezTo>
                        <a:pt x="193789" y="-41295"/>
                        <a:pt x="218668" y="195173"/>
                        <a:pt x="178863" y="261000"/>
                      </a:cubicBezTo>
                      <a:cubicBezTo>
                        <a:pt x="139077" y="326827"/>
                        <a:pt x="86842" y="288622"/>
                        <a:pt x="86842" y="288622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127F3742-88AD-9E31-EDB3-D4660C46034B}"/>
                    </a:ext>
                  </a:extLst>
                </p:cNvPr>
                <p:cNvSpPr/>
                <p:nvPr/>
              </p:nvSpPr>
              <p:spPr>
                <a:xfrm>
                  <a:off x="7400624" y="3679572"/>
                  <a:ext cx="210293" cy="281892"/>
                </a:xfrm>
                <a:custGeom>
                  <a:avLst/>
                  <a:gdLst>
                    <a:gd name="connsiteX0" fmla="*/ 175155 w 210293"/>
                    <a:gd name="connsiteY0" fmla="*/ 254813 h 281892"/>
                    <a:gd name="connsiteX1" fmla="*/ 123920 w 210293"/>
                    <a:gd name="connsiteY1" fmla="*/ 162 h 281892"/>
                    <a:gd name="connsiteX2" fmla="*/ 130502 w 210293"/>
                    <a:gd name="connsiteY2" fmla="*/ 281892 h 281892"/>
                    <a:gd name="connsiteX3" fmla="*/ 175155 w 210293"/>
                    <a:gd name="connsiteY3" fmla="*/ 254813 h 281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293" h="281892">
                      <a:moveTo>
                        <a:pt x="175155" y="254813"/>
                      </a:moveTo>
                      <a:cubicBezTo>
                        <a:pt x="175155" y="254813"/>
                        <a:pt x="281616" y="7629"/>
                        <a:pt x="123920" y="162"/>
                      </a:cubicBezTo>
                      <a:cubicBezTo>
                        <a:pt x="-33776" y="-7296"/>
                        <a:pt x="-50949" y="245259"/>
                        <a:pt x="130502" y="281892"/>
                      </a:cubicBezTo>
                      <a:lnTo>
                        <a:pt x="175155" y="25481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9E509C75-3720-6B3F-C9C8-7FA212CECCC0}"/>
                    </a:ext>
                  </a:extLst>
                </p:cNvPr>
                <p:cNvSpPr/>
                <p:nvPr/>
              </p:nvSpPr>
              <p:spPr>
                <a:xfrm>
                  <a:off x="7409346" y="4126451"/>
                  <a:ext cx="195995" cy="299647"/>
                </a:xfrm>
                <a:custGeom>
                  <a:avLst/>
                  <a:gdLst>
                    <a:gd name="connsiteX0" fmla="*/ 86842 w 195995"/>
                    <a:gd name="connsiteY0" fmla="*/ 288622 h 299647"/>
                    <a:gd name="connsiteX1" fmla="*/ 54505 w 195995"/>
                    <a:gd name="connsiteY1" fmla="*/ 6273 h 299647"/>
                    <a:gd name="connsiteX2" fmla="*/ 178863 w 195995"/>
                    <a:gd name="connsiteY2" fmla="*/ 261000 h 299647"/>
                    <a:gd name="connsiteX3" fmla="*/ 86842 w 195995"/>
                    <a:gd name="connsiteY3" fmla="*/ 288622 h 29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95" h="299647">
                      <a:moveTo>
                        <a:pt x="86842" y="288622"/>
                      </a:moveTo>
                      <a:cubicBezTo>
                        <a:pt x="86842" y="288622"/>
                        <a:pt x="-84779" y="53841"/>
                        <a:pt x="54505" y="6273"/>
                      </a:cubicBezTo>
                      <a:cubicBezTo>
                        <a:pt x="193789" y="-41295"/>
                        <a:pt x="218668" y="195173"/>
                        <a:pt x="178863" y="261000"/>
                      </a:cubicBezTo>
                      <a:cubicBezTo>
                        <a:pt x="139077" y="326827"/>
                        <a:pt x="86842" y="288622"/>
                        <a:pt x="86842" y="28862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FCAA58ED-1299-6D54-D7AB-42DBCEA36DFB}"/>
                    </a:ext>
                  </a:extLst>
                </p:cNvPr>
                <p:cNvSpPr/>
                <p:nvPr/>
              </p:nvSpPr>
              <p:spPr>
                <a:xfrm>
                  <a:off x="7400624" y="3679572"/>
                  <a:ext cx="210293" cy="281892"/>
                </a:xfrm>
                <a:custGeom>
                  <a:avLst/>
                  <a:gdLst>
                    <a:gd name="connsiteX0" fmla="*/ 175155 w 210293"/>
                    <a:gd name="connsiteY0" fmla="*/ 254813 h 281892"/>
                    <a:gd name="connsiteX1" fmla="*/ 123920 w 210293"/>
                    <a:gd name="connsiteY1" fmla="*/ 162 h 281892"/>
                    <a:gd name="connsiteX2" fmla="*/ 130502 w 210293"/>
                    <a:gd name="connsiteY2" fmla="*/ 281892 h 281892"/>
                    <a:gd name="connsiteX3" fmla="*/ 175155 w 210293"/>
                    <a:gd name="connsiteY3" fmla="*/ 254813 h 281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293" h="281892">
                      <a:moveTo>
                        <a:pt x="175155" y="254813"/>
                      </a:moveTo>
                      <a:cubicBezTo>
                        <a:pt x="175155" y="254813"/>
                        <a:pt x="281616" y="7629"/>
                        <a:pt x="123920" y="162"/>
                      </a:cubicBezTo>
                      <a:cubicBezTo>
                        <a:pt x="-33776" y="-7296"/>
                        <a:pt x="-50949" y="245259"/>
                        <a:pt x="130502" y="281892"/>
                      </a:cubicBezTo>
                      <a:lnTo>
                        <a:pt x="175155" y="25481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014AC4E3-FBA0-1C11-AB87-C2C70FD63E56}"/>
                    </a:ext>
                  </a:extLst>
                </p:cNvPr>
                <p:cNvSpPr/>
                <p:nvPr/>
              </p:nvSpPr>
              <p:spPr>
                <a:xfrm>
                  <a:off x="7524549" y="3900023"/>
                  <a:ext cx="173999" cy="280011"/>
                </a:xfrm>
                <a:custGeom>
                  <a:avLst/>
                  <a:gdLst>
                    <a:gd name="connsiteX0" fmla="*/ 13463 w 173999"/>
                    <a:gd name="connsiteY0" fmla="*/ 236749 h 280011"/>
                    <a:gd name="connsiteX1" fmla="*/ 61184 w 173999"/>
                    <a:gd name="connsiteY1" fmla="*/ 1081 h 280011"/>
                    <a:gd name="connsiteX2" fmla="*/ 53078 w 173999"/>
                    <a:gd name="connsiteY2" fmla="*/ 280011 h 280011"/>
                    <a:gd name="connsiteX3" fmla="*/ 13463 w 173999"/>
                    <a:gd name="connsiteY3" fmla="*/ 236749 h 280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999" h="280011">
                      <a:moveTo>
                        <a:pt x="13463" y="236749"/>
                      </a:moveTo>
                      <a:cubicBezTo>
                        <a:pt x="13463" y="236749"/>
                        <a:pt x="-38305" y="18493"/>
                        <a:pt x="61184" y="1081"/>
                      </a:cubicBezTo>
                      <a:cubicBezTo>
                        <a:pt x="160672" y="-16330"/>
                        <a:pt x="258884" y="180866"/>
                        <a:pt x="53078" y="280011"/>
                      </a:cubicBezTo>
                      <a:cubicBezTo>
                        <a:pt x="53078" y="280002"/>
                        <a:pt x="17778" y="258104"/>
                        <a:pt x="13463" y="236749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2E4C32D0-866B-FE3E-10FB-68EF6C349C56}"/>
                    </a:ext>
                  </a:extLst>
                </p:cNvPr>
                <p:cNvSpPr/>
                <p:nvPr/>
              </p:nvSpPr>
              <p:spPr>
                <a:xfrm>
                  <a:off x="7524549" y="3900023"/>
                  <a:ext cx="173999" cy="280011"/>
                </a:xfrm>
                <a:custGeom>
                  <a:avLst/>
                  <a:gdLst>
                    <a:gd name="connsiteX0" fmla="*/ 13463 w 173999"/>
                    <a:gd name="connsiteY0" fmla="*/ 236749 h 280011"/>
                    <a:gd name="connsiteX1" fmla="*/ 61184 w 173999"/>
                    <a:gd name="connsiteY1" fmla="*/ 1081 h 280011"/>
                    <a:gd name="connsiteX2" fmla="*/ 53078 w 173999"/>
                    <a:gd name="connsiteY2" fmla="*/ 280011 h 280011"/>
                    <a:gd name="connsiteX3" fmla="*/ 13463 w 173999"/>
                    <a:gd name="connsiteY3" fmla="*/ 236749 h 280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999" h="280011">
                      <a:moveTo>
                        <a:pt x="13463" y="236749"/>
                      </a:moveTo>
                      <a:cubicBezTo>
                        <a:pt x="13463" y="236749"/>
                        <a:pt x="-38305" y="18493"/>
                        <a:pt x="61184" y="1081"/>
                      </a:cubicBezTo>
                      <a:cubicBezTo>
                        <a:pt x="160672" y="-16330"/>
                        <a:pt x="258884" y="180866"/>
                        <a:pt x="53078" y="280011"/>
                      </a:cubicBezTo>
                      <a:cubicBezTo>
                        <a:pt x="53078" y="280002"/>
                        <a:pt x="17778" y="258104"/>
                        <a:pt x="13463" y="23674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4033403D-71FE-0ECD-16FC-356424944677}"/>
                  </a:ext>
                </a:extLst>
              </p:cNvPr>
              <p:cNvSpPr/>
              <p:nvPr/>
            </p:nvSpPr>
            <p:spPr>
              <a:xfrm>
                <a:off x="7444146" y="3718844"/>
                <a:ext cx="78379" cy="197881"/>
              </a:xfrm>
              <a:custGeom>
                <a:avLst/>
                <a:gdLst>
                  <a:gd name="connsiteX0" fmla="*/ 78379 w 78379"/>
                  <a:gd name="connsiteY0" fmla="*/ 197882 h 197881"/>
                  <a:gd name="connsiteX1" fmla="*/ 12876 w 78379"/>
                  <a:gd name="connsiteY1" fmla="*/ 0 h 197881"/>
                  <a:gd name="connsiteX2" fmla="*/ 8123 w 78379"/>
                  <a:gd name="connsiteY2" fmla="*/ 20241 h 197881"/>
                  <a:gd name="connsiteX3" fmla="*/ 78379 w 78379"/>
                  <a:gd name="connsiteY3" fmla="*/ 197882 h 197881"/>
                  <a:gd name="connsiteX4" fmla="*/ 78379 w 78379"/>
                  <a:gd name="connsiteY4" fmla="*/ 197882 h 197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79" h="197881">
                    <a:moveTo>
                      <a:pt x="78379" y="197882"/>
                    </a:moveTo>
                    <a:cubicBezTo>
                      <a:pt x="18991" y="154496"/>
                      <a:pt x="-22100" y="70647"/>
                      <a:pt x="12876" y="0"/>
                    </a:cubicBezTo>
                    <a:cubicBezTo>
                      <a:pt x="11485" y="6572"/>
                      <a:pt x="9713" y="13716"/>
                      <a:pt x="8123" y="20241"/>
                    </a:cubicBezTo>
                    <a:cubicBezTo>
                      <a:pt x="-3593" y="87259"/>
                      <a:pt x="33069" y="151114"/>
                      <a:pt x="78379" y="197882"/>
                    </a:cubicBezTo>
                    <a:lnTo>
                      <a:pt x="78379" y="19788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CA6BF324-571D-54FC-28F7-2FD79752D671}"/>
                  </a:ext>
                </a:extLst>
              </p:cNvPr>
              <p:cNvSpPr/>
              <p:nvPr/>
            </p:nvSpPr>
            <p:spPr>
              <a:xfrm>
                <a:off x="7484749" y="3704594"/>
                <a:ext cx="92004" cy="177231"/>
              </a:xfrm>
              <a:custGeom>
                <a:avLst/>
                <a:gdLst>
                  <a:gd name="connsiteX0" fmla="*/ 0 w 92004"/>
                  <a:gd name="connsiteY0" fmla="*/ 0 h 177231"/>
                  <a:gd name="connsiteX1" fmla="*/ 90716 w 92004"/>
                  <a:gd name="connsiteY1" fmla="*/ 150428 h 177231"/>
                  <a:gd name="connsiteX2" fmla="*/ 86058 w 92004"/>
                  <a:gd name="connsiteY2" fmla="*/ 177232 h 177231"/>
                  <a:gd name="connsiteX3" fmla="*/ 85449 w 92004"/>
                  <a:gd name="connsiteY3" fmla="*/ 123511 h 177231"/>
                  <a:gd name="connsiteX4" fmla="*/ 0 w 92004"/>
                  <a:gd name="connsiteY4" fmla="*/ 0 h 177231"/>
                  <a:gd name="connsiteX5" fmla="*/ 0 w 92004"/>
                  <a:gd name="connsiteY5" fmla="*/ 0 h 17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004" h="177231">
                    <a:moveTo>
                      <a:pt x="0" y="0"/>
                    </a:moveTo>
                    <a:cubicBezTo>
                      <a:pt x="67875" y="13259"/>
                      <a:pt x="98917" y="87106"/>
                      <a:pt x="90716" y="150428"/>
                    </a:cubicBezTo>
                    <a:cubicBezTo>
                      <a:pt x="89154" y="159420"/>
                      <a:pt x="87859" y="168383"/>
                      <a:pt x="86058" y="177232"/>
                    </a:cubicBezTo>
                    <a:cubicBezTo>
                      <a:pt x="86449" y="159220"/>
                      <a:pt x="87240" y="141370"/>
                      <a:pt x="85449" y="123511"/>
                    </a:cubicBezTo>
                    <a:cubicBezTo>
                      <a:pt x="81172" y="70799"/>
                      <a:pt x="52168" y="19345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5628B06A-8081-BF55-9622-A25CAEEFF080}"/>
                  </a:ext>
                </a:extLst>
              </p:cNvPr>
              <p:cNvSpPr/>
              <p:nvPr/>
            </p:nvSpPr>
            <p:spPr>
              <a:xfrm>
                <a:off x="7573855" y="3916726"/>
                <a:ext cx="94045" cy="238382"/>
              </a:xfrm>
              <a:custGeom>
                <a:avLst/>
                <a:gdLst>
                  <a:gd name="connsiteX0" fmla="*/ 31490 w 94045"/>
                  <a:gd name="connsiteY0" fmla="*/ 0 h 238382"/>
                  <a:gd name="connsiteX1" fmla="*/ 93716 w 94045"/>
                  <a:gd name="connsiteY1" fmla="*/ 105270 h 238382"/>
                  <a:gd name="connsiteX2" fmla="*/ 53321 w 94045"/>
                  <a:gd name="connsiteY2" fmla="*/ 188062 h 238382"/>
                  <a:gd name="connsiteX3" fmla="*/ 0 w 94045"/>
                  <a:gd name="connsiteY3" fmla="*/ 238382 h 238382"/>
                  <a:gd name="connsiteX4" fmla="*/ 25327 w 94045"/>
                  <a:gd name="connsiteY4" fmla="*/ 212131 h 238382"/>
                  <a:gd name="connsiteX5" fmla="*/ 82363 w 94045"/>
                  <a:gd name="connsiteY5" fmla="*/ 121606 h 238382"/>
                  <a:gd name="connsiteX6" fmla="*/ 31490 w 94045"/>
                  <a:gd name="connsiteY6" fmla="*/ 0 h 238382"/>
                  <a:gd name="connsiteX7" fmla="*/ 31490 w 94045"/>
                  <a:gd name="connsiteY7" fmla="*/ 0 h 23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45" h="238382">
                    <a:moveTo>
                      <a:pt x="31490" y="0"/>
                    </a:moveTo>
                    <a:cubicBezTo>
                      <a:pt x="73171" y="14783"/>
                      <a:pt x="97174" y="62313"/>
                      <a:pt x="93716" y="105270"/>
                    </a:cubicBezTo>
                    <a:cubicBezTo>
                      <a:pt x="90230" y="136541"/>
                      <a:pt x="72723" y="164592"/>
                      <a:pt x="53321" y="188062"/>
                    </a:cubicBezTo>
                    <a:cubicBezTo>
                      <a:pt x="37547" y="206931"/>
                      <a:pt x="19679" y="223914"/>
                      <a:pt x="0" y="238382"/>
                    </a:cubicBezTo>
                    <a:cubicBezTo>
                      <a:pt x="8763" y="229886"/>
                      <a:pt x="17335" y="221275"/>
                      <a:pt x="25327" y="212131"/>
                    </a:cubicBezTo>
                    <a:cubicBezTo>
                      <a:pt x="48939" y="185509"/>
                      <a:pt x="72257" y="156124"/>
                      <a:pt x="82363" y="121606"/>
                    </a:cubicBezTo>
                    <a:cubicBezTo>
                      <a:pt x="96250" y="76676"/>
                      <a:pt x="73752" y="21689"/>
                      <a:pt x="31490" y="0"/>
                    </a:cubicBezTo>
                    <a:lnTo>
                      <a:pt x="3149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057383F-1310-CE0D-3EFB-8139B78EAABA}"/>
                  </a:ext>
                </a:extLst>
              </p:cNvPr>
              <p:cNvSpPr/>
              <p:nvPr/>
            </p:nvSpPr>
            <p:spPr>
              <a:xfrm>
                <a:off x="7557742" y="3934385"/>
                <a:ext cx="29939" cy="198339"/>
              </a:xfrm>
              <a:custGeom>
                <a:avLst/>
                <a:gdLst>
                  <a:gd name="connsiteX0" fmla="*/ 18037 w 29939"/>
                  <a:gd name="connsiteY0" fmla="*/ 0 h 198339"/>
                  <a:gd name="connsiteX1" fmla="*/ 20704 w 29939"/>
                  <a:gd name="connsiteY1" fmla="*/ 101594 h 198339"/>
                  <a:gd name="connsiteX2" fmla="*/ 5035 w 29939"/>
                  <a:gd name="connsiteY2" fmla="*/ 172946 h 198339"/>
                  <a:gd name="connsiteX3" fmla="*/ 5597 w 29939"/>
                  <a:gd name="connsiteY3" fmla="*/ 198339 h 198339"/>
                  <a:gd name="connsiteX4" fmla="*/ 54 w 29939"/>
                  <a:gd name="connsiteY4" fmla="*/ 147438 h 198339"/>
                  <a:gd name="connsiteX5" fmla="*/ 13903 w 29939"/>
                  <a:gd name="connsiteY5" fmla="*/ 97336 h 198339"/>
                  <a:gd name="connsiteX6" fmla="*/ 18037 w 29939"/>
                  <a:gd name="connsiteY6" fmla="*/ 0 h 198339"/>
                  <a:gd name="connsiteX7" fmla="*/ 18037 w 29939"/>
                  <a:gd name="connsiteY7" fmla="*/ 0 h 1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39" h="198339">
                    <a:moveTo>
                      <a:pt x="18037" y="0"/>
                    </a:moveTo>
                    <a:cubicBezTo>
                      <a:pt x="28305" y="31928"/>
                      <a:pt x="37411" y="70161"/>
                      <a:pt x="20704" y="101594"/>
                    </a:cubicBezTo>
                    <a:cubicBezTo>
                      <a:pt x="6788" y="121968"/>
                      <a:pt x="5340" y="148619"/>
                      <a:pt x="5035" y="172946"/>
                    </a:cubicBezTo>
                    <a:cubicBezTo>
                      <a:pt x="4826" y="181385"/>
                      <a:pt x="5188" y="189833"/>
                      <a:pt x="5597" y="198339"/>
                    </a:cubicBezTo>
                    <a:cubicBezTo>
                      <a:pt x="1483" y="181794"/>
                      <a:pt x="-346" y="164687"/>
                      <a:pt x="54" y="147438"/>
                    </a:cubicBezTo>
                    <a:cubicBezTo>
                      <a:pt x="244" y="130216"/>
                      <a:pt x="4140" y="111681"/>
                      <a:pt x="13903" y="97336"/>
                    </a:cubicBezTo>
                    <a:cubicBezTo>
                      <a:pt x="29286" y="67913"/>
                      <a:pt x="21923" y="31852"/>
                      <a:pt x="18037" y="0"/>
                    </a:cubicBezTo>
                    <a:lnTo>
                      <a:pt x="1803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F936B062-4EB2-CC4A-C61B-4EC5BB0963A4}"/>
                  </a:ext>
                </a:extLst>
              </p:cNvPr>
              <p:cNvSpPr/>
              <p:nvPr/>
            </p:nvSpPr>
            <p:spPr>
              <a:xfrm>
                <a:off x="7505771" y="4155108"/>
                <a:ext cx="54776" cy="202625"/>
              </a:xfrm>
              <a:custGeom>
                <a:avLst/>
                <a:gdLst>
                  <a:gd name="connsiteX0" fmla="*/ 0 w 54776"/>
                  <a:gd name="connsiteY0" fmla="*/ 0 h 202625"/>
                  <a:gd name="connsiteX1" fmla="*/ 54693 w 54776"/>
                  <a:gd name="connsiteY1" fmla="*/ 202625 h 202625"/>
                  <a:gd name="connsiteX2" fmla="*/ 50406 w 54776"/>
                  <a:gd name="connsiteY2" fmla="*/ 176241 h 202625"/>
                  <a:gd name="connsiteX3" fmla="*/ 23336 w 54776"/>
                  <a:gd name="connsiteY3" fmla="*/ 46111 h 202625"/>
                  <a:gd name="connsiteX4" fmla="*/ 0 w 54776"/>
                  <a:gd name="connsiteY4" fmla="*/ 0 h 202625"/>
                  <a:gd name="connsiteX5" fmla="*/ 0 w 54776"/>
                  <a:gd name="connsiteY5" fmla="*/ 0 h 20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76" h="202625">
                    <a:moveTo>
                      <a:pt x="0" y="0"/>
                    </a:moveTo>
                    <a:cubicBezTo>
                      <a:pt x="40253" y="21736"/>
                      <a:pt x="56083" y="158087"/>
                      <a:pt x="54693" y="202625"/>
                    </a:cubicBezTo>
                    <a:cubicBezTo>
                      <a:pt x="53426" y="193777"/>
                      <a:pt x="52083" y="184995"/>
                      <a:pt x="50406" y="176241"/>
                    </a:cubicBezTo>
                    <a:cubicBezTo>
                      <a:pt x="42777" y="132617"/>
                      <a:pt x="34861" y="88849"/>
                      <a:pt x="23336" y="46111"/>
                    </a:cubicBezTo>
                    <a:cubicBezTo>
                      <a:pt x="17907" y="30042"/>
                      <a:pt x="14459" y="10506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A061A11-A9AE-B3BF-FB5B-A08693E055B5}"/>
                  </a:ext>
                </a:extLst>
              </p:cNvPr>
              <p:cNvSpPr/>
              <p:nvPr/>
            </p:nvSpPr>
            <p:spPr>
              <a:xfrm>
                <a:off x="7441518" y="4162690"/>
                <a:ext cx="54679" cy="183765"/>
              </a:xfrm>
              <a:custGeom>
                <a:avLst/>
                <a:gdLst>
                  <a:gd name="connsiteX0" fmla="*/ 15503 w 54679"/>
                  <a:gd name="connsiteY0" fmla="*/ 0 h 183765"/>
                  <a:gd name="connsiteX1" fmla="*/ 54680 w 54679"/>
                  <a:gd name="connsiteY1" fmla="*/ 183766 h 183765"/>
                  <a:gd name="connsiteX2" fmla="*/ 36620 w 54679"/>
                  <a:gd name="connsiteY2" fmla="*/ 166335 h 183765"/>
                  <a:gd name="connsiteX3" fmla="*/ 15503 w 54679"/>
                  <a:gd name="connsiteY3" fmla="*/ 0 h 183765"/>
                  <a:gd name="connsiteX4" fmla="*/ 15503 w 54679"/>
                  <a:gd name="connsiteY4" fmla="*/ 0 h 183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679" h="183765">
                    <a:moveTo>
                      <a:pt x="15503" y="0"/>
                    </a:moveTo>
                    <a:cubicBezTo>
                      <a:pt x="-3756" y="63551"/>
                      <a:pt x="10293" y="133979"/>
                      <a:pt x="54680" y="183766"/>
                    </a:cubicBezTo>
                    <a:cubicBezTo>
                      <a:pt x="48574" y="178165"/>
                      <a:pt x="42145" y="172660"/>
                      <a:pt x="36620" y="166335"/>
                    </a:cubicBezTo>
                    <a:cubicBezTo>
                      <a:pt x="-3204" y="121901"/>
                      <a:pt x="-11024" y="53092"/>
                      <a:pt x="15503" y="0"/>
                    </a:cubicBezTo>
                    <a:lnTo>
                      <a:pt x="15503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2E86A450-4D9D-0F51-8A17-DD2CECBE8AE6}"/>
                  </a:ext>
                </a:extLst>
              </p:cNvPr>
              <p:cNvSpPr/>
              <p:nvPr/>
            </p:nvSpPr>
            <p:spPr>
              <a:xfrm>
                <a:off x="7723245" y="4010766"/>
                <a:ext cx="47167" cy="25197"/>
              </a:xfrm>
              <a:custGeom>
                <a:avLst/>
                <a:gdLst>
                  <a:gd name="connsiteX0" fmla="*/ 0 w 47167"/>
                  <a:gd name="connsiteY0" fmla="*/ 22793 h 25197"/>
                  <a:gd name="connsiteX1" fmla="*/ 47168 w 47167"/>
                  <a:gd name="connsiteY1" fmla="*/ 0 h 25197"/>
                  <a:gd name="connsiteX2" fmla="*/ 0 w 47167"/>
                  <a:gd name="connsiteY2" fmla="*/ 22793 h 25197"/>
                  <a:gd name="connsiteX3" fmla="*/ 0 w 47167"/>
                  <a:gd name="connsiteY3" fmla="*/ 22793 h 2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167" h="25197">
                    <a:moveTo>
                      <a:pt x="0" y="22793"/>
                    </a:moveTo>
                    <a:cubicBezTo>
                      <a:pt x="18259" y="17869"/>
                      <a:pt x="33804" y="13411"/>
                      <a:pt x="47168" y="0"/>
                    </a:cubicBezTo>
                    <a:cubicBezTo>
                      <a:pt x="43863" y="20421"/>
                      <a:pt x="17917" y="30051"/>
                      <a:pt x="0" y="22793"/>
                    </a:cubicBezTo>
                    <a:lnTo>
                      <a:pt x="0" y="2279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D4DF7C73-E636-B850-686B-C6AEADAC5CDE}"/>
                  </a:ext>
                </a:extLst>
              </p:cNvPr>
              <p:cNvSpPr/>
              <p:nvPr/>
            </p:nvSpPr>
            <p:spPr>
              <a:xfrm>
                <a:off x="7712587" y="3978130"/>
                <a:ext cx="50368" cy="19357"/>
              </a:xfrm>
              <a:custGeom>
                <a:avLst/>
                <a:gdLst>
                  <a:gd name="connsiteX0" fmla="*/ 0 w 50368"/>
                  <a:gd name="connsiteY0" fmla="*/ 19358 h 19357"/>
                  <a:gd name="connsiteX1" fmla="*/ 50368 w 50368"/>
                  <a:gd name="connsiteY1" fmla="*/ 10033 h 19357"/>
                  <a:gd name="connsiteX2" fmla="*/ 0 w 50368"/>
                  <a:gd name="connsiteY2" fmla="*/ 19358 h 19357"/>
                  <a:gd name="connsiteX3" fmla="*/ 0 w 50368"/>
                  <a:gd name="connsiteY3" fmla="*/ 19358 h 1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68" h="19357">
                    <a:moveTo>
                      <a:pt x="0" y="19358"/>
                    </a:moveTo>
                    <a:cubicBezTo>
                      <a:pt x="8591" y="1870"/>
                      <a:pt x="37890" y="-9017"/>
                      <a:pt x="50368" y="10033"/>
                    </a:cubicBezTo>
                    <a:cubicBezTo>
                      <a:pt x="32814" y="2375"/>
                      <a:pt x="15735" y="11957"/>
                      <a:pt x="0" y="19358"/>
                    </a:cubicBezTo>
                    <a:lnTo>
                      <a:pt x="0" y="193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1979F855-BFCD-ED74-8D00-FE6177C8547D}"/>
                  </a:ext>
                </a:extLst>
              </p:cNvPr>
              <p:cNvSpPr/>
              <p:nvPr/>
            </p:nvSpPr>
            <p:spPr>
              <a:xfrm>
                <a:off x="7333892" y="4170218"/>
                <a:ext cx="66732" cy="35429"/>
              </a:xfrm>
              <a:custGeom>
                <a:avLst/>
                <a:gdLst>
                  <a:gd name="connsiteX0" fmla="*/ 66732 w 66732"/>
                  <a:gd name="connsiteY0" fmla="*/ 35429 h 35429"/>
                  <a:gd name="connsiteX1" fmla="*/ 0 w 66732"/>
                  <a:gd name="connsiteY1" fmla="*/ 9807 h 35429"/>
                  <a:gd name="connsiteX2" fmla="*/ 66732 w 66732"/>
                  <a:gd name="connsiteY2" fmla="*/ 35429 h 35429"/>
                  <a:gd name="connsiteX3" fmla="*/ 66732 w 66732"/>
                  <a:gd name="connsiteY3" fmla="*/ 35429 h 3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732" h="35429">
                    <a:moveTo>
                      <a:pt x="66732" y="35429"/>
                    </a:moveTo>
                    <a:cubicBezTo>
                      <a:pt x="46711" y="21285"/>
                      <a:pt x="25965" y="-2747"/>
                      <a:pt x="0" y="9807"/>
                    </a:cubicBezTo>
                    <a:cubicBezTo>
                      <a:pt x="21079" y="-15234"/>
                      <a:pt x="56731" y="12969"/>
                      <a:pt x="66732" y="35429"/>
                    </a:cubicBezTo>
                    <a:lnTo>
                      <a:pt x="66732" y="35429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E251AF6B-40FC-46D5-946E-52FD241F7A25}"/>
                  </a:ext>
                </a:extLst>
              </p:cNvPr>
              <p:cNvSpPr/>
              <p:nvPr/>
            </p:nvSpPr>
            <p:spPr>
              <a:xfrm>
                <a:off x="7318843" y="4215744"/>
                <a:ext cx="81781" cy="31955"/>
              </a:xfrm>
              <a:custGeom>
                <a:avLst/>
                <a:gdLst>
                  <a:gd name="connsiteX0" fmla="*/ 81782 w 81781"/>
                  <a:gd name="connsiteY0" fmla="*/ 26318 h 31955"/>
                  <a:gd name="connsiteX1" fmla="*/ 0 w 81781"/>
                  <a:gd name="connsiteY1" fmla="*/ 0 h 31955"/>
                  <a:gd name="connsiteX2" fmla="*/ 81782 w 81781"/>
                  <a:gd name="connsiteY2" fmla="*/ 26318 h 31955"/>
                  <a:gd name="connsiteX3" fmla="*/ 81782 w 81781"/>
                  <a:gd name="connsiteY3" fmla="*/ 26318 h 3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81" h="31955">
                    <a:moveTo>
                      <a:pt x="81782" y="26318"/>
                    </a:moveTo>
                    <a:cubicBezTo>
                      <a:pt x="55426" y="35938"/>
                      <a:pt x="3639" y="36776"/>
                      <a:pt x="0" y="0"/>
                    </a:cubicBezTo>
                    <a:cubicBezTo>
                      <a:pt x="15011" y="29909"/>
                      <a:pt x="53273" y="23336"/>
                      <a:pt x="81782" y="26318"/>
                    </a:cubicBezTo>
                    <a:lnTo>
                      <a:pt x="81782" y="2631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83684D9C-CA6F-7EA9-D0F8-ADB276029B40}"/>
                  </a:ext>
                </a:extLst>
              </p:cNvPr>
              <p:cNvSpPr/>
              <p:nvPr/>
            </p:nvSpPr>
            <p:spPr>
              <a:xfrm>
                <a:off x="7283724" y="4318205"/>
                <a:ext cx="533133" cy="341109"/>
              </a:xfrm>
              <a:custGeom>
                <a:avLst/>
                <a:gdLst>
                  <a:gd name="connsiteX0" fmla="*/ 0 w 533133"/>
                  <a:gd name="connsiteY0" fmla="*/ 0 h 341109"/>
                  <a:gd name="connsiteX1" fmla="*/ 533133 w 533133"/>
                  <a:gd name="connsiteY1" fmla="*/ 0 h 341109"/>
                  <a:gd name="connsiteX2" fmla="*/ 488613 w 533133"/>
                  <a:gd name="connsiteY2" fmla="*/ 341109 h 341109"/>
                  <a:gd name="connsiteX3" fmla="*/ 44520 w 533133"/>
                  <a:gd name="connsiteY3" fmla="*/ 341109 h 34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133" h="341109">
                    <a:moveTo>
                      <a:pt x="0" y="0"/>
                    </a:moveTo>
                    <a:lnTo>
                      <a:pt x="533133" y="0"/>
                    </a:lnTo>
                    <a:lnTo>
                      <a:pt x="488613" y="341109"/>
                    </a:lnTo>
                    <a:lnTo>
                      <a:pt x="44520" y="34110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7DEB97F0-D44E-75B1-96A4-70C7661619BE}"/>
                  </a:ext>
                </a:extLst>
              </p:cNvPr>
              <p:cNvSpPr/>
              <p:nvPr/>
            </p:nvSpPr>
            <p:spPr>
              <a:xfrm>
                <a:off x="7283762" y="4318233"/>
                <a:ext cx="533114" cy="341090"/>
              </a:xfrm>
              <a:custGeom>
                <a:avLst/>
                <a:gdLst>
                  <a:gd name="connsiteX0" fmla="*/ 533114 w 533114"/>
                  <a:gd name="connsiteY0" fmla="*/ 0 h 341090"/>
                  <a:gd name="connsiteX1" fmla="*/ 517493 w 533114"/>
                  <a:gd name="connsiteY1" fmla="*/ 119253 h 341090"/>
                  <a:gd name="connsiteX2" fmla="*/ 516541 w 533114"/>
                  <a:gd name="connsiteY2" fmla="*/ 126778 h 341090"/>
                  <a:gd name="connsiteX3" fmla="*/ 507682 w 533114"/>
                  <a:gd name="connsiteY3" fmla="*/ 194596 h 341090"/>
                  <a:gd name="connsiteX4" fmla="*/ 505397 w 533114"/>
                  <a:gd name="connsiteY4" fmla="*/ 212217 h 341090"/>
                  <a:gd name="connsiteX5" fmla="*/ 498824 w 533114"/>
                  <a:gd name="connsiteY5" fmla="*/ 262414 h 341090"/>
                  <a:gd name="connsiteX6" fmla="*/ 493586 w 533114"/>
                  <a:gd name="connsiteY6" fmla="*/ 302609 h 341090"/>
                  <a:gd name="connsiteX7" fmla="*/ 488537 w 533114"/>
                  <a:gd name="connsiteY7" fmla="*/ 341090 h 341090"/>
                  <a:gd name="connsiteX8" fmla="*/ 44482 w 533114"/>
                  <a:gd name="connsiteY8" fmla="*/ 341090 h 341090"/>
                  <a:gd name="connsiteX9" fmla="*/ 39433 w 533114"/>
                  <a:gd name="connsiteY9" fmla="*/ 302609 h 341090"/>
                  <a:gd name="connsiteX10" fmla="*/ 34195 w 533114"/>
                  <a:gd name="connsiteY10" fmla="*/ 262414 h 341090"/>
                  <a:gd name="connsiteX11" fmla="*/ 27718 w 533114"/>
                  <a:gd name="connsiteY11" fmla="*/ 212217 h 341090"/>
                  <a:gd name="connsiteX12" fmla="*/ 25336 w 533114"/>
                  <a:gd name="connsiteY12" fmla="*/ 194596 h 341090"/>
                  <a:gd name="connsiteX13" fmla="*/ 16573 w 533114"/>
                  <a:gd name="connsiteY13" fmla="*/ 126778 h 341090"/>
                  <a:gd name="connsiteX14" fmla="*/ 15526 w 533114"/>
                  <a:gd name="connsiteY14" fmla="*/ 119253 h 341090"/>
                  <a:gd name="connsiteX15" fmla="*/ 0 w 533114"/>
                  <a:gd name="connsiteY15" fmla="*/ 0 h 34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114" h="341090">
                    <a:moveTo>
                      <a:pt x="533114" y="0"/>
                    </a:moveTo>
                    <a:lnTo>
                      <a:pt x="517493" y="119253"/>
                    </a:lnTo>
                    <a:lnTo>
                      <a:pt x="516541" y="126778"/>
                    </a:lnTo>
                    <a:lnTo>
                      <a:pt x="507682" y="194596"/>
                    </a:lnTo>
                    <a:lnTo>
                      <a:pt x="505397" y="212217"/>
                    </a:lnTo>
                    <a:lnTo>
                      <a:pt x="498824" y="262414"/>
                    </a:lnTo>
                    <a:lnTo>
                      <a:pt x="493586" y="302609"/>
                    </a:lnTo>
                    <a:lnTo>
                      <a:pt x="488537" y="341090"/>
                    </a:lnTo>
                    <a:lnTo>
                      <a:pt x="44482" y="341090"/>
                    </a:lnTo>
                    <a:lnTo>
                      <a:pt x="39433" y="302609"/>
                    </a:lnTo>
                    <a:lnTo>
                      <a:pt x="34195" y="262414"/>
                    </a:lnTo>
                    <a:lnTo>
                      <a:pt x="27718" y="212217"/>
                    </a:lnTo>
                    <a:lnTo>
                      <a:pt x="25336" y="194596"/>
                    </a:lnTo>
                    <a:lnTo>
                      <a:pt x="16573" y="126778"/>
                    </a:lnTo>
                    <a:lnTo>
                      <a:pt x="15526" y="119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E9B2AB0C-E885-E631-14B2-98A16B8C8693}"/>
                  </a:ext>
                </a:extLst>
              </p:cNvPr>
              <p:cNvSpPr/>
              <p:nvPr/>
            </p:nvSpPr>
            <p:spPr>
              <a:xfrm>
                <a:off x="7317957" y="4580647"/>
                <a:ext cx="464629" cy="40195"/>
              </a:xfrm>
              <a:custGeom>
                <a:avLst/>
                <a:gdLst>
                  <a:gd name="connsiteX0" fmla="*/ 464630 w 464629"/>
                  <a:gd name="connsiteY0" fmla="*/ 0 h 40195"/>
                  <a:gd name="connsiteX1" fmla="*/ 459391 w 464629"/>
                  <a:gd name="connsiteY1" fmla="*/ 40196 h 40195"/>
                  <a:gd name="connsiteX2" fmla="*/ 5239 w 464629"/>
                  <a:gd name="connsiteY2" fmla="*/ 40196 h 40195"/>
                  <a:gd name="connsiteX3" fmla="*/ 0 w 464629"/>
                  <a:gd name="connsiteY3" fmla="*/ 0 h 4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29" h="40195">
                    <a:moveTo>
                      <a:pt x="464630" y="0"/>
                    </a:moveTo>
                    <a:lnTo>
                      <a:pt x="459391" y="40196"/>
                    </a:lnTo>
                    <a:lnTo>
                      <a:pt x="5239" y="401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884A3B84-7D71-12E4-3FE4-6D853DD3B593}"/>
                  </a:ext>
                </a:extLst>
              </p:cNvPr>
              <p:cNvSpPr/>
              <p:nvPr/>
            </p:nvSpPr>
            <p:spPr>
              <a:xfrm>
                <a:off x="7309098" y="4512829"/>
                <a:ext cx="482345" cy="17621"/>
              </a:xfrm>
              <a:custGeom>
                <a:avLst/>
                <a:gdLst>
                  <a:gd name="connsiteX0" fmla="*/ 482346 w 482345"/>
                  <a:gd name="connsiteY0" fmla="*/ 0 h 17621"/>
                  <a:gd name="connsiteX1" fmla="*/ 480060 w 482345"/>
                  <a:gd name="connsiteY1" fmla="*/ 17621 h 17621"/>
                  <a:gd name="connsiteX2" fmla="*/ 2381 w 482345"/>
                  <a:gd name="connsiteY2" fmla="*/ 17621 h 17621"/>
                  <a:gd name="connsiteX3" fmla="*/ 0 w 482345"/>
                  <a:gd name="connsiteY3" fmla="*/ 0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345" h="17621">
                    <a:moveTo>
                      <a:pt x="482346" y="0"/>
                    </a:moveTo>
                    <a:lnTo>
                      <a:pt x="480060" y="17621"/>
                    </a:lnTo>
                    <a:lnTo>
                      <a:pt x="2381" y="17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C26D6C9-7847-561D-252E-6B50B2DAB750}"/>
                  </a:ext>
                </a:extLst>
              </p:cNvPr>
              <p:cNvSpPr/>
              <p:nvPr/>
            </p:nvSpPr>
            <p:spPr>
              <a:xfrm>
                <a:off x="7299288" y="4437486"/>
                <a:ext cx="501967" cy="7524"/>
              </a:xfrm>
              <a:custGeom>
                <a:avLst/>
                <a:gdLst>
                  <a:gd name="connsiteX0" fmla="*/ 501967 w 501967"/>
                  <a:gd name="connsiteY0" fmla="*/ 0 h 7524"/>
                  <a:gd name="connsiteX1" fmla="*/ 501015 w 501967"/>
                  <a:gd name="connsiteY1" fmla="*/ 7525 h 7524"/>
                  <a:gd name="connsiteX2" fmla="*/ 1048 w 501967"/>
                  <a:gd name="connsiteY2" fmla="*/ 7525 h 7524"/>
                  <a:gd name="connsiteX3" fmla="*/ 0 w 501967"/>
                  <a:gd name="connsiteY3" fmla="*/ 0 h 7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1967" h="7524">
                    <a:moveTo>
                      <a:pt x="501967" y="0"/>
                    </a:moveTo>
                    <a:lnTo>
                      <a:pt x="501015" y="7525"/>
                    </a:lnTo>
                    <a:lnTo>
                      <a:pt x="1048" y="75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D01A389-A088-BD9F-37E8-1276FBC387D6}"/>
                </a:ext>
              </a:extLst>
            </p:cNvPr>
            <p:cNvGrpSpPr/>
            <p:nvPr/>
          </p:nvGrpSpPr>
          <p:grpSpPr>
            <a:xfrm>
              <a:off x="9716266" y="3649769"/>
              <a:ext cx="666416" cy="1005354"/>
              <a:chOff x="9716266" y="3649769"/>
              <a:chExt cx="666416" cy="1005354"/>
            </a:xfrm>
          </p:grpSpPr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6124A22F-5BDD-F7FB-4EE7-137F9D526060}"/>
                  </a:ext>
                </a:extLst>
              </p:cNvPr>
              <p:cNvSpPr/>
              <p:nvPr/>
            </p:nvSpPr>
            <p:spPr>
              <a:xfrm>
                <a:off x="9993891" y="4149707"/>
                <a:ext cx="111156" cy="227971"/>
              </a:xfrm>
              <a:custGeom>
                <a:avLst/>
                <a:gdLst>
                  <a:gd name="connsiteX0" fmla="*/ 0 w 111156"/>
                  <a:gd name="connsiteY0" fmla="*/ 0 h 227971"/>
                  <a:gd name="connsiteX1" fmla="*/ 111157 w 111156"/>
                  <a:gd name="connsiteY1" fmla="*/ 0 h 227971"/>
                  <a:gd name="connsiteX2" fmla="*/ 111157 w 111156"/>
                  <a:gd name="connsiteY2" fmla="*/ 227971 h 227971"/>
                  <a:gd name="connsiteX3" fmla="*/ 0 w 111156"/>
                  <a:gd name="connsiteY3" fmla="*/ 227971 h 22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156" h="227971">
                    <a:moveTo>
                      <a:pt x="0" y="0"/>
                    </a:moveTo>
                    <a:lnTo>
                      <a:pt x="111157" y="0"/>
                    </a:lnTo>
                    <a:lnTo>
                      <a:pt x="111157" y="227971"/>
                    </a:lnTo>
                    <a:lnTo>
                      <a:pt x="0" y="2279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F4FE256B-9005-7C76-9A94-E18866D1768F}"/>
                  </a:ext>
                </a:extLst>
              </p:cNvPr>
              <p:cNvSpPr/>
              <p:nvPr/>
            </p:nvSpPr>
            <p:spPr>
              <a:xfrm>
                <a:off x="9735097" y="4277818"/>
                <a:ext cx="628745" cy="377304"/>
              </a:xfrm>
              <a:custGeom>
                <a:avLst/>
                <a:gdLst>
                  <a:gd name="connsiteX0" fmla="*/ 628745 w 628745"/>
                  <a:gd name="connsiteY0" fmla="*/ 235001 h 377304"/>
                  <a:gd name="connsiteX1" fmla="*/ 477345 w 628745"/>
                  <a:gd name="connsiteY1" fmla="*/ 48092 h 377304"/>
                  <a:gd name="connsiteX2" fmla="*/ 477345 w 628745"/>
                  <a:gd name="connsiteY2" fmla="*/ 0 h 377304"/>
                  <a:gd name="connsiteX3" fmla="*/ 151400 w 628745"/>
                  <a:gd name="connsiteY3" fmla="*/ 0 h 377304"/>
                  <a:gd name="connsiteX4" fmla="*/ 151400 w 628745"/>
                  <a:gd name="connsiteY4" fmla="*/ 48120 h 377304"/>
                  <a:gd name="connsiteX5" fmla="*/ 0 w 628745"/>
                  <a:gd name="connsiteY5" fmla="*/ 235001 h 377304"/>
                  <a:gd name="connsiteX6" fmla="*/ 36290 w 628745"/>
                  <a:gd name="connsiteY6" fmla="*/ 336918 h 377304"/>
                  <a:gd name="connsiteX7" fmla="*/ 36290 w 628745"/>
                  <a:gd name="connsiteY7" fmla="*/ 336918 h 377304"/>
                  <a:gd name="connsiteX8" fmla="*/ 36290 w 628745"/>
                  <a:gd name="connsiteY8" fmla="*/ 377304 h 377304"/>
                  <a:gd name="connsiteX9" fmla="*/ 75724 w 628745"/>
                  <a:gd name="connsiteY9" fmla="*/ 377304 h 377304"/>
                  <a:gd name="connsiteX10" fmla="*/ 553117 w 628745"/>
                  <a:gd name="connsiteY10" fmla="*/ 377304 h 377304"/>
                  <a:gd name="connsiteX11" fmla="*/ 592455 w 628745"/>
                  <a:gd name="connsiteY11" fmla="*/ 377304 h 377304"/>
                  <a:gd name="connsiteX12" fmla="*/ 592455 w 628745"/>
                  <a:gd name="connsiteY12" fmla="*/ 337014 h 377304"/>
                  <a:gd name="connsiteX13" fmla="*/ 628745 w 628745"/>
                  <a:gd name="connsiteY13" fmla="*/ 235001 h 3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5" h="377304">
                    <a:moveTo>
                      <a:pt x="628745" y="235001"/>
                    </a:moveTo>
                    <a:cubicBezTo>
                      <a:pt x="628745" y="155781"/>
                      <a:pt x="568119" y="86411"/>
                      <a:pt x="477345" y="48092"/>
                    </a:cubicBezTo>
                    <a:lnTo>
                      <a:pt x="477345" y="0"/>
                    </a:lnTo>
                    <a:lnTo>
                      <a:pt x="151400" y="0"/>
                    </a:lnTo>
                    <a:lnTo>
                      <a:pt x="151400" y="48120"/>
                    </a:lnTo>
                    <a:cubicBezTo>
                      <a:pt x="60636" y="86439"/>
                      <a:pt x="0" y="155800"/>
                      <a:pt x="0" y="235001"/>
                    </a:cubicBezTo>
                    <a:cubicBezTo>
                      <a:pt x="0" y="271767"/>
                      <a:pt x="13145" y="306438"/>
                      <a:pt x="36290" y="336918"/>
                    </a:cubicBezTo>
                    <a:cubicBezTo>
                      <a:pt x="36290" y="336918"/>
                      <a:pt x="36290" y="336918"/>
                      <a:pt x="36290" y="336918"/>
                    </a:cubicBezTo>
                    <a:lnTo>
                      <a:pt x="36290" y="377304"/>
                    </a:lnTo>
                    <a:lnTo>
                      <a:pt x="75724" y="377304"/>
                    </a:lnTo>
                    <a:lnTo>
                      <a:pt x="553117" y="377304"/>
                    </a:lnTo>
                    <a:lnTo>
                      <a:pt x="592455" y="377304"/>
                    </a:lnTo>
                    <a:lnTo>
                      <a:pt x="592455" y="337014"/>
                    </a:lnTo>
                    <a:cubicBezTo>
                      <a:pt x="615601" y="306534"/>
                      <a:pt x="628745" y="271862"/>
                      <a:pt x="628745" y="2350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77FB5A26-874C-6804-C7CE-9D1F04AF2091}"/>
                  </a:ext>
                </a:extLst>
              </p:cNvPr>
              <p:cNvSpPr/>
              <p:nvPr/>
            </p:nvSpPr>
            <p:spPr>
              <a:xfrm>
                <a:off x="9735097" y="4277818"/>
                <a:ext cx="628745" cy="377304"/>
              </a:xfrm>
              <a:custGeom>
                <a:avLst/>
                <a:gdLst>
                  <a:gd name="connsiteX0" fmla="*/ 628745 w 628745"/>
                  <a:gd name="connsiteY0" fmla="*/ 235001 h 377304"/>
                  <a:gd name="connsiteX1" fmla="*/ 477345 w 628745"/>
                  <a:gd name="connsiteY1" fmla="*/ 48092 h 377304"/>
                  <a:gd name="connsiteX2" fmla="*/ 477345 w 628745"/>
                  <a:gd name="connsiteY2" fmla="*/ 0 h 377304"/>
                  <a:gd name="connsiteX3" fmla="*/ 151400 w 628745"/>
                  <a:gd name="connsiteY3" fmla="*/ 0 h 377304"/>
                  <a:gd name="connsiteX4" fmla="*/ 151400 w 628745"/>
                  <a:gd name="connsiteY4" fmla="*/ 48120 h 377304"/>
                  <a:gd name="connsiteX5" fmla="*/ 0 w 628745"/>
                  <a:gd name="connsiteY5" fmla="*/ 235001 h 377304"/>
                  <a:gd name="connsiteX6" fmla="*/ 36290 w 628745"/>
                  <a:gd name="connsiteY6" fmla="*/ 336918 h 377304"/>
                  <a:gd name="connsiteX7" fmla="*/ 36290 w 628745"/>
                  <a:gd name="connsiteY7" fmla="*/ 336918 h 377304"/>
                  <a:gd name="connsiteX8" fmla="*/ 36290 w 628745"/>
                  <a:gd name="connsiteY8" fmla="*/ 377304 h 377304"/>
                  <a:gd name="connsiteX9" fmla="*/ 75724 w 628745"/>
                  <a:gd name="connsiteY9" fmla="*/ 377304 h 377304"/>
                  <a:gd name="connsiteX10" fmla="*/ 553117 w 628745"/>
                  <a:gd name="connsiteY10" fmla="*/ 377304 h 377304"/>
                  <a:gd name="connsiteX11" fmla="*/ 592455 w 628745"/>
                  <a:gd name="connsiteY11" fmla="*/ 377304 h 377304"/>
                  <a:gd name="connsiteX12" fmla="*/ 592455 w 628745"/>
                  <a:gd name="connsiteY12" fmla="*/ 337014 h 377304"/>
                  <a:gd name="connsiteX13" fmla="*/ 628745 w 628745"/>
                  <a:gd name="connsiteY13" fmla="*/ 235001 h 3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745" h="377304">
                    <a:moveTo>
                      <a:pt x="628745" y="235001"/>
                    </a:moveTo>
                    <a:cubicBezTo>
                      <a:pt x="628745" y="155781"/>
                      <a:pt x="568119" y="86411"/>
                      <a:pt x="477345" y="48092"/>
                    </a:cubicBezTo>
                    <a:lnTo>
                      <a:pt x="477345" y="0"/>
                    </a:lnTo>
                    <a:lnTo>
                      <a:pt x="151400" y="0"/>
                    </a:lnTo>
                    <a:lnTo>
                      <a:pt x="151400" y="48120"/>
                    </a:lnTo>
                    <a:cubicBezTo>
                      <a:pt x="60636" y="86439"/>
                      <a:pt x="0" y="155800"/>
                      <a:pt x="0" y="235001"/>
                    </a:cubicBezTo>
                    <a:cubicBezTo>
                      <a:pt x="0" y="271767"/>
                      <a:pt x="13145" y="306438"/>
                      <a:pt x="36290" y="336918"/>
                    </a:cubicBezTo>
                    <a:cubicBezTo>
                      <a:pt x="36290" y="336918"/>
                      <a:pt x="36290" y="336918"/>
                      <a:pt x="36290" y="336918"/>
                    </a:cubicBezTo>
                    <a:lnTo>
                      <a:pt x="36290" y="377304"/>
                    </a:lnTo>
                    <a:lnTo>
                      <a:pt x="75724" y="377304"/>
                    </a:lnTo>
                    <a:lnTo>
                      <a:pt x="553117" y="377304"/>
                    </a:lnTo>
                    <a:lnTo>
                      <a:pt x="592455" y="377304"/>
                    </a:lnTo>
                    <a:lnTo>
                      <a:pt x="592455" y="337014"/>
                    </a:lnTo>
                    <a:cubicBezTo>
                      <a:pt x="615601" y="306534"/>
                      <a:pt x="628745" y="271862"/>
                      <a:pt x="628745" y="235001"/>
                    </a:cubicBezTo>
                    <a:close/>
                  </a:path>
                </a:pathLst>
              </a:custGeom>
              <a:solidFill>
                <a:srgbClr val="FAFAFA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86080030-993B-7D12-52AA-4B1F688CDA6D}"/>
                  </a:ext>
                </a:extLst>
              </p:cNvPr>
              <p:cNvSpPr/>
              <p:nvPr/>
            </p:nvSpPr>
            <p:spPr>
              <a:xfrm>
                <a:off x="9858770" y="3774784"/>
                <a:ext cx="381409" cy="549249"/>
              </a:xfrm>
              <a:custGeom>
                <a:avLst/>
                <a:gdLst>
                  <a:gd name="connsiteX0" fmla="*/ 361864 w 381409"/>
                  <a:gd name="connsiteY0" fmla="*/ 549250 h 549249"/>
                  <a:gd name="connsiteX1" fmla="*/ 19545 w 381409"/>
                  <a:gd name="connsiteY1" fmla="*/ 549250 h 549249"/>
                  <a:gd name="connsiteX2" fmla="*/ 0 w 381409"/>
                  <a:gd name="connsiteY2" fmla="*/ 529704 h 549249"/>
                  <a:gd name="connsiteX3" fmla="*/ 0 w 381409"/>
                  <a:gd name="connsiteY3" fmla="*/ 0 h 549249"/>
                  <a:gd name="connsiteX4" fmla="*/ 9525 w 381409"/>
                  <a:gd name="connsiteY4" fmla="*/ 0 h 549249"/>
                  <a:gd name="connsiteX5" fmla="*/ 9525 w 381409"/>
                  <a:gd name="connsiteY5" fmla="*/ 529704 h 549249"/>
                  <a:gd name="connsiteX6" fmla="*/ 19545 w 381409"/>
                  <a:gd name="connsiteY6" fmla="*/ 539725 h 549249"/>
                  <a:gd name="connsiteX7" fmla="*/ 361864 w 381409"/>
                  <a:gd name="connsiteY7" fmla="*/ 539725 h 549249"/>
                  <a:gd name="connsiteX8" fmla="*/ 371885 w 381409"/>
                  <a:gd name="connsiteY8" fmla="*/ 529704 h 549249"/>
                  <a:gd name="connsiteX9" fmla="*/ 371885 w 381409"/>
                  <a:gd name="connsiteY9" fmla="*/ 0 h 549249"/>
                  <a:gd name="connsiteX10" fmla="*/ 381410 w 381409"/>
                  <a:gd name="connsiteY10" fmla="*/ 0 h 549249"/>
                  <a:gd name="connsiteX11" fmla="*/ 381410 w 381409"/>
                  <a:gd name="connsiteY11" fmla="*/ 529704 h 549249"/>
                  <a:gd name="connsiteX12" fmla="*/ 361864 w 381409"/>
                  <a:gd name="connsiteY12" fmla="*/ 549250 h 54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1409" h="549249">
                    <a:moveTo>
                      <a:pt x="361864" y="549250"/>
                    </a:moveTo>
                    <a:lnTo>
                      <a:pt x="19545" y="549250"/>
                    </a:lnTo>
                    <a:cubicBezTo>
                      <a:pt x="8772" y="549250"/>
                      <a:pt x="0" y="540477"/>
                      <a:pt x="0" y="529704"/>
                    </a:cubicBezTo>
                    <a:lnTo>
                      <a:pt x="0" y="0"/>
                    </a:lnTo>
                    <a:lnTo>
                      <a:pt x="9525" y="0"/>
                    </a:lnTo>
                    <a:lnTo>
                      <a:pt x="9525" y="529704"/>
                    </a:lnTo>
                    <a:cubicBezTo>
                      <a:pt x="9525" y="535229"/>
                      <a:pt x="14021" y="539725"/>
                      <a:pt x="19545" y="539725"/>
                    </a:cubicBezTo>
                    <a:lnTo>
                      <a:pt x="361864" y="539725"/>
                    </a:lnTo>
                    <a:cubicBezTo>
                      <a:pt x="367389" y="539725"/>
                      <a:pt x="371885" y="535229"/>
                      <a:pt x="371885" y="529704"/>
                    </a:cubicBezTo>
                    <a:lnTo>
                      <a:pt x="371885" y="0"/>
                    </a:lnTo>
                    <a:lnTo>
                      <a:pt x="381410" y="0"/>
                    </a:lnTo>
                    <a:lnTo>
                      <a:pt x="381410" y="529704"/>
                    </a:lnTo>
                    <a:cubicBezTo>
                      <a:pt x="381410" y="540477"/>
                      <a:pt x="372637" y="549250"/>
                      <a:pt x="361864" y="5492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98CA3940-C1A8-777C-C421-4F849273937E}"/>
                  </a:ext>
                </a:extLst>
              </p:cNvPr>
              <p:cNvSpPr/>
              <p:nvPr/>
            </p:nvSpPr>
            <p:spPr>
              <a:xfrm>
                <a:off x="9716266" y="3649769"/>
                <a:ext cx="666416" cy="565975"/>
              </a:xfrm>
              <a:custGeom>
                <a:avLst/>
                <a:gdLst>
                  <a:gd name="connsiteX0" fmla="*/ 666417 w 666416"/>
                  <a:gd name="connsiteY0" fmla="*/ 565975 h 565975"/>
                  <a:gd name="connsiteX1" fmla="*/ 0 w 666416"/>
                  <a:gd name="connsiteY1" fmla="*/ 565975 h 565975"/>
                  <a:gd name="connsiteX2" fmla="*/ 146180 w 666416"/>
                  <a:gd name="connsiteY2" fmla="*/ 0 h 565975"/>
                  <a:gd name="connsiteX3" fmla="*/ 520236 w 666416"/>
                  <a:gd name="connsiteY3" fmla="*/ 0 h 565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416" h="565975">
                    <a:moveTo>
                      <a:pt x="666417" y="565975"/>
                    </a:moveTo>
                    <a:lnTo>
                      <a:pt x="0" y="565975"/>
                    </a:lnTo>
                    <a:lnTo>
                      <a:pt x="146180" y="0"/>
                    </a:lnTo>
                    <a:lnTo>
                      <a:pt x="520236" y="0"/>
                    </a:ln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915306EA-D89D-8409-029C-9A823F21DFA5}"/>
                  </a:ext>
                </a:extLst>
              </p:cNvPr>
              <p:cNvSpPr/>
              <p:nvPr/>
            </p:nvSpPr>
            <p:spPr>
              <a:xfrm>
                <a:off x="9771387" y="4614737"/>
                <a:ext cx="556164" cy="40386"/>
              </a:xfrm>
              <a:custGeom>
                <a:avLst/>
                <a:gdLst>
                  <a:gd name="connsiteX0" fmla="*/ 0 w 556164"/>
                  <a:gd name="connsiteY0" fmla="*/ 0 h 40386"/>
                  <a:gd name="connsiteX1" fmla="*/ 556165 w 556164"/>
                  <a:gd name="connsiteY1" fmla="*/ 0 h 40386"/>
                  <a:gd name="connsiteX2" fmla="*/ 556165 w 556164"/>
                  <a:gd name="connsiteY2" fmla="*/ 40386 h 40386"/>
                  <a:gd name="connsiteX3" fmla="*/ 0 w 556164"/>
                  <a:gd name="connsiteY3" fmla="*/ 40386 h 4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164" h="40386">
                    <a:moveTo>
                      <a:pt x="0" y="0"/>
                    </a:moveTo>
                    <a:lnTo>
                      <a:pt x="556165" y="0"/>
                    </a:lnTo>
                    <a:lnTo>
                      <a:pt x="556165" y="40386"/>
                    </a:lnTo>
                    <a:lnTo>
                      <a:pt x="0" y="40386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8A87700D-A76D-98EE-BCD3-69B9E93E34EA}"/>
                  </a:ext>
                </a:extLst>
              </p:cNvPr>
              <p:cNvSpPr/>
              <p:nvPr/>
            </p:nvSpPr>
            <p:spPr>
              <a:xfrm>
                <a:off x="9886506" y="4277828"/>
                <a:ext cx="325945" cy="48091"/>
              </a:xfrm>
              <a:custGeom>
                <a:avLst/>
                <a:gdLst>
                  <a:gd name="connsiteX0" fmla="*/ 0 w 325945"/>
                  <a:gd name="connsiteY0" fmla="*/ 0 h 48091"/>
                  <a:gd name="connsiteX1" fmla="*/ 325945 w 325945"/>
                  <a:gd name="connsiteY1" fmla="*/ 0 h 48091"/>
                  <a:gd name="connsiteX2" fmla="*/ 325945 w 325945"/>
                  <a:gd name="connsiteY2" fmla="*/ 48092 h 48091"/>
                  <a:gd name="connsiteX3" fmla="*/ 0 w 325945"/>
                  <a:gd name="connsiteY3" fmla="*/ 48092 h 4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45" h="48091">
                    <a:moveTo>
                      <a:pt x="0" y="0"/>
                    </a:moveTo>
                    <a:lnTo>
                      <a:pt x="325945" y="0"/>
                    </a:lnTo>
                    <a:lnTo>
                      <a:pt x="325945" y="48092"/>
                    </a:lnTo>
                    <a:lnTo>
                      <a:pt x="0" y="48092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1368E3A3-3D8A-4587-C71F-0D09514676F5}"/>
                  </a:ext>
                </a:extLst>
              </p:cNvPr>
              <p:cNvSpPr/>
              <p:nvPr/>
            </p:nvSpPr>
            <p:spPr>
              <a:xfrm>
                <a:off x="9716266" y="3649769"/>
                <a:ext cx="666416" cy="565975"/>
              </a:xfrm>
              <a:custGeom>
                <a:avLst/>
                <a:gdLst>
                  <a:gd name="connsiteX0" fmla="*/ 666417 w 666416"/>
                  <a:gd name="connsiteY0" fmla="*/ 565975 h 565975"/>
                  <a:gd name="connsiteX1" fmla="*/ 0 w 666416"/>
                  <a:gd name="connsiteY1" fmla="*/ 565975 h 565975"/>
                  <a:gd name="connsiteX2" fmla="*/ 146180 w 666416"/>
                  <a:gd name="connsiteY2" fmla="*/ 0 h 565975"/>
                  <a:gd name="connsiteX3" fmla="*/ 520236 w 666416"/>
                  <a:gd name="connsiteY3" fmla="*/ 0 h 565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416" h="565975">
                    <a:moveTo>
                      <a:pt x="666417" y="565975"/>
                    </a:moveTo>
                    <a:lnTo>
                      <a:pt x="0" y="565975"/>
                    </a:lnTo>
                    <a:lnTo>
                      <a:pt x="146180" y="0"/>
                    </a:lnTo>
                    <a:lnTo>
                      <a:pt x="520236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1F188DA-138B-624A-564C-BA160CC63805}"/>
                </a:ext>
              </a:extLst>
            </p:cNvPr>
            <p:cNvGrpSpPr/>
            <p:nvPr/>
          </p:nvGrpSpPr>
          <p:grpSpPr>
            <a:xfrm>
              <a:off x="7110864" y="2259872"/>
              <a:ext cx="3391376" cy="2545783"/>
              <a:chOff x="7110864" y="2259872"/>
              <a:chExt cx="3391376" cy="2545783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9724321A-3500-863D-4D75-12E3410D5E14}"/>
                  </a:ext>
                </a:extLst>
              </p:cNvPr>
              <p:cNvGrpSpPr/>
              <p:nvPr/>
            </p:nvGrpSpPr>
            <p:grpSpPr>
              <a:xfrm>
                <a:off x="7993883" y="2259872"/>
                <a:ext cx="1625323" cy="2545774"/>
                <a:chOff x="7993883" y="2259872"/>
                <a:chExt cx="1625323" cy="2545774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C9DC3F94-44F4-CB42-680D-6C6A21ADEE35}"/>
                    </a:ext>
                  </a:extLst>
                </p:cNvPr>
                <p:cNvGrpSpPr/>
                <p:nvPr/>
              </p:nvGrpSpPr>
              <p:grpSpPr>
                <a:xfrm>
                  <a:off x="8717674" y="3025742"/>
                  <a:ext cx="839589" cy="999854"/>
                  <a:chOff x="8717674" y="3025742"/>
                  <a:chExt cx="839589" cy="999854"/>
                </a:xfrm>
              </p:grpSpPr>
              <p:sp>
                <p:nvSpPr>
                  <p:cNvPr id="81" name="任意多边形: 形状 80">
                    <a:extLst>
                      <a:ext uri="{FF2B5EF4-FFF2-40B4-BE49-F238E27FC236}">
                        <a16:creationId xmlns:a16="http://schemas.microsoft.com/office/drawing/2014/main" id="{C72BFF3D-9780-7DC9-D4B4-9A32CC6F0B9B}"/>
                      </a:ext>
                    </a:extLst>
                  </p:cNvPr>
                  <p:cNvSpPr/>
                  <p:nvPr/>
                </p:nvSpPr>
                <p:spPr>
                  <a:xfrm>
                    <a:off x="8818821" y="3131294"/>
                    <a:ext cx="738442" cy="833147"/>
                  </a:xfrm>
                  <a:custGeom>
                    <a:avLst/>
                    <a:gdLst>
                      <a:gd name="connsiteX0" fmla="*/ 198863 w 738442"/>
                      <a:gd name="connsiteY0" fmla="*/ 265338 h 833147"/>
                      <a:gd name="connsiteX1" fmla="*/ 482222 w 738442"/>
                      <a:gd name="connsiteY1" fmla="*/ 573405 h 833147"/>
                      <a:gd name="connsiteX2" fmla="*/ 546754 w 738442"/>
                      <a:gd name="connsiteY2" fmla="*/ 608171 h 833147"/>
                      <a:gd name="connsiteX3" fmla="*/ 544792 w 738442"/>
                      <a:gd name="connsiteY3" fmla="*/ 610867 h 833147"/>
                      <a:gd name="connsiteX4" fmla="*/ 543725 w 738442"/>
                      <a:gd name="connsiteY4" fmla="*/ 612734 h 833147"/>
                      <a:gd name="connsiteX5" fmla="*/ 539934 w 738442"/>
                      <a:gd name="connsiteY5" fmla="*/ 616134 h 833147"/>
                      <a:gd name="connsiteX6" fmla="*/ 522961 w 738442"/>
                      <a:gd name="connsiteY6" fmla="*/ 651158 h 833147"/>
                      <a:gd name="connsiteX7" fmla="*/ 523522 w 738442"/>
                      <a:gd name="connsiteY7" fmla="*/ 651881 h 833147"/>
                      <a:gd name="connsiteX8" fmla="*/ 468621 w 738442"/>
                      <a:gd name="connsiteY8" fmla="*/ 524103 h 833147"/>
                      <a:gd name="connsiteX9" fmla="*/ 153419 w 738442"/>
                      <a:gd name="connsiteY9" fmla="*/ 84068 h 833147"/>
                      <a:gd name="connsiteX10" fmla="*/ 239430 w 738442"/>
                      <a:gd name="connsiteY10" fmla="*/ 0 h 833147"/>
                      <a:gd name="connsiteX11" fmla="*/ 511873 w 738442"/>
                      <a:gd name="connsiteY11" fmla="*/ 264471 h 833147"/>
                      <a:gd name="connsiteX12" fmla="*/ 691124 w 738442"/>
                      <a:gd name="connsiteY12" fmla="*/ 503253 h 833147"/>
                      <a:gd name="connsiteX13" fmla="*/ 682133 w 738442"/>
                      <a:gd name="connsiteY13" fmla="*/ 782584 h 833147"/>
                      <a:gd name="connsiteX14" fmla="*/ 543125 w 738442"/>
                      <a:gd name="connsiteY14" fmla="*/ 833114 h 833147"/>
                      <a:gd name="connsiteX15" fmla="*/ 121863 w 738442"/>
                      <a:gd name="connsiteY15" fmla="*/ 560766 h 833147"/>
                      <a:gd name="connsiteX16" fmla="*/ 0 w 738442"/>
                      <a:gd name="connsiteY16" fmla="*/ 404651 h 833147"/>
                      <a:gd name="connsiteX17" fmla="*/ 198863 w 738442"/>
                      <a:gd name="connsiteY17" fmla="*/ 265338 h 833147"/>
                      <a:gd name="connsiteX18" fmla="*/ 198863 w 738442"/>
                      <a:gd name="connsiteY18" fmla="*/ 265338 h 83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38442" h="833147">
                        <a:moveTo>
                          <a:pt x="198863" y="265338"/>
                        </a:moveTo>
                        <a:cubicBezTo>
                          <a:pt x="283312" y="374933"/>
                          <a:pt x="373256" y="490052"/>
                          <a:pt x="482222" y="573405"/>
                        </a:cubicBezTo>
                        <a:cubicBezTo>
                          <a:pt x="506225" y="590902"/>
                          <a:pt x="526580" y="602190"/>
                          <a:pt x="546754" y="608171"/>
                        </a:cubicBezTo>
                        <a:cubicBezTo>
                          <a:pt x="548383" y="608714"/>
                          <a:pt x="546440" y="609524"/>
                          <a:pt x="544792" y="610867"/>
                        </a:cubicBezTo>
                        <a:cubicBezTo>
                          <a:pt x="543792" y="612019"/>
                          <a:pt x="543716" y="612010"/>
                          <a:pt x="543725" y="612734"/>
                        </a:cubicBezTo>
                        <a:cubicBezTo>
                          <a:pt x="542897" y="613334"/>
                          <a:pt x="540715" y="615401"/>
                          <a:pt x="539934" y="616134"/>
                        </a:cubicBezTo>
                        <a:cubicBezTo>
                          <a:pt x="530781" y="625002"/>
                          <a:pt x="523094" y="638975"/>
                          <a:pt x="522961" y="651158"/>
                        </a:cubicBezTo>
                        <a:cubicBezTo>
                          <a:pt x="523008" y="653805"/>
                          <a:pt x="523522" y="653615"/>
                          <a:pt x="523522" y="651881"/>
                        </a:cubicBezTo>
                        <a:cubicBezTo>
                          <a:pt x="517684" y="608143"/>
                          <a:pt x="491147" y="564937"/>
                          <a:pt x="468621" y="524103"/>
                        </a:cubicBezTo>
                        <a:cubicBezTo>
                          <a:pt x="377704" y="370446"/>
                          <a:pt x="263242" y="226933"/>
                          <a:pt x="153419" y="84068"/>
                        </a:cubicBezTo>
                        <a:cubicBezTo>
                          <a:pt x="153419" y="84068"/>
                          <a:pt x="239430" y="0"/>
                          <a:pt x="239430" y="0"/>
                        </a:cubicBezTo>
                        <a:cubicBezTo>
                          <a:pt x="336737" y="82639"/>
                          <a:pt x="426148" y="169840"/>
                          <a:pt x="511873" y="264471"/>
                        </a:cubicBezTo>
                        <a:cubicBezTo>
                          <a:pt x="577386" y="337804"/>
                          <a:pt x="641471" y="414757"/>
                          <a:pt x="691124" y="503253"/>
                        </a:cubicBezTo>
                        <a:cubicBezTo>
                          <a:pt x="740578" y="587873"/>
                          <a:pt x="770096" y="708012"/>
                          <a:pt x="682133" y="782584"/>
                        </a:cubicBezTo>
                        <a:cubicBezTo>
                          <a:pt x="645366" y="814978"/>
                          <a:pt x="589921" y="834057"/>
                          <a:pt x="543125" y="833114"/>
                        </a:cubicBezTo>
                        <a:cubicBezTo>
                          <a:pt x="376438" y="830847"/>
                          <a:pt x="224066" y="673732"/>
                          <a:pt x="121863" y="560766"/>
                        </a:cubicBezTo>
                        <a:cubicBezTo>
                          <a:pt x="78476" y="510997"/>
                          <a:pt x="37366" y="459029"/>
                          <a:pt x="0" y="404651"/>
                        </a:cubicBezTo>
                        <a:lnTo>
                          <a:pt x="198863" y="265338"/>
                        </a:lnTo>
                        <a:lnTo>
                          <a:pt x="198863" y="265338"/>
                        </a:lnTo>
                        <a:close/>
                      </a:path>
                    </a:pathLst>
                  </a:custGeom>
                  <a:solidFill>
                    <a:srgbClr val="DC897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89CB3E8A-2F33-7EF3-D3AE-A582675E3B3D}"/>
                      </a:ext>
                    </a:extLst>
                  </p:cNvPr>
                  <p:cNvSpPr/>
                  <p:nvPr/>
                </p:nvSpPr>
                <p:spPr>
                  <a:xfrm>
                    <a:off x="8717674" y="3025742"/>
                    <a:ext cx="345463" cy="245638"/>
                  </a:xfrm>
                  <a:custGeom>
                    <a:avLst/>
                    <a:gdLst>
                      <a:gd name="connsiteX0" fmla="*/ 57732 w 345463"/>
                      <a:gd name="connsiteY0" fmla="*/ 4920 h 245638"/>
                      <a:gd name="connsiteX1" fmla="*/ 158173 w 345463"/>
                      <a:gd name="connsiteY1" fmla="*/ 63 h 245638"/>
                      <a:gd name="connsiteX2" fmla="*/ 189825 w 345463"/>
                      <a:gd name="connsiteY2" fmla="*/ 8597 h 245638"/>
                      <a:gd name="connsiteX3" fmla="*/ 345463 w 345463"/>
                      <a:gd name="connsiteY3" fmla="*/ 109438 h 245638"/>
                      <a:gd name="connsiteX4" fmla="*/ 319917 w 345463"/>
                      <a:gd name="connsiteY4" fmla="*/ 217919 h 245638"/>
                      <a:gd name="connsiteX5" fmla="*/ 114854 w 345463"/>
                      <a:gd name="connsiteY5" fmla="*/ 202040 h 245638"/>
                      <a:gd name="connsiteX6" fmla="*/ 94784 w 345463"/>
                      <a:gd name="connsiteY6" fmla="*/ 191744 h 245638"/>
                      <a:gd name="connsiteX7" fmla="*/ 39673 w 345463"/>
                      <a:gd name="connsiteY7" fmla="*/ 177028 h 245638"/>
                      <a:gd name="connsiteX8" fmla="*/ 277 w 345463"/>
                      <a:gd name="connsiteY8" fmla="*/ 119954 h 245638"/>
                      <a:gd name="connsiteX9" fmla="*/ 7107 w 345463"/>
                      <a:gd name="connsiteY9" fmla="*/ 52908 h 245638"/>
                      <a:gd name="connsiteX10" fmla="*/ 57732 w 345463"/>
                      <a:gd name="connsiteY10" fmla="*/ 4920 h 245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45463" h="245638">
                        <a:moveTo>
                          <a:pt x="57732" y="4920"/>
                        </a:moveTo>
                        <a:lnTo>
                          <a:pt x="158173" y="63"/>
                        </a:lnTo>
                        <a:cubicBezTo>
                          <a:pt x="169356" y="-480"/>
                          <a:pt x="180433" y="2511"/>
                          <a:pt x="189825" y="8597"/>
                        </a:cubicBezTo>
                        <a:lnTo>
                          <a:pt x="345463" y="109438"/>
                        </a:lnTo>
                        <a:lnTo>
                          <a:pt x="319917" y="217919"/>
                        </a:lnTo>
                        <a:cubicBezTo>
                          <a:pt x="222962" y="279117"/>
                          <a:pt x="140180" y="222910"/>
                          <a:pt x="114854" y="202040"/>
                        </a:cubicBezTo>
                        <a:cubicBezTo>
                          <a:pt x="108967" y="197192"/>
                          <a:pt x="102157" y="193715"/>
                          <a:pt x="94784" y="191744"/>
                        </a:cubicBezTo>
                        <a:lnTo>
                          <a:pt x="39673" y="177028"/>
                        </a:lnTo>
                        <a:cubicBezTo>
                          <a:pt x="14317" y="170255"/>
                          <a:pt x="-2380" y="146071"/>
                          <a:pt x="277" y="119954"/>
                        </a:cubicBezTo>
                        <a:lnTo>
                          <a:pt x="7107" y="52908"/>
                        </a:lnTo>
                        <a:cubicBezTo>
                          <a:pt x="9802" y="26599"/>
                          <a:pt x="31310" y="6206"/>
                          <a:pt x="57732" y="492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12C15481-9D3E-C0C1-5D5F-ED178333088E}"/>
                      </a:ext>
                    </a:extLst>
                  </p:cNvPr>
                  <p:cNvSpPr/>
                  <p:nvPr/>
                </p:nvSpPr>
                <p:spPr>
                  <a:xfrm>
                    <a:off x="8872592" y="3368257"/>
                    <a:ext cx="440157" cy="657339"/>
                  </a:xfrm>
                  <a:custGeom>
                    <a:avLst/>
                    <a:gdLst>
                      <a:gd name="connsiteX0" fmla="*/ 440157 w 440157"/>
                      <a:gd name="connsiteY0" fmla="*/ 336261 h 657339"/>
                      <a:gd name="connsiteX1" fmla="*/ 339431 w 440157"/>
                      <a:gd name="connsiteY1" fmla="*/ 657340 h 657339"/>
                      <a:gd name="connsiteX2" fmla="*/ 309627 w 440157"/>
                      <a:gd name="connsiteY2" fmla="*/ 640995 h 657339"/>
                      <a:gd name="connsiteX3" fmla="*/ 89694 w 440157"/>
                      <a:gd name="connsiteY3" fmla="*/ 499463 h 657339"/>
                      <a:gd name="connsiteX4" fmla="*/ 3817 w 440157"/>
                      <a:gd name="connsiteY4" fmla="*/ 407070 h 657339"/>
                      <a:gd name="connsiteX5" fmla="*/ 171305 w 440157"/>
                      <a:gd name="connsiteY5" fmla="*/ 0 h 657339"/>
                      <a:gd name="connsiteX6" fmla="*/ 311341 w 440157"/>
                      <a:gd name="connsiteY6" fmla="*/ 130531 h 657339"/>
                      <a:gd name="connsiteX7" fmla="*/ 440157 w 440157"/>
                      <a:gd name="connsiteY7" fmla="*/ 336261 h 657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0157" h="657339">
                        <a:moveTo>
                          <a:pt x="440157" y="336261"/>
                        </a:moveTo>
                        <a:lnTo>
                          <a:pt x="339431" y="657340"/>
                        </a:lnTo>
                        <a:cubicBezTo>
                          <a:pt x="339431" y="657340"/>
                          <a:pt x="328105" y="651358"/>
                          <a:pt x="309627" y="640995"/>
                        </a:cubicBezTo>
                        <a:cubicBezTo>
                          <a:pt x="260916" y="613648"/>
                          <a:pt x="162437" y="556289"/>
                          <a:pt x="89694" y="499463"/>
                        </a:cubicBezTo>
                        <a:cubicBezTo>
                          <a:pt x="47394" y="466458"/>
                          <a:pt x="13856" y="433664"/>
                          <a:pt x="3817" y="407070"/>
                        </a:cubicBezTo>
                        <a:cubicBezTo>
                          <a:pt x="-29939" y="317449"/>
                          <a:pt x="171305" y="0"/>
                          <a:pt x="171305" y="0"/>
                        </a:cubicBezTo>
                        <a:cubicBezTo>
                          <a:pt x="234541" y="15812"/>
                          <a:pt x="311341" y="130531"/>
                          <a:pt x="311341" y="130531"/>
                        </a:cubicBezTo>
                        <a:cubicBezTo>
                          <a:pt x="311341" y="130531"/>
                          <a:pt x="415907" y="278149"/>
                          <a:pt x="440157" y="33626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28D2CBB4-4539-5C9E-4D35-CC2CCD242739}"/>
                      </a:ext>
                    </a:extLst>
                  </p:cNvPr>
                  <p:cNvSpPr/>
                  <p:nvPr/>
                </p:nvSpPr>
                <p:spPr>
                  <a:xfrm>
                    <a:off x="8961774" y="3732598"/>
                    <a:ext cx="220444" cy="276653"/>
                  </a:xfrm>
                  <a:custGeom>
                    <a:avLst/>
                    <a:gdLst>
                      <a:gd name="connsiteX0" fmla="*/ 220445 w 220444"/>
                      <a:gd name="connsiteY0" fmla="*/ 276654 h 276653"/>
                      <a:gd name="connsiteX1" fmla="*/ 512 w 220444"/>
                      <a:gd name="connsiteY1" fmla="*/ 135122 h 276653"/>
                      <a:gd name="connsiteX2" fmla="*/ 10876 w 220444"/>
                      <a:gd name="connsiteY2" fmla="*/ 0 h 276653"/>
                      <a:gd name="connsiteX3" fmla="*/ 220445 w 220444"/>
                      <a:gd name="connsiteY3" fmla="*/ 276654 h 276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0444" h="276653">
                        <a:moveTo>
                          <a:pt x="220445" y="276654"/>
                        </a:moveTo>
                        <a:cubicBezTo>
                          <a:pt x="171734" y="249307"/>
                          <a:pt x="73255" y="191948"/>
                          <a:pt x="512" y="135122"/>
                        </a:cubicBezTo>
                        <a:cubicBezTo>
                          <a:pt x="-1297" y="92612"/>
                          <a:pt x="1579" y="47320"/>
                          <a:pt x="10876" y="0"/>
                        </a:cubicBezTo>
                        <a:cubicBezTo>
                          <a:pt x="10885" y="10"/>
                          <a:pt x="172601" y="91659"/>
                          <a:pt x="220445" y="276654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76CAB625-C404-D755-B38E-7D1CEABDA4EE}"/>
                    </a:ext>
                  </a:extLst>
                </p:cNvPr>
                <p:cNvGrpSpPr/>
                <p:nvPr/>
              </p:nvGrpSpPr>
              <p:grpSpPr>
                <a:xfrm>
                  <a:off x="8086748" y="3314774"/>
                  <a:ext cx="1045805" cy="1490872"/>
                  <a:chOff x="8086748" y="3314774"/>
                  <a:chExt cx="1045805" cy="1490872"/>
                </a:xfrm>
              </p:grpSpPr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964D2686-B9F2-3EFF-6750-97451CCDBF99}"/>
                      </a:ext>
                    </a:extLst>
                  </p:cNvPr>
                  <p:cNvSpPr/>
                  <p:nvPr/>
                </p:nvSpPr>
                <p:spPr>
                  <a:xfrm>
                    <a:off x="8086796" y="3314808"/>
                    <a:ext cx="1045708" cy="1490810"/>
                  </a:xfrm>
                  <a:custGeom>
                    <a:avLst/>
                    <a:gdLst>
                      <a:gd name="connsiteX0" fmla="*/ 957110 w 1045708"/>
                      <a:gd name="connsiteY0" fmla="*/ 53564 h 1490810"/>
                      <a:gd name="connsiteX1" fmla="*/ 963473 w 1045708"/>
                      <a:gd name="connsiteY1" fmla="*/ 1490810 h 1490810"/>
                      <a:gd name="connsiteX2" fmla="*/ 74095 w 1045708"/>
                      <a:gd name="connsiteY2" fmla="*/ 1488658 h 1490810"/>
                      <a:gd name="connsiteX3" fmla="*/ 0 w 1045708"/>
                      <a:gd name="connsiteY3" fmla="*/ 69414 h 1490810"/>
                      <a:gd name="connsiteX4" fmla="*/ 323393 w 1045708"/>
                      <a:gd name="connsiteY4" fmla="*/ 5863 h 1490810"/>
                      <a:gd name="connsiteX5" fmla="*/ 701459 w 1045708"/>
                      <a:gd name="connsiteY5" fmla="*/ 6796 h 1490810"/>
                      <a:gd name="connsiteX6" fmla="*/ 957110 w 1045708"/>
                      <a:gd name="connsiteY6" fmla="*/ 53564 h 149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5708" h="1490810">
                        <a:moveTo>
                          <a:pt x="957110" y="53564"/>
                        </a:moveTo>
                        <a:cubicBezTo>
                          <a:pt x="957110" y="53564"/>
                          <a:pt x="1152144" y="556160"/>
                          <a:pt x="963473" y="1490810"/>
                        </a:cubicBezTo>
                        <a:cubicBezTo>
                          <a:pt x="695497" y="1490162"/>
                          <a:pt x="204492" y="1488972"/>
                          <a:pt x="74095" y="1488658"/>
                        </a:cubicBezTo>
                        <a:cubicBezTo>
                          <a:pt x="68294" y="1352117"/>
                          <a:pt x="130121" y="713008"/>
                          <a:pt x="0" y="69414"/>
                        </a:cubicBezTo>
                        <a:cubicBezTo>
                          <a:pt x="0" y="69414"/>
                          <a:pt x="36490" y="24856"/>
                          <a:pt x="323393" y="5863"/>
                        </a:cubicBezTo>
                        <a:cubicBezTo>
                          <a:pt x="436921" y="-1653"/>
                          <a:pt x="601580" y="-2567"/>
                          <a:pt x="701459" y="6796"/>
                        </a:cubicBezTo>
                        <a:cubicBezTo>
                          <a:pt x="833133" y="19131"/>
                          <a:pt x="957110" y="53564"/>
                          <a:pt x="957110" y="5356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42EB7AB3-6F8C-B7A8-66CA-D2E987AC7701}"/>
                      </a:ext>
                    </a:extLst>
                  </p:cNvPr>
                  <p:cNvSpPr/>
                  <p:nvPr/>
                </p:nvSpPr>
                <p:spPr>
                  <a:xfrm>
                    <a:off x="8086748" y="3314774"/>
                    <a:ext cx="1045805" cy="1490872"/>
                  </a:xfrm>
                  <a:custGeom>
                    <a:avLst/>
                    <a:gdLst>
                      <a:gd name="connsiteX0" fmla="*/ 1043778 w 1045805"/>
                      <a:gd name="connsiteY0" fmla="*/ 832380 h 1490872"/>
                      <a:gd name="connsiteX1" fmla="*/ 1038549 w 1045805"/>
                      <a:gd name="connsiteY1" fmla="*/ 937479 h 1490872"/>
                      <a:gd name="connsiteX2" fmla="*/ 1031710 w 1045805"/>
                      <a:gd name="connsiteY2" fmla="*/ 1027309 h 1490872"/>
                      <a:gd name="connsiteX3" fmla="*/ 1019851 w 1045805"/>
                      <a:gd name="connsiteY3" fmla="*/ 1140105 h 1490872"/>
                      <a:gd name="connsiteX4" fmla="*/ 1007459 w 1045805"/>
                      <a:gd name="connsiteY4" fmla="*/ 1236554 h 1490872"/>
                      <a:gd name="connsiteX5" fmla="*/ 988343 w 1045805"/>
                      <a:gd name="connsiteY5" fmla="*/ 1357894 h 1490872"/>
                      <a:gd name="connsiteX6" fmla="*/ 963559 w 1045805"/>
                      <a:gd name="connsiteY6" fmla="*/ 1490872 h 1490872"/>
                      <a:gd name="connsiteX7" fmla="*/ 74124 w 1045805"/>
                      <a:gd name="connsiteY7" fmla="*/ 1488739 h 1490872"/>
                      <a:gd name="connsiteX8" fmla="*/ 77219 w 1045805"/>
                      <a:gd name="connsiteY8" fmla="*/ 1333433 h 1490872"/>
                      <a:gd name="connsiteX9" fmla="*/ 80315 w 1045805"/>
                      <a:gd name="connsiteY9" fmla="*/ 1238155 h 1490872"/>
                      <a:gd name="connsiteX10" fmla="*/ 82239 w 1045805"/>
                      <a:gd name="connsiteY10" fmla="*/ 1158688 h 1490872"/>
                      <a:gd name="connsiteX11" fmla="*/ 83629 w 1045805"/>
                      <a:gd name="connsiteY11" fmla="*/ 1061380 h 1490872"/>
                      <a:gd name="connsiteX12" fmla="*/ 83734 w 1045805"/>
                      <a:gd name="connsiteY12" fmla="*/ 979665 h 1490872"/>
                      <a:gd name="connsiteX13" fmla="*/ 82458 w 1045805"/>
                      <a:gd name="connsiteY13" fmla="*/ 879262 h 1490872"/>
                      <a:gd name="connsiteX14" fmla="*/ 80429 w 1045805"/>
                      <a:gd name="connsiteY14" fmla="*/ 801395 h 1490872"/>
                      <a:gd name="connsiteX15" fmla="*/ 62379 w 1045805"/>
                      <a:gd name="connsiteY15" fmla="*/ 505520 h 1490872"/>
                      <a:gd name="connsiteX16" fmla="*/ 0 w 1045805"/>
                      <a:gd name="connsiteY16" fmla="*/ 69399 h 1490872"/>
                      <a:gd name="connsiteX17" fmla="*/ 323431 w 1045805"/>
                      <a:gd name="connsiteY17" fmla="*/ 5848 h 1490872"/>
                      <a:gd name="connsiteX18" fmla="*/ 701545 w 1045805"/>
                      <a:gd name="connsiteY18" fmla="*/ 6810 h 1490872"/>
                      <a:gd name="connsiteX19" fmla="*/ 957148 w 1045805"/>
                      <a:gd name="connsiteY19" fmla="*/ 53597 h 1490872"/>
                      <a:gd name="connsiteX20" fmla="*/ 1043778 w 1045805"/>
                      <a:gd name="connsiteY20" fmla="*/ 832380 h 1490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45805" h="1490872">
                        <a:moveTo>
                          <a:pt x="1043778" y="832380"/>
                        </a:moveTo>
                        <a:cubicBezTo>
                          <a:pt x="1042597" y="866346"/>
                          <a:pt x="1040892" y="901379"/>
                          <a:pt x="1038549" y="937479"/>
                        </a:cubicBezTo>
                        <a:cubicBezTo>
                          <a:pt x="1036625" y="966635"/>
                          <a:pt x="1034377" y="996658"/>
                          <a:pt x="1031710" y="1027309"/>
                        </a:cubicBezTo>
                        <a:cubicBezTo>
                          <a:pt x="1028405" y="1063943"/>
                          <a:pt x="1024557" y="1101547"/>
                          <a:pt x="1019851" y="1140105"/>
                        </a:cubicBezTo>
                        <a:cubicBezTo>
                          <a:pt x="1016222" y="1171613"/>
                          <a:pt x="1012050" y="1203770"/>
                          <a:pt x="1007459" y="1236554"/>
                        </a:cubicBezTo>
                        <a:cubicBezTo>
                          <a:pt x="1001801" y="1276074"/>
                          <a:pt x="995496" y="1316450"/>
                          <a:pt x="988343" y="1357894"/>
                        </a:cubicBezTo>
                        <a:cubicBezTo>
                          <a:pt x="980970" y="1401156"/>
                          <a:pt x="972741" y="1445476"/>
                          <a:pt x="963559" y="1490872"/>
                        </a:cubicBezTo>
                        <a:cubicBezTo>
                          <a:pt x="695563" y="1490234"/>
                          <a:pt x="204540" y="1489053"/>
                          <a:pt x="74124" y="1488739"/>
                        </a:cubicBezTo>
                        <a:cubicBezTo>
                          <a:pt x="72838" y="1459049"/>
                          <a:pt x="74762" y="1405528"/>
                          <a:pt x="77219" y="1333433"/>
                        </a:cubicBezTo>
                        <a:cubicBezTo>
                          <a:pt x="78286" y="1304592"/>
                          <a:pt x="79353" y="1272654"/>
                          <a:pt x="80315" y="1238155"/>
                        </a:cubicBezTo>
                        <a:cubicBezTo>
                          <a:pt x="81067" y="1213057"/>
                          <a:pt x="81705" y="1186453"/>
                          <a:pt x="82239" y="1158688"/>
                        </a:cubicBezTo>
                        <a:cubicBezTo>
                          <a:pt x="82877" y="1127817"/>
                          <a:pt x="83410" y="1095347"/>
                          <a:pt x="83629" y="1061380"/>
                        </a:cubicBezTo>
                        <a:cubicBezTo>
                          <a:pt x="83839" y="1034996"/>
                          <a:pt x="83839" y="1007764"/>
                          <a:pt x="83734" y="979665"/>
                        </a:cubicBezTo>
                        <a:cubicBezTo>
                          <a:pt x="83629" y="947195"/>
                          <a:pt x="83201" y="913657"/>
                          <a:pt x="82458" y="879262"/>
                        </a:cubicBezTo>
                        <a:cubicBezTo>
                          <a:pt x="82029" y="853735"/>
                          <a:pt x="81277" y="827780"/>
                          <a:pt x="80429" y="801395"/>
                        </a:cubicBezTo>
                        <a:cubicBezTo>
                          <a:pt x="77334" y="707612"/>
                          <a:pt x="71666" y="608276"/>
                          <a:pt x="62379" y="505520"/>
                        </a:cubicBezTo>
                        <a:cubicBezTo>
                          <a:pt x="49559" y="364417"/>
                          <a:pt x="29804" y="217018"/>
                          <a:pt x="0" y="69399"/>
                        </a:cubicBezTo>
                        <a:cubicBezTo>
                          <a:pt x="0" y="69399"/>
                          <a:pt x="36528" y="24860"/>
                          <a:pt x="323431" y="5848"/>
                        </a:cubicBezTo>
                        <a:cubicBezTo>
                          <a:pt x="436969" y="-1629"/>
                          <a:pt x="601570" y="-2591"/>
                          <a:pt x="701545" y="6810"/>
                        </a:cubicBezTo>
                        <a:cubicBezTo>
                          <a:pt x="833133" y="19202"/>
                          <a:pt x="957148" y="53597"/>
                          <a:pt x="957148" y="53597"/>
                        </a:cubicBezTo>
                        <a:cubicBezTo>
                          <a:pt x="957148" y="53597"/>
                          <a:pt x="1061504" y="322345"/>
                          <a:pt x="1043778" y="832380"/>
                        </a:cubicBezTo>
                        <a:close/>
                      </a:path>
                    </a:pathLst>
                  </a:custGeom>
                  <a:solidFill>
                    <a:srgbClr val="FAFAFA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C413F7BC-E54F-00D9-8FD2-845ADE374F4B}"/>
                      </a:ext>
                    </a:extLst>
                  </p:cNvPr>
                  <p:cNvSpPr/>
                  <p:nvPr/>
                </p:nvSpPr>
                <p:spPr>
                  <a:xfrm>
                    <a:off x="8149127" y="3779228"/>
                    <a:ext cx="110766" cy="336951"/>
                  </a:xfrm>
                  <a:custGeom>
                    <a:avLst/>
                    <a:gdLst>
                      <a:gd name="connsiteX0" fmla="*/ 110766 w 110766"/>
                      <a:gd name="connsiteY0" fmla="*/ 62 h 336951"/>
                      <a:gd name="connsiteX1" fmla="*/ 18050 w 110766"/>
                      <a:gd name="connsiteY1" fmla="*/ 336951 h 336951"/>
                      <a:gd name="connsiteX2" fmla="*/ 0 w 110766"/>
                      <a:gd name="connsiteY2" fmla="*/ 41076 h 336951"/>
                      <a:gd name="connsiteX3" fmla="*/ 110766 w 110766"/>
                      <a:gd name="connsiteY3" fmla="*/ 62 h 336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766" h="336951">
                        <a:moveTo>
                          <a:pt x="110766" y="62"/>
                        </a:moveTo>
                        <a:cubicBezTo>
                          <a:pt x="110766" y="62"/>
                          <a:pt x="102860" y="212298"/>
                          <a:pt x="18050" y="336951"/>
                        </a:cubicBezTo>
                        <a:cubicBezTo>
                          <a:pt x="14954" y="243169"/>
                          <a:pt x="9287" y="143832"/>
                          <a:pt x="0" y="41076"/>
                        </a:cubicBezTo>
                        <a:cubicBezTo>
                          <a:pt x="34709" y="14692"/>
                          <a:pt x="72523" y="-1119"/>
                          <a:pt x="110766" y="62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89" name="任意多边形: 形状 88">
                    <a:extLst>
                      <a:ext uri="{FF2B5EF4-FFF2-40B4-BE49-F238E27FC236}">
                        <a16:creationId xmlns:a16="http://schemas.microsoft.com/office/drawing/2014/main" id="{6F8FD090-55CC-8621-CABC-FDF66452988F}"/>
                      </a:ext>
                    </a:extLst>
                  </p:cNvPr>
                  <p:cNvSpPr/>
                  <p:nvPr/>
                </p:nvSpPr>
                <p:spPr>
                  <a:xfrm>
                    <a:off x="8169215" y="4105387"/>
                    <a:ext cx="961310" cy="256775"/>
                  </a:xfrm>
                  <a:custGeom>
                    <a:avLst/>
                    <a:gdLst>
                      <a:gd name="connsiteX0" fmla="*/ 961311 w 961310"/>
                      <a:gd name="connsiteY0" fmla="*/ 41767 h 256775"/>
                      <a:gd name="connsiteX1" fmla="*/ 956081 w 961310"/>
                      <a:gd name="connsiteY1" fmla="*/ 146866 h 256775"/>
                      <a:gd name="connsiteX2" fmla="*/ 862727 w 961310"/>
                      <a:gd name="connsiteY2" fmla="*/ 256775 h 256775"/>
                      <a:gd name="connsiteX3" fmla="*/ 728672 w 961310"/>
                      <a:gd name="connsiteY3" fmla="*/ 99012 h 256775"/>
                      <a:gd name="connsiteX4" fmla="*/ 594732 w 961310"/>
                      <a:gd name="connsiteY4" fmla="*/ 256775 h 256775"/>
                      <a:gd name="connsiteX5" fmla="*/ 460677 w 961310"/>
                      <a:gd name="connsiteY5" fmla="*/ 99012 h 256775"/>
                      <a:gd name="connsiteX6" fmla="*/ 326736 w 961310"/>
                      <a:gd name="connsiteY6" fmla="*/ 256775 h 256775"/>
                      <a:gd name="connsiteX7" fmla="*/ 192681 w 961310"/>
                      <a:gd name="connsiteY7" fmla="*/ 99012 h 256775"/>
                      <a:gd name="connsiteX8" fmla="*/ 58741 w 961310"/>
                      <a:gd name="connsiteY8" fmla="*/ 256775 h 256775"/>
                      <a:gd name="connsiteX9" fmla="*/ 1276 w 961310"/>
                      <a:gd name="connsiteY9" fmla="*/ 189052 h 256775"/>
                      <a:gd name="connsiteX10" fmla="*/ 0 w 961310"/>
                      <a:gd name="connsiteY10" fmla="*/ 88649 h 256775"/>
                      <a:gd name="connsiteX11" fmla="*/ 58750 w 961310"/>
                      <a:gd name="connsiteY11" fmla="*/ 157763 h 256775"/>
                      <a:gd name="connsiteX12" fmla="*/ 192691 w 961310"/>
                      <a:gd name="connsiteY12" fmla="*/ 0 h 256775"/>
                      <a:gd name="connsiteX13" fmla="*/ 326736 w 961310"/>
                      <a:gd name="connsiteY13" fmla="*/ 157763 h 256775"/>
                      <a:gd name="connsiteX14" fmla="*/ 460677 w 961310"/>
                      <a:gd name="connsiteY14" fmla="*/ 0 h 256775"/>
                      <a:gd name="connsiteX15" fmla="*/ 594732 w 961310"/>
                      <a:gd name="connsiteY15" fmla="*/ 157763 h 256775"/>
                      <a:gd name="connsiteX16" fmla="*/ 728672 w 961310"/>
                      <a:gd name="connsiteY16" fmla="*/ 0 h 256775"/>
                      <a:gd name="connsiteX17" fmla="*/ 862727 w 961310"/>
                      <a:gd name="connsiteY17" fmla="*/ 157763 h 256775"/>
                      <a:gd name="connsiteX18" fmla="*/ 961311 w 961310"/>
                      <a:gd name="connsiteY18" fmla="*/ 41767 h 256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61310" h="256775">
                        <a:moveTo>
                          <a:pt x="961311" y="41767"/>
                        </a:moveTo>
                        <a:cubicBezTo>
                          <a:pt x="960130" y="75733"/>
                          <a:pt x="958425" y="110766"/>
                          <a:pt x="956081" y="146866"/>
                        </a:cubicBezTo>
                        <a:lnTo>
                          <a:pt x="862727" y="256775"/>
                        </a:lnTo>
                        <a:lnTo>
                          <a:pt x="728672" y="99012"/>
                        </a:lnTo>
                        <a:lnTo>
                          <a:pt x="594732" y="256775"/>
                        </a:lnTo>
                        <a:lnTo>
                          <a:pt x="460677" y="99012"/>
                        </a:lnTo>
                        <a:lnTo>
                          <a:pt x="326736" y="256775"/>
                        </a:lnTo>
                        <a:lnTo>
                          <a:pt x="192681" y="99012"/>
                        </a:lnTo>
                        <a:lnTo>
                          <a:pt x="58741" y="256775"/>
                        </a:lnTo>
                        <a:lnTo>
                          <a:pt x="1276" y="189052"/>
                        </a:lnTo>
                        <a:cubicBezTo>
                          <a:pt x="1172" y="156581"/>
                          <a:pt x="743" y="123044"/>
                          <a:pt x="0" y="88649"/>
                        </a:cubicBezTo>
                        <a:lnTo>
                          <a:pt x="58750" y="157763"/>
                        </a:lnTo>
                        <a:lnTo>
                          <a:pt x="192691" y="0"/>
                        </a:lnTo>
                        <a:lnTo>
                          <a:pt x="326736" y="157763"/>
                        </a:lnTo>
                        <a:lnTo>
                          <a:pt x="460677" y="0"/>
                        </a:lnTo>
                        <a:lnTo>
                          <a:pt x="594732" y="157763"/>
                        </a:lnTo>
                        <a:lnTo>
                          <a:pt x="728672" y="0"/>
                        </a:lnTo>
                        <a:lnTo>
                          <a:pt x="862727" y="157763"/>
                        </a:lnTo>
                        <a:lnTo>
                          <a:pt x="961311" y="41767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90" name="任意多边形: 形状 89">
                    <a:extLst>
                      <a:ext uri="{FF2B5EF4-FFF2-40B4-BE49-F238E27FC236}">
                        <a16:creationId xmlns:a16="http://schemas.microsoft.com/office/drawing/2014/main" id="{82EB9BC6-B5A4-A24C-54CB-AA3108E06533}"/>
                      </a:ext>
                    </a:extLst>
                  </p:cNvPr>
                  <p:cNvSpPr/>
                  <p:nvPr/>
                </p:nvSpPr>
                <p:spPr>
                  <a:xfrm>
                    <a:off x="8168996" y="4286115"/>
                    <a:ext cx="949461" cy="256775"/>
                  </a:xfrm>
                  <a:custGeom>
                    <a:avLst/>
                    <a:gdLst>
                      <a:gd name="connsiteX0" fmla="*/ 949462 w 949461"/>
                      <a:gd name="connsiteY0" fmla="*/ 55969 h 256775"/>
                      <a:gd name="connsiteX1" fmla="*/ 937603 w 949461"/>
                      <a:gd name="connsiteY1" fmla="*/ 168764 h 256775"/>
                      <a:gd name="connsiteX2" fmla="*/ 862936 w 949461"/>
                      <a:gd name="connsiteY2" fmla="*/ 256775 h 256775"/>
                      <a:gd name="connsiteX3" fmla="*/ 728882 w 949461"/>
                      <a:gd name="connsiteY3" fmla="*/ 99013 h 256775"/>
                      <a:gd name="connsiteX4" fmla="*/ 594941 w 949461"/>
                      <a:gd name="connsiteY4" fmla="*/ 256775 h 256775"/>
                      <a:gd name="connsiteX5" fmla="*/ 460886 w 949461"/>
                      <a:gd name="connsiteY5" fmla="*/ 99013 h 256775"/>
                      <a:gd name="connsiteX6" fmla="*/ 326946 w 949461"/>
                      <a:gd name="connsiteY6" fmla="*/ 256775 h 256775"/>
                      <a:gd name="connsiteX7" fmla="*/ 192900 w 949461"/>
                      <a:gd name="connsiteY7" fmla="*/ 99013 h 256775"/>
                      <a:gd name="connsiteX8" fmla="*/ 58960 w 949461"/>
                      <a:gd name="connsiteY8" fmla="*/ 256775 h 256775"/>
                      <a:gd name="connsiteX9" fmla="*/ 0 w 949461"/>
                      <a:gd name="connsiteY9" fmla="*/ 187347 h 256775"/>
                      <a:gd name="connsiteX10" fmla="*/ 1391 w 949461"/>
                      <a:gd name="connsiteY10" fmla="*/ 90040 h 256775"/>
                      <a:gd name="connsiteX11" fmla="*/ 58960 w 949461"/>
                      <a:gd name="connsiteY11" fmla="*/ 157763 h 256775"/>
                      <a:gd name="connsiteX12" fmla="*/ 192900 w 949461"/>
                      <a:gd name="connsiteY12" fmla="*/ 0 h 256775"/>
                      <a:gd name="connsiteX13" fmla="*/ 326946 w 949461"/>
                      <a:gd name="connsiteY13" fmla="*/ 157763 h 256775"/>
                      <a:gd name="connsiteX14" fmla="*/ 460886 w 949461"/>
                      <a:gd name="connsiteY14" fmla="*/ 0 h 256775"/>
                      <a:gd name="connsiteX15" fmla="*/ 594941 w 949461"/>
                      <a:gd name="connsiteY15" fmla="*/ 157763 h 256775"/>
                      <a:gd name="connsiteX16" fmla="*/ 728882 w 949461"/>
                      <a:gd name="connsiteY16" fmla="*/ 0 h 256775"/>
                      <a:gd name="connsiteX17" fmla="*/ 862936 w 949461"/>
                      <a:gd name="connsiteY17" fmla="*/ 157763 h 256775"/>
                      <a:gd name="connsiteX18" fmla="*/ 949462 w 949461"/>
                      <a:gd name="connsiteY18" fmla="*/ 55969 h 256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49461" h="256775">
                        <a:moveTo>
                          <a:pt x="949462" y="55969"/>
                        </a:moveTo>
                        <a:cubicBezTo>
                          <a:pt x="946156" y="92602"/>
                          <a:pt x="942308" y="130207"/>
                          <a:pt x="937603" y="168764"/>
                        </a:cubicBezTo>
                        <a:lnTo>
                          <a:pt x="862936" y="256775"/>
                        </a:lnTo>
                        <a:lnTo>
                          <a:pt x="728882" y="99013"/>
                        </a:lnTo>
                        <a:lnTo>
                          <a:pt x="594941" y="256775"/>
                        </a:lnTo>
                        <a:lnTo>
                          <a:pt x="460886" y="99013"/>
                        </a:lnTo>
                        <a:lnTo>
                          <a:pt x="326946" y="256775"/>
                        </a:lnTo>
                        <a:lnTo>
                          <a:pt x="192900" y="99013"/>
                        </a:lnTo>
                        <a:lnTo>
                          <a:pt x="58960" y="256775"/>
                        </a:lnTo>
                        <a:lnTo>
                          <a:pt x="0" y="187347"/>
                        </a:lnTo>
                        <a:cubicBezTo>
                          <a:pt x="638" y="156477"/>
                          <a:pt x="1172" y="124006"/>
                          <a:pt x="1391" y="90040"/>
                        </a:cubicBezTo>
                        <a:lnTo>
                          <a:pt x="58960" y="157763"/>
                        </a:lnTo>
                        <a:lnTo>
                          <a:pt x="192900" y="0"/>
                        </a:lnTo>
                        <a:lnTo>
                          <a:pt x="326946" y="157763"/>
                        </a:lnTo>
                        <a:lnTo>
                          <a:pt x="460886" y="0"/>
                        </a:lnTo>
                        <a:lnTo>
                          <a:pt x="594941" y="157763"/>
                        </a:lnTo>
                        <a:lnTo>
                          <a:pt x="728882" y="0"/>
                        </a:lnTo>
                        <a:lnTo>
                          <a:pt x="862936" y="157763"/>
                        </a:lnTo>
                        <a:lnTo>
                          <a:pt x="949462" y="55969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91" name="任意多边形: 形状 90">
                    <a:extLst>
                      <a:ext uri="{FF2B5EF4-FFF2-40B4-BE49-F238E27FC236}">
                        <a16:creationId xmlns:a16="http://schemas.microsoft.com/office/drawing/2014/main" id="{C6F524FB-B6EA-8AE7-B0FB-0A198FAB7A7E}"/>
                      </a:ext>
                    </a:extLst>
                  </p:cNvPr>
                  <p:cNvSpPr/>
                  <p:nvPr/>
                </p:nvSpPr>
                <p:spPr>
                  <a:xfrm>
                    <a:off x="8163977" y="4466842"/>
                    <a:ext cx="930230" cy="256670"/>
                  </a:xfrm>
                  <a:custGeom>
                    <a:avLst/>
                    <a:gdLst>
                      <a:gd name="connsiteX0" fmla="*/ 930230 w 930230"/>
                      <a:gd name="connsiteY0" fmla="*/ 84487 h 256670"/>
                      <a:gd name="connsiteX1" fmla="*/ 911114 w 930230"/>
                      <a:gd name="connsiteY1" fmla="*/ 205826 h 256670"/>
                      <a:gd name="connsiteX2" fmla="*/ 867956 w 930230"/>
                      <a:gd name="connsiteY2" fmla="*/ 256670 h 256670"/>
                      <a:gd name="connsiteX3" fmla="*/ 733901 w 930230"/>
                      <a:gd name="connsiteY3" fmla="*/ 99013 h 256670"/>
                      <a:gd name="connsiteX4" fmla="*/ 599961 w 930230"/>
                      <a:gd name="connsiteY4" fmla="*/ 256670 h 256670"/>
                      <a:gd name="connsiteX5" fmla="*/ 465906 w 930230"/>
                      <a:gd name="connsiteY5" fmla="*/ 99013 h 256670"/>
                      <a:gd name="connsiteX6" fmla="*/ 331965 w 930230"/>
                      <a:gd name="connsiteY6" fmla="*/ 256670 h 256670"/>
                      <a:gd name="connsiteX7" fmla="*/ 197920 w 930230"/>
                      <a:gd name="connsiteY7" fmla="*/ 99013 h 256670"/>
                      <a:gd name="connsiteX8" fmla="*/ 63979 w 930230"/>
                      <a:gd name="connsiteY8" fmla="*/ 256670 h 256670"/>
                      <a:gd name="connsiteX9" fmla="*/ 0 w 930230"/>
                      <a:gd name="connsiteY9" fmla="*/ 181366 h 256670"/>
                      <a:gd name="connsiteX10" fmla="*/ 3096 w 930230"/>
                      <a:gd name="connsiteY10" fmla="*/ 86087 h 256670"/>
                      <a:gd name="connsiteX11" fmla="*/ 63979 w 930230"/>
                      <a:gd name="connsiteY11" fmla="*/ 157763 h 256670"/>
                      <a:gd name="connsiteX12" fmla="*/ 197920 w 930230"/>
                      <a:gd name="connsiteY12" fmla="*/ 0 h 256670"/>
                      <a:gd name="connsiteX13" fmla="*/ 331965 w 930230"/>
                      <a:gd name="connsiteY13" fmla="*/ 157763 h 256670"/>
                      <a:gd name="connsiteX14" fmla="*/ 465906 w 930230"/>
                      <a:gd name="connsiteY14" fmla="*/ 0 h 256670"/>
                      <a:gd name="connsiteX15" fmla="*/ 599961 w 930230"/>
                      <a:gd name="connsiteY15" fmla="*/ 157763 h 256670"/>
                      <a:gd name="connsiteX16" fmla="*/ 733901 w 930230"/>
                      <a:gd name="connsiteY16" fmla="*/ 0 h 256670"/>
                      <a:gd name="connsiteX17" fmla="*/ 867956 w 930230"/>
                      <a:gd name="connsiteY17" fmla="*/ 157763 h 256670"/>
                      <a:gd name="connsiteX18" fmla="*/ 930230 w 930230"/>
                      <a:gd name="connsiteY18" fmla="*/ 84487 h 256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0230" h="256670">
                        <a:moveTo>
                          <a:pt x="930230" y="84487"/>
                        </a:moveTo>
                        <a:cubicBezTo>
                          <a:pt x="924573" y="124006"/>
                          <a:pt x="918267" y="164382"/>
                          <a:pt x="911114" y="205826"/>
                        </a:cubicBezTo>
                        <a:lnTo>
                          <a:pt x="867956" y="256670"/>
                        </a:lnTo>
                        <a:lnTo>
                          <a:pt x="733901" y="99013"/>
                        </a:lnTo>
                        <a:lnTo>
                          <a:pt x="599961" y="256670"/>
                        </a:lnTo>
                        <a:lnTo>
                          <a:pt x="465906" y="99013"/>
                        </a:lnTo>
                        <a:lnTo>
                          <a:pt x="331965" y="256670"/>
                        </a:lnTo>
                        <a:lnTo>
                          <a:pt x="197920" y="99013"/>
                        </a:lnTo>
                        <a:lnTo>
                          <a:pt x="63979" y="256670"/>
                        </a:lnTo>
                        <a:lnTo>
                          <a:pt x="0" y="181366"/>
                        </a:lnTo>
                        <a:cubicBezTo>
                          <a:pt x="1067" y="152524"/>
                          <a:pt x="2134" y="120587"/>
                          <a:pt x="3096" y="86087"/>
                        </a:cubicBezTo>
                        <a:lnTo>
                          <a:pt x="63979" y="157763"/>
                        </a:lnTo>
                        <a:lnTo>
                          <a:pt x="197920" y="0"/>
                        </a:lnTo>
                        <a:lnTo>
                          <a:pt x="331965" y="157763"/>
                        </a:lnTo>
                        <a:lnTo>
                          <a:pt x="465906" y="0"/>
                        </a:lnTo>
                        <a:lnTo>
                          <a:pt x="599961" y="157763"/>
                        </a:lnTo>
                        <a:lnTo>
                          <a:pt x="733901" y="0"/>
                        </a:lnTo>
                        <a:lnTo>
                          <a:pt x="867956" y="157763"/>
                        </a:lnTo>
                        <a:lnTo>
                          <a:pt x="930230" y="84487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502B905A-A539-14EC-FC23-581A12889CFE}"/>
                    </a:ext>
                  </a:extLst>
                </p:cNvPr>
                <p:cNvGrpSpPr/>
                <p:nvPr/>
              </p:nvGrpSpPr>
              <p:grpSpPr>
                <a:xfrm>
                  <a:off x="8398739" y="2928374"/>
                  <a:ext cx="378828" cy="570423"/>
                  <a:chOff x="8398739" y="2928374"/>
                  <a:chExt cx="378828" cy="570423"/>
                </a:xfrm>
              </p:grpSpPr>
              <p:sp>
                <p:nvSpPr>
                  <p:cNvPr id="93" name="任意多边形: 形状 92">
                    <a:extLst>
                      <a:ext uri="{FF2B5EF4-FFF2-40B4-BE49-F238E27FC236}">
                        <a16:creationId xmlns:a16="http://schemas.microsoft.com/office/drawing/2014/main" id="{8BDF5E43-5F81-0EB6-4763-6BFDEDB07FB3}"/>
                      </a:ext>
                    </a:extLst>
                  </p:cNvPr>
                  <p:cNvSpPr/>
                  <p:nvPr/>
                </p:nvSpPr>
                <p:spPr>
                  <a:xfrm>
                    <a:off x="8398739" y="2928374"/>
                    <a:ext cx="378828" cy="570423"/>
                  </a:xfrm>
                  <a:custGeom>
                    <a:avLst/>
                    <a:gdLst>
                      <a:gd name="connsiteX0" fmla="*/ 0 w 378828"/>
                      <a:gd name="connsiteY0" fmla="*/ 0 h 570423"/>
                      <a:gd name="connsiteX1" fmla="*/ 2410 w 378828"/>
                      <a:gd name="connsiteY1" fmla="*/ 427339 h 570423"/>
                      <a:gd name="connsiteX2" fmla="*/ 316649 w 378828"/>
                      <a:gd name="connsiteY2" fmla="*/ 570424 h 570423"/>
                      <a:gd name="connsiteX3" fmla="*/ 378828 w 378828"/>
                      <a:gd name="connsiteY3" fmla="*/ 392078 h 570423"/>
                      <a:gd name="connsiteX4" fmla="*/ 249555 w 378828"/>
                      <a:gd name="connsiteY4" fmla="*/ 175641 h 570423"/>
                      <a:gd name="connsiteX5" fmla="*/ 0 w 378828"/>
                      <a:gd name="connsiteY5" fmla="*/ 0 h 570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828" h="570423">
                        <a:moveTo>
                          <a:pt x="0" y="0"/>
                        </a:moveTo>
                        <a:cubicBezTo>
                          <a:pt x="35090" y="118891"/>
                          <a:pt x="79581" y="338585"/>
                          <a:pt x="2410" y="427339"/>
                        </a:cubicBezTo>
                        <a:cubicBezTo>
                          <a:pt x="123073" y="465782"/>
                          <a:pt x="209931" y="491195"/>
                          <a:pt x="316649" y="570424"/>
                        </a:cubicBezTo>
                        <a:cubicBezTo>
                          <a:pt x="344672" y="492747"/>
                          <a:pt x="378828" y="392078"/>
                          <a:pt x="378828" y="392078"/>
                        </a:cubicBezTo>
                        <a:cubicBezTo>
                          <a:pt x="240744" y="372485"/>
                          <a:pt x="234848" y="271948"/>
                          <a:pt x="249555" y="17564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94" name="任意多边形: 形状 93">
                    <a:extLst>
                      <a:ext uri="{FF2B5EF4-FFF2-40B4-BE49-F238E27FC236}">
                        <a16:creationId xmlns:a16="http://schemas.microsoft.com/office/drawing/2014/main" id="{59DDDE9B-FE8E-16C6-90FC-BB19EB7EB9FB}"/>
                      </a:ext>
                    </a:extLst>
                  </p:cNvPr>
                  <p:cNvSpPr/>
                  <p:nvPr/>
                </p:nvSpPr>
                <p:spPr>
                  <a:xfrm>
                    <a:off x="8498744" y="3000059"/>
                    <a:ext cx="149435" cy="171783"/>
                  </a:xfrm>
                  <a:custGeom>
                    <a:avLst/>
                    <a:gdLst>
                      <a:gd name="connsiteX0" fmla="*/ 1741 w 149435"/>
                      <a:gd name="connsiteY0" fmla="*/ 0 h 171783"/>
                      <a:gd name="connsiteX1" fmla="*/ 149436 w 149435"/>
                      <a:gd name="connsiteY1" fmla="*/ 103880 h 171783"/>
                      <a:gd name="connsiteX2" fmla="*/ 144092 w 149435"/>
                      <a:gd name="connsiteY2" fmla="*/ 171783 h 171783"/>
                      <a:gd name="connsiteX3" fmla="*/ 5075 w 149435"/>
                      <a:gd name="connsiteY3" fmla="*/ 65656 h 171783"/>
                      <a:gd name="connsiteX4" fmla="*/ 1741 w 149435"/>
                      <a:gd name="connsiteY4" fmla="*/ 0 h 171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435" h="171783">
                        <a:moveTo>
                          <a:pt x="1741" y="0"/>
                        </a:moveTo>
                        <a:lnTo>
                          <a:pt x="149436" y="103880"/>
                        </a:lnTo>
                        <a:cubicBezTo>
                          <a:pt x="145873" y="126683"/>
                          <a:pt x="143606" y="149676"/>
                          <a:pt x="144092" y="171783"/>
                        </a:cubicBezTo>
                        <a:cubicBezTo>
                          <a:pt x="91800" y="169164"/>
                          <a:pt x="15609" y="119158"/>
                          <a:pt x="5075" y="65656"/>
                        </a:cubicBezTo>
                        <a:cubicBezTo>
                          <a:pt x="-173" y="38957"/>
                          <a:pt x="-1469" y="12954"/>
                          <a:pt x="17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A7E8E3FE-D74A-102F-B49E-F299BBCD0449}"/>
                    </a:ext>
                  </a:extLst>
                </p:cNvPr>
                <p:cNvGrpSpPr/>
                <p:nvPr/>
              </p:nvGrpSpPr>
              <p:grpSpPr>
                <a:xfrm>
                  <a:off x="8297746" y="3249585"/>
                  <a:ext cx="592674" cy="280930"/>
                  <a:chOff x="8297746" y="3249585"/>
                  <a:chExt cx="592674" cy="280930"/>
                </a:xfrm>
              </p:grpSpPr>
              <p:sp>
                <p:nvSpPr>
                  <p:cNvPr id="96" name="任意多边形: 形状 95">
                    <a:extLst>
                      <a:ext uri="{FF2B5EF4-FFF2-40B4-BE49-F238E27FC236}">
                        <a16:creationId xmlns:a16="http://schemas.microsoft.com/office/drawing/2014/main" id="{B69BE076-9C48-54E1-3CE0-8670345AEDC6}"/>
                      </a:ext>
                    </a:extLst>
                  </p:cNvPr>
                  <p:cNvSpPr/>
                  <p:nvPr/>
                </p:nvSpPr>
                <p:spPr>
                  <a:xfrm>
                    <a:off x="8297746" y="3249585"/>
                    <a:ext cx="592674" cy="280930"/>
                  </a:xfrm>
                  <a:custGeom>
                    <a:avLst/>
                    <a:gdLst>
                      <a:gd name="connsiteX0" fmla="*/ 0 w 592674"/>
                      <a:gd name="connsiteY0" fmla="*/ 80172 h 280930"/>
                      <a:gd name="connsiteX1" fmla="*/ 85192 w 592674"/>
                      <a:gd name="connsiteY1" fmla="*/ 0 h 280930"/>
                      <a:gd name="connsiteX2" fmla="*/ 313573 w 592674"/>
                      <a:gd name="connsiteY2" fmla="*/ 78448 h 280930"/>
                      <a:gd name="connsiteX3" fmla="*/ 413395 w 592674"/>
                      <a:gd name="connsiteY3" fmla="*/ 231867 h 280930"/>
                      <a:gd name="connsiteX4" fmla="*/ 450704 w 592674"/>
                      <a:gd name="connsiteY4" fmla="*/ 76372 h 280930"/>
                      <a:gd name="connsiteX5" fmla="*/ 502253 w 592674"/>
                      <a:gd name="connsiteY5" fmla="*/ 29766 h 280930"/>
                      <a:gd name="connsiteX6" fmla="*/ 592674 w 592674"/>
                      <a:gd name="connsiteY6" fmla="*/ 85068 h 280930"/>
                      <a:gd name="connsiteX7" fmla="*/ 578710 w 592674"/>
                      <a:gd name="connsiteY7" fmla="*/ 183709 h 280930"/>
                      <a:gd name="connsiteX8" fmla="*/ 513302 w 592674"/>
                      <a:gd name="connsiteY8" fmla="*/ 151686 h 280930"/>
                      <a:gd name="connsiteX9" fmla="*/ 434397 w 592674"/>
                      <a:gd name="connsiteY9" fmla="*/ 280930 h 280930"/>
                      <a:gd name="connsiteX10" fmla="*/ 257870 w 592674"/>
                      <a:gd name="connsiteY10" fmla="*/ 177317 h 280930"/>
                      <a:gd name="connsiteX11" fmla="*/ 208636 w 592674"/>
                      <a:gd name="connsiteY11" fmla="*/ 224504 h 280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674" h="280930">
                        <a:moveTo>
                          <a:pt x="0" y="80172"/>
                        </a:moveTo>
                        <a:lnTo>
                          <a:pt x="85192" y="0"/>
                        </a:lnTo>
                        <a:lnTo>
                          <a:pt x="313573" y="78448"/>
                        </a:lnTo>
                        <a:lnTo>
                          <a:pt x="413395" y="231867"/>
                        </a:lnTo>
                        <a:lnTo>
                          <a:pt x="450704" y="76372"/>
                        </a:lnTo>
                        <a:lnTo>
                          <a:pt x="502253" y="29766"/>
                        </a:lnTo>
                        <a:lnTo>
                          <a:pt x="592674" y="85068"/>
                        </a:lnTo>
                        <a:lnTo>
                          <a:pt x="578710" y="183709"/>
                        </a:lnTo>
                        <a:lnTo>
                          <a:pt x="513302" y="151686"/>
                        </a:lnTo>
                        <a:lnTo>
                          <a:pt x="434397" y="280930"/>
                        </a:lnTo>
                        <a:lnTo>
                          <a:pt x="257870" y="177317"/>
                        </a:lnTo>
                        <a:lnTo>
                          <a:pt x="208636" y="2245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97" name="任意多边形: 形状 96">
                    <a:extLst>
                      <a:ext uri="{FF2B5EF4-FFF2-40B4-BE49-F238E27FC236}">
                        <a16:creationId xmlns:a16="http://schemas.microsoft.com/office/drawing/2014/main" id="{8C6C7DCE-10C7-93D4-9BDC-40835B5A878F}"/>
                      </a:ext>
                    </a:extLst>
                  </p:cNvPr>
                  <p:cNvSpPr/>
                  <p:nvPr/>
                </p:nvSpPr>
                <p:spPr>
                  <a:xfrm>
                    <a:off x="8732143" y="3368972"/>
                    <a:ext cx="144313" cy="161543"/>
                  </a:xfrm>
                  <a:custGeom>
                    <a:avLst/>
                    <a:gdLst>
                      <a:gd name="connsiteX0" fmla="*/ 0 w 144313"/>
                      <a:gd name="connsiteY0" fmla="*/ 161544 h 161543"/>
                      <a:gd name="connsiteX1" fmla="*/ 46082 w 144313"/>
                      <a:gd name="connsiteY1" fmla="*/ 0 h 161543"/>
                      <a:gd name="connsiteX2" fmla="*/ 144313 w 144313"/>
                      <a:gd name="connsiteY2" fmla="*/ 64322 h 161543"/>
                      <a:gd name="connsiteX3" fmla="*/ 78905 w 144313"/>
                      <a:gd name="connsiteY3" fmla="*/ 32299 h 161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313" h="161543">
                        <a:moveTo>
                          <a:pt x="0" y="161544"/>
                        </a:moveTo>
                        <a:lnTo>
                          <a:pt x="46082" y="0"/>
                        </a:lnTo>
                        <a:lnTo>
                          <a:pt x="144313" y="64322"/>
                        </a:lnTo>
                        <a:lnTo>
                          <a:pt x="78905" y="32299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D708C371-47C0-9CB3-C94C-BD18E94F7AD9}"/>
                      </a:ext>
                    </a:extLst>
                  </p:cNvPr>
                  <p:cNvSpPr/>
                  <p:nvPr/>
                </p:nvSpPr>
                <p:spPr>
                  <a:xfrm>
                    <a:off x="8506382" y="3378097"/>
                    <a:ext cx="225761" cy="152418"/>
                  </a:xfrm>
                  <a:custGeom>
                    <a:avLst/>
                    <a:gdLst>
                      <a:gd name="connsiteX0" fmla="*/ 225762 w 225761"/>
                      <a:gd name="connsiteY0" fmla="*/ 152419 h 152418"/>
                      <a:gd name="connsiteX1" fmla="*/ 70161 w 225761"/>
                      <a:gd name="connsiteY1" fmla="*/ 0 h 152418"/>
                      <a:gd name="connsiteX2" fmla="*/ 0 w 225761"/>
                      <a:gd name="connsiteY2" fmla="*/ 95993 h 152418"/>
                      <a:gd name="connsiteX3" fmla="*/ 49235 w 225761"/>
                      <a:gd name="connsiteY3" fmla="*/ 48806 h 152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5761" h="152418">
                        <a:moveTo>
                          <a:pt x="225762" y="152419"/>
                        </a:moveTo>
                        <a:lnTo>
                          <a:pt x="70161" y="0"/>
                        </a:lnTo>
                        <a:lnTo>
                          <a:pt x="0" y="95993"/>
                        </a:lnTo>
                        <a:lnTo>
                          <a:pt x="49235" y="4880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606C7C0B-63F7-8293-D28E-9C628A6F50EA}"/>
                    </a:ext>
                  </a:extLst>
                </p:cNvPr>
                <p:cNvGrpSpPr/>
                <p:nvPr/>
              </p:nvGrpSpPr>
              <p:grpSpPr>
                <a:xfrm>
                  <a:off x="7993883" y="3359040"/>
                  <a:ext cx="1625323" cy="945141"/>
                  <a:chOff x="7993883" y="3359040"/>
                  <a:chExt cx="1625323" cy="945141"/>
                </a:xfrm>
              </p:grpSpPr>
              <p:sp>
                <p:nvSpPr>
                  <p:cNvPr id="100" name="任意多边形: 形状 99">
                    <a:extLst>
                      <a:ext uri="{FF2B5EF4-FFF2-40B4-BE49-F238E27FC236}">
                        <a16:creationId xmlns:a16="http://schemas.microsoft.com/office/drawing/2014/main" id="{51DD01A1-6A15-0570-E0AC-48BA829650B8}"/>
                      </a:ext>
                    </a:extLst>
                  </p:cNvPr>
                  <p:cNvSpPr/>
                  <p:nvPr/>
                </p:nvSpPr>
                <p:spPr>
                  <a:xfrm>
                    <a:off x="8163958" y="3641349"/>
                    <a:ext cx="1134151" cy="662832"/>
                  </a:xfrm>
                  <a:custGeom>
                    <a:avLst/>
                    <a:gdLst>
                      <a:gd name="connsiteX0" fmla="*/ 191900 w 1134151"/>
                      <a:gd name="connsiteY0" fmla="*/ 0 h 662832"/>
                      <a:gd name="connsiteX1" fmla="*/ 385115 w 1134151"/>
                      <a:gd name="connsiteY1" fmla="*/ 230219 h 662832"/>
                      <a:gd name="connsiteX2" fmla="*/ 606333 w 1134151"/>
                      <a:gd name="connsiteY2" fmla="*/ 447408 h 662832"/>
                      <a:gd name="connsiteX3" fmla="*/ 604295 w 1134151"/>
                      <a:gd name="connsiteY3" fmla="*/ 447132 h 662832"/>
                      <a:gd name="connsiteX4" fmla="*/ 601551 w 1134151"/>
                      <a:gd name="connsiteY4" fmla="*/ 446589 h 662832"/>
                      <a:gd name="connsiteX5" fmla="*/ 601437 w 1134151"/>
                      <a:gd name="connsiteY5" fmla="*/ 447056 h 662832"/>
                      <a:gd name="connsiteX6" fmla="*/ 721233 w 1134151"/>
                      <a:gd name="connsiteY6" fmla="*/ 441122 h 662832"/>
                      <a:gd name="connsiteX7" fmla="*/ 1086031 w 1134151"/>
                      <a:gd name="connsiteY7" fmla="*/ 354473 h 662832"/>
                      <a:gd name="connsiteX8" fmla="*/ 1134151 w 1134151"/>
                      <a:gd name="connsiteY8" fmla="*/ 464696 h 662832"/>
                      <a:gd name="connsiteX9" fmla="*/ 993543 w 1134151"/>
                      <a:gd name="connsiteY9" fmla="*/ 541058 h 662832"/>
                      <a:gd name="connsiteX10" fmla="*/ 521494 w 1134151"/>
                      <a:gd name="connsiteY10" fmla="*/ 649462 h 662832"/>
                      <a:gd name="connsiteX11" fmla="*/ 385572 w 1134151"/>
                      <a:gd name="connsiteY11" fmla="*/ 562204 h 662832"/>
                      <a:gd name="connsiteX12" fmla="*/ 206540 w 1134151"/>
                      <a:gd name="connsiteY12" fmla="*/ 392678 h 662832"/>
                      <a:gd name="connsiteX13" fmla="*/ 49435 w 1134151"/>
                      <a:gd name="connsiteY13" fmla="*/ 212293 h 662832"/>
                      <a:gd name="connsiteX14" fmla="*/ 0 w 1134151"/>
                      <a:gd name="connsiteY14" fmla="*/ 148790 h 662832"/>
                      <a:gd name="connsiteX15" fmla="*/ 191900 w 1134151"/>
                      <a:gd name="connsiteY15" fmla="*/ 0 h 662832"/>
                      <a:gd name="connsiteX16" fmla="*/ 191900 w 1134151"/>
                      <a:gd name="connsiteY16" fmla="*/ 0 h 662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34151" h="662832">
                        <a:moveTo>
                          <a:pt x="191900" y="0"/>
                        </a:moveTo>
                        <a:cubicBezTo>
                          <a:pt x="248745" y="68904"/>
                          <a:pt x="327193" y="164516"/>
                          <a:pt x="385115" y="230219"/>
                        </a:cubicBezTo>
                        <a:cubicBezTo>
                          <a:pt x="454200" y="307019"/>
                          <a:pt x="522865" y="388534"/>
                          <a:pt x="606333" y="447408"/>
                        </a:cubicBezTo>
                        <a:cubicBezTo>
                          <a:pt x="609609" y="449456"/>
                          <a:pt x="605857" y="447399"/>
                          <a:pt x="604295" y="447132"/>
                        </a:cubicBezTo>
                        <a:cubicBezTo>
                          <a:pt x="603094" y="446694"/>
                          <a:pt x="601732" y="446561"/>
                          <a:pt x="601551" y="446589"/>
                        </a:cubicBezTo>
                        <a:cubicBezTo>
                          <a:pt x="600751" y="446656"/>
                          <a:pt x="601447" y="446780"/>
                          <a:pt x="601437" y="447056"/>
                        </a:cubicBezTo>
                        <a:cubicBezTo>
                          <a:pt x="638966" y="455323"/>
                          <a:pt x="681190" y="446532"/>
                          <a:pt x="721233" y="441122"/>
                        </a:cubicBezTo>
                        <a:cubicBezTo>
                          <a:pt x="843477" y="420557"/>
                          <a:pt x="963673" y="385972"/>
                          <a:pt x="1086031" y="354473"/>
                        </a:cubicBezTo>
                        <a:cubicBezTo>
                          <a:pt x="1086031" y="354473"/>
                          <a:pt x="1134151" y="464696"/>
                          <a:pt x="1134151" y="464696"/>
                        </a:cubicBezTo>
                        <a:cubicBezTo>
                          <a:pt x="1087812" y="492938"/>
                          <a:pt x="1041530" y="517493"/>
                          <a:pt x="993543" y="541058"/>
                        </a:cubicBezTo>
                        <a:cubicBezTo>
                          <a:pt x="873423" y="597551"/>
                          <a:pt x="654168" y="699373"/>
                          <a:pt x="521494" y="649462"/>
                        </a:cubicBezTo>
                        <a:cubicBezTo>
                          <a:pt x="470154" y="627316"/>
                          <a:pt x="426596" y="595074"/>
                          <a:pt x="385572" y="562204"/>
                        </a:cubicBezTo>
                        <a:cubicBezTo>
                          <a:pt x="321478" y="509826"/>
                          <a:pt x="262423" y="451771"/>
                          <a:pt x="206540" y="392678"/>
                        </a:cubicBezTo>
                        <a:cubicBezTo>
                          <a:pt x="151571" y="334232"/>
                          <a:pt x="99546" y="274520"/>
                          <a:pt x="49435" y="212293"/>
                        </a:cubicBezTo>
                        <a:cubicBezTo>
                          <a:pt x="32604" y="191510"/>
                          <a:pt x="16812" y="171079"/>
                          <a:pt x="0" y="148790"/>
                        </a:cubicBezTo>
                        <a:lnTo>
                          <a:pt x="191900" y="0"/>
                        </a:lnTo>
                        <a:lnTo>
                          <a:pt x="191900" y="0"/>
                        </a:lnTo>
                        <a:close/>
                      </a:path>
                    </a:pathLst>
                  </a:custGeom>
                  <a:solidFill>
                    <a:srgbClr val="DC897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01" name="任意多边形: 形状 100">
                    <a:extLst>
                      <a:ext uri="{FF2B5EF4-FFF2-40B4-BE49-F238E27FC236}">
                        <a16:creationId xmlns:a16="http://schemas.microsoft.com/office/drawing/2014/main" id="{53620419-843A-006C-8301-42900E1B7C1F}"/>
                      </a:ext>
                    </a:extLst>
                  </p:cNvPr>
                  <p:cNvSpPr/>
                  <p:nvPr/>
                </p:nvSpPr>
                <p:spPr>
                  <a:xfrm>
                    <a:off x="7993883" y="3359040"/>
                    <a:ext cx="588403" cy="746423"/>
                  </a:xfrm>
                  <a:custGeom>
                    <a:avLst/>
                    <a:gdLst>
                      <a:gd name="connsiteX0" fmla="*/ 14150 w 588403"/>
                      <a:gd name="connsiteY0" fmla="*/ 135271 h 746423"/>
                      <a:gd name="connsiteX1" fmla="*/ 354507 w 588403"/>
                      <a:gd name="connsiteY1" fmla="*/ 746424 h 746423"/>
                      <a:gd name="connsiteX2" fmla="*/ 588403 w 588403"/>
                      <a:gd name="connsiteY2" fmla="*/ 480467 h 746423"/>
                      <a:gd name="connsiteX3" fmla="*/ 368614 w 588403"/>
                      <a:gd name="connsiteY3" fmla="*/ 120631 h 746423"/>
                      <a:gd name="connsiteX4" fmla="*/ 14150 w 588403"/>
                      <a:gd name="connsiteY4" fmla="*/ 135271 h 746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8403" h="746423">
                        <a:moveTo>
                          <a:pt x="14150" y="135271"/>
                        </a:moveTo>
                        <a:cubicBezTo>
                          <a:pt x="-83300" y="444034"/>
                          <a:pt x="354507" y="746424"/>
                          <a:pt x="354507" y="746424"/>
                        </a:cubicBezTo>
                        <a:lnTo>
                          <a:pt x="588403" y="480467"/>
                        </a:lnTo>
                        <a:cubicBezTo>
                          <a:pt x="588403" y="480467"/>
                          <a:pt x="485333" y="289738"/>
                          <a:pt x="368614" y="120631"/>
                        </a:cubicBezTo>
                        <a:cubicBezTo>
                          <a:pt x="246332" y="-56553"/>
                          <a:pt x="65471" y="-27340"/>
                          <a:pt x="14150" y="1352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645EE517-F881-6EE2-9793-CE1AF94A3AC9}"/>
                      </a:ext>
                    </a:extLst>
                  </p:cNvPr>
                  <p:cNvGrpSpPr/>
                  <p:nvPr/>
                </p:nvGrpSpPr>
                <p:grpSpPr>
                  <a:xfrm>
                    <a:off x="9230958" y="3787138"/>
                    <a:ext cx="388248" cy="324640"/>
                    <a:chOff x="9230958" y="3787138"/>
                    <a:chExt cx="388248" cy="324640"/>
                  </a:xfrm>
                  <a:solidFill>
                    <a:srgbClr val="E4897B"/>
                  </a:solidFill>
                </p:grpSpPr>
                <p:sp>
                  <p:nvSpPr>
                    <p:cNvPr id="103" name="任意多边形: 形状 102">
                      <a:extLst>
                        <a:ext uri="{FF2B5EF4-FFF2-40B4-BE49-F238E27FC236}">
                          <a16:creationId xmlns:a16="http://schemas.microsoft.com/office/drawing/2014/main" id="{F94E7D80-A9C0-729A-6910-45C07C92A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0958" y="3839506"/>
                      <a:ext cx="289036" cy="272272"/>
                    </a:xfrm>
                    <a:custGeom>
                      <a:avLst/>
                      <a:gdLst>
                        <a:gd name="connsiteX0" fmla="*/ 0 w 289036"/>
                        <a:gd name="connsiteY0" fmla="*/ 170831 h 272272"/>
                        <a:gd name="connsiteX1" fmla="*/ 164583 w 289036"/>
                        <a:gd name="connsiteY1" fmla="*/ 0 h 272272"/>
                        <a:gd name="connsiteX2" fmla="*/ 289036 w 289036"/>
                        <a:gd name="connsiteY2" fmla="*/ 165888 h 272272"/>
                        <a:gd name="connsiteX3" fmla="*/ 57150 w 289036"/>
                        <a:gd name="connsiteY3" fmla="*/ 266510 h 272272"/>
                        <a:gd name="connsiteX4" fmla="*/ 0 w 289036"/>
                        <a:gd name="connsiteY4" fmla="*/ 170831 h 2722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9036" h="272272">
                          <a:moveTo>
                            <a:pt x="0" y="170831"/>
                          </a:moveTo>
                          <a:lnTo>
                            <a:pt x="164583" y="0"/>
                          </a:lnTo>
                          <a:lnTo>
                            <a:pt x="289036" y="165888"/>
                          </a:lnTo>
                          <a:cubicBezTo>
                            <a:pt x="289036" y="165888"/>
                            <a:pt x="190776" y="301476"/>
                            <a:pt x="57150" y="266510"/>
                          </a:cubicBezTo>
                          <a:lnTo>
                            <a:pt x="0" y="170831"/>
                          </a:ln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>
                      <a:spAutoFit/>
                    </a:bodyPr>
                    <a:lstStyle/>
                    <a:p>
                      <a:pPr hangingPunct="0">
                        <a:lnSpc>
                          <a:spcPct val="120000"/>
                        </a:lnSpc>
                      </a:pPr>
                      <a:endParaRPr lang="zh-CN" altLang="en-US"/>
                    </a:p>
                  </p:txBody>
                </p:sp>
                <p:sp>
                  <p:nvSpPr>
                    <p:cNvPr id="104" name="任意多边形: 形状 103">
                      <a:extLst>
                        <a:ext uri="{FF2B5EF4-FFF2-40B4-BE49-F238E27FC236}">
                          <a16:creationId xmlns:a16="http://schemas.microsoft.com/office/drawing/2014/main" id="{2084E4DE-4D09-63E1-6C03-5A114D2A5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5531" y="3787138"/>
                      <a:ext cx="223675" cy="218265"/>
                    </a:xfrm>
                    <a:custGeom>
                      <a:avLst/>
                      <a:gdLst>
                        <a:gd name="connsiteX0" fmla="*/ 160515 w 223675"/>
                        <a:gd name="connsiteY0" fmla="*/ 0 h 218265"/>
                        <a:gd name="connsiteX1" fmla="*/ 223676 w 223675"/>
                        <a:gd name="connsiteY1" fmla="*/ 145856 h 218265"/>
                        <a:gd name="connsiteX2" fmla="*/ 124454 w 223675"/>
                        <a:gd name="connsiteY2" fmla="*/ 218265 h 218265"/>
                        <a:gd name="connsiteX3" fmla="*/ 0 w 223675"/>
                        <a:gd name="connsiteY3" fmla="*/ 52368 h 2182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3675" h="218265">
                          <a:moveTo>
                            <a:pt x="160515" y="0"/>
                          </a:moveTo>
                          <a:lnTo>
                            <a:pt x="223676" y="145856"/>
                          </a:lnTo>
                          <a:lnTo>
                            <a:pt x="124454" y="218265"/>
                          </a:lnTo>
                          <a:lnTo>
                            <a:pt x="0" y="52368"/>
                          </a:ln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>
                      <a:spAutoFit/>
                    </a:bodyPr>
                    <a:lstStyle/>
                    <a:p>
                      <a:pPr hangingPunct="0">
                        <a:lnSpc>
                          <a:spcPct val="120000"/>
                        </a:lnSpc>
                      </a:pPr>
                      <a:endParaRPr lang="zh-CN" altLang="en-US"/>
                    </a:p>
                  </p:txBody>
                </p:sp>
              </p:grpSp>
            </p:grpSp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4DF8B4EF-1AE4-4FE6-F437-B2DC09E04A6A}"/>
                    </a:ext>
                  </a:extLst>
                </p:cNvPr>
                <p:cNvGrpSpPr/>
                <p:nvPr/>
              </p:nvGrpSpPr>
              <p:grpSpPr>
                <a:xfrm>
                  <a:off x="8114202" y="2259872"/>
                  <a:ext cx="770835" cy="867042"/>
                  <a:chOff x="8114202" y="2259872"/>
                  <a:chExt cx="770835" cy="867042"/>
                </a:xfrm>
              </p:grpSpPr>
              <p:sp>
                <p:nvSpPr>
                  <p:cNvPr id="106" name="任意多边形: 形状 105">
                    <a:extLst>
                      <a:ext uri="{FF2B5EF4-FFF2-40B4-BE49-F238E27FC236}">
                        <a16:creationId xmlns:a16="http://schemas.microsoft.com/office/drawing/2014/main" id="{B794B4D4-1F4C-93CC-BE70-A8A53D9D44E6}"/>
                      </a:ext>
                    </a:extLst>
                  </p:cNvPr>
                  <p:cNvSpPr/>
                  <p:nvPr/>
                </p:nvSpPr>
                <p:spPr>
                  <a:xfrm>
                    <a:off x="8631716" y="2480306"/>
                    <a:ext cx="179917" cy="330792"/>
                  </a:xfrm>
                  <a:custGeom>
                    <a:avLst/>
                    <a:gdLst>
                      <a:gd name="connsiteX0" fmla="*/ 85053 w 179917"/>
                      <a:gd name="connsiteY0" fmla="*/ 6193 h 330792"/>
                      <a:gd name="connsiteX1" fmla="*/ 124991 w 179917"/>
                      <a:gd name="connsiteY1" fmla="*/ 325909 h 330792"/>
                      <a:gd name="connsiteX2" fmla="*/ 85053 w 179917"/>
                      <a:gd name="connsiteY2" fmla="*/ 6193 h 33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917" h="330792">
                        <a:moveTo>
                          <a:pt x="85053" y="6193"/>
                        </a:moveTo>
                        <a:cubicBezTo>
                          <a:pt x="169797" y="39397"/>
                          <a:pt x="227871" y="270340"/>
                          <a:pt x="124991" y="325909"/>
                        </a:cubicBezTo>
                        <a:cubicBezTo>
                          <a:pt x="22112" y="381468"/>
                          <a:pt x="-75453" y="-56701"/>
                          <a:pt x="85053" y="619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07" name="任意多边形: 形状 106">
                    <a:extLst>
                      <a:ext uri="{FF2B5EF4-FFF2-40B4-BE49-F238E27FC236}">
                        <a16:creationId xmlns:a16="http://schemas.microsoft.com/office/drawing/2014/main" id="{5CFCE678-BA35-DD16-6A8E-B8426AFE8308}"/>
                      </a:ext>
                    </a:extLst>
                  </p:cNvPr>
                  <p:cNvSpPr/>
                  <p:nvPr/>
                </p:nvSpPr>
                <p:spPr>
                  <a:xfrm>
                    <a:off x="8343418" y="2477037"/>
                    <a:ext cx="513867" cy="649877"/>
                  </a:xfrm>
                  <a:custGeom>
                    <a:avLst/>
                    <a:gdLst>
                      <a:gd name="connsiteX0" fmla="*/ 8334 w 513867"/>
                      <a:gd name="connsiteY0" fmla="*/ 281182 h 649877"/>
                      <a:gd name="connsiteX1" fmla="*/ 170002 w 513867"/>
                      <a:gd name="connsiteY1" fmla="*/ 608871 h 649877"/>
                      <a:gd name="connsiteX2" fmla="*/ 513636 w 513867"/>
                      <a:gd name="connsiteY2" fmla="*/ 434401 h 649877"/>
                      <a:gd name="connsiteX3" fmla="*/ 271682 w 513867"/>
                      <a:gd name="connsiteY3" fmla="*/ 5624 h 649877"/>
                      <a:gd name="connsiteX4" fmla="*/ 8334 w 513867"/>
                      <a:gd name="connsiteY4" fmla="*/ 281182 h 649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3867" h="649877">
                        <a:moveTo>
                          <a:pt x="8334" y="281182"/>
                        </a:moveTo>
                        <a:cubicBezTo>
                          <a:pt x="52235" y="442754"/>
                          <a:pt x="69675" y="539252"/>
                          <a:pt x="170002" y="608871"/>
                        </a:cubicBezTo>
                        <a:cubicBezTo>
                          <a:pt x="320907" y="713588"/>
                          <a:pt x="508187" y="604108"/>
                          <a:pt x="513636" y="434401"/>
                        </a:cubicBezTo>
                        <a:cubicBezTo>
                          <a:pt x="518541" y="281649"/>
                          <a:pt x="445932" y="43095"/>
                          <a:pt x="271682" y="5624"/>
                        </a:cubicBezTo>
                        <a:cubicBezTo>
                          <a:pt x="100013" y="-31295"/>
                          <a:pt x="-35557" y="119609"/>
                          <a:pt x="8334" y="281182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08" name="任意多边形: 形状 107">
                    <a:extLst>
                      <a:ext uri="{FF2B5EF4-FFF2-40B4-BE49-F238E27FC236}">
                        <a16:creationId xmlns:a16="http://schemas.microsoft.com/office/drawing/2014/main" id="{4FDA1D8F-7481-1F9E-4957-639AE4145528}"/>
                      </a:ext>
                    </a:extLst>
                  </p:cNvPr>
                  <p:cNvSpPr/>
                  <p:nvPr/>
                </p:nvSpPr>
                <p:spPr>
                  <a:xfrm>
                    <a:off x="8114202" y="2407661"/>
                    <a:ext cx="381920" cy="515977"/>
                  </a:xfrm>
                  <a:custGeom>
                    <a:avLst/>
                    <a:gdLst>
                      <a:gd name="connsiteX0" fmla="*/ 381921 w 381920"/>
                      <a:gd name="connsiteY0" fmla="*/ 142389 h 515977"/>
                      <a:gd name="connsiteX1" fmla="*/ 363985 w 381920"/>
                      <a:gd name="connsiteY1" fmla="*/ 0 h 515977"/>
                      <a:gd name="connsiteX2" fmla="*/ 249180 w 381920"/>
                      <a:gd name="connsiteY2" fmla="*/ 21536 h 515977"/>
                      <a:gd name="connsiteX3" fmla="*/ 39564 w 381920"/>
                      <a:gd name="connsiteY3" fmla="*/ 198129 h 515977"/>
                      <a:gd name="connsiteX4" fmla="*/ 70205 w 381920"/>
                      <a:gd name="connsiteY4" fmla="*/ 410318 h 515977"/>
                      <a:gd name="connsiteX5" fmla="*/ 283604 w 381920"/>
                      <a:gd name="connsiteY5" fmla="*/ 496310 h 515977"/>
                      <a:gd name="connsiteX6" fmla="*/ 308664 w 381920"/>
                      <a:gd name="connsiteY6" fmla="*/ 238897 h 515977"/>
                      <a:gd name="connsiteX7" fmla="*/ 381921 w 381920"/>
                      <a:gd name="connsiteY7" fmla="*/ 142389 h 515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920" h="515977">
                        <a:moveTo>
                          <a:pt x="381921" y="142389"/>
                        </a:moveTo>
                        <a:lnTo>
                          <a:pt x="363985" y="0"/>
                        </a:lnTo>
                        <a:cubicBezTo>
                          <a:pt x="326514" y="18669"/>
                          <a:pt x="286385" y="27937"/>
                          <a:pt x="249180" y="21536"/>
                        </a:cubicBezTo>
                        <a:cubicBezTo>
                          <a:pt x="78054" y="-7896"/>
                          <a:pt x="-44647" y="108242"/>
                          <a:pt x="39564" y="198129"/>
                        </a:cubicBezTo>
                        <a:cubicBezTo>
                          <a:pt x="-37960" y="237477"/>
                          <a:pt x="12675" y="343948"/>
                          <a:pt x="70205" y="410318"/>
                        </a:cubicBezTo>
                        <a:cubicBezTo>
                          <a:pt x="150130" y="502549"/>
                          <a:pt x="231769" y="543373"/>
                          <a:pt x="283604" y="496310"/>
                        </a:cubicBezTo>
                        <a:cubicBezTo>
                          <a:pt x="330876" y="469497"/>
                          <a:pt x="328609" y="300400"/>
                          <a:pt x="308664" y="238897"/>
                        </a:cubicBezTo>
                        <a:cubicBezTo>
                          <a:pt x="278613" y="146199"/>
                          <a:pt x="381921" y="142389"/>
                          <a:pt x="381921" y="14238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09" name="任意多边形: 形状 108">
                    <a:extLst>
                      <a:ext uri="{FF2B5EF4-FFF2-40B4-BE49-F238E27FC236}">
                        <a16:creationId xmlns:a16="http://schemas.microsoft.com/office/drawing/2014/main" id="{002F0877-7B41-18E5-2FA7-DF9E5BD5F710}"/>
                      </a:ext>
                    </a:extLst>
                  </p:cNvPr>
                  <p:cNvSpPr/>
                  <p:nvPr/>
                </p:nvSpPr>
                <p:spPr>
                  <a:xfrm>
                    <a:off x="8297793" y="2820037"/>
                    <a:ext cx="180412" cy="167504"/>
                  </a:xfrm>
                  <a:custGeom>
                    <a:avLst/>
                    <a:gdLst>
                      <a:gd name="connsiteX0" fmla="*/ 25042 w 180412"/>
                      <a:gd name="connsiteY0" fmla="*/ 110613 h 167504"/>
                      <a:gd name="connsiteX1" fmla="*/ 131884 w 180412"/>
                      <a:gd name="connsiteY1" fmla="*/ 166972 h 167504"/>
                      <a:gd name="connsiteX2" fmla="*/ 164469 w 180412"/>
                      <a:gd name="connsiteY2" fmla="*/ 80028 h 167504"/>
                      <a:gd name="connsiteX3" fmla="*/ 35386 w 180412"/>
                      <a:gd name="connsiteY3" fmla="*/ 2504 h 167504"/>
                      <a:gd name="connsiteX4" fmla="*/ 25042 w 180412"/>
                      <a:gd name="connsiteY4" fmla="*/ 110613 h 167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12" h="167504">
                        <a:moveTo>
                          <a:pt x="25042" y="110613"/>
                        </a:moveTo>
                        <a:cubicBezTo>
                          <a:pt x="56046" y="144226"/>
                          <a:pt x="97327" y="162876"/>
                          <a:pt x="131884" y="166972"/>
                        </a:cubicBezTo>
                        <a:cubicBezTo>
                          <a:pt x="183862" y="173125"/>
                          <a:pt x="193015" y="124795"/>
                          <a:pt x="164469" y="80028"/>
                        </a:cubicBezTo>
                        <a:cubicBezTo>
                          <a:pt x="138780" y="39728"/>
                          <a:pt x="80773" y="-12031"/>
                          <a:pt x="35386" y="2504"/>
                        </a:cubicBezTo>
                        <a:cubicBezTo>
                          <a:pt x="-9324" y="16820"/>
                          <a:pt x="-10410" y="72179"/>
                          <a:pt x="25042" y="110613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10" name="任意多边形: 形状 109">
                    <a:extLst>
                      <a:ext uri="{FF2B5EF4-FFF2-40B4-BE49-F238E27FC236}">
                        <a16:creationId xmlns:a16="http://schemas.microsoft.com/office/drawing/2014/main" id="{E44AA37A-5479-2FBC-5648-31344CCB8C7B}"/>
                      </a:ext>
                    </a:extLst>
                  </p:cNvPr>
                  <p:cNvSpPr/>
                  <p:nvPr/>
                </p:nvSpPr>
                <p:spPr>
                  <a:xfrm>
                    <a:off x="8598917" y="2734281"/>
                    <a:ext cx="33202" cy="48456"/>
                  </a:xfrm>
                  <a:custGeom>
                    <a:avLst/>
                    <a:gdLst>
                      <a:gd name="connsiteX0" fmla="*/ 771 w 33202"/>
                      <a:gd name="connsiteY0" fmla="*/ 26938 h 48456"/>
                      <a:gd name="connsiteX1" fmla="*/ 21583 w 33202"/>
                      <a:gd name="connsiteY1" fmla="*/ 48303 h 48456"/>
                      <a:gd name="connsiteX2" fmla="*/ 32432 w 33202"/>
                      <a:gd name="connsiteY2" fmla="*/ 21519 h 48456"/>
                      <a:gd name="connsiteX3" fmla="*/ 11620 w 33202"/>
                      <a:gd name="connsiteY3" fmla="*/ 154 h 48456"/>
                      <a:gd name="connsiteX4" fmla="*/ 771 w 33202"/>
                      <a:gd name="connsiteY4" fmla="*/ 26938 h 48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202" h="48456">
                        <a:moveTo>
                          <a:pt x="771" y="26938"/>
                        </a:moveTo>
                        <a:cubicBezTo>
                          <a:pt x="3524" y="40235"/>
                          <a:pt x="12839" y="49798"/>
                          <a:pt x="21583" y="48303"/>
                        </a:cubicBezTo>
                        <a:cubicBezTo>
                          <a:pt x="30327" y="46807"/>
                          <a:pt x="35185" y="34815"/>
                          <a:pt x="32432" y="21519"/>
                        </a:cubicBezTo>
                        <a:cubicBezTo>
                          <a:pt x="29680" y="8222"/>
                          <a:pt x="20355" y="-1341"/>
                          <a:pt x="11620" y="154"/>
                        </a:cubicBezTo>
                        <a:cubicBezTo>
                          <a:pt x="2867" y="1659"/>
                          <a:pt x="-1981" y="13641"/>
                          <a:pt x="771" y="2693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11" name="任意多边形: 形状 110">
                    <a:extLst>
                      <a:ext uri="{FF2B5EF4-FFF2-40B4-BE49-F238E27FC236}">
                        <a16:creationId xmlns:a16="http://schemas.microsoft.com/office/drawing/2014/main" id="{57D1B41B-EDEE-B78C-6FB2-2FEB989EADD7}"/>
                      </a:ext>
                    </a:extLst>
                  </p:cNvPr>
                  <p:cNvSpPr/>
                  <p:nvPr/>
                </p:nvSpPr>
                <p:spPr>
                  <a:xfrm>
                    <a:off x="8750099" y="2708411"/>
                    <a:ext cx="33201" cy="48456"/>
                  </a:xfrm>
                  <a:custGeom>
                    <a:avLst/>
                    <a:gdLst>
                      <a:gd name="connsiteX0" fmla="*/ 770 w 33201"/>
                      <a:gd name="connsiteY0" fmla="*/ 26938 h 48456"/>
                      <a:gd name="connsiteX1" fmla="*/ 21583 w 33201"/>
                      <a:gd name="connsiteY1" fmla="*/ 48303 h 48456"/>
                      <a:gd name="connsiteX2" fmla="*/ 32432 w 33201"/>
                      <a:gd name="connsiteY2" fmla="*/ 21519 h 48456"/>
                      <a:gd name="connsiteX3" fmla="*/ 11610 w 33201"/>
                      <a:gd name="connsiteY3" fmla="*/ 154 h 48456"/>
                      <a:gd name="connsiteX4" fmla="*/ 770 w 33201"/>
                      <a:gd name="connsiteY4" fmla="*/ 26938 h 48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201" h="48456">
                        <a:moveTo>
                          <a:pt x="770" y="26938"/>
                        </a:moveTo>
                        <a:cubicBezTo>
                          <a:pt x="3523" y="40235"/>
                          <a:pt x="12839" y="49798"/>
                          <a:pt x="21583" y="48303"/>
                        </a:cubicBezTo>
                        <a:cubicBezTo>
                          <a:pt x="30327" y="46807"/>
                          <a:pt x="35184" y="34815"/>
                          <a:pt x="32432" y="21519"/>
                        </a:cubicBezTo>
                        <a:cubicBezTo>
                          <a:pt x="29679" y="8222"/>
                          <a:pt x="20354" y="-1341"/>
                          <a:pt x="11610" y="154"/>
                        </a:cubicBezTo>
                        <a:cubicBezTo>
                          <a:pt x="2875" y="1659"/>
                          <a:pt x="-1982" y="13641"/>
                          <a:pt x="770" y="2693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12" name="任意多边形: 形状 111">
                    <a:extLst>
                      <a:ext uri="{FF2B5EF4-FFF2-40B4-BE49-F238E27FC236}">
                        <a16:creationId xmlns:a16="http://schemas.microsoft.com/office/drawing/2014/main" id="{8CC498D3-AF41-4E7B-130F-ABA853B660A2}"/>
                      </a:ext>
                    </a:extLst>
                  </p:cNvPr>
                  <p:cNvSpPr/>
                  <p:nvPr/>
                </p:nvSpPr>
                <p:spPr>
                  <a:xfrm>
                    <a:off x="8714855" y="2750189"/>
                    <a:ext cx="87439" cy="125763"/>
                  </a:xfrm>
                  <a:custGeom>
                    <a:avLst/>
                    <a:gdLst>
                      <a:gd name="connsiteX0" fmla="*/ 0 w 87439"/>
                      <a:gd name="connsiteY0" fmla="*/ 0 h 125763"/>
                      <a:gd name="connsiteX1" fmla="*/ 87440 w 87439"/>
                      <a:gd name="connsiteY1" fmla="*/ 102784 h 125763"/>
                      <a:gd name="connsiteX2" fmla="*/ 26013 w 87439"/>
                      <a:gd name="connsiteY2" fmla="*/ 125644 h 125763"/>
                      <a:gd name="connsiteX3" fmla="*/ 0 w 87439"/>
                      <a:gd name="connsiteY3" fmla="*/ 0 h 125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439" h="125763">
                        <a:moveTo>
                          <a:pt x="0" y="0"/>
                        </a:moveTo>
                        <a:cubicBezTo>
                          <a:pt x="0" y="0"/>
                          <a:pt x="46301" y="71504"/>
                          <a:pt x="87440" y="102784"/>
                        </a:cubicBezTo>
                        <a:cubicBezTo>
                          <a:pt x="68323" y="128787"/>
                          <a:pt x="26013" y="125644"/>
                          <a:pt x="26013" y="12564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575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13" name="任意多边形: 形状 112">
                    <a:extLst>
                      <a:ext uri="{FF2B5EF4-FFF2-40B4-BE49-F238E27FC236}">
                        <a16:creationId xmlns:a16="http://schemas.microsoft.com/office/drawing/2014/main" id="{46211E61-B8D3-0B68-301A-810230BDBDB1}"/>
                      </a:ext>
                    </a:extLst>
                  </p:cNvPr>
                  <p:cNvSpPr/>
                  <p:nvPr/>
                </p:nvSpPr>
                <p:spPr>
                  <a:xfrm>
                    <a:off x="8574113" y="2690869"/>
                    <a:ext cx="78898" cy="31464"/>
                  </a:xfrm>
                  <a:custGeom>
                    <a:avLst/>
                    <a:gdLst>
                      <a:gd name="connsiteX0" fmla="*/ 74048 w 78898"/>
                      <a:gd name="connsiteY0" fmla="*/ 637 h 31464"/>
                      <a:gd name="connsiteX1" fmla="*/ 77211 w 78898"/>
                      <a:gd name="connsiteY1" fmla="*/ 3066 h 31464"/>
                      <a:gd name="connsiteX2" fmla="*/ 75839 w 78898"/>
                      <a:gd name="connsiteY2" fmla="*/ 14258 h 31464"/>
                      <a:gd name="connsiteX3" fmla="*/ 5211 w 78898"/>
                      <a:gd name="connsiteY3" fmla="*/ 28145 h 31464"/>
                      <a:gd name="connsiteX4" fmla="*/ 487 w 78898"/>
                      <a:gd name="connsiteY4" fmla="*/ 17915 h 31464"/>
                      <a:gd name="connsiteX5" fmla="*/ 10707 w 78898"/>
                      <a:gd name="connsiteY5" fmla="*/ 13181 h 31464"/>
                      <a:gd name="connsiteX6" fmla="*/ 66038 w 78898"/>
                      <a:gd name="connsiteY6" fmla="*/ 1694 h 31464"/>
                      <a:gd name="connsiteX7" fmla="*/ 74048 w 78898"/>
                      <a:gd name="connsiteY7" fmla="*/ 637 h 31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898" h="31464">
                        <a:moveTo>
                          <a:pt x="74048" y="637"/>
                        </a:moveTo>
                        <a:cubicBezTo>
                          <a:pt x="75249" y="1151"/>
                          <a:pt x="76344" y="1961"/>
                          <a:pt x="77211" y="3066"/>
                        </a:cubicBezTo>
                        <a:cubicBezTo>
                          <a:pt x="79916" y="6533"/>
                          <a:pt x="79306" y="11553"/>
                          <a:pt x="75839" y="14258"/>
                        </a:cubicBezTo>
                        <a:cubicBezTo>
                          <a:pt x="41511" y="41061"/>
                          <a:pt x="6669" y="28688"/>
                          <a:pt x="5211" y="28145"/>
                        </a:cubicBezTo>
                        <a:cubicBezTo>
                          <a:pt x="1182" y="27097"/>
                          <a:pt x="-1047" y="22059"/>
                          <a:pt x="487" y="17915"/>
                        </a:cubicBezTo>
                        <a:cubicBezTo>
                          <a:pt x="2011" y="13782"/>
                          <a:pt x="6573" y="11676"/>
                          <a:pt x="10707" y="13181"/>
                        </a:cubicBezTo>
                        <a:cubicBezTo>
                          <a:pt x="12155" y="13686"/>
                          <a:pt x="39073" y="22754"/>
                          <a:pt x="66038" y="1694"/>
                        </a:cubicBezTo>
                        <a:cubicBezTo>
                          <a:pt x="68391" y="-163"/>
                          <a:pt x="71467" y="-458"/>
                          <a:pt x="74048" y="63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14" name="任意多边形: 形状 113">
                    <a:extLst>
                      <a:ext uri="{FF2B5EF4-FFF2-40B4-BE49-F238E27FC236}">
                        <a16:creationId xmlns:a16="http://schemas.microsoft.com/office/drawing/2014/main" id="{F85A47B1-6B8E-4DC2-5057-2A5FCE3E3432}"/>
                      </a:ext>
                    </a:extLst>
                  </p:cNvPr>
                  <p:cNvSpPr/>
                  <p:nvPr/>
                </p:nvSpPr>
                <p:spPr>
                  <a:xfrm>
                    <a:off x="8721068" y="2627087"/>
                    <a:ext cx="79417" cy="36076"/>
                  </a:xfrm>
                  <a:custGeom>
                    <a:avLst/>
                    <a:gdLst>
                      <a:gd name="connsiteX0" fmla="*/ 73416 w 79417"/>
                      <a:gd name="connsiteY0" fmla="*/ 35834 h 36076"/>
                      <a:gd name="connsiteX1" fmla="*/ 66177 w 79417"/>
                      <a:gd name="connsiteY1" fmla="*/ 34072 h 36076"/>
                      <a:gd name="connsiteX2" fmla="*/ 9885 w 79417"/>
                      <a:gd name="connsiteY2" fmla="*/ 16860 h 36076"/>
                      <a:gd name="connsiteX3" fmla="*/ 236 w 79417"/>
                      <a:gd name="connsiteY3" fmla="*/ 11031 h 36076"/>
                      <a:gd name="connsiteX4" fmla="*/ 6017 w 79417"/>
                      <a:gd name="connsiteY4" fmla="*/ 1392 h 36076"/>
                      <a:gd name="connsiteX5" fmla="*/ 6065 w 79417"/>
                      <a:gd name="connsiteY5" fmla="*/ 1382 h 36076"/>
                      <a:gd name="connsiteX6" fmla="*/ 76731 w 79417"/>
                      <a:gd name="connsiteY6" fmla="*/ 22137 h 36076"/>
                      <a:gd name="connsiteX7" fmla="*/ 77417 w 79417"/>
                      <a:gd name="connsiteY7" fmla="*/ 33386 h 36076"/>
                      <a:gd name="connsiteX8" fmla="*/ 73416 w 79417"/>
                      <a:gd name="connsiteY8" fmla="*/ 35834 h 3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417" h="36076">
                        <a:moveTo>
                          <a:pt x="73416" y="35834"/>
                        </a:moveTo>
                        <a:cubicBezTo>
                          <a:pt x="70949" y="36453"/>
                          <a:pt x="68225" y="35891"/>
                          <a:pt x="66177" y="34072"/>
                        </a:cubicBezTo>
                        <a:cubicBezTo>
                          <a:pt x="39050" y="10040"/>
                          <a:pt x="10170" y="16794"/>
                          <a:pt x="9885" y="16860"/>
                        </a:cubicBezTo>
                        <a:cubicBezTo>
                          <a:pt x="5608" y="17918"/>
                          <a:pt x="1283" y="15308"/>
                          <a:pt x="236" y="11031"/>
                        </a:cubicBezTo>
                        <a:cubicBezTo>
                          <a:pt x="-822" y="6773"/>
                          <a:pt x="1779" y="2468"/>
                          <a:pt x="6017" y="1392"/>
                        </a:cubicBezTo>
                        <a:cubicBezTo>
                          <a:pt x="6027" y="1392"/>
                          <a:pt x="6046" y="1382"/>
                          <a:pt x="6065" y="1382"/>
                        </a:cubicBezTo>
                        <a:cubicBezTo>
                          <a:pt x="7579" y="1011"/>
                          <a:pt x="43432" y="-7390"/>
                          <a:pt x="76731" y="22137"/>
                        </a:cubicBezTo>
                        <a:cubicBezTo>
                          <a:pt x="80027" y="25052"/>
                          <a:pt x="80331" y="30100"/>
                          <a:pt x="77417" y="33386"/>
                        </a:cubicBezTo>
                        <a:cubicBezTo>
                          <a:pt x="76321" y="34643"/>
                          <a:pt x="74912" y="35453"/>
                          <a:pt x="73416" y="3583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15" name="任意多边形: 形状 114">
                    <a:extLst>
                      <a:ext uri="{FF2B5EF4-FFF2-40B4-BE49-F238E27FC236}">
                        <a16:creationId xmlns:a16="http://schemas.microsoft.com/office/drawing/2014/main" id="{C0C32FF7-DABE-29FC-D8CD-4EC1BB90DEF1}"/>
                      </a:ext>
                    </a:extLst>
                  </p:cNvPr>
                  <p:cNvSpPr/>
                  <p:nvPr/>
                </p:nvSpPr>
                <p:spPr>
                  <a:xfrm>
                    <a:off x="8354343" y="2259872"/>
                    <a:ext cx="530694" cy="351882"/>
                  </a:xfrm>
                  <a:custGeom>
                    <a:avLst/>
                    <a:gdLst>
                      <a:gd name="connsiteX0" fmla="*/ 0 w 530694"/>
                      <a:gd name="connsiteY0" fmla="*/ 188108 h 351882"/>
                      <a:gd name="connsiteX1" fmla="*/ 338576 w 530694"/>
                      <a:gd name="connsiteY1" fmla="*/ 6238 h 351882"/>
                      <a:gd name="connsiteX2" fmla="*/ 278530 w 530694"/>
                      <a:gd name="connsiteY2" fmla="*/ 31698 h 351882"/>
                      <a:gd name="connsiteX3" fmla="*/ 530695 w 530694"/>
                      <a:gd name="connsiteY3" fmla="*/ 149980 h 351882"/>
                      <a:gd name="connsiteX4" fmla="*/ 493881 w 530694"/>
                      <a:gd name="connsiteY4" fmla="*/ 128434 h 351882"/>
                      <a:gd name="connsiteX5" fmla="*/ 485556 w 530694"/>
                      <a:gd name="connsiteY5" fmla="*/ 314038 h 351882"/>
                      <a:gd name="connsiteX6" fmla="*/ 474783 w 530694"/>
                      <a:gd name="connsiteY6" fmla="*/ 276958 h 351882"/>
                      <a:gd name="connsiteX7" fmla="*/ 278654 w 530694"/>
                      <a:gd name="connsiteY7" fmla="*/ 346928 h 351882"/>
                      <a:gd name="connsiteX8" fmla="*/ 319202 w 530694"/>
                      <a:gd name="connsiteY8" fmla="*/ 326288 h 351882"/>
                      <a:gd name="connsiteX9" fmla="*/ 66751 w 530694"/>
                      <a:gd name="connsiteY9" fmla="*/ 268556 h 351882"/>
                      <a:gd name="connsiteX10" fmla="*/ 0 w 530694"/>
                      <a:gd name="connsiteY10" fmla="*/ 188108 h 351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30694" h="351882">
                        <a:moveTo>
                          <a:pt x="0" y="188108"/>
                        </a:moveTo>
                        <a:cubicBezTo>
                          <a:pt x="0" y="188108"/>
                          <a:pt x="118348" y="-40225"/>
                          <a:pt x="338576" y="6238"/>
                        </a:cubicBezTo>
                        <a:cubicBezTo>
                          <a:pt x="338576" y="6238"/>
                          <a:pt x="296428" y="15611"/>
                          <a:pt x="278530" y="31698"/>
                        </a:cubicBezTo>
                        <a:cubicBezTo>
                          <a:pt x="278530" y="31698"/>
                          <a:pt x="470773" y="14982"/>
                          <a:pt x="530695" y="149980"/>
                        </a:cubicBezTo>
                        <a:lnTo>
                          <a:pt x="493881" y="128434"/>
                        </a:lnTo>
                        <a:cubicBezTo>
                          <a:pt x="493881" y="128434"/>
                          <a:pt x="542887" y="240286"/>
                          <a:pt x="485556" y="314038"/>
                        </a:cubicBezTo>
                        <a:lnTo>
                          <a:pt x="474783" y="276958"/>
                        </a:lnTo>
                        <a:cubicBezTo>
                          <a:pt x="474783" y="276958"/>
                          <a:pt x="396116" y="374656"/>
                          <a:pt x="278654" y="346928"/>
                        </a:cubicBezTo>
                        <a:lnTo>
                          <a:pt x="319202" y="326288"/>
                        </a:lnTo>
                        <a:cubicBezTo>
                          <a:pt x="319202" y="326288"/>
                          <a:pt x="116919" y="320096"/>
                          <a:pt x="66751" y="268556"/>
                        </a:cubicBezTo>
                        <a:cubicBezTo>
                          <a:pt x="16583" y="217007"/>
                          <a:pt x="0" y="188108"/>
                          <a:pt x="0" y="18810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116" name="任意多边形: 形状 115">
                    <a:extLst>
                      <a:ext uri="{FF2B5EF4-FFF2-40B4-BE49-F238E27FC236}">
                        <a16:creationId xmlns:a16="http://schemas.microsoft.com/office/drawing/2014/main" id="{FA71A0AD-3D64-4107-FBC8-42E4531B2309}"/>
                      </a:ext>
                    </a:extLst>
                  </p:cNvPr>
                  <p:cNvSpPr/>
                  <p:nvPr/>
                </p:nvSpPr>
                <p:spPr>
                  <a:xfrm>
                    <a:off x="8665480" y="2908494"/>
                    <a:ext cx="101699" cy="37205"/>
                  </a:xfrm>
                  <a:custGeom>
                    <a:avLst/>
                    <a:gdLst>
                      <a:gd name="connsiteX0" fmla="*/ 95305 w 101699"/>
                      <a:gd name="connsiteY0" fmla="*/ 37205 h 37205"/>
                      <a:gd name="connsiteX1" fmla="*/ 90600 w 101699"/>
                      <a:gd name="connsiteY1" fmla="*/ 35158 h 37205"/>
                      <a:gd name="connsiteX2" fmla="*/ 7942 w 101699"/>
                      <a:gd name="connsiteY2" fmla="*/ 15365 h 37205"/>
                      <a:gd name="connsiteX3" fmla="*/ 188 w 101699"/>
                      <a:gd name="connsiteY3" fmla="*/ 10669 h 37205"/>
                      <a:gd name="connsiteX4" fmla="*/ 4865 w 101699"/>
                      <a:gd name="connsiteY4" fmla="*/ 2916 h 37205"/>
                      <a:gd name="connsiteX5" fmla="*/ 99991 w 101699"/>
                      <a:gd name="connsiteY5" fmla="*/ 26433 h 37205"/>
                      <a:gd name="connsiteX6" fmla="*/ 99648 w 101699"/>
                      <a:gd name="connsiteY6" fmla="*/ 35491 h 37205"/>
                      <a:gd name="connsiteX7" fmla="*/ 95305 w 101699"/>
                      <a:gd name="connsiteY7" fmla="*/ 37205 h 37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699" h="37205">
                        <a:moveTo>
                          <a:pt x="95305" y="37205"/>
                        </a:moveTo>
                        <a:cubicBezTo>
                          <a:pt x="93581" y="37205"/>
                          <a:pt x="91866" y="36520"/>
                          <a:pt x="90600" y="35158"/>
                        </a:cubicBezTo>
                        <a:cubicBezTo>
                          <a:pt x="60729" y="2906"/>
                          <a:pt x="8465" y="15241"/>
                          <a:pt x="7942" y="15365"/>
                        </a:cubicBezTo>
                        <a:cubicBezTo>
                          <a:pt x="4522" y="16184"/>
                          <a:pt x="1036" y="14107"/>
                          <a:pt x="188" y="10669"/>
                        </a:cubicBezTo>
                        <a:cubicBezTo>
                          <a:pt x="-659" y="7240"/>
                          <a:pt x="1436" y="3763"/>
                          <a:pt x="4865" y="2916"/>
                        </a:cubicBezTo>
                        <a:cubicBezTo>
                          <a:pt x="7303" y="2306"/>
                          <a:pt x="64920" y="-11410"/>
                          <a:pt x="99991" y="26433"/>
                        </a:cubicBezTo>
                        <a:cubicBezTo>
                          <a:pt x="102401" y="29033"/>
                          <a:pt x="102239" y="33081"/>
                          <a:pt x="99648" y="35491"/>
                        </a:cubicBezTo>
                        <a:cubicBezTo>
                          <a:pt x="98429" y="36644"/>
                          <a:pt x="96867" y="37205"/>
                          <a:pt x="95305" y="3720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>
                    <a:spAutoFit/>
                  </a:bodyPr>
                  <a:lstStyle/>
                  <a:p>
                    <a:pPr hangingPunct="0">
                      <a:lnSpc>
                        <a:spcPct val="120000"/>
                      </a:lnSpc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942EBD4C-1E1F-2624-AC84-75563C10B0D7}"/>
                  </a:ext>
                </a:extLst>
              </p:cNvPr>
              <p:cNvGrpSpPr/>
              <p:nvPr/>
            </p:nvGrpSpPr>
            <p:grpSpPr>
              <a:xfrm>
                <a:off x="7110864" y="4655132"/>
                <a:ext cx="3391376" cy="150523"/>
                <a:chOff x="7110864" y="4655132"/>
                <a:chExt cx="3391376" cy="150523"/>
              </a:xfrm>
            </p:grpSpPr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64EDF54F-4FAB-EF7A-B1BE-FA37AB61BCFC}"/>
                    </a:ext>
                  </a:extLst>
                </p:cNvPr>
                <p:cNvSpPr/>
                <p:nvPr/>
              </p:nvSpPr>
              <p:spPr>
                <a:xfrm>
                  <a:off x="7187579" y="4655132"/>
                  <a:ext cx="3228746" cy="150523"/>
                </a:xfrm>
                <a:custGeom>
                  <a:avLst/>
                  <a:gdLst>
                    <a:gd name="connsiteX0" fmla="*/ 0 w 3228746"/>
                    <a:gd name="connsiteY0" fmla="*/ 0 h 150523"/>
                    <a:gd name="connsiteX1" fmla="*/ 3228747 w 3228746"/>
                    <a:gd name="connsiteY1" fmla="*/ 0 h 150523"/>
                    <a:gd name="connsiteX2" fmla="*/ 3228747 w 3228746"/>
                    <a:gd name="connsiteY2" fmla="*/ 150524 h 150523"/>
                    <a:gd name="connsiteX3" fmla="*/ 0 w 3228746"/>
                    <a:gd name="connsiteY3" fmla="*/ 150524 h 150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28746" h="150523">
                      <a:moveTo>
                        <a:pt x="0" y="0"/>
                      </a:moveTo>
                      <a:lnTo>
                        <a:pt x="3228747" y="0"/>
                      </a:lnTo>
                      <a:lnTo>
                        <a:pt x="3228747" y="150524"/>
                      </a:lnTo>
                      <a:lnTo>
                        <a:pt x="0" y="15052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7D093CA2-F650-DCDC-39DB-5391574F66BB}"/>
                    </a:ext>
                  </a:extLst>
                </p:cNvPr>
                <p:cNvSpPr/>
                <p:nvPr/>
              </p:nvSpPr>
              <p:spPr>
                <a:xfrm>
                  <a:off x="7187579" y="4655132"/>
                  <a:ext cx="3228746" cy="150523"/>
                </a:xfrm>
                <a:custGeom>
                  <a:avLst/>
                  <a:gdLst>
                    <a:gd name="connsiteX0" fmla="*/ 0 w 3228746"/>
                    <a:gd name="connsiteY0" fmla="*/ 0 h 150523"/>
                    <a:gd name="connsiteX1" fmla="*/ 3228747 w 3228746"/>
                    <a:gd name="connsiteY1" fmla="*/ 0 h 150523"/>
                    <a:gd name="connsiteX2" fmla="*/ 3228747 w 3228746"/>
                    <a:gd name="connsiteY2" fmla="*/ 150524 h 150523"/>
                    <a:gd name="connsiteX3" fmla="*/ 0 w 3228746"/>
                    <a:gd name="connsiteY3" fmla="*/ 150524 h 150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28746" h="150523">
                      <a:moveTo>
                        <a:pt x="0" y="0"/>
                      </a:moveTo>
                      <a:lnTo>
                        <a:pt x="3228747" y="0"/>
                      </a:lnTo>
                      <a:lnTo>
                        <a:pt x="3228747" y="150524"/>
                      </a:lnTo>
                      <a:lnTo>
                        <a:pt x="0" y="150524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2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 dirty="0"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97A3358B-DB06-8AD4-C70B-B614ABBD2B3F}"/>
                    </a:ext>
                  </a:extLst>
                </p:cNvPr>
                <p:cNvSpPr/>
                <p:nvPr/>
              </p:nvSpPr>
              <p:spPr>
                <a:xfrm>
                  <a:off x="7110864" y="4655132"/>
                  <a:ext cx="3391376" cy="75266"/>
                </a:xfrm>
                <a:custGeom>
                  <a:avLst/>
                  <a:gdLst>
                    <a:gd name="connsiteX0" fmla="*/ 3353743 w 3391376"/>
                    <a:gd name="connsiteY0" fmla="*/ 0 h 75266"/>
                    <a:gd name="connsiteX1" fmla="*/ 37633 w 3391376"/>
                    <a:gd name="connsiteY1" fmla="*/ 0 h 75266"/>
                    <a:gd name="connsiteX2" fmla="*/ 0 w 3391376"/>
                    <a:gd name="connsiteY2" fmla="*/ 37633 h 75266"/>
                    <a:gd name="connsiteX3" fmla="*/ 0 w 3391376"/>
                    <a:gd name="connsiteY3" fmla="*/ 37633 h 75266"/>
                    <a:gd name="connsiteX4" fmla="*/ 37633 w 3391376"/>
                    <a:gd name="connsiteY4" fmla="*/ 75267 h 75266"/>
                    <a:gd name="connsiteX5" fmla="*/ 3353743 w 3391376"/>
                    <a:gd name="connsiteY5" fmla="*/ 75267 h 75266"/>
                    <a:gd name="connsiteX6" fmla="*/ 3391376 w 3391376"/>
                    <a:gd name="connsiteY6" fmla="*/ 37633 h 75266"/>
                    <a:gd name="connsiteX7" fmla="*/ 3391376 w 3391376"/>
                    <a:gd name="connsiteY7" fmla="*/ 37633 h 75266"/>
                    <a:gd name="connsiteX8" fmla="*/ 3353743 w 3391376"/>
                    <a:gd name="connsiteY8" fmla="*/ 0 h 75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91376" h="75266">
                      <a:moveTo>
                        <a:pt x="3353743" y="0"/>
                      </a:moveTo>
                      <a:lnTo>
                        <a:pt x="37633" y="0"/>
                      </a:lnTo>
                      <a:cubicBezTo>
                        <a:pt x="16850" y="0"/>
                        <a:pt x="0" y="16850"/>
                        <a:pt x="0" y="37633"/>
                      </a:cubicBezTo>
                      <a:lnTo>
                        <a:pt x="0" y="37633"/>
                      </a:lnTo>
                      <a:cubicBezTo>
                        <a:pt x="0" y="58417"/>
                        <a:pt x="16850" y="75267"/>
                        <a:pt x="37633" y="75267"/>
                      </a:cubicBezTo>
                      <a:lnTo>
                        <a:pt x="3353743" y="75267"/>
                      </a:lnTo>
                      <a:cubicBezTo>
                        <a:pt x="3374527" y="75267"/>
                        <a:pt x="3391376" y="58417"/>
                        <a:pt x="3391376" y="37633"/>
                      </a:cubicBezTo>
                      <a:lnTo>
                        <a:pt x="3391376" y="37633"/>
                      </a:lnTo>
                      <a:cubicBezTo>
                        <a:pt x="3391367" y="16850"/>
                        <a:pt x="3374527" y="0"/>
                        <a:pt x="3353743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D672254F-86E6-D201-7D6F-F74D88EE4D57}"/>
                    </a:ext>
                  </a:extLst>
                </p:cNvPr>
                <p:cNvSpPr/>
                <p:nvPr/>
              </p:nvSpPr>
              <p:spPr>
                <a:xfrm>
                  <a:off x="7110864" y="4655132"/>
                  <a:ext cx="3391376" cy="75266"/>
                </a:xfrm>
                <a:custGeom>
                  <a:avLst/>
                  <a:gdLst>
                    <a:gd name="connsiteX0" fmla="*/ 3353743 w 3391376"/>
                    <a:gd name="connsiteY0" fmla="*/ 0 h 75266"/>
                    <a:gd name="connsiteX1" fmla="*/ 37633 w 3391376"/>
                    <a:gd name="connsiteY1" fmla="*/ 0 h 75266"/>
                    <a:gd name="connsiteX2" fmla="*/ 0 w 3391376"/>
                    <a:gd name="connsiteY2" fmla="*/ 37633 h 75266"/>
                    <a:gd name="connsiteX3" fmla="*/ 0 w 3391376"/>
                    <a:gd name="connsiteY3" fmla="*/ 37633 h 75266"/>
                    <a:gd name="connsiteX4" fmla="*/ 37633 w 3391376"/>
                    <a:gd name="connsiteY4" fmla="*/ 75267 h 75266"/>
                    <a:gd name="connsiteX5" fmla="*/ 3353743 w 3391376"/>
                    <a:gd name="connsiteY5" fmla="*/ 75267 h 75266"/>
                    <a:gd name="connsiteX6" fmla="*/ 3391376 w 3391376"/>
                    <a:gd name="connsiteY6" fmla="*/ 37633 h 75266"/>
                    <a:gd name="connsiteX7" fmla="*/ 3391376 w 3391376"/>
                    <a:gd name="connsiteY7" fmla="*/ 37633 h 75266"/>
                    <a:gd name="connsiteX8" fmla="*/ 3353743 w 3391376"/>
                    <a:gd name="connsiteY8" fmla="*/ 0 h 75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91376" h="75266">
                      <a:moveTo>
                        <a:pt x="3353743" y="0"/>
                      </a:moveTo>
                      <a:lnTo>
                        <a:pt x="37633" y="0"/>
                      </a:lnTo>
                      <a:cubicBezTo>
                        <a:pt x="16850" y="0"/>
                        <a:pt x="0" y="16850"/>
                        <a:pt x="0" y="37633"/>
                      </a:cubicBezTo>
                      <a:lnTo>
                        <a:pt x="0" y="37633"/>
                      </a:lnTo>
                      <a:cubicBezTo>
                        <a:pt x="0" y="58417"/>
                        <a:pt x="16850" y="75267"/>
                        <a:pt x="37633" y="75267"/>
                      </a:cubicBezTo>
                      <a:lnTo>
                        <a:pt x="3353743" y="75267"/>
                      </a:lnTo>
                      <a:cubicBezTo>
                        <a:pt x="3374527" y="75267"/>
                        <a:pt x="3391376" y="58417"/>
                        <a:pt x="3391376" y="37633"/>
                      </a:cubicBezTo>
                      <a:lnTo>
                        <a:pt x="3391376" y="37633"/>
                      </a:lnTo>
                      <a:cubicBezTo>
                        <a:pt x="3391367" y="16850"/>
                        <a:pt x="3374527" y="0"/>
                        <a:pt x="3353743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90000"/>
                    <a:alpha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 dirty="0"/>
                </a:p>
              </p:txBody>
            </p:sp>
          </p:grpSp>
        </p:grp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3DC46D6-BDE3-179E-82E7-7C6747E36A34}"/>
              </a:ext>
            </a:extLst>
          </p:cNvPr>
          <p:cNvGrpSpPr/>
          <p:nvPr/>
        </p:nvGrpSpPr>
        <p:grpSpPr>
          <a:xfrm rot="19736546">
            <a:off x="3818394" y="1597394"/>
            <a:ext cx="1080702" cy="682755"/>
            <a:chOff x="9514549" y="4411833"/>
            <a:chExt cx="1709223" cy="1079836"/>
          </a:xfrm>
        </p:grpSpPr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D7B587AC-E4A3-7BA5-40F6-422D5E45D52F}"/>
                </a:ext>
              </a:extLst>
            </p:cNvPr>
            <p:cNvSpPr/>
            <p:nvPr userDrawn="1"/>
          </p:nvSpPr>
          <p:spPr>
            <a:xfrm>
              <a:off x="9514549" y="4411833"/>
              <a:ext cx="1709223" cy="1079836"/>
            </a:xfrm>
            <a:custGeom>
              <a:avLst/>
              <a:gdLst>
                <a:gd name="connsiteX0" fmla="*/ 574222 w 1709223"/>
                <a:gd name="connsiteY0" fmla="*/ 1079837 h 1079836"/>
                <a:gd name="connsiteX1" fmla="*/ 1709223 w 1709223"/>
                <a:gd name="connsiteY1" fmla="*/ 213844 h 1079836"/>
                <a:gd name="connsiteX2" fmla="*/ 0 w 1709223"/>
                <a:gd name="connsiteY2" fmla="*/ 0 h 1079836"/>
                <a:gd name="connsiteX3" fmla="*/ 356062 w 1709223"/>
                <a:gd name="connsiteY3" fmla="*/ 287207 h 1079836"/>
                <a:gd name="connsiteX4" fmla="*/ 195217 w 1709223"/>
                <a:gd name="connsiteY4" fmla="*/ 528420 h 1079836"/>
                <a:gd name="connsiteX5" fmla="*/ 468444 w 1709223"/>
                <a:gd name="connsiteY5" fmla="*/ 562599 h 107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9223" h="1079836">
                  <a:moveTo>
                    <a:pt x="574222" y="1079837"/>
                  </a:moveTo>
                  <a:lnTo>
                    <a:pt x="1709223" y="213844"/>
                  </a:lnTo>
                  <a:lnTo>
                    <a:pt x="0" y="0"/>
                  </a:lnTo>
                  <a:lnTo>
                    <a:pt x="356062" y="287207"/>
                  </a:lnTo>
                  <a:lnTo>
                    <a:pt x="195217" y="528420"/>
                  </a:lnTo>
                  <a:lnTo>
                    <a:pt x="468444" y="562599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70B91115-C28A-41C7-00D1-B39447B2AE1F}"/>
                </a:ext>
              </a:extLst>
            </p:cNvPr>
            <p:cNvSpPr/>
            <p:nvPr userDrawn="1"/>
          </p:nvSpPr>
          <p:spPr>
            <a:xfrm>
              <a:off x="9709766" y="4625677"/>
              <a:ext cx="1514006" cy="314575"/>
            </a:xfrm>
            <a:custGeom>
              <a:avLst/>
              <a:gdLst>
                <a:gd name="connsiteX0" fmla="*/ 160845 w 1514006"/>
                <a:gd name="connsiteY0" fmla="*/ 73364 h 314575"/>
                <a:gd name="connsiteX1" fmla="*/ 0 w 1514006"/>
                <a:gd name="connsiteY1" fmla="*/ 314576 h 314575"/>
                <a:gd name="connsiteX2" fmla="*/ 251194 w 1514006"/>
                <a:gd name="connsiteY2" fmla="*/ 241006 h 314575"/>
                <a:gd name="connsiteX3" fmla="*/ 1514006 w 1514006"/>
                <a:gd name="connsiteY3" fmla="*/ 0 h 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006" h="314575">
                  <a:moveTo>
                    <a:pt x="160845" y="73364"/>
                  </a:moveTo>
                  <a:lnTo>
                    <a:pt x="0" y="314576"/>
                  </a:lnTo>
                  <a:lnTo>
                    <a:pt x="251194" y="241006"/>
                  </a:lnTo>
                  <a:lnTo>
                    <a:pt x="1514006" y="0"/>
                  </a:lnTo>
                  <a:close/>
                </a:path>
              </a:pathLst>
            </a:custGeom>
            <a:solidFill>
              <a:schemeClr val="accent2"/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D6536221-2B11-4EE6-E359-2BBBBC185E2F}"/>
                </a:ext>
              </a:extLst>
            </p:cNvPr>
            <p:cNvSpPr/>
            <p:nvPr userDrawn="1"/>
          </p:nvSpPr>
          <p:spPr>
            <a:xfrm>
              <a:off x="9960961" y="4625677"/>
              <a:ext cx="1262811" cy="865992"/>
            </a:xfrm>
            <a:custGeom>
              <a:avLst/>
              <a:gdLst>
                <a:gd name="connsiteX0" fmla="*/ 127810 w 1262811"/>
                <a:gd name="connsiteY0" fmla="*/ 865993 h 865992"/>
                <a:gd name="connsiteX1" fmla="*/ 0 w 1262811"/>
                <a:gd name="connsiteY1" fmla="*/ 241006 h 865992"/>
                <a:gd name="connsiteX2" fmla="*/ 1262812 w 1262811"/>
                <a:gd name="connsiteY2" fmla="*/ 0 h 8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811" h="865992">
                  <a:moveTo>
                    <a:pt x="127810" y="865993"/>
                  </a:moveTo>
                  <a:lnTo>
                    <a:pt x="0" y="241006"/>
                  </a:lnTo>
                  <a:lnTo>
                    <a:pt x="1262812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27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CA721BD-CB3F-8E90-CE04-7861F86A6225}"/>
              </a:ext>
            </a:extLst>
          </p:cNvPr>
          <p:cNvSpPr txBox="1"/>
          <p:nvPr/>
        </p:nvSpPr>
        <p:spPr>
          <a:xfrm>
            <a:off x="3421224" y="5452302"/>
            <a:ext cx="6083717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为什么面对同一场雨，两个人的情绪却截然不同呢？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CDF12-12C5-5827-137F-A61B4324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F97EEE-C541-04A7-047C-DBDA8DFBEA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83029" y="5504901"/>
            <a:ext cx="395288" cy="323851"/>
            <a:chOff x="1833" y="3611"/>
            <a:chExt cx="249" cy="204"/>
          </a:xfrm>
          <a:solidFill>
            <a:schemeClr val="accent1"/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200ACA8-17D8-84F8-2CAB-42A351B52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3655"/>
              <a:ext cx="204" cy="160"/>
            </a:xfrm>
            <a:custGeom>
              <a:avLst/>
              <a:gdLst>
                <a:gd name="T0" fmla="*/ 232 w 232"/>
                <a:gd name="T1" fmla="*/ 148 h 182"/>
                <a:gd name="T2" fmla="*/ 232 w 232"/>
                <a:gd name="T3" fmla="*/ 148 h 182"/>
                <a:gd name="T4" fmla="*/ 76 w 232"/>
                <a:gd name="T5" fmla="*/ 148 h 182"/>
                <a:gd name="T6" fmla="*/ 59 w 232"/>
                <a:gd name="T7" fmla="*/ 165 h 182"/>
                <a:gd name="T8" fmla="*/ 42 w 232"/>
                <a:gd name="T9" fmla="*/ 182 h 182"/>
                <a:gd name="T10" fmla="*/ 42 w 232"/>
                <a:gd name="T11" fmla="*/ 148 h 182"/>
                <a:gd name="T12" fmla="*/ 0 w 232"/>
                <a:gd name="T13" fmla="*/ 148 h 182"/>
                <a:gd name="T14" fmla="*/ 0 w 232"/>
                <a:gd name="T15" fmla="*/ 0 h 182"/>
                <a:gd name="T16" fmla="*/ 232 w 232"/>
                <a:gd name="T17" fmla="*/ 0 h 182"/>
                <a:gd name="T18" fmla="*/ 232 w 232"/>
                <a:gd name="T19" fmla="*/ 14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182">
                  <a:moveTo>
                    <a:pt x="232" y="148"/>
                  </a:moveTo>
                  <a:lnTo>
                    <a:pt x="232" y="148"/>
                  </a:lnTo>
                  <a:lnTo>
                    <a:pt x="76" y="148"/>
                  </a:lnTo>
                  <a:cubicBezTo>
                    <a:pt x="70" y="154"/>
                    <a:pt x="64" y="159"/>
                    <a:pt x="59" y="165"/>
                  </a:cubicBezTo>
                  <a:cubicBezTo>
                    <a:pt x="53" y="171"/>
                    <a:pt x="48" y="176"/>
                    <a:pt x="42" y="182"/>
                  </a:cubicBezTo>
                  <a:lnTo>
                    <a:pt x="42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232" y="0"/>
                  </a:lnTo>
                  <a:lnTo>
                    <a:pt x="232" y="1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E3B7571-ABDA-AD07-69EB-8397583CA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" y="3611"/>
              <a:ext cx="224" cy="148"/>
            </a:xfrm>
            <a:custGeom>
              <a:avLst/>
              <a:gdLst>
                <a:gd name="T0" fmla="*/ 254 w 254"/>
                <a:gd name="T1" fmla="*/ 169 h 169"/>
                <a:gd name="T2" fmla="*/ 254 w 254"/>
                <a:gd name="T3" fmla="*/ 169 h 169"/>
                <a:gd name="T4" fmla="*/ 212 w 254"/>
                <a:gd name="T5" fmla="*/ 169 h 169"/>
                <a:gd name="T6" fmla="*/ 212 w 254"/>
                <a:gd name="T7" fmla="*/ 42 h 169"/>
                <a:gd name="T8" fmla="*/ 0 w 254"/>
                <a:gd name="T9" fmla="*/ 42 h 169"/>
                <a:gd name="T10" fmla="*/ 0 w 254"/>
                <a:gd name="T11" fmla="*/ 0 h 169"/>
                <a:gd name="T12" fmla="*/ 254 w 254"/>
                <a:gd name="T13" fmla="*/ 0 h 169"/>
                <a:gd name="T14" fmla="*/ 254 w 254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169">
                  <a:moveTo>
                    <a:pt x="254" y="169"/>
                  </a:moveTo>
                  <a:lnTo>
                    <a:pt x="254" y="169"/>
                  </a:lnTo>
                  <a:lnTo>
                    <a:pt x="212" y="169"/>
                  </a:lnTo>
                  <a:lnTo>
                    <a:pt x="212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16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1DDE132A-2FFA-005B-896F-80ACEB9FF5CD}"/>
              </a:ext>
            </a:extLst>
          </p:cNvPr>
          <p:cNvGrpSpPr/>
          <p:nvPr/>
        </p:nvGrpSpPr>
        <p:grpSpPr>
          <a:xfrm>
            <a:off x="2481205" y="1507201"/>
            <a:ext cx="7372730" cy="3898606"/>
            <a:chOff x="2481205" y="1601905"/>
            <a:chExt cx="7372730" cy="3898606"/>
          </a:xfrm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E3F8D864-4CAF-0F6C-8AAA-81F573A0FC2C}"/>
                </a:ext>
              </a:extLst>
            </p:cNvPr>
            <p:cNvSpPr/>
            <p:nvPr/>
          </p:nvSpPr>
          <p:spPr bwMode="auto">
            <a:xfrm>
              <a:off x="4528501" y="3168767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E9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5D5E446-9BA8-62F2-D193-86A340A2CAA2}"/>
                </a:ext>
              </a:extLst>
            </p:cNvPr>
            <p:cNvSpPr/>
            <p:nvPr/>
          </p:nvSpPr>
          <p:spPr bwMode="auto">
            <a:xfrm>
              <a:off x="5028563" y="2808405"/>
              <a:ext cx="3175" cy="317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9250A90-FB6C-CAF5-9FD5-4DAA4627427A}"/>
                </a:ext>
              </a:extLst>
            </p:cNvPr>
            <p:cNvSpPr/>
            <p:nvPr/>
          </p:nvSpPr>
          <p:spPr bwMode="auto">
            <a:xfrm>
              <a:off x="5561963" y="2463917"/>
              <a:ext cx="6350" cy="317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0 h 2"/>
                <a:gd name="T4" fmla="*/ 5 w 5"/>
                <a:gd name="T5" fmla="*/ 2 h 2"/>
                <a:gd name="T6" fmla="*/ 2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1"/>
                    <a:pt x="2" y="0"/>
                  </a:cubicBezTo>
                </a:path>
              </a:pathLst>
            </a:custGeom>
            <a:solidFill>
              <a:srgbClr val="CE9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AF94656A-4211-62DE-C590-FF3942887D55}"/>
                </a:ext>
              </a:extLst>
            </p:cNvPr>
            <p:cNvSpPr/>
            <p:nvPr/>
          </p:nvSpPr>
          <p:spPr bwMode="auto">
            <a:xfrm>
              <a:off x="7120888" y="1606667"/>
              <a:ext cx="57150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B6D35E5-17DD-3907-921F-788E5FF2E68A}"/>
                </a:ext>
              </a:extLst>
            </p:cNvPr>
            <p:cNvSpPr/>
            <p:nvPr/>
          </p:nvSpPr>
          <p:spPr bwMode="auto">
            <a:xfrm>
              <a:off x="4798376" y="1913055"/>
              <a:ext cx="92075" cy="223838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AEC3171-D6B8-3883-84ED-31C0663ED34B}"/>
                </a:ext>
              </a:extLst>
            </p:cNvPr>
            <p:cNvSpPr/>
            <p:nvPr/>
          </p:nvSpPr>
          <p:spPr bwMode="auto">
            <a:xfrm>
              <a:off x="4263388" y="2165467"/>
              <a:ext cx="92075" cy="225425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3C6A3575-D6B9-5E3F-BF40-2204B677876C}"/>
                </a:ext>
              </a:extLst>
            </p:cNvPr>
            <p:cNvSpPr/>
            <p:nvPr/>
          </p:nvSpPr>
          <p:spPr bwMode="auto">
            <a:xfrm>
              <a:off x="3782376" y="3097330"/>
              <a:ext cx="92075" cy="225425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80BFDDD-B098-B66A-1630-25272B7C3867}"/>
                </a:ext>
              </a:extLst>
            </p:cNvPr>
            <p:cNvSpPr/>
            <p:nvPr/>
          </p:nvSpPr>
          <p:spPr bwMode="auto">
            <a:xfrm>
              <a:off x="3742688" y="4156192"/>
              <a:ext cx="93663" cy="223838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8EFB43D9-B7F5-5307-E008-5ABAFDA7CADC}"/>
                </a:ext>
              </a:extLst>
            </p:cNvPr>
            <p:cNvSpPr/>
            <p:nvPr/>
          </p:nvSpPr>
          <p:spPr bwMode="auto">
            <a:xfrm>
              <a:off x="7425688" y="2097205"/>
              <a:ext cx="93663" cy="225425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00FAA45-1ED7-4247-BFC1-E6959A1C698E}"/>
                </a:ext>
              </a:extLst>
            </p:cNvPr>
            <p:cNvSpPr/>
            <p:nvPr/>
          </p:nvSpPr>
          <p:spPr bwMode="auto">
            <a:xfrm>
              <a:off x="5842951" y="1825742"/>
              <a:ext cx="92075" cy="223838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E762A289-4E84-17AD-7900-47C72D8127F2}"/>
                </a:ext>
              </a:extLst>
            </p:cNvPr>
            <p:cNvSpPr/>
            <p:nvPr/>
          </p:nvSpPr>
          <p:spPr bwMode="auto">
            <a:xfrm>
              <a:off x="7363776" y="2602030"/>
              <a:ext cx="92075" cy="225425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A0F8B37A-032E-6FC9-3AA7-4CF941F4F31D}"/>
                </a:ext>
              </a:extLst>
            </p:cNvPr>
            <p:cNvSpPr/>
            <p:nvPr/>
          </p:nvSpPr>
          <p:spPr bwMode="auto">
            <a:xfrm>
              <a:off x="8019413" y="1601905"/>
              <a:ext cx="92075" cy="225425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0DE1924-48C3-8E07-0BCB-99A1A7A6C3C4}"/>
                </a:ext>
              </a:extLst>
            </p:cNvPr>
            <p:cNvSpPr/>
            <p:nvPr/>
          </p:nvSpPr>
          <p:spPr bwMode="auto">
            <a:xfrm>
              <a:off x="8073388" y="2335330"/>
              <a:ext cx="55563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83C9C62-29E0-6EB5-95ED-A9A3F9EE5E98}"/>
                </a:ext>
              </a:extLst>
            </p:cNvPr>
            <p:cNvSpPr/>
            <p:nvPr/>
          </p:nvSpPr>
          <p:spPr bwMode="auto">
            <a:xfrm>
              <a:off x="5863588" y="4364155"/>
              <a:ext cx="55563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55BE8FA-B1EC-A8B2-3059-CEF26CAE8B84}"/>
                </a:ext>
              </a:extLst>
            </p:cNvPr>
            <p:cNvSpPr/>
            <p:nvPr/>
          </p:nvSpPr>
          <p:spPr bwMode="auto">
            <a:xfrm>
              <a:off x="7441563" y="3106855"/>
              <a:ext cx="57150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849C8D75-E9BB-9AA2-073B-4ECC0DED9245}"/>
                </a:ext>
              </a:extLst>
            </p:cNvPr>
            <p:cNvSpPr/>
            <p:nvPr/>
          </p:nvSpPr>
          <p:spPr bwMode="auto">
            <a:xfrm>
              <a:off x="4395151" y="1646355"/>
              <a:ext cx="57150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9CCB202-8C23-5404-3204-CDE52C10B369}"/>
                </a:ext>
              </a:extLst>
            </p:cNvPr>
            <p:cNvSpPr/>
            <p:nvPr/>
          </p:nvSpPr>
          <p:spPr bwMode="auto">
            <a:xfrm>
              <a:off x="4060188" y="2927467"/>
              <a:ext cx="55563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6A1DA2F-A64A-9135-CE02-38A8D775D6EE}"/>
                </a:ext>
              </a:extLst>
            </p:cNvPr>
            <p:cNvSpPr/>
            <p:nvPr/>
          </p:nvSpPr>
          <p:spPr bwMode="auto">
            <a:xfrm>
              <a:off x="4322126" y="2646480"/>
              <a:ext cx="57150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1BA7F60E-C347-491E-EA5C-4A590A3A6DD2}"/>
                </a:ext>
              </a:extLst>
            </p:cNvPr>
            <p:cNvSpPr/>
            <p:nvPr/>
          </p:nvSpPr>
          <p:spPr bwMode="auto">
            <a:xfrm>
              <a:off x="4934901" y="2179755"/>
              <a:ext cx="55563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AADD19C-EFAD-D347-4EFA-5690FF2574F7}"/>
                </a:ext>
              </a:extLst>
            </p:cNvPr>
            <p:cNvSpPr/>
            <p:nvPr/>
          </p:nvSpPr>
          <p:spPr bwMode="auto">
            <a:xfrm>
              <a:off x="4220526" y="3344980"/>
              <a:ext cx="55563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14899B3A-478B-8DD3-A39A-F8366803D331}"/>
                </a:ext>
              </a:extLst>
            </p:cNvPr>
            <p:cNvSpPr/>
            <p:nvPr/>
          </p:nvSpPr>
          <p:spPr bwMode="auto">
            <a:xfrm>
              <a:off x="3836351" y="3781542"/>
              <a:ext cx="57150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E4B64A87-E736-6962-D069-C2C10FE0BCBC}"/>
                </a:ext>
              </a:extLst>
            </p:cNvPr>
            <p:cNvSpPr/>
            <p:nvPr/>
          </p:nvSpPr>
          <p:spPr bwMode="auto">
            <a:xfrm>
              <a:off x="3560126" y="3962517"/>
              <a:ext cx="55563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22885624-79BF-CED4-D36E-E79D8C243F05}"/>
                </a:ext>
              </a:extLst>
            </p:cNvPr>
            <p:cNvSpPr/>
            <p:nvPr/>
          </p:nvSpPr>
          <p:spPr bwMode="auto">
            <a:xfrm>
              <a:off x="6422388" y="3632317"/>
              <a:ext cx="55563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5AFD8A3-3328-F023-B2D3-E59AC32E82D2}"/>
                </a:ext>
              </a:extLst>
            </p:cNvPr>
            <p:cNvSpPr/>
            <p:nvPr/>
          </p:nvSpPr>
          <p:spPr bwMode="auto">
            <a:xfrm>
              <a:off x="7806688" y="3714867"/>
              <a:ext cx="55563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2AD933AD-F03F-DCF7-519B-92BAB4DC0ED9}"/>
                </a:ext>
              </a:extLst>
            </p:cNvPr>
            <p:cNvSpPr/>
            <p:nvPr/>
          </p:nvSpPr>
          <p:spPr bwMode="auto">
            <a:xfrm>
              <a:off x="7363776" y="4156192"/>
              <a:ext cx="92075" cy="223838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9B8284D4-96C2-7784-8D4C-FD451A55EB3A}"/>
                </a:ext>
              </a:extLst>
            </p:cNvPr>
            <p:cNvSpPr/>
            <p:nvPr/>
          </p:nvSpPr>
          <p:spPr bwMode="auto">
            <a:xfrm>
              <a:off x="8174988" y="3175117"/>
              <a:ext cx="92075" cy="225425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D9F3BC1B-FF75-F5EE-5D12-1D49362BB8E4}"/>
                </a:ext>
              </a:extLst>
            </p:cNvPr>
            <p:cNvSpPr/>
            <p:nvPr/>
          </p:nvSpPr>
          <p:spPr bwMode="auto">
            <a:xfrm>
              <a:off x="8252776" y="3792655"/>
              <a:ext cx="57150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25C1AA2E-A844-719F-AD62-1D3B2BB936A9}"/>
                </a:ext>
              </a:extLst>
            </p:cNvPr>
            <p:cNvSpPr/>
            <p:nvPr/>
          </p:nvSpPr>
          <p:spPr bwMode="auto">
            <a:xfrm>
              <a:off x="6323963" y="4335580"/>
              <a:ext cx="57150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A2C3FDB0-9F0D-E529-2687-8ECB5BD508E1}"/>
                </a:ext>
              </a:extLst>
            </p:cNvPr>
            <p:cNvSpPr/>
            <p:nvPr/>
          </p:nvSpPr>
          <p:spPr bwMode="auto">
            <a:xfrm>
              <a:off x="6985951" y="4729280"/>
              <a:ext cx="55563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83B82BC-801E-2596-EF8C-A6CF1625B237}"/>
                </a:ext>
              </a:extLst>
            </p:cNvPr>
            <p:cNvSpPr/>
            <p:nvPr/>
          </p:nvSpPr>
          <p:spPr bwMode="auto">
            <a:xfrm>
              <a:off x="6583141" y="2335330"/>
              <a:ext cx="55563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C8759E52-E1A1-8B36-FA20-8A0605516161}"/>
                </a:ext>
              </a:extLst>
            </p:cNvPr>
            <p:cNvSpPr/>
            <p:nvPr/>
          </p:nvSpPr>
          <p:spPr bwMode="auto">
            <a:xfrm>
              <a:off x="6819678" y="3967280"/>
              <a:ext cx="92075" cy="223838"/>
            </a:xfrm>
            <a:custGeom>
              <a:avLst/>
              <a:gdLst>
                <a:gd name="T0" fmla="*/ 64 w 76"/>
                <a:gd name="T1" fmla="*/ 123 h 185"/>
                <a:gd name="T2" fmla="*/ 22 w 76"/>
                <a:gd name="T3" fmla="*/ 182 h 185"/>
                <a:gd name="T4" fmla="*/ 12 w 76"/>
                <a:gd name="T5" fmla="*/ 111 h 185"/>
                <a:gd name="T6" fmla="*/ 66 w 76"/>
                <a:gd name="T7" fmla="*/ 0 h 185"/>
                <a:gd name="T8" fmla="*/ 64 w 76"/>
                <a:gd name="T9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5">
                  <a:moveTo>
                    <a:pt x="64" y="123"/>
                  </a:moveTo>
                  <a:cubicBezTo>
                    <a:pt x="52" y="173"/>
                    <a:pt x="37" y="185"/>
                    <a:pt x="22" y="182"/>
                  </a:cubicBezTo>
                  <a:cubicBezTo>
                    <a:pt x="8" y="178"/>
                    <a:pt x="0" y="161"/>
                    <a:pt x="12" y="111"/>
                  </a:cubicBezTo>
                  <a:cubicBezTo>
                    <a:pt x="24" y="61"/>
                    <a:pt x="66" y="0"/>
                    <a:pt x="66" y="0"/>
                  </a:cubicBezTo>
                  <a:cubicBezTo>
                    <a:pt x="66" y="0"/>
                    <a:pt x="76" y="73"/>
                    <a:pt x="64" y="1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136E5017-532E-74D9-8036-DE184AC0DC5E}"/>
                </a:ext>
              </a:extLst>
            </p:cNvPr>
            <p:cNvSpPr/>
            <p:nvPr/>
          </p:nvSpPr>
          <p:spPr bwMode="auto">
            <a:xfrm>
              <a:off x="6825613" y="3564055"/>
              <a:ext cx="55563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07B3B9A9-624E-A532-6B50-B9BB343DF85A}"/>
                </a:ext>
              </a:extLst>
            </p:cNvPr>
            <p:cNvSpPr/>
            <p:nvPr/>
          </p:nvSpPr>
          <p:spPr bwMode="auto">
            <a:xfrm>
              <a:off x="6396988" y="2160705"/>
              <a:ext cx="57150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7CD8A01-A8CA-5FA2-4461-165D500D2357}"/>
                </a:ext>
              </a:extLst>
            </p:cNvPr>
            <p:cNvSpPr/>
            <p:nvPr/>
          </p:nvSpPr>
          <p:spPr bwMode="auto">
            <a:xfrm>
              <a:off x="6300151" y="1674930"/>
              <a:ext cx="55563" cy="136525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09F78819-7322-027A-E90A-9EADE0CC4FA7}"/>
                </a:ext>
              </a:extLst>
            </p:cNvPr>
            <p:cNvSpPr/>
            <p:nvPr/>
          </p:nvSpPr>
          <p:spPr bwMode="auto">
            <a:xfrm>
              <a:off x="6960551" y="2962392"/>
              <a:ext cx="57150" cy="134938"/>
            </a:xfrm>
            <a:custGeom>
              <a:avLst/>
              <a:gdLst>
                <a:gd name="T0" fmla="*/ 39 w 46"/>
                <a:gd name="T1" fmla="*/ 75 h 112"/>
                <a:gd name="T2" fmla="*/ 14 w 46"/>
                <a:gd name="T3" fmla="*/ 110 h 112"/>
                <a:gd name="T4" fmla="*/ 8 w 46"/>
                <a:gd name="T5" fmla="*/ 67 h 112"/>
                <a:gd name="T6" fmla="*/ 40 w 46"/>
                <a:gd name="T7" fmla="*/ 0 h 112"/>
                <a:gd name="T8" fmla="*/ 39 w 46"/>
                <a:gd name="T9" fmla="*/ 7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2">
                  <a:moveTo>
                    <a:pt x="39" y="75"/>
                  </a:moveTo>
                  <a:cubicBezTo>
                    <a:pt x="32" y="105"/>
                    <a:pt x="23" y="112"/>
                    <a:pt x="14" y="110"/>
                  </a:cubicBezTo>
                  <a:cubicBezTo>
                    <a:pt x="5" y="108"/>
                    <a:pt x="0" y="98"/>
                    <a:pt x="8" y="67"/>
                  </a:cubicBezTo>
                  <a:cubicBezTo>
                    <a:pt x="15" y="36"/>
                    <a:pt x="40" y="0"/>
                    <a:pt x="40" y="0"/>
                  </a:cubicBezTo>
                  <a:cubicBezTo>
                    <a:pt x="40" y="0"/>
                    <a:pt x="46" y="44"/>
                    <a:pt x="39" y="7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对话气泡: 椭圆形 133">
              <a:extLst>
                <a:ext uri="{FF2B5EF4-FFF2-40B4-BE49-F238E27FC236}">
                  <a16:creationId xmlns:a16="http://schemas.microsoft.com/office/drawing/2014/main" id="{B1C1DE7E-F99D-FAFA-B477-6F6F4F49540E}"/>
                </a:ext>
              </a:extLst>
            </p:cNvPr>
            <p:cNvSpPr/>
            <p:nvPr/>
          </p:nvSpPr>
          <p:spPr>
            <a:xfrm>
              <a:off x="3644815" y="1601905"/>
              <a:ext cx="1206541" cy="838628"/>
            </a:xfrm>
            <a:prstGeom prst="wedgeEllipseCallout">
              <a:avLst>
                <a:gd name="adj1" fmla="val 51058"/>
                <a:gd name="adj2" fmla="val 46539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好极了</a:t>
              </a:r>
            </a:p>
          </p:txBody>
        </p:sp>
        <p:sp>
          <p:nvSpPr>
            <p:cNvPr id="147" name="对话气泡: 椭圆形 146">
              <a:extLst>
                <a:ext uri="{FF2B5EF4-FFF2-40B4-BE49-F238E27FC236}">
                  <a16:creationId xmlns:a16="http://schemas.microsoft.com/office/drawing/2014/main" id="{2326679F-82FE-3C7C-DCC0-C749A939BFBA}"/>
                </a:ext>
              </a:extLst>
            </p:cNvPr>
            <p:cNvSpPr/>
            <p:nvPr/>
          </p:nvSpPr>
          <p:spPr>
            <a:xfrm flipH="1">
              <a:off x="8155786" y="2728673"/>
              <a:ext cx="1206541" cy="811830"/>
            </a:xfrm>
            <a:prstGeom prst="wedgeEllipseCallout">
              <a:avLst>
                <a:gd name="adj1" fmla="val 59616"/>
                <a:gd name="adj2" fmla="val 33239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糟透了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FF062C4-8896-AC35-57E1-032EFD733C1A}"/>
                </a:ext>
              </a:extLst>
            </p:cNvPr>
            <p:cNvGrpSpPr/>
            <p:nvPr/>
          </p:nvGrpSpPr>
          <p:grpSpPr>
            <a:xfrm>
              <a:off x="4119158" y="4319964"/>
              <a:ext cx="413170" cy="986385"/>
              <a:chOff x="3911726" y="4039075"/>
              <a:chExt cx="702278" cy="1676590"/>
            </a:xfrm>
          </p:grpSpPr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090B2FD6-1849-2013-4A2C-58EFA6FEB9EA}"/>
                  </a:ext>
                </a:extLst>
              </p:cNvPr>
              <p:cNvSpPr/>
              <p:nvPr/>
            </p:nvSpPr>
            <p:spPr>
              <a:xfrm>
                <a:off x="3911726" y="4212240"/>
                <a:ext cx="485679" cy="1503425"/>
              </a:xfrm>
              <a:custGeom>
                <a:avLst/>
                <a:gdLst>
                  <a:gd name="connsiteX0" fmla="*/ 19050 w 485679"/>
                  <a:gd name="connsiteY0" fmla="*/ 1503426 h 1503425"/>
                  <a:gd name="connsiteX1" fmla="*/ 0 w 485679"/>
                  <a:gd name="connsiteY1" fmla="*/ 1503045 h 1503425"/>
                  <a:gd name="connsiteX2" fmla="*/ 67628 w 485679"/>
                  <a:gd name="connsiteY2" fmla="*/ 871633 h 1503425"/>
                  <a:gd name="connsiteX3" fmla="*/ 474726 w 485679"/>
                  <a:gd name="connsiteY3" fmla="*/ 0 h 1503425"/>
                  <a:gd name="connsiteX4" fmla="*/ 485680 w 485679"/>
                  <a:gd name="connsiteY4" fmla="*/ 15621 h 1503425"/>
                  <a:gd name="connsiteX5" fmla="*/ 19050 w 485679"/>
                  <a:gd name="connsiteY5" fmla="*/ 1503426 h 150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679" h="1503425">
                    <a:moveTo>
                      <a:pt x="19050" y="1503426"/>
                    </a:moveTo>
                    <a:lnTo>
                      <a:pt x="0" y="1503045"/>
                    </a:lnTo>
                    <a:cubicBezTo>
                      <a:pt x="7334" y="1291209"/>
                      <a:pt x="30004" y="1080230"/>
                      <a:pt x="67628" y="871633"/>
                    </a:cubicBezTo>
                    <a:cubicBezTo>
                      <a:pt x="150019" y="425101"/>
                      <a:pt x="286988" y="131826"/>
                      <a:pt x="474726" y="0"/>
                    </a:cubicBezTo>
                    <a:lnTo>
                      <a:pt x="485680" y="15621"/>
                    </a:lnTo>
                    <a:cubicBezTo>
                      <a:pt x="47054" y="323564"/>
                      <a:pt x="19241" y="1491615"/>
                      <a:pt x="19050" y="150342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0B7CEFF-87D1-48DB-43C8-42A4E21784B9}"/>
                  </a:ext>
                </a:extLst>
              </p:cNvPr>
              <p:cNvSpPr/>
              <p:nvPr/>
            </p:nvSpPr>
            <p:spPr>
              <a:xfrm>
                <a:off x="4149851" y="5055012"/>
                <a:ext cx="218979" cy="656082"/>
              </a:xfrm>
              <a:custGeom>
                <a:avLst/>
                <a:gdLst>
                  <a:gd name="connsiteX0" fmla="*/ 19050 w 218979"/>
                  <a:gd name="connsiteY0" fmla="*/ 656082 h 656082"/>
                  <a:gd name="connsiteX1" fmla="*/ 0 w 218979"/>
                  <a:gd name="connsiteY1" fmla="*/ 655701 h 656082"/>
                  <a:gd name="connsiteX2" fmla="*/ 208026 w 218979"/>
                  <a:gd name="connsiteY2" fmla="*/ 0 h 656082"/>
                  <a:gd name="connsiteX3" fmla="*/ 218980 w 218979"/>
                  <a:gd name="connsiteY3" fmla="*/ 15621 h 656082"/>
                  <a:gd name="connsiteX4" fmla="*/ 19050 w 218979"/>
                  <a:gd name="connsiteY4" fmla="*/ 656082 h 656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979" h="656082">
                    <a:moveTo>
                      <a:pt x="19050" y="656082"/>
                    </a:moveTo>
                    <a:lnTo>
                      <a:pt x="0" y="655701"/>
                    </a:lnTo>
                    <a:cubicBezTo>
                      <a:pt x="381" y="634651"/>
                      <a:pt x="12287" y="137446"/>
                      <a:pt x="208026" y="0"/>
                    </a:cubicBezTo>
                    <a:lnTo>
                      <a:pt x="218980" y="15621"/>
                    </a:lnTo>
                    <a:cubicBezTo>
                      <a:pt x="31147" y="147447"/>
                      <a:pt x="19145" y="651034"/>
                      <a:pt x="19050" y="656082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E44271BD-11F2-C2C6-E446-B17C98EC1F99}"/>
                  </a:ext>
                </a:extLst>
              </p:cNvPr>
              <p:cNvSpPr/>
              <p:nvPr/>
            </p:nvSpPr>
            <p:spPr>
              <a:xfrm>
                <a:off x="4410550" y="4039075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A71ABC0-223D-2E4A-4B8D-A0D0222C6925}"/>
                  </a:ext>
                </a:extLst>
              </p:cNvPr>
              <p:cNvSpPr/>
              <p:nvPr/>
            </p:nvSpPr>
            <p:spPr>
              <a:xfrm>
                <a:off x="4363402" y="4858225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AD75073-7E8A-A6BC-7E1A-6B6D86F5B164}"/>
                  </a:ext>
                </a:extLst>
              </p:cNvPr>
              <p:cNvSpPr/>
              <p:nvPr/>
            </p:nvSpPr>
            <p:spPr>
              <a:xfrm>
                <a:off x="3998154" y="4089177"/>
                <a:ext cx="130451" cy="414051"/>
              </a:xfrm>
              <a:custGeom>
                <a:avLst/>
                <a:gdLst>
                  <a:gd name="connsiteX0" fmla="*/ 126360 w 130451"/>
                  <a:gd name="connsiteY0" fmla="*/ 197453 h 414051"/>
                  <a:gd name="connsiteX1" fmla="*/ 97595 w 130451"/>
                  <a:gd name="connsiteY1" fmla="*/ 414052 h 414051"/>
                  <a:gd name="connsiteX2" fmla="*/ 4059 w 130451"/>
                  <a:gd name="connsiteY2" fmla="*/ 216598 h 414051"/>
                  <a:gd name="connsiteX3" fmla="*/ 32825 w 130451"/>
                  <a:gd name="connsiteY3" fmla="*/ 0 h 414051"/>
                  <a:gd name="connsiteX4" fmla="*/ 126360 w 130451"/>
                  <a:gd name="connsiteY4" fmla="*/ 197453 h 41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451" h="414051">
                    <a:moveTo>
                      <a:pt x="126360" y="197453"/>
                    </a:moveTo>
                    <a:cubicBezTo>
                      <a:pt x="144267" y="311753"/>
                      <a:pt x="97595" y="414052"/>
                      <a:pt x="97595" y="414052"/>
                    </a:cubicBezTo>
                    <a:cubicBezTo>
                      <a:pt x="97595" y="414052"/>
                      <a:pt x="21871" y="330898"/>
                      <a:pt x="4059" y="216598"/>
                    </a:cubicBezTo>
                    <a:cubicBezTo>
                      <a:pt x="-13753" y="102298"/>
                      <a:pt x="32825" y="0"/>
                      <a:pt x="32825" y="0"/>
                    </a:cubicBezTo>
                    <a:cubicBezTo>
                      <a:pt x="32825" y="0"/>
                      <a:pt x="108453" y="83153"/>
                      <a:pt x="126360" y="19745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43D762A-90DA-CF90-8761-4FF9C8752E8C}"/>
                  </a:ext>
                </a:extLst>
              </p:cNvPr>
              <p:cNvSpPr/>
              <p:nvPr/>
            </p:nvSpPr>
            <p:spPr>
              <a:xfrm>
                <a:off x="4217574" y="4427649"/>
                <a:ext cx="396430" cy="156261"/>
              </a:xfrm>
              <a:custGeom>
                <a:avLst/>
                <a:gdLst>
                  <a:gd name="connsiteX0" fmla="*/ 218313 w 396430"/>
                  <a:gd name="connsiteY0" fmla="*/ 136730 h 156261"/>
                  <a:gd name="connsiteX1" fmla="*/ 0 w 396430"/>
                  <a:gd name="connsiteY1" fmla="*/ 146160 h 156261"/>
                  <a:gd name="connsiteX2" fmla="*/ 178118 w 396430"/>
                  <a:gd name="connsiteY2" fmla="*/ 19573 h 156261"/>
                  <a:gd name="connsiteX3" fmla="*/ 396431 w 396430"/>
                  <a:gd name="connsiteY3" fmla="*/ 10143 h 156261"/>
                  <a:gd name="connsiteX4" fmla="*/ 218313 w 396430"/>
                  <a:gd name="connsiteY4" fmla="*/ 136730 h 1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430" h="156261">
                    <a:moveTo>
                      <a:pt x="218313" y="136730"/>
                    </a:moveTo>
                    <a:cubicBezTo>
                      <a:pt x="108871" y="174259"/>
                      <a:pt x="0" y="146160"/>
                      <a:pt x="0" y="146160"/>
                    </a:cubicBezTo>
                    <a:cubicBezTo>
                      <a:pt x="0" y="146160"/>
                      <a:pt x="68675" y="57196"/>
                      <a:pt x="178118" y="19573"/>
                    </a:cubicBezTo>
                    <a:cubicBezTo>
                      <a:pt x="287560" y="-18051"/>
                      <a:pt x="396431" y="10143"/>
                      <a:pt x="396431" y="10143"/>
                    </a:cubicBezTo>
                    <a:cubicBezTo>
                      <a:pt x="396431" y="10143"/>
                      <a:pt x="327755" y="99106"/>
                      <a:pt x="218313" y="13673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6B9E44F8-84FB-B736-6B38-CAEF0E375D0D}"/>
                  </a:ext>
                </a:extLst>
              </p:cNvPr>
              <p:cNvSpPr/>
              <p:nvPr/>
            </p:nvSpPr>
            <p:spPr>
              <a:xfrm>
                <a:off x="4286440" y="5193016"/>
                <a:ext cx="277844" cy="110384"/>
              </a:xfrm>
              <a:custGeom>
                <a:avLst/>
                <a:gdLst>
                  <a:gd name="connsiteX0" fmla="*/ 152971 w 277844"/>
                  <a:gd name="connsiteY0" fmla="*/ 96787 h 110384"/>
                  <a:gd name="connsiteX1" fmla="*/ 0 w 277844"/>
                  <a:gd name="connsiteY1" fmla="*/ 103359 h 110384"/>
                  <a:gd name="connsiteX2" fmla="*/ 277844 w 277844"/>
                  <a:gd name="connsiteY2" fmla="*/ 8014 h 110384"/>
                  <a:gd name="connsiteX3" fmla="*/ 152971 w 277844"/>
                  <a:gd name="connsiteY3" fmla="*/ 96787 h 11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844" h="110384">
                    <a:moveTo>
                      <a:pt x="152971" y="96787"/>
                    </a:moveTo>
                    <a:cubicBezTo>
                      <a:pt x="103442" y="112313"/>
                      <a:pt x="50673" y="114599"/>
                      <a:pt x="0" y="103359"/>
                    </a:cubicBezTo>
                    <a:cubicBezTo>
                      <a:pt x="65722" y="19635"/>
                      <a:pt x="174593" y="-17703"/>
                      <a:pt x="277844" y="8014"/>
                    </a:cubicBezTo>
                    <a:cubicBezTo>
                      <a:pt x="244602" y="48019"/>
                      <a:pt x="201549" y="78594"/>
                      <a:pt x="152971" y="96787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FDD37422-86D9-FB67-FEF7-4BCC3CE52326}"/>
                </a:ext>
              </a:extLst>
            </p:cNvPr>
            <p:cNvSpPr/>
            <p:nvPr/>
          </p:nvSpPr>
          <p:spPr>
            <a:xfrm>
              <a:off x="2481205" y="5298901"/>
              <a:ext cx="7372730" cy="16001"/>
            </a:xfrm>
            <a:custGeom>
              <a:avLst/>
              <a:gdLst>
                <a:gd name="connsiteX0" fmla="*/ 7372731 w 7372730"/>
                <a:gd name="connsiteY0" fmla="*/ 8001 h 16001"/>
                <a:gd name="connsiteX1" fmla="*/ 7372731 w 7372730"/>
                <a:gd name="connsiteY1" fmla="*/ 8001 h 16001"/>
                <a:gd name="connsiteX2" fmla="*/ 7364730 w 7372730"/>
                <a:gd name="connsiteY2" fmla="*/ 16002 h 16001"/>
                <a:gd name="connsiteX3" fmla="*/ 0 w 7372730"/>
                <a:gd name="connsiteY3" fmla="*/ 16002 h 16001"/>
                <a:gd name="connsiteX4" fmla="*/ 0 w 7372730"/>
                <a:gd name="connsiteY4" fmla="*/ 0 h 16001"/>
                <a:gd name="connsiteX5" fmla="*/ 7364730 w 7372730"/>
                <a:gd name="connsiteY5" fmla="*/ 0 h 16001"/>
                <a:gd name="connsiteX6" fmla="*/ 7372731 w 7372730"/>
                <a:gd name="connsiteY6" fmla="*/ 8001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2730" h="16001">
                  <a:moveTo>
                    <a:pt x="7372731" y="8001"/>
                  </a:moveTo>
                  <a:lnTo>
                    <a:pt x="7372731" y="8001"/>
                  </a:lnTo>
                  <a:cubicBezTo>
                    <a:pt x="7372731" y="12383"/>
                    <a:pt x="7369111" y="16002"/>
                    <a:pt x="7364730" y="16002"/>
                  </a:cubicBezTo>
                  <a:lnTo>
                    <a:pt x="0" y="16002"/>
                  </a:lnTo>
                  <a:lnTo>
                    <a:pt x="0" y="0"/>
                  </a:lnTo>
                  <a:lnTo>
                    <a:pt x="7364730" y="0"/>
                  </a:lnTo>
                  <a:cubicBezTo>
                    <a:pt x="7369111" y="0"/>
                    <a:pt x="7372731" y="3620"/>
                    <a:pt x="7372731" y="800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DFB8F11-080E-AE1C-F3F0-235D38B693F8}"/>
                </a:ext>
              </a:extLst>
            </p:cNvPr>
            <p:cNvGrpSpPr/>
            <p:nvPr/>
          </p:nvGrpSpPr>
          <p:grpSpPr>
            <a:xfrm>
              <a:off x="6331459" y="3170354"/>
              <a:ext cx="1791784" cy="2330157"/>
              <a:chOff x="4113323" y="3488177"/>
              <a:chExt cx="1906220" cy="2478977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C6BF9FC2-ECA4-80A7-CE29-8D86203F66BE}"/>
                  </a:ext>
                </a:extLst>
              </p:cNvPr>
              <p:cNvSpPr/>
              <p:nvPr/>
            </p:nvSpPr>
            <p:spPr>
              <a:xfrm>
                <a:off x="4887708" y="3547803"/>
                <a:ext cx="573870" cy="523774"/>
              </a:xfrm>
              <a:custGeom>
                <a:avLst/>
                <a:gdLst>
                  <a:gd name="connsiteX0" fmla="*/ 246091 w 573870"/>
                  <a:gd name="connsiteY0" fmla="*/ 309189 h 523774"/>
                  <a:gd name="connsiteX1" fmla="*/ 247425 w 573870"/>
                  <a:gd name="connsiteY1" fmla="*/ 309380 h 523774"/>
                  <a:gd name="connsiteX2" fmla="*/ 391919 w 573870"/>
                  <a:gd name="connsiteY2" fmla="*/ 295950 h 523774"/>
                  <a:gd name="connsiteX3" fmla="*/ 473834 w 573870"/>
                  <a:gd name="connsiteY3" fmla="*/ 244800 h 523774"/>
                  <a:gd name="connsiteX4" fmla="*/ 572513 w 573870"/>
                  <a:gd name="connsiteY4" fmla="*/ 180507 h 523774"/>
                  <a:gd name="connsiteX5" fmla="*/ 485740 w 573870"/>
                  <a:gd name="connsiteY5" fmla="*/ 79160 h 523774"/>
                  <a:gd name="connsiteX6" fmla="*/ 447450 w 573870"/>
                  <a:gd name="connsiteY6" fmla="*/ 82208 h 523774"/>
                  <a:gd name="connsiteX7" fmla="*/ 419256 w 573870"/>
                  <a:gd name="connsiteY7" fmla="*/ 63730 h 523774"/>
                  <a:gd name="connsiteX8" fmla="*/ 415255 w 573870"/>
                  <a:gd name="connsiteY8" fmla="*/ 32869 h 523774"/>
                  <a:gd name="connsiteX9" fmla="*/ 289716 w 573870"/>
                  <a:gd name="connsiteY9" fmla="*/ 2961 h 523774"/>
                  <a:gd name="connsiteX10" fmla="*/ 185322 w 573870"/>
                  <a:gd name="connsiteY10" fmla="*/ 51443 h 523774"/>
                  <a:gd name="connsiteX11" fmla="*/ 50543 w 573870"/>
                  <a:gd name="connsiteY11" fmla="*/ 164695 h 523774"/>
                  <a:gd name="connsiteX12" fmla="*/ 47495 w 573870"/>
                  <a:gd name="connsiteY12" fmla="*/ 255468 h 523774"/>
                  <a:gd name="connsiteX13" fmla="*/ 2156 w 573870"/>
                  <a:gd name="connsiteY13" fmla="*/ 318429 h 523774"/>
                  <a:gd name="connsiteX14" fmla="*/ 56353 w 573870"/>
                  <a:gd name="connsiteY14" fmla="*/ 438729 h 523774"/>
                  <a:gd name="connsiteX15" fmla="*/ 125981 w 573870"/>
                  <a:gd name="connsiteY15" fmla="*/ 492450 h 523774"/>
                  <a:gd name="connsiteX16" fmla="*/ 198180 w 573870"/>
                  <a:gd name="connsiteY16" fmla="*/ 523692 h 523774"/>
                  <a:gd name="connsiteX17" fmla="*/ 348485 w 573870"/>
                  <a:gd name="connsiteY17" fmla="*/ 497499 h 523774"/>
                  <a:gd name="connsiteX18" fmla="*/ 417541 w 573870"/>
                  <a:gd name="connsiteY18" fmla="*/ 370245 h 523774"/>
                  <a:gd name="connsiteX19" fmla="*/ 247520 w 573870"/>
                  <a:gd name="connsiteY19" fmla="*/ 362434 h 523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73870" h="523774">
                    <a:moveTo>
                      <a:pt x="246091" y="309189"/>
                    </a:moveTo>
                    <a:cubicBezTo>
                      <a:pt x="246377" y="309284"/>
                      <a:pt x="246853" y="309284"/>
                      <a:pt x="247425" y="309380"/>
                    </a:cubicBezTo>
                    <a:cubicBezTo>
                      <a:pt x="258378" y="311190"/>
                      <a:pt x="324863" y="321476"/>
                      <a:pt x="391919" y="295950"/>
                    </a:cubicBezTo>
                    <a:cubicBezTo>
                      <a:pt x="420303" y="285091"/>
                      <a:pt x="410588" y="282424"/>
                      <a:pt x="473834" y="244800"/>
                    </a:cubicBezTo>
                    <a:cubicBezTo>
                      <a:pt x="547938" y="200699"/>
                      <a:pt x="566988" y="200985"/>
                      <a:pt x="572513" y="180507"/>
                    </a:cubicBezTo>
                    <a:cubicBezTo>
                      <a:pt x="583562" y="139454"/>
                      <a:pt x="524697" y="74970"/>
                      <a:pt x="485740" y="79160"/>
                    </a:cubicBezTo>
                    <a:cubicBezTo>
                      <a:pt x="475453" y="80304"/>
                      <a:pt x="464500" y="86399"/>
                      <a:pt x="447450" y="82208"/>
                    </a:cubicBezTo>
                    <a:cubicBezTo>
                      <a:pt x="443735" y="81256"/>
                      <a:pt x="427257" y="77351"/>
                      <a:pt x="419256" y="63730"/>
                    </a:cubicBezTo>
                    <a:cubicBezTo>
                      <a:pt x="412112" y="51633"/>
                      <a:pt x="418208" y="42870"/>
                      <a:pt x="415255" y="32869"/>
                    </a:cubicBezTo>
                    <a:cubicBezTo>
                      <a:pt x="407730" y="6770"/>
                      <a:pt x="344865" y="-6279"/>
                      <a:pt x="289716" y="2961"/>
                    </a:cubicBezTo>
                    <a:cubicBezTo>
                      <a:pt x="257997" y="8295"/>
                      <a:pt x="233328" y="22677"/>
                      <a:pt x="185322" y="51443"/>
                    </a:cubicBezTo>
                    <a:cubicBezTo>
                      <a:pt x="101692" y="101449"/>
                      <a:pt x="59973" y="126405"/>
                      <a:pt x="50543" y="164695"/>
                    </a:cubicBezTo>
                    <a:cubicBezTo>
                      <a:pt x="41685" y="200985"/>
                      <a:pt x="63021" y="216606"/>
                      <a:pt x="47495" y="255468"/>
                    </a:cubicBezTo>
                    <a:cubicBezTo>
                      <a:pt x="33017" y="291663"/>
                      <a:pt x="10062" y="289187"/>
                      <a:pt x="2156" y="318429"/>
                    </a:cubicBezTo>
                    <a:cubicBezTo>
                      <a:pt x="-10608" y="365482"/>
                      <a:pt x="36636" y="417203"/>
                      <a:pt x="56353" y="438729"/>
                    </a:cubicBezTo>
                    <a:cubicBezTo>
                      <a:pt x="77975" y="462351"/>
                      <a:pt x="98549" y="475305"/>
                      <a:pt x="125981" y="492450"/>
                    </a:cubicBezTo>
                    <a:cubicBezTo>
                      <a:pt x="160366" y="514072"/>
                      <a:pt x="177511" y="524835"/>
                      <a:pt x="198180" y="523692"/>
                    </a:cubicBezTo>
                    <a:cubicBezTo>
                      <a:pt x="235614" y="521692"/>
                      <a:pt x="347056" y="528455"/>
                      <a:pt x="348485" y="497499"/>
                    </a:cubicBezTo>
                    <a:cubicBezTo>
                      <a:pt x="349056" y="485878"/>
                      <a:pt x="484121" y="495403"/>
                      <a:pt x="417541" y="370245"/>
                    </a:cubicBezTo>
                    <a:cubicBezTo>
                      <a:pt x="409350" y="354909"/>
                      <a:pt x="249615" y="371292"/>
                      <a:pt x="247520" y="362434"/>
                    </a:cubicBezTo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DF4C3766-73E5-0EBD-5E2C-6B677ADCF85B}"/>
                  </a:ext>
                </a:extLst>
              </p:cNvPr>
              <p:cNvSpPr/>
              <p:nvPr/>
            </p:nvSpPr>
            <p:spPr>
              <a:xfrm>
                <a:off x="4953014" y="3572481"/>
                <a:ext cx="422338" cy="422338"/>
              </a:xfrm>
              <a:custGeom>
                <a:avLst/>
                <a:gdLst>
                  <a:gd name="connsiteX0" fmla="*/ 422339 w 422338"/>
                  <a:gd name="connsiteY0" fmla="*/ 211169 h 422338"/>
                  <a:gd name="connsiteX1" fmla="*/ 211169 w 422338"/>
                  <a:gd name="connsiteY1" fmla="*/ 422339 h 422338"/>
                  <a:gd name="connsiteX2" fmla="*/ 0 w 422338"/>
                  <a:gd name="connsiteY2" fmla="*/ 211169 h 422338"/>
                  <a:gd name="connsiteX3" fmla="*/ 211169 w 422338"/>
                  <a:gd name="connsiteY3" fmla="*/ 0 h 422338"/>
                  <a:gd name="connsiteX4" fmla="*/ 422339 w 422338"/>
                  <a:gd name="connsiteY4" fmla="*/ 211169 h 42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338" h="422338">
                    <a:moveTo>
                      <a:pt x="422339" y="211169"/>
                    </a:moveTo>
                    <a:cubicBezTo>
                      <a:pt x="422339" y="327795"/>
                      <a:pt x="327795" y="422339"/>
                      <a:pt x="211169" y="422339"/>
                    </a:cubicBezTo>
                    <a:cubicBezTo>
                      <a:pt x="94544" y="422339"/>
                      <a:pt x="0" y="327795"/>
                      <a:pt x="0" y="211169"/>
                    </a:cubicBezTo>
                    <a:cubicBezTo>
                      <a:pt x="0" y="94544"/>
                      <a:pt x="94544" y="0"/>
                      <a:pt x="211169" y="0"/>
                    </a:cubicBezTo>
                    <a:cubicBezTo>
                      <a:pt x="327795" y="0"/>
                      <a:pt x="422339" y="94544"/>
                      <a:pt x="422339" y="211169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58A9EDBC-AD85-49A3-05FE-9AF51242187F}"/>
                  </a:ext>
                </a:extLst>
              </p:cNvPr>
              <p:cNvSpPr/>
              <p:nvPr/>
            </p:nvSpPr>
            <p:spPr>
              <a:xfrm>
                <a:off x="4113323" y="5421866"/>
                <a:ext cx="1906220" cy="137720"/>
              </a:xfrm>
              <a:custGeom>
                <a:avLst/>
                <a:gdLst>
                  <a:gd name="connsiteX0" fmla="*/ 309720 w 1906220"/>
                  <a:gd name="connsiteY0" fmla="*/ 60472 h 137720"/>
                  <a:gd name="connsiteX1" fmla="*/ 539 w 1906220"/>
                  <a:gd name="connsiteY1" fmla="*/ 13228 h 137720"/>
                  <a:gd name="connsiteX2" fmla="*/ 386968 w 1906220"/>
                  <a:gd name="connsiteY2" fmla="*/ 137720 h 137720"/>
                  <a:gd name="connsiteX3" fmla="*/ 1670747 w 1906220"/>
                  <a:gd name="connsiteY3" fmla="*/ 129147 h 137720"/>
                  <a:gd name="connsiteX4" fmla="*/ 1889727 w 1906220"/>
                  <a:gd name="connsiteY4" fmla="*/ 13228 h 137720"/>
                  <a:gd name="connsiteX5" fmla="*/ 309720 w 1906220"/>
                  <a:gd name="connsiteY5" fmla="*/ 60472 h 137720"/>
                  <a:gd name="connsiteX6" fmla="*/ 309720 w 1906220"/>
                  <a:gd name="connsiteY6" fmla="*/ 60472 h 13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220" h="137720">
                    <a:moveTo>
                      <a:pt x="309720" y="60472"/>
                    </a:moveTo>
                    <a:cubicBezTo>
                      <a:pt x="309720" y="60472"/>
                      <a:pt x="13493" y="-34016"/>
                      <a:pt x="539" y="13228"/>
                    </a:cubicBezTo>
                    <a:cubicBezTo>
                      <a:pt x="-12415" y="60472"/>
                      <a:pt x="210946" y="137720"/>
                      <a:pt x="386968" y="137720"/>
                    </a:cubicBezTo>
                    <a:cubicBezTo>
                      <a:pt x="562990" y="137720"/>
                      <a:pt x="1670747" y="129147"/>
                      <a:pt x="1670747" y="129147"/>
                    </a:cubicBezTo>
                    <a:cubicBezTo>
                      <a:pt x="1670747" y="129147"/>
                      <a:pt x="1979929" y="30373"/>
                      <a:pt x="1889727" y="13228"/>
                    </a:cubicBezTo>
                    <a:cubicBezTo>
                      <a:pt x="1799525" y="-3917"/>
                      <a:pt x="309720" y="60472"/>
                      <a:pt x="309720" y="60472"/>
                    </a:cubicBezTo>
                    <a:lnTo>
                      <a:pt x="309720" y="6047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917B66E5-E3E1-2297-D7D8-A3AE977836AE}"/>
                  </a:ext>
                </a:extLst>
              </p:cNvPr>
              <p:cNvSpPr/>
              <p:nvPr/>
            </p:nvSpPr>
            <p:spPr>
              <a:xfrm>
                <a:off x="4478860" y="5533964"/>
                <a:ext cx="163068" cy="163068"/>
              </a:xfrm>
              <a:custGeom>
                <a:avLst/>
                <a:gdLst>
                  <a:gd name="connsiteX0" fmla="*/ 163068 w 163068"/>
                  <a:gd name="connsiteY0" fmla="*/ 81534 h 163068"/>
                  <a:gd name="connsiteX1" fmla="*/ 81534 w 163068"/>
                  <a:gd name="connsiteY1" fmla="*/ 163068 h 163068"/>
                  <a:gd name="connsiteX2" fmla="*/ 0 w 163068"/>
                  <a:gd name="connsiteY2" fmla="*/ 81534 h 163068"/>
                  <a:gd name="connsiteX3" fmla="*/ 81534 w 163068"/>
                  <a:gd name="connsiteY3" fmla="*/ 0 h 163068"/>
                  <a:gd name="connsiteX4" fmla="*/ 163068 w 163068"/>
                  <a:gd name="connsiteY4" fmla="*/ 81534 h 16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068" h="163068">
                    <a:moveTo>
                      <a:pt x="163068" y="81534"/>
                    </a:moveTo>
                    <a:cubicBezTo>
                      <a:pt x="163068" y="126564"/>
                      <a:pt x="126564" y="163068"/>
                      <a:pt x="81534" y="163068"/>
                    </a:cubicBezTo>
                    <a:cubicBezTo>
                      <a:pt x="36504" y="163068"/>
                      <a:pt x="0" y="126564"/>
                      <a:pt x="0" y="81534"/>
                    </a:cubicBezTo>
                    <a:cubicBezTo>
                      <a:pt x="0" y="36504"/>
                      <a:pt x="36504" y="0"/>
                      <a:pt x="81534" y="0"/>
                    </a:cubicBezTo>
                    <a:cubicBezTo>
                      <a:pt x="126564" y="0"/>
                      <a:pt x="163068" y="36504"/>
                      <a:pt x="163068" y="81534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C8F48989-19AB-BE90-FC8D-AD039F6E154A}"/>
                  </a:ext>
                </a:extLst>
              </p:cNvPr>
              <p:cNvSpPr/>
              <p:nvPr/>
            </p:nvSpPr>
            <p:spPr>
              <a:xfrm>
                <a:off x="5539373" y="5533964"/>
                <a:ext cx="163068" cy="163068"/>
              </a:xfrm>
              <a:custGeom>
                <a:avLst/>
                <a:gdLst>
                  <a:gd name="connsiteX0" fmla="*/ 163068 w 163068"/>
                  <a:gd name="connsiteY0" fmla="*/ 81534 h 163068"/>
                  <a:gd name="connsiteX1" fmla="*/ 81534 w 163068"/>
                  <a:gd name="connsiteY1" fmla="*/ 163068 h 163068"/>
                  <a:gd name="connsiteX2" fmla="*/ 0 w 163068"/>
                  <a:gd name="connsiteY2" fmla="*/ 81534 h 163068"/>
                  <a:gd name="connsiteX3" fmla="*/ 81534 w 163068"/>
                  <a:gd name="connsiteY3" fmla="*/ 0 h 163068"/>
                  <a:gd name="connsiteX4" fmla="*/ 163068 w 163068"/>
                  <a:gd name="connsiteY4" fmla="*/ 81534 h 16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068" h="163068">
                    <a:moveTo>
                      <a:pt x="163068" y="81534"/>
                    </a:moveTo>
                    <a:cubicBezTo>
                      <a:pt x="163068" y="126564"/>
                      <a:pt x="126564" y="163068"/>
                      <a:pt x="81534" y="163068"/>
                    </a:cubicBezTo>
                    <a:cubicBezTo>
                      <a:pt x="36504" y="163068"/>
                      <a:pt x="0" y="126564"/>
                      <a:pt x="0" y="81534"/>
                    </a:cubicBezTo>
                    <a:cubicBezTo>
                      <a:pt x="0" y="36504"/>
                      <a:pt x="36504" y="0"/>
                      <a:pt x="81534" y="0"/>
                    </a:cubicBezTo>
                    <a:cubicBezTo>
                      <a:pt x="126564" y="0"/>
                      <a:pt x="163068" y="36504"/>
                      <a:pt x="163068" y="81534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63E899D2-0E32-C52D-0CFE-3AD1621E0E15}"/>
                  </a:ext>
                </a:extLst>
              </p:cNvPr>
              <p:cNvSpPr/>
              <p:nvPr/>
            </p:nvSpPr>
            <p:spPr>
              <a:xfrm>
                <a:off x="4769862" y="4024480"/>
                <a:ext cx="669116" cy="987361"/>
              </a:xfrm>
              <a:custGeom>
                <a:avLst/>
                <a:gdLst>
                  <a:gd name="connsiteX0" fmla="*/ 483013 w 669116"/>
                  <a:gd name="connsiteY0" fmla="*/ 23431 h 987361"/>
                  <a:gd name="connsiteX1" fmla="*/ 235458 w 669116"/>
                  <a:gd name="connsiteY1" fmla="*/ 0 h 987361"/>
                  <a:gd name="connsiteX2" fmla="*/ 148114 w 669116"/>
                  <a:gd name="connsiteY2" fmla="*/ 74962 h 987361"/>
                  <a:gd name="connsiteX3" fmla="*/ 148114 w 669116"/>
                  <a:gd name="connsiteY3" fmla="*/ 74962 h 987361"/>
                  <a:gd name="connsiteX4" fmla="*/ 13621 w 669116"/>
                  <a:gd name="connsiteY4" fmla="*/ 264319 h 987361"/>
                  <a:gd name="connsiteX5" fmla="*/ 0 w 669116"/>
                  <a:gd name="connsiteY5" fmla="*/ 948690 h 987361"/>
                  <a:gd name="connsiteX6" fmla="*/ 635413 w 669116"/>
                  <a:gd name="connsiteY6" fmla="*/ 987361 h 987361"/>
                  <a:gd name="connsiteX7" fmla="*/ 613981 w 669116"/>
                  <a:gd name="connsiteY7" fmla="*/ 798481 h 987361"/>
                  <a:gd name="connsiteX8" fmla="*/ 650462 w 669116"/>
                  <a:gd name="connsiteY8" fmla="*/ 289655 h 987361"/>
                  <a:gd name="connsiteX9" fmla="*/ 588169 w 669116"/>
                  <a:gd name="connsiteY9" fmla="*/ 145828 h 987361"/>
                  <a:gd name="connsiteX10" fmla="*/ 483013 w 669116"/>
                  <a:gd name="connsiteY10" fmla="*/ 23431 h 987361"/>
                  <a:gd name="connsiteX11" fmla="*/ 483013 w 669116"/>
                  <a:gd name="connsiteY11" fmla="*/ 23431 h 98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9116" h="987361">
                    <a:moveTo>
                      <a:pt x="483013" y="23431"/>
                    </a:moveTo>
                    <a:lnTo>
                      <a:pt x="235458" y="0"/>
                    </a:lnTo>
                    <a:lnTo>
                      <a:pt x="148114" y="74962"/>
                    </a:lnTo>
                    <a:lnTo>
                      <a:pt x="148114" y="74962"/>
                    </a:lnTo>
                    <a:cubicBezTo>
                      <a:pt x="68580" y="104489"/>
                      <a:pt x="15240" y="179546"/>
                      <a:pt x="13621" y="264319"/>
                    </a:cubicBezTo>
                    <a:lnTo>
                      <a:pt x="0" y="948690"/>
                    </a:lnTo>
                    <a:lnTo>
                      <a:pt x="635413" y="987361"/>
                    </a:lnTo>
                    <a:cubicBezTo>
                      <a:pt x="635413" y="987361"/>
                      <a:pt x="566738" y="828484"/>
                      <a:pt x="613981" y="798481"/>
                    </a:cubicBezTo>
                    <a:cubicBezTo>
                      <a:pt x="661225" y="768477"/>
                      <a:pt x="690086" y="356235"/>
                      <a:pt x="650462" y="289655"/>
                    </a:cubicBezTo>
                    <a:cubicBezTo>
                      <a:pt x="610838" y="223075"/>
                      <a:pt x="588169" y="145828"/>
                      <a:pt x="588169" y="145828"/>
                    </a:cubicBezTo>
                    <a:lnTo>
                      <a:pt x="483013" y="23431"/>
                    </a:lnTo>
                    <a:lnTo>
                      <a:pt x="483013" y="23431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C26683C2-4C79-2FF9-208F-0AF9C232CDFE}"/>
                  </a:ext>
                </a:extLst>
              </p:cNvPr>
              <p:cNvSpPr/>
              <p:nvPr/>
            </p:nvSpPr>
            <p:spPr>
              <a:xfrm>
                <a:off x="4688270" y="4952082"/>
                <a:ext cx="933885" cy="580344"/>
              </a:xfrm>
              <a:custGeom>
                <a:avLst/>
                <a:gdLst>
                  <a:gd name="connsiteX0" fmla="*/ 131965 w 933885"/>
                  <a:gd name="connsiteY0" fmla="*/ 0 h 580344"/>
                  <a:gd name="connsiteX1" fmla="*/ 54718 w 933885"/>
                  <a:gd name="connsiteY1" fmla="*/ 193167 h 580344"/>
                  <a:gd name="connsiteX2" fmla="*/ 50431 w 933885"/>
                  <a:gd name="connsiteY2" fmla="*/ 540925 h 580344"/>
                  <a:gd name="connsiteX3" fmla="*/ 836149 w 933885"/>
                  <a:gd name="connsiteY3" fmla="*/ 558070 h 580344"/>
                  <a:gd name="connsiteX4" fmla="*/ 930637 w 933885"/>
                  <a:gd name="connsiteY4" fmla="*/ 386334 h 580344"/>
                  <a:gd name="connsiteX5" fmla="*/ 771760 w 933885"/>
                  <a:gd name="connsiteY5" fmla="*/ 85820 h 580344"/>
                  <a:gd name="connsiteX6" fmla="*/ 750329 w 933885"/>
                  <a:gd name="connsiteY6" fmla="*/ 60103 h 580344"/>
                  <a:gd name="connsiteX7" fmla="*/ 131965 w 933885"/>
                  <a:gd name="connsiteY7" fmla="*/ 0 h 580344"/>
                  <a:gd name="connsiteX8" fmla="*/ 131965 w 933885"/>
                  <a:gd name="connsiteY8" fmla="*/ 0 h 58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885" h="580344">
                    <a:moveTo>
                      <a:pt x="131965" y="0"/>
                    </a:moveTo>
                    <a:lnTo>
                      <a:pt x="54718" y="193167"/>
                    </a:lnTo>
                    <a:cubicBezTo>
                      <a:pt x="54718" y="193167"/>
                      <a:pt x="-65488" y="463677"/>
                      <a:pt x="50431" y="540925"/>
                    </a:cubicBezTo>
                    <a:cubicBezTo>
                      <a:pt x="166351" y="618172"/>
                      <a:pt x="836149" y="558070"/>
                      <a:pt x="836149" y="558070"/>
                    </a:cubicBezTo>
                    <a:cubicBezTo>
                      <a:pt x="836149" y="558070"/>
                      <a:pt x="900538" y="502253"/>
                      <a:pt x="930637" y="386334"/>
                    </a:cubicBezTo>
                    <a:cubicBezTo>
                      <a:pt x="960736" y="270415"/>
                      <a:pt x="771760" y="85820"/>
                      <a:pt x="771760" y="85820"/>
                    </a:cubicBezTo>
                    <a:lnTo>
                      <a:pt x="750329" y="60103"/>
                    </a:lnTo>
                    <a:lnTo>
                      <a:pt x="131965" y="0"/>
                    </a:lnTo>
                    <a:lnTo>
                      <a:pt x="131965" y="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34EA6D6F-6CEE-B394-735A-74FDD84F1E5E}"/>
                  </a:ext>
                </a:extLst>
              </p:cNvPr>
              <p:cNvGrpSpPr/>
              <p:nvPr/>
            </p:nvGrpSpPr>
            <p:grpSpPr>
              <a:xfrm>
                <a:off x="5276769" y="4139218"/>
                <a:ext cx="531726" cy="1422503"/>
                <a:chOff x="5276769" y="4139218"/>
                <a:chExt cx="531726" cy="1422503"/>
              </a:xfrm>
            </p:grpSpPr>
            <p:sp>
              <p:nvSpPr>
                <p:cNvPr id="160" name="任意多边形: 形状 159">
                  <a:extLst>
                    <a:ext uri="{FF2B5EF4-FFF2-40B4-BE49-F238E27FC236}">
                      <a16:creationId xmlns:a16="http://schemas.microsoft.com/office/drawing/2014/main" id="{EAA7C306-8225-4832-634E-C504F6943A63}"/>
                    </a:ext>
                  </a:extLst>
                </p:cNvPr>
                <p:cNvSpPr/>
                <p:nvPr/>
              </p:nvSpPr>
              <p:spPr>
                <a:xfrm>
                  <a:off x="5584046" y="5069810"/>
                  <a:ext cx="224449" cy="491910"/>
                </a:xfrm>
                <a:custGeom>
                  <a:avLst/>
                  <a:gdLst>
                    <a:gd name="connsiteX0" fmla="*/ 67342 w 224449"/>
                    <a:gd name="connsiteY0" fmla="*/ 384810 h 491910"/>
                    <a:gd name="connsiteX1" fmla="*/ 167164 w 224449"/>
                    <a:gd name="connsiteY1" fmla="*/ 491014 h 491910"/>
                    <a:gd name="connsiteX2" fmla="*/ 221075 w 224449"/>
                    <a:gd name="connsiteY2" fmla="*/ 355568 h 491910"/>
                    <a:gd name="connsiteX3" fmla="*/ 188881 w 224449"/>
                    <a:gd name="connsiteY3" fmla="*/ 282035 h 491910"/>
                    <a:gd name="connsiteX4" fmla="*/ 131731 w 224449"/>
                    <a:gd name="connsiteY4" fmla="*/ 0 h 491910"/>
                    <a:gd name="connsiteX5" fmla="*/ 0 w 224449"/>
                    <a:gd name="connsiteY5" fmla="*/ 29623 h 491910"/>
                    <a:gd name="connsiteX6" fmla="*/ 70295 w 224449"/>
                    <a:gd name="connsiteY6" fmla="*/ 304514 h 491910"/>
                    <a:gd name="connsiteX7" fmla="*/ 67342 w 224449"/>
                    <a:gd name="connsiteY7" fmla="*/ 384810 h 491910"/>
                    <a:gd name="connsiteX8" fmla="*/ 67342 w 224449"/>
                    <a:gd name="connsiteY8" fmla="*/ 384810 h 491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4449" h="491910">
                      <a:moveTo>
                        <a:pt x="67342" y="384810"/>
                      </a:moveTo>
                      <a:cubicBezTo>
                        <a:pt x="80010" y="451485"/>
                        <a:pt x="124682" y="499110"/>
                        <a:pt x="167164" y="491014"/>
                      </a:cubicBezTo>
                      <a:cubicBezTo>
                        <a:pt x="209645" y="482918"/>
                        <a:pt x="233744" y="422338"/>
                        <a:pt x="221075" y="355568"/>
                      </a:cubicBezTo>
                      <a:cubicBezTo>
                        <a:pt x="216408" y="328803"/>
                        <a:pt x="205359" y="303657"/>
                        <a:pt x="188881" y="282035"/>
                      </a:cubicBezTo>
                      <a:lnTo>
                        <a:pt x="131731" y="0"/>
                      </a:lnTo>
                      <a:lnTo>
                        <a:pt x="0" y="29623"/>
                      </a:lnTo>
                      <a:lnTo>
                        <a:pt x="70295" y="304514"/>
                      </a:lnTo>
                      <a:cubicBezTo>
                        <a:pt x="62960" y="330708"/>
                        <a:pt x="61913" y="358140"/>
                        <a:pt x="67342" y="384810"/>
                      </a:cubicBezTo>
                      <a:lnTo>
                        <a:pt x="67342" y="384810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: 形状 160">
                  <a:extLst>
                    <a:ext uri="{FF2B5EF4-FFF2-40B4-BE49-F238E27FC236}">
                      <a16:creationId xmlns:a16="http://schemas.microsoft.com/office/drawing/2014/main" id="{E6E3116B-3CF9-6757-2B83-4B6A03F7CFC8}"/>
                    </a:ext>
                  </a:extLst>
                </p:cNvPr>
                <p:cNvSpPr/>
                <p:nvPr/>
              </p:nvSpPr>
              <p:spPr>
                <a:xfrm>
                  <a:off x="5276769" y="4139218"/>
                  <a:ext cx="481107" cy="1128712"/>
                </a:xfrm>
                <a:custGeom>
                  <a:avLst/>
                  <a:gdLst>
                    <a:gd name="connsiteX0" fmla="*/ 0 w 481107"/>
                    <a:gd name="connsiteY0" fmla="*/ 345948 h 1128712"/>
                    <a:gd name="connsiteX1" fmla="*/ 118491 w 481107"/>
                    <a:gd name="connsiteY1" fmla="*/ 405289 h 1128712"/>
                    <a:gd name="connsiteX2" fmla="*/ 315849 w 481107"/>
                    <a:gd name="connsiteY2" fmla="*/ 1128713 h 1128712"/>
                    <a:gd name="connsiteX3" fmla="*/ 481108 w 481107"/>
                    <a:gd name="connsiteY3" fmla="*/ 1060514 h 1128712"/>
                    <a:gd name="connsiteX4" fmla="*/ 368713 w 481107"/>
                    <a:gd name="connsiteY4" fmla="*/ 369665 h 1128712"/>
                    <a:gd name="connsiteX5" fmla="*/ 85535 w 481107"/>
                    <a:gd name="connsiteY5" fmla="*/ 0 h 1128712"/>
                    <a:gd name="connsiteX6" fmla="*/ 0 w 481107"/>
                    <a:gd name="connsiteY6" fmla="*/ 345948 h 1128712"/>
                    <a:gd name="connsiteX7" fmla="*/ 0 w 481107"/>
                    <a:gd name="connsiteY7" fmla="*/ 345948 h 1128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07" h="1128712">
                      <a:moveTo>
                        <a:pt x="0" y="345948"/>
                      </a:moveTo>
                      <a:cubicBezTo>
                        <a:pt x="0" y="345948"/>
                        <a:pt x="41529" y="394430"/>
                        <a:pt x="118491" y="405289"/>
                      </a:cubicBezTo>
                      <a:cubicBezTo>
                        <a:pt x="195453" y="416147"/>
                        <a:pt x="315849" y="1128713"/>
                        <a:pt x="315849" y="1128713"/>
                      </a:cubicBezTo>
                      <a:lnTo>
                        <a:pt x="481108" y="1060514"/>
                      </a:lnTo>
                      <a:cubicBezTo>
                        <a:pt x="481108" y="1060514"/>
                        <a:pt x="393192" y="413385"/>
                        <a:pt x="368713" y="369665"/>
                      </a:cubicBezTo>
                      <a:cubicBezTo>
                        <a:pt x="344234" y="325945"/>
                        <a:pt x="85535" y="0"/>
                        <a:pt x="85535" y="0"/>
                      </a:cubicBezTo>
                      <a:lnTo>
                        <a:pt x="0" y="345948"/>
                      </a:lnTo>
                      <a:lnTo>
                        <a:pt x="0" y="34594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1DFC002D-779E-184A-2193-2BBA38667265}"/>
                  </a:ext>
                </a:extLst>
              </p:cNvPr>
              <p:cNvGrpSpPr/>
              <p:nvPr/>
            </p:nvGrpSpPr>
            <p:grpSpPr>
              <a:xfrm>
                <a:off x="4458912" y="4158268"/>
                <a:ext cx="531726" cy="1422503"/>
                <a:chOff x="4458912" y="4158268"/>
                <a:chExt cx="531726" cy="1422503"/>
              </a:xfrm>
            </p:grpSpPr>
            <p:sp>
              <p:nvSpPr>
                <p:cNvPr id="158" name="任意多边形: 形状 157">
                  <a:extLst>
                    <a:ext uri="{FF2B5EF4-FFF2-40B4-BE49-F238E27FC236}">
                      <a16:creationId xmlns:a16="http://schemas.microsoft.com/office/drawing/2014/main" id="{BCF48415-5431-6AEB-9405-464CA97C33FF}"/>
                    </a:ext>
                  </a:extLst>
                </p:cNvPr>
                <p:cNvSpPr/>
                <p:nvPr/>
              </p:nvSpPr>
              <p:spPr>
                <a:xfrm>
                  <a:off x="4458912" y="5088860"/>
                  <a:ext cx="224449" cy="491910"/>
                </a:xfrm>
                <a:custGeom>
                  <a:avLst/>
                  <a:gdLst>
                    <a:gd name="connsiteX0" fmla="*/ 157108 w 224449"/>
                    <a:gd name="connsiteY0" fmla="*/ 384810 h 491910"/>
                    <a:gd name="connsiteX1" fmla="*/ 57286 w 224449"/>
                    <a:gd name="connsiteY1" fmla="*/ 491014 h 491910"/>
                    <a:gd name="connsiteX2" fmla="*/ 3374 w 224449"/>
                    <a:gd name="connsiteY2" fmla="*/ 355568 h 491910"/>
                    <a:gd name="connsiteX3" fmla="*/ 35569 w 224449"/>
                    <a:gd name="connsiteY3" fmla="*/ 282035 h 491910"/>
                    <a:gd name="connsiteX4" fmla="*/ 92719 w 224449"/>
                    <a:gd name="connsiteY4" fmla="*/ 0 h 491910"/>
                    <a:gd name="connsiteX5" fmla="*/ 224450 w 224449"/>
                    <a:gd name="connsiteY5" fmla="*/ 29623 h 491910"/>
                    <a:gd name="connsiteX6" fmla="*/ 154155 w 224449"/>
                    <a:gd name="connsiteY6" fmla="*/ 304514 h 491910"/>
                    <a:gd name="connsiteX7" fmla="*/ 157108 w 224449"/>
                    <a:gd name="connsiteY7" fmla="*/ 384810 h 491910"/>
                    <a:gd name="connsiteX8" fmla="*/ 157108 w 224449"/>
                    <a:gd name="connsiteY8" fmla="*/ 384810 h 491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4449" h="491910">
                      <a:moveTo>
                        <a:pt x="157108" y="384810"/>
                      </a:moveTo>
                      <a:cubicBezTo>
                        <a:pt x="144440" y="451485"/>
                        <a:pt x="99767" y="499110"/>
                        <a:pt x="57286" y="491014"/>
                      </a:cubicBezTo>
                      <a:cubicBezTo>
                        <a:pt x="14804" y="482918"/>
                        <a:pt x="-9294" y="422338"/>
                        <a:pt x="3374" y="355568"/>
                      </a:cubicBezTo>
                      <a:cubicBezTo>
                        <a:pt x="8042" y="328803"/>
                        <a:pt x="19091" y="303657"/>
                        <a:pt x="35569" y="282035"/>
                      </a:cubicBezTo>
                      <a:lnTo>
                        <a:pt x="92719" y="0"/>
                      </a:lnTo>
                      <a:lnTo>
                        <a:pt x="224450" y="29623"/>
                      </a:lnTo>
                      <a:lnTo>
                        <a:pt x="154155" y="304514"/>
                      </a:lnTo>
                      <a:cubicBezTo>
                        <a:pt x="161489" y="330708"/>
                        <a:pt x="162537" y="358140"/>
                        <a:pt x="157108" y="384810"/>
                      </a:cubicBezTo>
                      <a:lnTo>
                        <a:pt x="157108" y="384810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: 形状 158">
                  <a:extLst>
                    <a:ext uri="{FF2B5EF4-FFF2-40B4-BE49-F238E27FC236}">
                      <a16:creationId xmlns:a16="http://schemas.microsoft.com/office/drawing/2014/main" id="{46A912A7-118B-8A3E-FB8E-18BB343F9467}"/>
                    </a:ext>
                  </a:extLst>
                </p:cNvPr>
                <p:cNvSpPr/>
                <p:nvPr/>
              </p:nvSpPr>
              <p:spPr>
                <a:xfrm>
                  <a:off x="4509530" y="4158268"/>
                  <a:ext cx="481107" cy="1128712"/>
                </a:xfrm>
                <a:custGeom>
                  <a:avLst/>
                  <a:gdLst>
                    <a:gd name="connsiteX0" fmla="*/ 481108 w 481107"/>
                    <a:gd name="connsiteY0" fmla="*/ 345948 h 1128712"/>
                    <a:gd name="connsiteX1" fmla="*/ 362617 w 481107"/>
                    <a:gd name="connsiteY1" fmla="*/ 405289 h 1128712"/>
                    <a:gd name="connsiteX2" fmla="*/ 165259 w 481107"/>
                    <a:gd name="connsiteY2" fmla="*/ 1128713 h 1128712"/>
                    <a:gd name="connsiteX3" fmla="*/ 0 w 481107"/>
                    <a:gd name="connsiteY3" fmla="*/ 1060514 h 1128712"/>
                    <a:gd name="connsiteX4" fmla="*/ 112395 w 481107"/>
                    <a:gd name="connsiteY4" fmla="*/ 369665 h 1128712"/>
                    <a:gd name="connsiteX5" fmla="*/ 395573 w 481107"/>
                    <a:gd name="connsiteY5" fmla="*/ 0 h 1128712"/>
                    <a:gd name="connsiteX6" fmla="*/ 481108 w 481107"/>
                    <a:gd name="connsiteY6" fmla="*/ 345948 h 1128712"/>
                    <a:gd name="connsiteX7" fmla="*/ 481108 w 481107"/>
                    <a:gd name="connsiteY7" fmla="*/ 345948 h 1128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07" h="1128712">
                      <a:moveTo>
                        <a:pt x="481108" y="345948"/>
                      </a:moveTo>
                      <a:cubicBezTo>
                        <a:pt x="481108" y="345948"/>
                        <a:pt x="439579" y="394430"/>
                        <a:pt x="362617" y="405289"/>
                      </a:cubicBezTo>
                      <a:cubicBezTo>
                        <a:pt x="285655" y="416147"/>
                        <a:pt x="165259" y="1128713"/>
                        <a:pt x="165259" y="1128713"/>
                      </a:cubicBezTo>
                      <a:lnTo>
                        <a:pt x="0" y="1060514"/>
                      </a:lnTo>
                      <a:cubicBezTo>
                        <a:pt x="0" y="1060514"/>
                        <a:pt x="87916" y="413385"/>
                        <a:pt x="112395" y="369665"/>
                      </a:cubicBezTo>
                      <a:cubicBezTo>
                        <a:pt x="136874" y="325945"/>
                        <a:pt x="395573" y="0"/>
                        <a:pt x="395573" y="0"/>
                      </a:cubicBezTo>
                      <a:lnTo>
                        <a:pt x="481108" y="345948"/>
                      </a:lnTo>
                      <a:lnTo>
                        <a:pt x="481108" y="34594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E7041751-87AF-1892-E47B-F3BB7437FB91}"/>
                  </a:ext>
                </a:extLst>
              </p:cNvPr>
              <p:cNvSpPr/>
              <p:nvPr/>
            </p:nvSpPr>
            <p:spPr>
              <a:xfrm>
                <a:off x="4905389" y="5221734"/>
                <a:ext cx="423671" cy="493585"/>
              </a:xfrm>
              <a:custGeom>
                <a:avLst/>
                <a:gdLst>
                  <a:gd name="connsiteX0" fmla="*/ 423672 w 423671"/>
                  <a:gd name="connsiteY0" fmla="*/ 110109 h 493585"/>
                  <a:gd name="connsiteX1" fmla="*/ 297371 w 423671"/>
                  <a:gd name="connsiteY1" fmla="*/ 0 h 493585"/>
                  <a:gd name="connsiteX2" fmla="*/ 0 w 423671"/>
                  <a:gd name="connsiteY2" fmla="*/ 419005 h 493585"/>
                  <a:gd name="connsiteX3" fmla="*/ 85534 w 423671"/>
                  <a:gd name="connsiteY3" fmla="*/ 493585 h 49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671" h="493585">
                    <a:moveTo>
                      <a:pt x="423672" y="110109"/>
                    </a:moveTo>
                    <a:lnTo>
                      <a:pt x="297371" y="0"/>
                    </a:lnTo>
                    <a:lnTo>
                      <a:pt x="0" y="419005"/>
                    </a:lnTo>
                    <a:lnTo>
                      <a:pt x="85534" y="493585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B099ABCD-5E36-B98F-E94D-D7BEFBA2578C}"/>
                  </a:ext>
                </a:extLst>
              </p:cNvPr>
              <p:cNvSpPr/>
              <p:nvPr/>
            </p:nvSpPr>
            <p:spPr>
              <a:xfrm>
                <a:off x="4981304" y="4744883"/>
                <a:ext cx="792376" cy="796796"/>
              </a:xfrm>
              <a:custGeom>
                <a:avLst/>
                <a:gdLst>
                  <a:gd name="connsiteX0" fmla="*/ 555879 w 792376"/>
                  <a:gd name="connsiteY0" fmla="*/ 705261 h 796796"/>
                  <a:gd name="connsiteX1" fmla="*/ 792004 w 792376"/>
                  <a:gd name="connsiteY1" fmla="*/ 164241 h 796796"/>
                  <a:gd name="connsiteX2" fmla="*/ 607409 w 792376"/>
                  <a:gd name="connsiteY2" fmla="*/ 13937 h 796796"/>
                  <a:gd name="connsiteX3" fmla="*/ 0 w 792376"/>
                  <a:gd name="connsiteY3" fmla="*/ 680115 h 796796"/>
                  <a:gd name="connsiteX4" fmla="*/ 173736 w 792376"/>
                  <a:gd name="connsiteY4" fmla="*/ 796796 h 796796"/>
                  <a:gd name="connsiteX5" fmla="*/ 549783 w 792376"/>
                  <a:gd name="connsiteY5" fmla="*/ 497330 h 796796"/>
                  <a:gd name="connsiteX6" fmla="*/ 555879 w 792376"/>
                  <a:gd name="connsiteY6" fmla="*/ 705261 h 79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376" h="796796">
                    <a:moveTo>
                      <a:pt x="555879" y="705261"/>
                    </a:moveTo>
                    <a:cubicBezTo>
                      <a:pt x="555879" y="705261"/>
                      <a:pt x="783431" y="327404"/>
                      <a:pt x="792004" y="164241"/>
                    </a:cubicBezTo>
                    <a:cubicBezTo>
                      <a:pt x="800576" y="1078"/>
                      <a:pt x="658939" y="-20353"/>
                      <a:pt x="607409" y="13937"/>
                    </a:cubicBezTo>
                    <a:cubicBezTo>
                      <a:pt x="555879" y="48227"/>
                      <a:pt x="0" y="680115"/>
                      <a:pt x="0" y="680115"/>
                    </a:cubicBezTo>
                    <a:lnTo>
                      <a:pt x="173736" y="796796"/>
                    </a:lnTo>
                    <a:lnTo>
                      <a:pt x="549783" y="497330"/>
                    </a:lnTo>
                    <a:lnTo>
                      <a:pt x="555879" y="705261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CFF55C46-DDB1-353D-816B-8199366D15D8}"/>
                  </a:ext>
                </a:extLst>
              </p:cNvPr>
              <p:cNvSpPr/>
              <p:nvPr/>
            </p:nvSpPr>
            <p:spPr>
              <a:xfrm>
                <a:off x="4896055" y="5238117"/>
                <a:ext cx="435768" cy="484727"/>
              </a:xfrm>
              <a:custGeom>
                <a:avLst/>
                <a:gdLst>
                  <a:gd name="connsiteX0" fmla="*/ 0 w 435768"/>
                  <a:gd name="connsiteY0" fmla="*/ 115157 h 484727"/>
                  <a:gd name="connsiteX1" fmla="*/ 121730 w 435768"/>
                  <a:gd name="connsiteY1" fmla="*/ 0 h 484727"/>
                  <a:gd name="connsiteX2" fmla="*/ 435769 w 435768"/>
                  <a:gd name="connsiteY2" fmla="*/ 406717 h 484727"/>
                  <a:gd name="connsiteX3" fmla="*/ 353282 w 435768"/>
                  <a:gd name="connsiteY3" fmla="*/ 484727 h 48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68" h="484727">
                    <a:moveTo>
                      <a:pt x="0" y="115157"/>
                    </a:moveTo>
                    <a:lnTo>
                      <a:pt x="121730" y="0"/>
                    </a:lnTo>
                    <a:lnTo>
                      <a:pt x="435769" y="406717"/>
                    </a:lnTo>
                    <a:lnTo>
                      <a:pt x="353282" y="484727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3CEAAD78-055C-02A5-82BD-2A1864B15958}"/>
                  </a:ext>
                </a:extLst>
              </p:cNvPr>
              <p:cNvSpPr/>
              <p:nvPr/>
            </p:nvSpPr>
            <p:spPr>
              <a:xfrm>
                <a:off x="4463438" y="4744883"/>
                <a:ext cx="751323" cy="796796"/>
              </a:xfrm>
              <a:custGeom>
                <a:avLst/>
                <a:gdLst>
                  <a:gd name="connsiteX0" fmla="*/ 236497 w 751323"/>
                  <a:gd name="connsiteY0" fmla="*/ 705261 h 796796"/>
                  <a:gd name="connsiteX1" fmla="*/ 373 w 751323"/>
                  <a:gd name="connsiteY1" fmla="*/ 164241 h 796796"/>
                  <a:gd name="connsiteX2" fmla="*/ 184967 w 751323"/>
                  <a:gd name="connsiteY2" fmla="*/ 13937 h 796796"/>
                  <a:gd name="connsiteX3" fmla="*/ 751324 w 751323"/>
                  <a:gd name="connsiteY3" fmla="*/ 705166 h 796796"/>
                  <a:gd name="connsiteX4" fmla="*/ 618641 w 751323"/>
                  <a:gd name="connsiteY4" fmla="*/ 796796 h 796796"/>
                  <a:gd name="connsiteX5" fmla="*/ 242593 w 751323"/>
                  <a:gd name="connsiteY5" fmla="*/ 497330 h 796796"/>
                  <a:gd name="connsiteX6" fmla="*/ 236497 w 751323"/>
                  <a:gd name="connsiteY6" fmla="*/ 705261 h 79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323" h="796796">
                    <a:moveTo>
                      <a:pt x="236497" y="705261"/>
                    </a:moveTo>
                    <a:cubicBezTo>
                      <a:pt x="236497" y="705261"/>
                      <a:pt x="8945" y="327404"/>
                      <a:pt x="373" y="164241"/>
                    </a:cubicBezTo>
                    <a:cubicBezTo>
                      <a:pt x="-8200" y="1078"/>
                      <a:pt x="133437" y="-20353"/>
                      <a:pt x="184967" y="13937"/>
                    </a:cubicBezTo>
                    <a:cubicBezTo>
                      <a:pt x="236497" y="48227"/>
                      <a:pt x="751324" y="705166"/>
                      <a:pt x="751324" y="705166"/>
                    </a:cubicBezTo>
                    <a:lnTo>
                      <a:pt x="618641" y="796796"/>
                    </a:lnTo>
                    <a:lnTo>
                      <a:pt x="242593" y="497330"/>
                    </a:lnTo>
                    <a:lnTo>
                      <a:pt x="236497" y="705261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E3793FBD-B59F-1B83-6C3F-67A7D92812CA}"/>
                  </a:ext>
                </a:extLst>
              </p:cNvPr>
              <p:cNvSpPr/>
              <p:nvPr/>
            </p:nvSpPr>
            <p:spPr>
              <a:xfrm>
                <a:off x="4747642" y="5568254"/>
                <a:ext cx="319386" cy="386042"/>
              </a:xfrm>
              <a:custGeom>
                <a:avLst/>
                <a:gdLst>
                  <a:gd name="connsiteX0" fmla="*/ 190608 w 319386"/>
                  <a:gd name="connsiteY0" fmla="*/ 0 h 386042"/>
                  <a:gd name="connsiteX1" fmla="*/ 40304 w 319386"/>
                  <a:gd name="connsiteY1" fmla="*/ 103060 h 386042"/>
                  <a:gd name="connsiteX2" fmla="*/ 57449 w 319386"/>
                  <a:gd name="connsiteY2" fmla="*/ 206121 h 386042"/>
                  <a:gd name="connsiteX3" fmla="*/ 44590 w 319386"/>
                  <a:gd name="connsiteY3" fmla="*/ 343471 h 386042"/>
                  <a:gd name="connsiteX4" fmla="*/ 246425 w 319386"/>
                  <a:gd name="connsiteY4" fmla="*/ 360616 h 386042"/>
                  <a:gd name="connsiteX5" fmla="*/ 263570 w 319386"/>
                  <a:gd name="connsiteY5" fmla="*/ 227552 h 386042"/>
                  <a:gd name="connsiteX6" fmla="*/ 319386 w 319386"/>
                  <a:gd name="connsiteY6" fmla="*/ 85820 h 386042"/>
                  <a:gd name="connsiteX7" fmla="*/ 190608 w 319386"/>
                  <a:gd name="connsiteY7" fmla="*/ 0 h 386042"/>
                  <a:gd name="connsiteX8" fmla="*/ 190608 w 319386"/>
                  <a:gd name="connsiteY8" fmla="*/ 0 h 38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386" h="386042">
                    <a:moveTo>
                      <a:pt x="190608" y="0"/>
                    </a:moveTo>
                    <a:cubicBezTo>
                      <a:pt x="190608" y="0"/>
                      <a:pt x="31731" y="81534"/>
                      <a:pt x="40304" y="103060"/>
                    </a:cubicBezTo>
                    <a:cubicBezTo>
                      <a:pt x="48876" y="124587"/>
                      <a:pt x="57449" y="206121"/>
                      <a:pt x="57449" y="206121"/>
                    </a:cubicBezTo>
                    <a:cubicBezTo>
                      <a:pt x="57449" y="206121"/>
                      <a:pt x="-62757" y="287655"/>
                      <a:pt x="44590" y="343471"/>
                    </a:cubicBezTo>
                    <a:cubicBezTo>
                      <a:pt x="151937" y="399288"/>
                      <a:pt x="233471" y="395002"/>
                      <a:pt x="246425" y="360616"/>
                    </a:cubicBezTo>
                    <a:cubicBezTo>
                      <a:pt x="259379" y="326231"/>
                      <a:pt x="263570" y="227552"/>
                      <a:pt x="263570" y="227552"/>
                    </a:cubicBezTo>
                    <a:lnTo>
                      <a:pt x="319386" y="85820"/>
                    </a:lnTo>
                    <a:lnTo>
                      <a:pt x="190608" y="0"/>
                    </a:lnTo>
                    <a:lnTo>
                      <a:pt x="190608" y="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F6423522-824D-4125-AD38-6E9844C2BD65}"/>
                  </a:ext>
                </a:extLst>
              </p:cNvPr>
              <p:cNvSpPr/>
              <p:nvPr/>
            </p:nvSpPr>
            <p:spPr>
              <a:xfrm>
                <a:off x="5165898" y="5581112"/>
                <a:ext cx="319386" cy="386042"/>
              </a:xfrm>
              <a:custGeom>
                <a:avLst/>
                <a:gdLst>
                  <a:gd name="connsiteX0" fmla="*/ 128778 w 319386"/>
                  <a:gd name="connsiteY0" fmla="*/ 0 h 386042"/>
                  <a:gd name="connsiteX1" fmla="*/ 279083 w 319386"/>
                  <a:gd name="connsiteY1" fmla="*/ 103061 h 386042"/>
                  <a:gd name="connsiteX2" fmla="*/ 261938 w 319386"/>
                  <a:gd name="connsiteY2" fmla="*/ 206121 h 386042"/>
                  <a:gd name="connsiteX3" fmla="*/ 274796 w 319386"/>
                  <a:gd name="connsiteY3" fmla="*/ 343471 h 386042"/>
                  <a:gd name="connsiteX4" fmla="*/ 72962 w 319386"/>
                  <a:gd name="connsiteY4" fmla="*/ 360617 h 386042"/>
                  <a:gd name="connsiteX5" fmla="*/ 55817 w 319386"/>
                  <a:gd name="connsiteY5" fmla="*/ 227552 h 386042"/>
                  <a:gd name="connsiteX6" fmla="*/ 0 w 319386"/>
                  <a:gd name="connsiteY6" fmla="*/ 85820 h 386042"/>
                  <a:gd name="connsiteX7" fmla="*/ 128778 w 319386"/>
                  <a:gd name="connsiteY7" fmla="*/ 0 h 38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386" h="386042">
                    <a:moveTo>
                      <a:pt x="128778" y="0"/>
                    </a:moveTo>
                    <a:cubicBezTo>
                      <a:pt x="128778" y="0"/>
                      <a:pt x="287655" y="81534"/>
                      <a:pt x="279083" y="103061"/>
                    </a:cubicBezTo>
                    <a:cubicBezTo>
                      <a:pt x="270510" y="124587"/>
                      <a:pt x="261938" y="206121"/>
                      <a:pt x="261938" y="206121"/>
                    </a:cubicBezTo>
                    <a:cubicBezTo>
                      <a:pt x="261938" y="206121"/>
                      <a:pt x="382143" y="287655"/>
                      <a:pt x="274796" y="343471"/>
                    </a:cubicBezTo>
                    <a:cubicBezTo>
                      <a:pt x="167450" y="399288"/>
                      <a:pt x="85916" y="395002"/>
                      <a:pt x="72962" y="360617"/>
                    </a:cubicBezTo>
                    <a:cubicBezTo>
                      <a:pt x="60008" y="326231"/>
                      <a:pt x="55817" y="227552"/>
                      <a:pt x="55817" y="227552"/>
                    </a:cubicBezTo>
                    <a:lnTo>
                      <a:pt x="0" y="85820"/>
                    </a:lnTo>
                    <a:lnTo>
                      <a:pt x="128778" y="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ADC5F531-35AB-1E3E-9428-F85A166AFF02}"/>
                  </a:ext>
                </a:extLst>
              </p:cNvPr>
              <p:cNvSpPr/>
              <p:nvPr/>
            </p:nvSpPr>
            <p:spPr>
              <a:xfrm>
                <a:off x="4850084" y="3488177"/>
                <a:ext cx="573870" cy="523774"/>
              </a:xfrm>
              <a:custGeom>
                <a:avLst/>
                <a:gdLst>
                  <a:gd name="connsiteX0" fmla="*/ 246091 w 573870"/>
                  <a:gd name="connsiteY0" fmla="*/ 309189 h 523774"/>
                  <a:gd name="connsiteX1" fmla="*/ 247425 w 573870"/>
                  <a:gd name="connsiteY1" fmla="*/ 309380 h 523774"/>
                  <a:gd name="connsiteX2" fmla="*/ 391919 w 573870"/>
                  <a:gd name="connsiteY2" fmla="*/ 295949 h 523774"/>
                  <a:gd name="connsiteX3" fmla="*/ 473834 w 573870"/>
                  <a:gd name="connsiteY3" fmla="*/ 244800 h 523774"/>
                  <a:gd name="connsiteX4" fmla="*/ 572513 w 573870"/>
                  <a:gd name="connsiteY4" fmla="*/ 180506 h 523774"/>
                  <a:gd name="connsiteX5" fmla="*/ 485740 w 573870"/>
                  <a:gd name="connsiteY5" fmla="*/ 79161 h 523774"/>
                  <a:gd name="connsiteX6" fmla="*/ 447450 w 573870"/>
                  <a:gd name="connsiteY6" fmla="*/ 82208 h 523774"/>
                  <a:gd name="connsiteX7" fmla="*/ 419256 w 573870"/>
                  <a:gd name="connsiteY7" fmla="*/ 63730 h 523774"/>
                  <a:gd name="connsiteX8" fmla="*/ 415255 w 573870"/>
                  <a:gd name="connsiteY8" fmla="*/ 32869 h 523774"/>
                  <a:gd name="connsiteX9" fmla="*/ 289716 w 573870"/>
                  <a:gd name="connsiteY9" fmla="*/ 2961 h 523774"/>
                  <a:gd name="connsiteX10" fmla="*/ 185322 w 573870"/>
                  <a:gd name="connsiteY10" fmla="*/ 51443 h 523774"/>
                  <a:gd name="connsiteX11" fmla="*/ 50543 w 573870"/>
                  <a:gd name="connsiteY11" fmla="*/ 164695 h 523774"/>
                  <a:gd name="connsiteX12" fmla="*/ 47495 w 573870"/>
                  <a:gd name="connsiteY12" fmla="*/ 255468 h 523774"/>
                  <a:gd name="connsiteX13" fmla="*/ 2156 w 573870"/>
                  <a:gd name="connsiteY13" fmla="*/ 318429 h 523774"/>
                  <a:gd name="connsiteX14" fmla="*/ 56353 w 573870"/>
                  <a:gd name="connsiteY14" fmla="*/ 438729 h 523774"/>
                  <a:gd name="connsiteX15" fmla="*/ 125981 w 573870"/>
                  <a:gd name="connsiteY15" fmla="*/ 492450 h 523774"/>
                  <a:gd name="connsiteX16" fmla="*/ 198180 w 573870"/>
                  <a:gd name="connsiteY16" fmla="*/ 523692 h 523774"/>
                  <a:gd name="connsiteX17" fmla="*/ 274380 w 573870"/>
                  <a:gd name="connsiteY17" fmla="*/ 456731 h 523774"/>
                  <a:gd name="connsiteX18" fmla="*/ 258093 w 573870"/>
                  <a:gd name="connsiteY18" fmla="*/ 401677 h 523774"/>
                  <a:gd name="connsiteX19" fmla="*/ 247520 w 573870"/>
                  <a:gd name="connsiteY19" fmla="*/ 362434 h 523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73870" h="523774">
                    <a:moveTo>
                      <a:pt x="246091" y="309189"/>
                    </a:moveTo>
                    <a:cubicBezTo>
                      <a:pt x="246377" y="309285"/>
                      <a:pt x="246853" y="309285"/>
                      <a:pt x="247425" y="309380"/>
                    </a:cubicBezTo>
                    <a:cubicBezTo>
                      <a:pt x="258378" y="311189"/>
                      <a:pt x="324863" y="321477"/>
                      <a:pt x="391919" y="295949"/>
                    </a:cubicBezTo>
                    <a:cubicBezTo>
                      <a:pt x="420303" y="285091"/>
                      <a:pt x="410588" y="282424"/>
                      <a:pt x="473834" y="244800"/>
                    </a:cubicBezTo>
                    <a:cubicBezTo>
                      <a:pt x="547939" y="200699"/>
                      <a:pt x="566989" y="200985"/>
                      <a:pt x="572513" y="180506"/>
                    </a:cubicBezTo>
                    <a:cubicBezTo>
                      <a:pt x="583562" y="139454"/>
                      <a:pt x="524697" y="74970"/>
                      <a:pt x="485740" y="79161"/>
                    </a:cubicBezTo>
                    <a:cubicBezTo>
                      <a:pt x="475453" y="80304"/>
                      <a:pt x="464499" y="86399"/>
                      <a:pt x="447450" y="82208"/>
                    </a:cubicBezTo>
                    <a:cubicBezTo>
                      <a:pt x="443735" y="81256"/>
                      <a:pt x="427257" y="77351"/>
                      <a:pt x="419256" y="63730"/>
                    </a:cubicBezTo>
                    <a:cubicBezTo>
                      <a:pt x="412112" y="51633"/>
                      <a:pt x="418208" y="42870"/>
                      <a:pt x="415255" y="32869"/>
                    </a:cubicBezTo>
                    <a:cubicBezTo>
                      <a:pt x="407730" y="6770"/>
                      <a:pt x="344865" y="-6279"/>
                      <a:pt x="289716" y="2961"/>
                    </a:cubicBezTo>
                    <a:cubicBezTo>
                      <a:pt x="257997" y="8295"/>
                      <a:pt x="233328" y="22677"/>
                      <a:pt x="185322" y="51443"/>
                    </a:cubicBezTo>
                    <a:cubicBezTo>
                      <a:pt x="101692" y="101449"/>
                      <a:pt x="59973" y="126404"/>
                      <a:pt x="50543" y="164695"/>
                    </a:cubicBezTo>
                    <a:cubicBezTo>
                      <a:pt x="41685" y="200985"/>
                      <a:pt x="63021" y="216606"/>
                      <a:pt x="47495" y="255468"/>
                    </a:cubicBezTo>
                    <a:cubicBezTo>
                      <a:pt x="33017" y="291663"/>
                      <a:pt x="10062" y="289187"/>
                      <a:pt x="2156" y="318429"/>
                    </a:cubicBezTo>
                    <a:cubicBezTo>
                      <a:pt x="-10608" y="365482"/>
                      <a:pt x="36636" y="417203"/>
                      <a:pt x="56353" y="438729"/>
                    </a:cubicBezTo>
                    <a:cubicBezTo>
                      <a:pt x="77975" y="462351"/>
                      <a:pt x="98549" y="475305"/>
                      <a:pt x="125981" y="492450"/>
                    </a:cubicBezTo>
                    <a:cubicBezTo>
                      <a:pt x="160366" y="514072"/>
                      <a:pt x="177511" y="524835"/>
                      <a:pt x="198180" y="523692"/>
                    </a:cubicBezTo>
                    <a:cubicBezTo>
                      <a:pt x="235614" y="521692"/>
                      <a:pt x="272952" y="487783"/>
                      <a:pt x="274380" y="456731"/>
                    </a:cubicBezTo>
                    <a:cubicBezTo>
                      <a:pt x="274952" y="445111"/>
                      <a:pt x="270094" y="441587"/>
                      <a:pt x="258093" y="401677"/>
                    </a:cubicBezTo>
                    <a:cubicBezTo>
                      <a:pt x="253140" y="385008"/>
                      <a:pt x="249615" y="371292"/>
                      <a:pt x="247520" y="362434"/>
                    </a:cubicBezTo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A25A510-C4F1-FA6C-3858-67B0A010CF1C}"/>
                </a:ext>
              </a:extLst>
            </p:cNvPr>
            <p:cNvGrpSpPr/>
            <p:nvPr/>
          </p:nvGrpSpPr>
          <p:grpSpPr>
            <a:xfrm>
              <a:off x="4434799" y="2168276"/>
              <a:ext cx="1973141" cy="3144269"/>
              <a:chOff x="6178007" y="1138237"/>
              <a:chExt cx="2870229" cy="4573809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F58CFEBB-EA58-4E03-78DF-C4C225851CF7}"/>
                  </a:ext>
                </a:extLst>
              </p:cNvPr>
              <p:cNvSpPr/>
              <p:nvPr/>
            </p:nvSpPr>
            <p:spPr>
              <a:xfrm>
                <a:off x="8103679" y="5107971"/>
                <a:ext cx="184689" cy="482727"/>
              </a:xfrm>
              <a:custGeom>
                <a:avLst/>
                <a:gdLst>
                  <a:gd name="connsiteX0" fmla="*/ 184689 w 184689"/>
                  <a:gd name="connsiteY0" fmla="*/ 482727 h 482727"/>
                  <a:gd name="connsiteX1" fmla="*/ 59531 w 184689"/>
                  <a:gd name="connsiteY1" fmla="*/ 482727 h 482727"/>
                  <a:gd name="connsiteX2" fmla="*/ 0 w 184689"/>
                  <a:gd name="connsiteY2" fmla="*/ 0 h 482727"/>
                  <a:gd name="connsiteX3" fmla="*/ 184689 w 184689"/>
                  <a:gd name="connsiteY3" fmla="*/ 0 h 48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89" h="482727">
                    <a:moveTo>
                      <a:pt x="184689" y="482727"/>
                    </a:moveTo>
                    <a:lnTo>
                      <a:pt x="59531" y="482727"/>
                    </a:lnTo>
                    <a:lnTo>
                      <a:pt x="0" y="0"/>
                    </a:lnTo>
                    <a:lnTo>
                      <a:pt x="184689" y="0"/>
                    </a:lnTo>
                    <a:close/>
                  </a:path>
                </a:pathLst>
              </a:custGeom>
              <a:solidFill>
                <a:srgbClr val="9E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1260541F-5E67-C9C9-D55A-BC6BBAFE6AF6}"/>
                  </a:ext>
                </a:extLst>
              </p:cNvPr>
              <p:cNvSpPr/>
              <p:nvPr/>
            </p:nvSpPr>
            <p:spPr>
              <a:xfrm>
                <a:off x="7916703" y="5549836"/>
                <a:ext cx="403574" cy="162210"/>
              </a:xfrm>
              <a:custGeom>
                <a:avLst/>
                <a:gdLst>
                  <a:gd name="connsiteX0" fmla="*/ 403574 w 403574"/>
                  <a:gd name="connsiteY0" fmla="*/ 162211 h 162210"/>
                  <a:gd name="connsiteX1" fmla="*/ 0 w 403574"/>
                  <a:gd name="connsiteY1" fmla="*/ 162211 h 162210"/>
                  <a:gd name="connsiteX2" fmla="*/ 0 w 403574"/>
                  <a:gd name="connsiteY2" fmla="*/ 157067 h 162210"/>
                  <a:gd name="connsiteX3" fmla="*/ 157067 w 403574"/>
                  <a:gd name="connsiteY3" fmla="*/ 0 h 162210"/>
                  <a:gd name="connsiteX4" fmla="*/ 157067 w 403574"/>
                  <a:gd name="connsiteY4" fmla="*/ 0 h 162210"/>
                  <a:gd name="connsiteX5" fmla="*/ 403574 w 403574"/>
                  <a:gd name="connsiteY5" fmla="*/ 0 h 162210"/>
                  <a:gd name="connsiteX6" fmla="*/ 403574 w 403574"/>
                  <a:gd name="connsiteY6" fmla="*/ 162211 h 16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574" h="162210">
                    <a:moveTo>
                      <a:pt x="403574" y="162211"/>
                    </a:moveTo>
                    <a:lnTo>
                      <a:pt x="0" y="162211"/>
                    </a:lnTo>
                    <a:lnTo>
                      <a:pt x="0" y="157067"/>
                    </a:lnTo>
                    <a:cubicBezTo>
                      <a:pt x="0" y="70295"/>
                      <a:pt x="70295" y="0"/>
                      <a:pt x="157067" y="0"/>
                    </a:cubicBezTo>
                    <a:lnTo>
                      <a:pt x="157067" y="0"/>
                    </a:lnTo>
                    <a:lnTo>
                      <a:pt x="403574" y="0"/>
                    </a:lnTo>
                    <a:lnTo>
                      <a:pt x="403574" y="162211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E622559-150F-BFB4-8CD4-14845B0230A4}"/>
                  </a:ext>
                </a:extLst>
              </p:cNvPr>
              <p:cNvSpPr/>
              <p:nvPr/>
            </p:nvSpPr>
            <p:spPr>
              <a:xfrm>
                <a:off x="7331201" y="5107971"/>
                <a:ext cx="184689" cy="482727"/>
              </a:xfrm>
              <a:custGeom>
                <a:avLst/>
                <a:gdLst>
                  <a:gd name="connsiteX0" fmla="*/ 184690 w 184689"/>
                  <a:gd name="connsiteY0" fmla="*/ 482727 h 482727"/>
                  <a:gd name="connsiteX1" fmla="*/ 59531 w 184689"/>
                  <a:gd name="connsiteY1" fmla="*/ 482727 h 482727"/>
                  <a:gd name="connsiteX2" fmla="*/ 0 w 184689"/>
                  <a:gd name="connsiteY2" fmla="*/ 0 h 482727"/>
                  <a:gd name="connsiteX3" fmla="*/ 184690 w 184689"/>
                  <a:gd name="connsiteY3" fmla="*/ 0 h 48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89" h="482727">
                    <a:moveTo>
                      <a:pt x="184690" y="482727"/>
                    </a:moveTo>
                    <a:lnTo>
                      <a:pt x="59531" y="482727"/>
                    </a:lnTo>
                    <a:lnTo>
                      <a:pt x="0" y="0"/>
                    </a:lnTo>
                    <a:lnTo>
                      <a:pt x="184690" y="0"/>
                    </a:lnTo>
                    <a:close/>
                  </a:path>
                </a:pathLst>
              </a:custGeom>
              <a:solidFill>
                <a:srgbClr val="9E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62E06A6-6A44-D9A1-4AE4-F92A14E8207E}"/>
                  </a:ext>
                </a:extLst>
              </p:cNvPr>
              <p:cNvSpPr/>
              <p:nvPr/>
            </p:nvSpPr>
            <p:spPr>
              <a:xfrm>
                <a:off x="7144225" y="5549836"/>
                <a:ext cx="403574" cy="162210"/>
              </a:xfrm>
              <a:custGeom>
                <a:avLst/>
                <a:gdLst>
                  <a:gd name="connsiteX0" fmla="*/ 403574 w 403574"/>
                  <a:gd name="connsiteY0" fmla="*/ 162211 h 162210"/>
                  <a:gd name="connsiteX1" fmla="*/ 0 w 403574"/>
                  <a:gd name="connsiteY1" fmla="*/ 162211 h 162210"/>
                  <a:gd name="connsiteX2" fmla="*/ 0 w 403574"/>
                  <a:gd name="connsiteY2" fmla="*/ 157067 h 162210"/>
                  <a:gd name="connsiteX3" fmla="*/ 157067 w 403574"/>
                  <a:gd name="connsiteY3" fmla="*/ 0 h 162210"/>
                  <a:gd name="connsiteX4" fmla="*/ 157067 w 403574"/>
                  <a:gd name="connsiteY4" fmla="*/ 0 h 162210"/>
                  <a:gd name="connsiteX5" fmla="*/ 403574 w 403574"/>
                  <a:gd name="connsiteY5" fmla="*/ 0 h 162210"/>
                  <a:gd name="connsiteX6" fmla="*/ 403574 w 403574"/>
                  <a:gd name="connsiteY6" fmla="*/ 162211 h 16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574" h="162210">
                    <a:moveTo>
                      <a:pt x="403574" y="162211"/>
                    </a:moveTo>
                    <a:lnTo>
                      <a:pt x="0" y="162211"/>
                    </a:lnTo>
                    <a:lnTo>
                      <a:pt x="0" y="157067"/>
                    </a:lnTo>
                    <a:cubicBezTo>
                      <a:pt x="0" y="70295"/>
                      <a:pt x="70295" y="0"/>
                      <a:pt x="157067" y="0"/>
                    </a:cubicBezTo>
                    <a:lnTo>
                      <a:pt x="157067" y="0"/>
                    </a:lnTo>
                    <a:lnTo>
                      <a:pt x="403574" y="0"/>
                    </a:lnTo>
                    <a:lnTo>
                      <a:pt x="403574" y="162211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7168EE7-8445-8998-EA33-E967049F47FE}"/>
                  </a:ext>
                </a:extLst>
              </p:cNvPr>
              <p:cNvSpPr/>
              <p:nvPr/>
            </p:nvSpPr>
            <p:spPr>
              <a:xfrm>
                <a:off x="6178007" y="2860452"/>
                <a:ext cx="1025654" cy="443867"/>
              </a:xfrm>
              <a:custGeom>
                <a:avLst/>
                <a:gdLst>
                  <a:gd name="connsiteX0" fmla="*/ 1025654 w 1025654"/>
                  <a:gd name="connsiteY0" fmla="*/ 26765 h 443867"/>
                  <a:gd name="connsiteX1" fmla="*/ 852299 w 1025654"/>
                  <a:gd name="connsiteY1" fmla="*/ 0 h 443867"/>
                  <a:gd name="connsiteX2" fmla="*/ 796292 w 1025654"/>
                  <a:gd name="connsiteY2" fmla="*/ 90107 h 443867"/>
                  <a:gd name="connsiteX3" fmla="*/ 193645 w 1025654"/>
                  <a:gd name="connsiteY3" fmla="*/ 243745 h 443867"/>
                  <a:gd name="connsiteX4" fmla="*/ 195265 w 1025654"/>
                  <a:gd name="connsiteY4" fmla="*/ 252032 h 443867"/>
                  <a:gd name="connsiteX5" fmla="*/ 34959 w 1025654"/>
                  <a:gd name="connsiteY5" fmla="*/ 248603 h 443867"/>
                  <a:gd name="connsiteX6" fmla="*/ 31530 w 1025654"/>
                  <a:gd name="connsiteY6" fmla="*/ 408908 h 443867"/>
                  <a:gd name="connsiteX7" fmla="*/ 191836 w 1025654"/>
                  <a:gd name="connsiteY7" fmla="*/ 412337 h 443867"/>
                  <a:gd name="connsiteX8" fmla="*/ 219935 w 1025654"/>
                  <a:gd name="connsiteY8" fmla="*/ 369284 h 443867"/>
                  <a:gd name="connsiteX9" fmla="*/ 949740 w 1025654"/>
                  <a:gd name="connsiteY9" fmla="*/ 217075 h 443867"/>
                  <a:gd name="connsiteX10" fmla="*/ 1025654 w 1025654"/>
                  <a:gd name="connsiteY10" fmla="*/ 26765 h 443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654" h="443867">
                    <a:moveTo>
                      <a:pt x="1025654" y="26765"/>
                    </a:moveTo>
                    <a:lnTo>
                      <a:pt x="852299" y="0"/>
                    </a:lnTo>
                    <a:lnTo>
                      <a:pt x="796292" y="90107"/>
                    </a:lnTo>
                    <a:lnTo>
                      <a:pt x="193645" y="243745"/>
                    </a:lnTo>
                    <a:lnTo>
                      <a:pt x="195265" y="252032"/>
                    </a:lnTo>
                    <a:cubicBezTo>
                      <a:pt x="151926" y="206788"/>
                      <a:pt x="80203" y="205264"/>
                      <a:pt x="34959" y="248603"/>
                    </a:cubicBezTo>
                    <a:cubicBezTo>
                      <a:pt x="-10285" y="291941"/>
                      <a:pt x="-11809" y="363665"/>
                      <a:pt x="31530" y="408908"/>
                    </a:cubicBezTo>
                    <a:cubicBezTo>
                      <a:pt x="74869" y="454152"/>
                      <a:pt x="146592" y="455676"/>
                      <a:pt x="191836" y="412337"/>
                    </a:cubicBezTo>
                    <a:cubicBezTo>
                      <a:pt x="204409" y="400336"/>
                      <a:pt x="214029" y="385572"/>
                      <a:pt x="219935" y="369284"/>
                    </a:cubicBezTo>
                    <a:lnTo>
                      <a:pt x="949740" y="217075"/>
                    </a:lnTo>
                    <a:lnTo>
                      <a:pt x="1025654" y="26765"/>
                    </a:lnTo>
                    <a:close/>
                  </a:path>
                </a:pathLst>
              </a:custGeom>
              <a:solidFill>
                <a:srgbClr val="9E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BA251104-53D9-2B40-C072-A870C112AE04}"/>
                  </a:ext>
                </a:extLst>
              </p:cNvPr>
              <p:cNvSpPr/>
              <p:nvPr/>
            </p:nvSpPr>
            <p:spPr>
              <a:xfrm>
                <a:off x="8025954" y="2385821"/>
                <a:ext cx="1022282" cy="620803"/>
              </a:xfrm>
              <a:custGeom>
                <a:avLst/>
                <a:gdLst>
                  <a:gd name="connsiteX0" fmla="*/ 908971 w 1022282"/>
                  <a:gd name="connsiteY0" fmla="*/ 394049 h 620803"/>
                  <a:gd name="connsiteX1" fmla="*/ 867251 w 1022282"/>
                  <a:gd name="connsiteY1" fmla="*/ 402050 h 620803"/>
                  <a:gd name="connsiteX2" fmla="*/ 870681 w 1022282"/>
                  <a:gd name="connsiteY2" fmla="*/ 396050 h 620803"/>
                  <a:gd name="connsiteX3" fmla="*/ 104490 w 1022282"/>
                  <a:gd name="connsiteY3" fmla="*/ 0 h 620803"/>
                  <a:gd name="connsiteX4" fmla="*/ 0 w 1022282"/>
                  <a:gd name="connsiteY4" fmla="*/ 168878 h 620803"/>
                  <a:gd name="connsiteX5" fmla="*/ 796576 w 1022282"/>
                  <a:gd name="connsiteY5" fmla="*/ 522542 h 620803"/>
                  <a:gd name="connsiteX6" fmla="*/ 924020 w 1022282"/>
                  <a:gd name="connsiteY6" fmla="*/ 619792 h 620803"/>
                  <a:gd name="connsiteX7" fmla="*/ 1021271 w 1022282"/>
                  <a:gd name="connsiteY7" fmla="*/ 492347 h 620803"/>
                  <a:gd name="connsiteX8" fmla="*/ 908971 w 1022282"/>
                  <a:gd name="connsiteY8" fmla="*/ 394049 h 620803"/>
                  <a:gd name="connsiteX9" fmla="*/ 908971 w 1022282"/>
                  <a:gd name="connsiteY9" fmla="*/ 394049 h 62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2282" h="620803">
                    <a:moveTo>
                      <a:pt x="908971" y="394049"/>
                    </a:moveTo>
                    <a:cubicBezTo>
                      <a:pt x="894683" y="394049"/>
                      <a:pt x="880586" y="396812"/>
                      <a:pt x="867251" y="402050"/>
                    </a:cubicBezTo>
                    <a:lnTo>
                      <a:pt x="870681" y="396050"/>
                    </a:lnTo>
                    <a:lnTo>
                      <a:pt x="104490" y="0"/>
                    </a:lnTo>
                    <a:lnTo>
                      <a:pt x="0" y="168878"/>
                    </a:lnTo>
                    <a:lnTo>
                      <a:pt x="796576" y="522542"/>
                    </a:lnTo>
                    <a:cubicBezTo>
                      <a:pt x="804863" y="584549"/>
                      <a:pt x="861917" y="628079"/>
                      <a:pt x="924020" y="619792"/>
                    </a:cubicBezTo>
                    <a:cubicBezTo>
                      <a:pt x="986028" y="611505"/>
                      <a:pt x="1029558" y="554450"/>
                      <a:pt x="1021271" y="492347"/>
                    </a:cubicBezTo>
                    <a:cubicBezTo>
                      <a:pt x="1013841" y="435959"/>
                      <a:pt x="965835" y="393954"/>
                      <a:pt x="908971" y="394049"/>
                    </a:cubicBezTo>
                    <a:lnTo>
                      <a:pt x="908971" y="394049"/>
                    </a:lnTo>
                    <a:close/>
                  </a:path>
                </a:pathLst>
              </a:custGeom>
              <a:solidFill>
                <a:srgbClr val="9E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24D20F5D-3233-0BCE-FF8D-F8061642F221}"/>
                  </a:ext>
                </a:extLst>
              </p:cNvPr>
              <p:cNvSpPr/>
              <p:nvPr/>
            </p:nvSpPr>
            <p:spPr>
              <a:xfrm rot="16753102">
                <a:off x="7053655" y="1354110"/>
                <a:ext cx="677047" cy="677047"/>
              </a:xfrm>
              <a:custGeom>
                <a:avLst/>
                <a:gdLst>
                  <a:gd name="connsiteX0" fmla="*/ 677047 w 677047"/>
                  <a:gd name="connsiteY0" fmla="*/ 338524 h 677047"/>
                  <a:gd name="connsiteX1" fmla="*/ 338524 w 677047"/>
                  <a:gd name="connsiteY1" fmla="*/ 677047 h 677047"/>
                  <a:gd name="connsiteX2" fmla="*/ 0 w 677047"/>
                  <a:gd name="connsiteY2" fmla="*/ 338524 h 677047"/>
                  <a:gd name="connsiteX3" fmla="*/ 338524 w 677047"/>
                  <a:gd name="connsiteY3" fmla="*/ 0 h 677047"/>
                  <a:gd name="connsiteX4" fmla="*/ 677047 w 677047"/>
                  <a:gd name="connsiteY4" fmla="*/ 338524 h 677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047" h="677047">
                    <a:moveTo>
                      <a:pt x="677047" y="338524"/>
                    </a:moveTo>
                    <a:cubicBezTo>
                      <a:pt x="677047" y="525485"/>
                      <a:pt x="525485" y="677047"/>
                      <a:pt x="338524" y="677047"/>
                    </a:cubicBezTo>
                    <a:cubicBezTo>
                      <a:pt x="151562" y="677047"/>
                      <a:pt x="0" y="525485"/>
                      <a:pt x="0" y="338524"/>
                    </a:cubicBezTo>
                    <a:cubicBezTo>
                      <a:pt x="0" y="151562"/>
                      <a:pt x="151562" y="0"/>
                      <a:pt x="338524" y="0"/>
                    </a:cubicBezTo>
                    <a:cubicBezTo>
                      <a:pt x="525485" y="0"/>
                      <a:pt x="677047" y="151562"/>
                      <a:pt x="677047" y="338524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CEBE51ED-7E3E-2584-5DB5-8B25E42D32D4}"/>
                  </a:ext>
                </a:extLst>
              </p:cNvPr>
              <p:cNvSpPr/>
              <p:nvPr/>
            </p:nvSpPr>
            <p:spPr>
              <a:xfrm rot="16997148">
                <a:off x="7173425" y="1596707"/>
                <a:ext cx="431847" cy="431847"/>
              </a:xfrm>
              <a:custGeom>
                <a:avLst/>
                <a:gdLst>
                  <a:gd name="connsiteX0" fmla="*/ 431848 w 431847"/>
                  <a:gd name="connsiteY0" fmla="*/ 215924 h 431847"/>
                  <a:gd name="connsiteX1" fmla="*/ 215924 w 431847"/>
                  <a:gd name="connsiteY1" fmla="*/ 431848 h 431847"/>
                  <a:gd name="connsiteX2" fmla="*/ 0 w 431847"/>
                  <a:gd name="connsiteY2" fmla="*/ 215924 h 431847"/>
                  <a:gd name="connsiteX3" fmla="*/ 215924 w 431847"/>
                  <a:gd name="connsiteY3" fmla="*/ 0 h 431847"/>
                  <a:gd name="connsiteX4" fmla="*/ 431848 w 431847"/>
                  <a:gd name="connsiteY4" fmla="*/ 215924 h 431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7" h="431847">
                    <a:moveTo>
                      <a:pt x="431848" y="215924"/>
                    </a:moveTo>
                    <a:cubicBezTo>
                      <a:pt x="431848" y="335175"/>
                      <a:pt x="335175" y="431848"/>
                      <a:pt x="215924" y="431848"/>
                    </a:cubicBezTo>
                    <a:cubicBezTo>
                      <a:pt x="96673" y="431848"/>
                      <a:pt x="0" y="335175"/>
                      <a:pt x="0" y="215924"/>
                    </a:cubicBezTo>
                    <a:cubicBezTo>
                      <a:pt x="0" y="96672"/>
                      <a:pt x="96673" y="0"/>
                      <a:pt x="215924" y="0"/>
                    </a:cubicBezTo>
                    <a:cubicBezTo>
                      <a:pt x="335176" y="0"/>
                      <a:pt x="431848" y="96672"/>
                      <a:pt x="431848" y="215924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42829506-2A40-DD28-24DF-6F63A3C47595}"/>
                  </a:ext>
                </a:extLst>
              </p:cNvPr>
              <p:cNvSpPr/>
              <p:nvPr/>
            </p:nvSpPr>
            <p:spPr>
              <a:xfrm>
                <a:off x="7158608" y="1459229"/>
                <a:ext cx="466915" cy="280225"/>
              </a:xfrm>
              <a:custGeom>
                <a:avLst/>
                <a:gdLst>
                  <a:gd name="connsiteX0" fmla="*/ 466916 w 466915"/>
                  <a:gd name="connsiteY0" fmla="*/ 140113 h 280225"/>
                  <a:gd name="connsiteX1" fmla="*/ 233458 w 466915"/>
                  <a:gd name="connsiteY1" fmla="*/ 280226 h 280225"/>
                  <a:gd name="connsiteX2" fmla="*/ 0 w 466915"/>
                  <a:gd name="connsiteY2" fmla="*/ 140113 h 280225"/>
                  <a:gd name="connsiteX3" fmla="*/ 233458 w 466915"/>
                  <a:gd name="connsiteY3" fmla="*/ 0 h 280225"/>
                  <a:gd name="connsiteX4" fmla="*/ 466916 w 466915"/>
                  <a:gd name="connsiteY4" fmla="*/ 140113 h 28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915" h="280225">
                    <a:moveTo>
                      <a:pt x="466916" y="140113"/>
                    </a:moveTo>
                    <a:cubicBezTo>
                      <a:pt x="466916" y="217495"/>
                      <a:pt x="362393" y="280226"/>
                      <a:pt x="233458" y="280226"/>
                    </a:cubicBezTo>
                    <a:cubicBezTo>
                      <a:pt x="104523" y="280226"/>
                      <a:pt x="0" y="217495"/>
                      <a:pt x="0" y="140113"/>
                    </a:cubicBezTo>
                    <a:cubicBezTo>
                      <a:pt x="0" y="62731"/>
                      <a:pt x="104523" y="0"/>
                      <a:pt x="233458" y="0"/>
                    </a:cubicBezTo>
                    <a:cubicBezTo>
                      <a:pt x="362393" y="0"/>
                      <a:pt x="466916" y="62731"/>
                      <a:pt x="466916" y="14011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16CF0D6-9E1E-F113-B6AC-2369A77F32E6}"/>
                  </a:ext>
                </a:extLst>
              </p:cNvPr>
              <p:cNvSpPr/>
              <p:nvPr/>
            </p:nvSpPr>
            <p:spPr>
              <a:xfrm>
                <a:off x="7275289" y="1214056"/>
                <a:ext cx="280225" cy="280225"/>
              </a:xfrm>
              <a:custGeom>
                <a:avLst/>
                <a:gdLst>
                  <a:gd name="connsiteX0" fmla="*/ 280225 w 280225"/>
                  <a:gd name="connsiteY0" fmla="*/ 140113 h 280225"/>
                  <a:gd name="connsiteX1" fmla="*/ 140112 w 280225"/>
                  <a:gd name="connsiteY1" fmla="*/ 280226 h 280225"/>
                  <a:gd name="connsiteX2" fmla="*/ 0 w 280225"/>
                  <a:gd name="connsiteY2" fmla="*/ 140113 h 280225"/>
                  <a:gd name="connsiteX3" fmla="*/ 140112 w 280225"/>
                  <a:gd name="connsiteY3" fmla="*/ 0 h 280225"/>
                  <a:gd name="connsiteX4" fmla="*/ 280225 w 280225"/>
                  <a:gd name="connsiteY4" fmla="*/ 140113 h 28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225" h="280225">
                    <a:moveTo>
                      <a:pt x="280225" y="140113"/>
                    </a:moveTo>
                    <a:cubicBezTo>
                      <a:pt x="280225" y="217495"/>
                      <a:pt x="217495" y="280226"/>
                      <a:pt x="140112" y="280226"/>
                    </a:cubicBezTo>
                    <a:cubicBezTo>
                      <a:pt x="62730" y="280226"/>
                      <a:pt x="0" y="217495"/>
                      <a:pt x="0" y="140113"/>
                    </a:cubicBezTo>
                    <a:cubicBezTo>
                      <a:pt x="0" y="62731"/>
                      <a:pt x="62730" y="0"/>
                      <a:pt x="140112" y="0"/>
                    </a:cubicBezTo>
                    <a:cubicBezTo>
                      <a:pt x="217494" y="0"/>
                      <a:pt x="280225" y="62731"/>
                      <a:pt x="280225" y="14011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D5EF9277-6441-D1E0-B5C2-3691299050AA}"/>
                  </a:ext>
                </a:extLst>
              </p:cNvPr>
              <p:cNvSpPr/>
              <p:nvPr/>
            </p:nvSpPr>
            <p:spPr>
              <a:xfrm>
                <a:off x="7199661" y="1138237"/>
                <a:ext cx="154495" cy="280130"/>
              </a:xfrm>
              <a:custGeom>
                <a:avLst/>
                <a:gdLst>
                  <a:gd name="connsiteX0" fmla="*/ 28956 w 154495"/>
                  <a:gd name="connsiteY0" fmla="*/ 140113 h 280130"/>
                  <a:gd name="connsiteX1" fmla="*/ 154400 w 154495"/>
                  <a:gd name="connsiteY1" fmla="*/ 762 h 280130"/>
                  <a:gd name="connsiteX2" fmla="*/ 139922 w 154495"/>
                  <a:gd name="connsiteY2" fmla="*/ 0 h 280130"/>
                  <a:gd name="connsiteX3" fmla="*/ 0 w 154495"/>
                  <a:gd name="connsiteY3" fmla="*/ 140208 h 280130"/>
                  <a:gd name="connsiteX4" fmla="*/ 139922 w 154495"/>
                  <a:gd name="connsiteY4" fmla="*/ 280130 h 280130"/>
                  <a:gd name="connsiteX5" fmla="*/ 154496 w 154495"/>
                  <a:gd name="connsiteY5" fmla="*/ 279368 h 280130"/>
                  <a:gd name="connsiteX6" fmla="*/ 28956 w 154495"/>
                  <a:gd name="connsiteY6" fmla="*/ 140113 h 280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495" h="280130">
                    <a:moveTo>
                      <a:pt x="28956" y="140113"/>
                    </a:moveTo>
                    <a:cubicBezTo>
                      <a:pt x="28956" y="68390"/>
                      <a:pt x="83153" y="8287"/>
                      <a:pt x="154400" y="762"/>
                    </a:cubicBezTo>
                    <a:cubicBezTo>
                      <a:pt x="149638" y="286"/>
                      <a:pt x="144780" y="0"/>
                      <a:pt x="139922" y="0"/>
                    </a:cubicBezTo>
                    <a:cubicBezTo>
                      <a:pt x="62579" y="95"/>
                      <a:pt x="-95" y="62865"/>
                      <a:pt x="0" y="140208"/>
                    </a:cubicBezTo>
                    <a:cubicBezTo>
                      <a:pt x="95" y="217456"/>
                      <a:pt x="62675" y="280035"/>
                      <a:pt x="139922" y="280130"/>
                    </a:cubicBezTo>
                    <a:cubicBezTo>
                      <a:pt x="144780" y="280130"/>
                      <a:pt x="149638" y="279845"/>
                      <a:pt x="154496" y="279368"/>
                    </a:cubicBezTo>
                    <a:cubicBezTo>
                      <a:pt x="83153" y="271939"/>
                      <a:pt x="28956" y="211741"/>
                      <a:pt x="28956" y="14011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C5A0685-74AA-6F9D-900C-3116A160E18B}"/>
                  </a:ext>
                </a:extLst>
              </p:cNvPr>
              <p:cNvSpPr/>
              <p:nvPr/>
            </p:nvSpPr>
            <p:spPr>
              <a:xfrm>
                <a:off x="7238572" y="2138524"/>
                <a:ext cx="1158128" cy="3411313"/>
              </a:xfrm>
              <a:custGeom>
                <a:avLst/>
                <a:gdLst>
                  <a:gd name="connsiteX0" fmla="*/ 56102 w 1158128"/>
                  <a:gd name="connsiteY0" fmla="*/ 260253 h 3411313"/>
                  <a:gd name="connsiteX1" fmla="*/ 73533 w 1158128"/>
                  <a:gd name="connsiteY1" fmla="*/ 92804 h 3411313"/>
                  <a:gd name="connsiteX2" fmla="*/ 390144 w 1158128"/>
                  <a:gd name="connsiteY2" fmla="*/ 29082 h 3411313"/>
                  <a:gd name="connsiteX3" fmla="*/ 870013 w 1158128"/>
                  <a:gd name="connsiteY3" fmla="*/ 850327 h 3411313"/>
                  <a:gd name="connsiteX4" fmla="*/ 1157859 w 1158128"/>
                  <a:gd name="connsiteY4" fmla="*/ 1361439 h 3411313"/>
                  <a:gd name="connsiteX5" fmla="*/ 1143572 w 1158128"/>
                  <a:gd name="connsiteY5" fmla="*/ 3319207 h 3411313"/>
                  <a:gd name="connsiteX6" fmla="*/ 805244 w 1158128"/>
                  <a:gd name="connsiteY6" fmla="*/ 3356260 h 3411313"/>
                  <a:gd name="connsiteX7" fmla="*/ 599789 w 1158128"/>
                  <a:gd name="connsiteY7" fmla="*/ 1829878 h 3411313"/>
                  <a:gd name="connsiteX8" fmla="*/ 414147 w 1158128"/>
                  <a:gd name="connsiteY8" fmla="*/ 3411314 h 3411313"/>
                  <a:gd name="connsiteX9" fmla="*/ 20288 w 1158128"/>
                  <a:gd name="connsiteY9" fmla="*/ 3399027 h 3411313"/>
                  <a:gd name="connsiteX10" fmla="*/ 55721 w 1158128"/>
                  <a:gd name="connsiteY10" fmla="*/ 2357182 h 3411313"/>
                  <a:gd name="connsiteX11" fmla="*/ 243554 w 1158128"/>
                  <a:gd name="connsiteY11" fmla="*/ 1347246 h 3411313"/>
                  <a:gd name="connsiteX12" fmla="*/ 241744 w 1158128"/>
                  <a:gd name="connsiteY12" fmla="*/ 1012157 h 3411313"/>
                  <a:gd name="connsiteX13" fmla="*/ 159068 w 1158128"/>
                  <a:gd name="connsiteY13" fmla="*/ 876902 h 3411313"/>
                  <a:gd name="connsiteX14" fmla="*/ 3334 w 1158128"/>
                  <a:gd name="connsiteY14" fmla="*/ 644016 h 3411313"/>
                  <a:gd name="connsiteX15" fmla="*/ 0 w 1158128"/>
                  <a:gd name="connsiteY15" fmla="*/ 402176 h 3411313"/>
                  <a:gd name="connsiteX16" fmla="*/ 56102 w 1158128"/>
                  <a:gd name="connsiteY16" fmla="*/ 260253 h 341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8128" h="3411313">
                    <a:moveTo>
                      <a:pt x="56102" y="260253"/>
                    </a:moveTo>
                    <a:lnTo>
                      <a:pt x="73533" y="92804"/>
                    </a:lnTo>
                    <a:cubicBezTo>
                      <a:pt x="73533" y="92804"/>
                      <a:pt x="309848" y="-62930"/>
                      <a:pt x="390144" y="29082"/>
                    </a:cubicBezTo>
                    <a:lnTo>
                      <a:pt x="870013" y="850327"/>
                    </a:lnTo>
                    <a:cubicBezTo>
                      <a:pt x="870013" y="850327"/>
                      <a:pt x="1168337" y="956436"/>
                      <a:pt x="1157859" y="1361439"/>
                    </a:cubicBezTo>
                    <a:lnTo>
                      <a:pt x="1143572" y="3319207"/>
                    </a:lnTo>
                    <a:lnTo>
                      <a:pt x="805244" y="3356260"/>
                    </a:lnTo>
                    <a:lnTo>
                      <a:pt x="599789" y="1829878"/>
                    </a:lnTo>
                    <a:lnTo>
                      <a:pt x="414147" y="3411314"/>
                    </a:lnTo>
                    <a:lnTo>
                      <a:pt x="20288" y="3399027"/>
                    </a:lnTo>
                    <a:lnTo>
                      <a:pt x="55721" y="2357182"/>
                    </a:lnTo>
                    <a:lnTo>
                      <a:pt x="243554" y="1347246"/>
                    </a:lnTo>
                    <a:lnTo>
                      <a:pt x="241744" y="1012157"/>
                    </a:lnTo>
                    <a:lnTo>
                      <a:pt x="159068" y="876902"/>
                    </a:lnTo>
                    <a:cubicBezTo>
                      <a:pt x="159068" y="876902"/>
                      <a:pt x="7525" y="816037"/>
                      <a:pt x="3334" y="644016"/>
                    </a:cubicBezTo>
                    <a:lnTo>
                      <a:pt x="0" y="402176"/>
                    </a:lnTo>
                    <a:lnTo>
                      <a:pt x="56102" y="260253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559550D1-7960-0A6F-795B-39860A822965}"/>
                  </a:ext>
                </a:extLst>
              </p:cNvPr>
              <p:cNvSpPr/>
              <p:nvPr/>
            </p:nvSpPr>
            <p:spPr>
              <a:xfrm>
                <a:off x="7524654" y="2084736"/>
                <a:ext cx="665855" cy="500157"/>
              </a:xfrm>
              <a:custGeom>
                <a:avLst/>
                <a:gdLst>
                  <a:gd name="connsiteX0" fmla="*/ 0 w 665855"/>
                  <a:gd name="connsiteY0" fmla="*/ 78486 h 500157"/>
                  <a:gd name="connsiteX1" fmla="*/ 4667 w 665855"/>
                  <a:gd name="connsiteY1" fmla="*/ 0 h 500157"/>
                  <a:gd name="connsiteX2" fmla="*/ 662654 w 665855"/>
                  <a:gd name="connsiteY2" fmla="*/ 322993 h 500157"/>
                  <a:gd name="connsiteX3" fmla="*/ 499682 w 665855"/>
                  <a:gd name="connsiteY3" fmla="*/ 500158 h 500157"/>
                  <a:gd name="connsiteX4" fmla="*/ 88582 w 665855"/>
                  <a:gd name="connsiteY4" fmla="*/ 337185 h 500157"/>
                  <a:gd name="connsiteX5" fmla="*/ 0 w 665855"/>
                  <a:gd name="connsiteY5" fmla="*/ 78486 h 50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55" h="500157">
                    <a:moveTo>
                      <a:pt x="0" y="78486"/>
                    </a:moveTo>
                    <a:lnTo>
                      <a:pt x="4667" y="0"/>
                    </a:lnTo>
                    <a:cubicBezTo>
                      <a:pt x="4667" y="0"/>
                      <a:pt x="719328" y="188309"/>
                      <a:pt x="662654" y="322993"/>
                    </a:cubicBezTo>
                    <a:cubicBezTo>
                      <a:pt x="605980" y="457676"/>
                      <a:pt x="499682" y="500158"/>
                      <a:pt x="499682" y="500158"/>
                    </a:cubicBezTo>
                    <a:lnTo>
                      <a:pt x="88582" y="337185"/>
                    </a:lnTo>
                    <a:lnTo>
                      <a:pt x="0" y="78486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889A3C77-C3DA-82AF-00CC-E182AC67114B}"/>
                  </a:ext>
                </a:extLst>
              </p:cNvPr>
              <p:cNvSpPr/>
              <p:nvPr/>
            </p:nvSpPr>
            <p:spPr>
              <a:xfrm>
                <a:off x="6960428" y="2301239"/>
                <a:ext cx="474785" cy="710319"/>
              </a:xfrm>
              <a:custGeom>
                <a:avLst/>
                <a:gdLst>
                  <a:gd name="connsiteX0" fmla="*/ 377440 w 474785"/>
                  <a:gd name="connsiteY0" fmla="*/ 57340 h 710319"/>
                  <a:gd name="connsiteX1" fmla="*/ 323624 w 474785"/>
                  <a:gd name="connsiteY1" fmla="*/ 0 h 710319"/>
                  <a:gd name="connsiteX2" fmla="*/ 24444 w 474785"/>
                  <a:gd name="connsiteY2" fmla="*/ 669131 h 710319"/>
                  <a:gd name="connsiteX3" fmla="*/ 263045 w 474785"/>
                  <a:gd name="connsiteY3" fmla="*/ 701040 h 710319"/>
                  <a:gd name="connsiteX4" fmla="*/ 474786 w 474785"/>
                  <a:gd name="connsiteY4" fmla="*/ 312801 h 710319"/>
                  <a:gd name="connsiteX5" fmla="*/ 377440 w 474785"/>
                  <a:gd name="connsiteY5" fmla="*/ 57340 h 710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785" h="710319">
                    <a:moveTo>
                      <a:pt x="377440" y="57340"/>
                    </a:moveTo>
                    <a:lnTo>
                      <a:pt x="323624" y="0"/>
                    </a:lnTo>
                    <a:cubicBezTo>
                      <a:pt x="323624" y="0"/>
                      <a:pt x="-105287" y="601885"/>
                      <a:pt x="24444" y="669131"/>
                    </a:cubicBezTo>
                    <a:cubicBezTo>
                      <a:pt x="154174" y="736378"/>
                      <a:pt x="263045" y="701040"/>
                      <a:pt x="263045" y="701040"/>
                    </a:cubicBezTo>
                    <a:lnTo>
                      <a:pt x="474786" y="312801"/>
                    </a:lnTo>
                    <a:lnTo>
                      <a:pt x="377440" y="5734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6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B25BD-AF0F-A8FE-02E9-A1B3F0232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情绪</a:t>
            </a:r>
            <a:r>
              <a:rPr lang="en-US" altLang="zh-CN" dirty="0">
                <a:latin typeface="+mj-lt"/>
              </a:rPr>
              <a:t>ABC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E78FDD-5FEB-2CBF-386B-9CB5A80E5FE5}"/>
              </a:ext>
            </a:extLst>
          </p:cNvPr>
          <p:cNvSpPr txBox="1"/>
          <p:nvPr/>
        </p:nvSpPr>
        <p:spPr>
          <a:xfrm>
            <a:off x="2186463" y="2193554"/>
            <a:ext cx="782587" cy="112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6000" b="1" dirty="0">
                <a:latin typeface="+mj-lt"/>
              </a:rPr>
              <a:t>A</a:t>
            </a:r>
            <a:endParaRPr lang="zh-CN" altLang="en-US" sz="6000" b="1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54171-370C-4C99-1CB2-2049A2AC89BD}"/>
              </a:ext>
            </a:extLst>
          </p:cNvPr>
          <p:cNvSpPr txBox="1"/>
          <p:nvPr/>
        </p:nvSpPr>
        <p:spPr>
          <a:xfrm>
            <a:off x="5725546" y="2193554"/>
            <a:ext cx="782587" cy="112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6000" b="1" dirty="0">
                <a:latin typeface="+mj-lt"/>
              </a:rPr>
              <a:t>B</a:t>
            </a:r>
            <a:endParaRPr lang="zh-CN" altLang="en-US" sz="6000" b="1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4B61FE-5D67-3AD8-25CC-83371555ABAC}"/>
              </a:ext>
            </a:extLst>
          </p:cNvPr>
          <p:cNvSpPr txBox="1"/>
          <p:nvPr/>
        </p:nvSpPr>
        <p:spPr>
          <a:xfrm>
            <a:off x="9157085" y="2193554"/>
            <a:ext cx="782587" cy="112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6000" b="1" dirty="0">
                <a:latin typeface="+mj-lt"/>
              </a:rPr>
              <a:t>C</a:t>
            </a:r>
            <a:endParaRPr lang="zh-CN" altLang="en-US" sz="6000" b="1" dirty="0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6BEFBD-845C-4D69-1257-F2E6EC7025FF}"/>
              </a:ext>
            </a:extLst>
          </p:cNvPr>
          <p:cNvGrpSpPr/>
          <p:nvPr/>
        </p:nvGrpSpPr>
        <p:grpSpPr>
          <a:xfrm>
            <a:off x="1373822" y="3429000"/>
            <a:ext cx="2581277" cy="878988"/>
            <a:chOff x="1354862" y="3386950"/>
            <a:chExt cx="2581277" cy="87898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7D84CA-3712-67D7-B2DD-431D52754DF1}"/>
                </a:ext>
              </a:extLst>
            </p:cNvPr>
            <p:cNvSpPr txBox="1"/>
            <p:nvPr/>
          </p:nvSpPr>
          <p:spPr>
            <a:xfrm>
              <a:off x="1624003" y="3474720"/>
              <a:ext cx="1877437" cy="369332"/>
            </a:xfrm>
            <a:prstGeom prst="rect">
              <a:avLst/>
            </a:prstGeom>
            <a:noFill/>
          </p:spPr>
          <p:txBody>
            <a:bodyPr vert="horz" wrap="none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+mj-ea"/>
                </a:rPr>
                <a:t>Activating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微软雅黑"/>
                </a:rPr>
                <a:t> event 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7FD194-2775-9DCC-CF92-DE9B0A816F21}"/>
                </a:ext>
              </a:extLst>
            </p:cNvPr>
            <p:cNvSpPr txBox="1"/>
            <p:nvPr/>
          </p:nvSpPr>
          <p:spPr>
            <a:xfrm>
              <a:off x="2040206" y="3770530"/>
              <a:ext cx="1210588" cy="431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+mj-ea"/>
                  <a:ea typeface="+mj-ea"/>
                </a:rPr>
                <a:t>诱发事件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F279635-B9F3-8CA0-A33E-9DA121B3AE46}"/>
                </a:ext>
              </a:extLst>
            </p:cNvPr>
            <p:cNvSpPr/>
            <p:nvPr/>
          </p:nvSpPr>
          <p:spPr>
            <a:xfrm>
              <a:off x="1354862" y="3386950"/>
              <a:ext cx="2581277" cy="878988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16743CD-6219-A364-49BD-7E231CE74754}"/>
              </a:ext>
            </a:extLst>
          </p:cNvPr>
          <p:cNvSpPr/>
          <p:nvPr/>
        </p:nvSpPr>
        <p:spPr>
          <a:xfrm>
            <a:off x="4121322" y="3514498"/>
            <a:ext cx="583791" cy="609685"/>
          </a:xfrm>
          <a:custGeom>
            <a:avLst/>
            <a:gdLst>
              <a:gd name="T0" fmla="*/ 4945 w 12589"/>
              <a:gd name="T1" fmla="*/ 12700 h 13168"/>
              <a:gd name="T2" fmla="*/ 6077 w 12589"/>
              <a:gd name="T3" fmla="*/ 13168 h 13168"/>
              <a:gd name="T4" fmla="*/ 7209 w 12589"/>
              <a:gd name="T5" fmla="*/ 12700 h 13168"/>
              <a:gd name="T6" fmla="*/ 12116 w 12589"/>
              <a:gd name="T7" fmla="*/ 7793 h 13168"/>
              <a:gd name="T8" fmla="*/ 12116 w 12589"/>
              <a:gd name="T9" fmla="*/ 7793 h 13168"/>
              <a:gd name="T10" fmla="*/ 12582 w 12589"/>
              <a:gd name="T11" fmla="*/ 6788 h 13168"/>
              <a:gd name="T12" fmla="*/ 12573 w 12589"/>
              <a:gd name="T13" fmla="*/ 6464 h 13168"/>
              <a:gd name="T14" fmla="*/ 12388 w 12589"/>
              <a:gd name="T15" fmla="*/ 5892 h 13168"/>
              <a:gd name="T16" fmla="*/ 12116 w 12589"/>
              <a:gd name="T17" fmla="*/ 5531 h 13168"/>
              <a:gd name="T18" fmla="*/ 12116 w 12589"/>
              <a:gd name="T19" fmla="*/ 5531 h 13168"/>
              <a:gd name="T20" fmla="*/ 7209 w 12589"/>
              <a:gd name="T21" fmla="*/ 624 h 13168"/>
              <a:gd name="T22" fmla="*/ 4945 w 12589"/>
              <a:gd name="T23" fmla="*/ 624 h 13168"/>
              <a:gd name="T24" fmla="*/ 4945 w 12589"/>
              <a:gd name="T25" fmla="*/ 2887 h 13168"/>
              <a:gd name="T26" fmla="*/ 7120 w 12589"/>
              <a:gd name="T27" fmla="*/ 5061 h 13168"/>
              <a:gd name="T28" fmla="*/ 1600 w 12589"/>
              <a:gd name="T29" fmla="*/ 5061 h 13168"/>
              <a:gd name="T30" fmla="*/ 0 w 12589"/>
              <a:gd name="T31" fmla="*/ 6661 h 13168"/>
              <a:gd name="T32" fmla="*/ 1600 w 12589"/>
              <a:gd name="T33" fmla="*/ 8261 h 13168"/>
              <a:gd name="T34" fmla="*/ 7120 w 12589"/>
              <a:gd name="T35" fmla="*/ 8261 h 13168"/>
              <a:gd name="T36" fmla="*/ 4945 w 12589"/>
              <a:gd name="T37" fmla="*/ 10437 h 13168"/>
              <a:gd name="T38" fmla="*/ 4945 w 12589"/>
              <a:gd name="T39" fmla="*/ 12700 h 1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589" h="13168">
                <a:moveTo>
                  <a:pt x="4945" y="12700"/>
                </a:moveTo>
                <a:cubicBezTo>
                  <a:pt x="5257" y="13012"/>
                  <a:pt x="5666" y="13168"/>
                  <a:pt x="6077" y="13168"/>
                </a:cubicBezTo>
                <a:cubicBezTo>
                  <a:pt x="6488" y="13168"/>
                  <a:pt x="6896" y="13012"/>
                  <a:pt x="7209" y="12700"/>
                </a:cubicBezTo>
                <a:lnTo>
                  <a:pt x="12116" y="7793"/>
                </a:lnTo>
                <a:lnTo>
                  <a:pt x="12116" y="7793"/>
                </a:lnTo>
                <a:cubicBezTo>
                  <a:pt x="12377" y="7532"/>
                  <a:pt x="12558" y="7159"/>
                  <a:pt x="12582" y="6788"/>
                </a:cubicBezTo>
                <a:cubicBezTo>
                  <a:pt x="12589" y="6683"/>
                  <a:pt x="12589" y="6568"/>
                  <a:pt x="12573" y="6464"/>
                </a:cubicBezTo>
                <a:cubicBezTo>
                  <a:pt x="12544" y="6264"/>
                  <a:pt x="12486" y="6069"/>
                  <a:pt x="12388" y="5892"/>
                </a:cubicBezTo>
                <a:cubicBezTo>
                  <a:pt x="12314" y="5760"/>
                  <a:pt x="12222" y="5637"/>
                  <a:pt x="12116" y="5531"/>
                </a:cubicBezTo>
                <a:lnTo>
                  <a:pt x="12116" y="5531"/>
                </a:lnTo>
                <a:lnTo>
                  <a:pt x="7209" y="624"/>
                </a:lnTo>
                <a:cubicBezTo>
                  <a:pt x="6584" y="0"/>
                  <a:pt x="5570" y="0"/>
                  <a:pt x="4945" y="624"/>
                </a:cubicBezTo>
                <a:cubicBezTo>
                  <a:pt x="4320" y="1249"/>
                  <a:pt x="4320" y="2261"/>
                  <a:pt x="4945" y="2887"/>
                </a:cubicBezTo>
                <a:lnTo>
                  <a:pt x="7120" y="5061"/>
                </a:lnTo>
                <a:lnTo>
                  <a:pt x="1600" y="5061"/>
                </a:lnTo>
                <a:cubicBezTo>
                  <a:pt x="716" y="5061"/>
                  <a:pt x="0" y="5777"/>
                  <a:pt x="0" y="6661"/>
                </a:cubicBezTo>
                <a:cubicBezTo>
                  <a:pt x="0" y="7545"/>
                  <a:pt x="716" y="8261"/>
                  <a:pt x="1600" y="8261"/>
                </a:cubicBezTo>
                <a:lnTo>
                  <a:pt x="7120" y="8261"/>
                </a:lnTo>
                <a:lnTo>
                  <a:pt x="4945" y="10437"/>
                </a:lnTo>
                <a:cubicBezTo>
                  <a:pt x="4320" y="11063"/>
                  <a:pt x="4320" y="12076"/>
                  <a:pt x="4945" y="12700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59D537-8D78-D45E-B544-B2F064836919}"/>
              </a:ext>
            </a:extLst>
          </p:cNvPr>
          <p:cNvGrpSpPr/>
          <p:nvPr/>
        </p:nvGrpSpPr>
        <p:grpSpPr>
          <a:xfrm>
            <a:off x="4805362" y="3391792"/>
            <a:ext cx="2581277" cy="878988"/>
            <a:chOff x="4764566" y="3391792"/>
            <a:chExt cx="2581277" cy="87898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BAE8BFC-8323-37D4-A763-948B275B913A}"/>
                </a:ext>
              </a:extLst>
            </p:cNvPr>
            <p:cNvSpPr txBox="1"/>
            <p:nvPr/>
          </p:nvSpPr>
          <p:spPr>
            <a:xfrm>
              <a:off x="5658301" y="3474720"/>
              <a:ext cx="761747" cy="369332"/>
            </a:xfrm>
            <a:prstGeom prst="rect">
              <a:avLst/>
            </a:prstGeom>
            <a:noFill/>
          </p:spPr>
          <p:txBody>
            <a:bodyPr vert="horz" wrap="none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微软雅黑"/>
                </a:rPr>
                <a:t>Belief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5057090-8273-E101-A031-80E0E8186676}"/>
                </a:ext>
              </a:extLst>
            </p:cNvPr>
            <p:cNvSpPr txBox="1"/>
            <p:nvPr/>
          </p:nvSpPr>
          <p:spPr>
            <a:xfrm>
              <a:off x="5321670" y="3770530"/>
              <a:ext cx="1467068" cy="431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+mj-ea"/>
                  <a:ea typeface="+mj-ea"/>
                </a:rPr>
                <a:t>信念和思维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5B8724B-10A5-7A20-5D29-27A35B41D23A}"/>
                </a:ext>
              </a:extLst>
            </p:cNvPr>
            <p:cNvSpPr/>
            <p:nvPr/>
          </p:nvSpPr>
          <p:spPr>
            <a:xfrm>
              <a:off x="4764566" y="3391792"/>
              <a:ext cx="2581277" cy="878988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7704415-941B-4DC9-55C3-80E9BCE2FC26}"/>
              </a:ext>
            </a:extLst>
          </p:cNvPr>
          <p:cNvSpPr/>
          <p:nvPr/>
        </p:nvSpPr>
        <p:spPr>
          <a:xfrm>
            <a:off x="7519019" y="3514498"/>
            <a:ext cx="583791" cy="609685"/>
          </a:xfrm>
          <a:custGeom>
            <a:avLst/>
            <a:gdLst>
              <a:gd name="T0" fmla="*/ 4945 w 12589"/>
              <a:gd name="T1" fmla="*/ 12700 h 13168"/>
              <a:gd name="T2" fmla="*/ 6077 w 12589"/>
              <a:gd name="T3" fmla="*/ 13168 h 13168"/>
              <a:gd name="T4" fmla="*/ 7209 w 12589"/>
              <a:gd name="T5" fmla="*/ 12700 h 13168"/>
              <a:gd name="T6" fmla="*/ 12116 w 12589"/>
              <a:gd name="T7" fmla="*/ 7793 h 13168"/>
              <a:gd name="T8" fmla="*/ 12116 w 12589"/>
              <a:gd name="T9" fmla="*/ 7793 h 13168"/>
              <a:gd name="T10" fmla="*/ 12582 w 12589"/>
              <a:gd name="T11" fmla="*/ 6788 h 13168"/>
              <a:gd name="T12" fmla="*/ 12573 w 12589"/>
              <a:gd name="T13" fmla="*/ 6464 h 13168"/>
              <a:gd name="T14" fmla="*/ 12388 w 12589"/>
              <a:gd name="T15" fmla="*/ 5892 h 13168"/>
              <a:gd name="T16" fmla="*/ 12116 w 12589"/>
              <a:gd name="T17" fmla="*/ 5531 h 13168"/>
              <a:gd name="T18" fmla="*/ 12116 w 12589"/>
              <a:gd name="T19" fmla="*/ 5531 h 13168"/>
              <a:gd name="T20" fmla="*/ 7209 w 12589"/>
              <a:gd name="T21" fmla="*/ 624 h 13168"/>
              <a:gd name="T22" fmla="*/ 4945 w 12589"/>
              <a:gd name="T23" fmla="*/ 624 h 13168"/>
              <a:gd name="T24" fmla="*/ 4945 w 12589"/>
              <a:gd name="T25" fmla="*/ 2887 h 13168"/>
              <a:gd name="T26" fmla="*/ 7120 w 12589"/>
              <a:gd name="T27" fmla="*/ 5061 h 13168"/>
              <a:gd name="T28" fmla="*/ 1600 w 12589"/>
              <a:gd name="T29" fmla="*/ 5061 h 13168"/>
              <a:gd name="T30" fmla="*/ 0 w 12589"/>
              <a:gd name="T31" fmla="*/ 6661 h 13168"/>
              <a:gd name="T32" fmla="*/ 1600 w 12589"/>
              <a:gd name="T33" fmla="*/ 8261 h 13168"/>
              <a:gd name="T34" fmla="*/ 7120 w 12589"/>
              <a:gd name="T35" fmla="*/ 8261 h 13168"/>
              <a:gd name="T36" fmla="*/ 4945 w 12589"/>
              <a:gd name="T37" fmla="*/ 10437 h 13168"/>
              <a:gd name="T38" fmla="*/ 4945 w 12589"/>
              <a:gd name="T39" fmla="*/ 12700 h 1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589" h="13168">
                <a:moveTo>
                  <a:pt x="4945" y="12700"/>
                </a:moveTo>
                <a:cubicBezTo>
                  <a:pt x="5257" y="13012"/>
                  <a:pt x="5666" y="13168"/>
                  <a:pt x="6077" y="13168"/>
                </a:cubicBezTo>
                <a:cubicBezTo>
                  <a:pt x="6488" y="13168"/>
                  <a:pt x="6896" y="13012"/>
                  <a:pt x="7209" y="12700"/>
                </a:cubicBezTo>
                <a:lnTo>
                  <a:pt x="12116" y="7793"/>
                </a:lnTo>
                <a:lnTo>
                  <a:pt x="12116" y="7793"/>
                </a:lnTo>
                <a:cubicBezTo>
                  <a:pt x="12377" y="7532"/>
                  <a:pt x="12558" y="7159"/>
                  <a:pt x="12582" y="6788"/>
                </a:cubicBezTo>
                <a:cubicBezTo>
                  <a:pt x="12589" y="6683"/>
                  <a:pt x="12589" y="6568"/>
                  <a:pt x="12573" y="6464"/>
                </a:cubicBezTo>
                <a:cubicBezTo>
                  <a:pt x="12544" y="6264"/>
                  <a:pt x="12486" y="6069"/>
                  <a:pt x="12388" y="5892"/>
                </a:cubicBezTo>
                <a:cubicBezTo>
                  <a:pt x="12314" y="5760"/>
                  <a:pt x="12222" y="5637"/>
                  <a:pt x="12116" y="5531"/>
                </a:cubicBezTo>
                <a:lnTo>
                  <a:pt x="12116" y="5531"/>
                </a:lnTo>
                <a:lnTo>
                  <a:pt x="7209" y="624"/>
                </a:lnTo>
                <a:cubicBezTo>
                  <a:pt x="6584" y="0"/>
                  <a:pt x="5570" y="0"/>
                  <a:pt x="4945" y="624"/>
                </a:cubicBezTo>
                <a:cubicBezTo>
                  <a:pt x="4320" y="1249"/>
                  <a:pt x="4320" y="2261"/>
                  <a:pt x="4945" y="2887"/>
                </a:cubicBezTo>
                <a:lnTo>
                  <a:pt x="7120" y="5061"/>
                </a:lnTo>
                <a:lnTo>
                  <a:pt x="1600" y="5061"/>
                </a:lnTo>
                <a:cubicBezTo>
                  <a:pt x="716" y="5061"/>
                  <a:pt x="0" y="5777"/>
                  <a:pt x="0" y="6661"/>
                </a:cubicBezTo>
                <a:cubicBezTo>
                  <a:pt x="0" y="7545"/>
                  <a:pt x="716" y="8261"/>
                  <a:pt x="1600" y="8261"/>
                </a:cubicBezTo>
                <a:lnTo>
                  <a:pt x="7120" y="8261"/>
                </a:lnTo>
                <a:lnTo>
                  <a:pt x="4945" y="10437"/>
                </a:lnTo>
                <a:cubicBezTo>
                  <a:pt x="4320" y="11063"/>
                  <a:pt x="4320" y="12076"/>
                  <a:pt x="4945" y="12700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CB3A58-94CD-377B-9BAC-A20D1701EF37}"/>
              </a:ext>
            </a:extLst>
          </p:cNvPr>
          <p:cNvGrpSpPr/>
          <p:nvPr/>
        </p:nvGrpSpPr>
        <p:grpSpPr>
          <a:xfrm>
            <a:off x="8236901" y="3391792"/>
            <a:ext cx="2581277" cy="878988"/>
            <a:chOff x="8174271" y="3391792"/>
            <a:chExt cx="2581277" cy="87898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12CE4B-8779-BF9A-AD20-E381F4D223A5}"/>
                </a:ext>
              </a:extLst>
            </p:cNvPr>
            <p:cNvSpPr txBox="1"/>
            <p:nvPr/>
          </p:nvSpPr>
          <p:spPr>
            <a:xfrm>
              <a:off x="8625577" y="3474720"/>
              <a:ext cx="1608133" cy="369332"/>
            </a:xfrm>
            <a:prstGeom prst="rect">
              <a:avLst/>
            </a:prstGeom>
            <a:noFill/>
          </p:spPr>
          <p:txBody>
            <a:bodyPr vert="horz" wrap="none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微软雅黑"/>
                </a:rPr>
                <a:t>C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微软雅黑"/>
                </a:rPr>
                <a:t>onsequence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52C3918-6CE4-8EFB-4DDD-75B19A7608CD}"/>
                </a:ext>
              </a:extLst>
            </p:cNvPr>
            <p:cNvSpPr txBox="1"/>
            <p:nvPr/>
          </p:nvSpPr>
          <p:spPr>
            <a:xfrm>
              <a:off x="8731375" y="3770530"/>
              <a:ext cx="1467068" cy="431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+mj-ea"/>
                  <a:ea typeface="+mj-ea"/>
                </a:rPr>
                <a:t>感受和行为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EFA9F6C-8FC5-13DF-AD6B-D2F9C5F541FD}"/>
                </a:ext>
              </a:extLst>
            </p:cNvPr>
            <p:cNvSpPr/>
            <p:nvPr/>
          </p:nvSpPr>
          <p:spPr>
            <a:xfrm>
              <a:off x="8174271" y="3391792"/>
              <a:ext cx="2581277" cy="878988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C5EA751-CA09-1B5E-6F1C-3C885670BE47}"/>
              </a:ext>
            </a:extLst>
          </p:cNvPr>
          <p:cNvSpPr/>
          <p:nvPr/>
        </p:nvSpPr>
        <p:spPr bwMode="auto">
          <a:xfrm>
            <a:off x="2964000" y="5538408"/>
            <a:ext cx="6264000" cy="15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4BC5CF4-83AF-2E81-E9CB-0F999CDDA6B3}"/>
              </a:ext>
            </a:extLst>
          </p:cNvPr>
          <p:cNvGrpSpPr/>
          <p:nvPr/>
        </p:nvGrpSpPr>
        <p:grpSpPr>
          <a:xfrm>
            <a:off x="5322000" y="5364151"/>
            <a:ext cx="1548000" cy="374243"/>
            <a:chOff x="3019962" y="5507870"/>
            <a:chExt cx="1548000" cy="374243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0547D3D-CE2E-6559-57ED-419223BB167E}"/>
                </a:ext>
              </a:extLst>
            </p:cNvPr>
            <p:cNvSpPr/>
            <p:nvPr/>
          </p:nvSpPr>
          <p:spPr>
            <a:xfrm>
              <a:off x="3019962" y="5507870"/>
              <a:ext cx="1548000" cy="374243"/>
            </a:xfrm>
            <a:prstGeom prst="roundRect">
              <a:avLst>
                <a:gd name="adj" fmla="val 43440"/>
              </a:avLst>
            </a:prstGeom>
            <a:solidFill>
              <a:srgbClr val="FFFFFF"/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958C0BA-D2BE-5015-32D9-282F698B8008}"/>
                </a:ext>
              </a:extLst>
            </p:cNvPr>
            <p:cNvGrpSpPr/>
            <p:nvPr/>
          </p:nvGrpSpPr>
          <p:grpSpPr>
            <a:xfrm>
              <a:off x="4133482" y="5566015"/>
              <a:ext cx="248400" cy="248400"/>
              <a:chOff x="3946539" y="5040717"/>
              <a:chExt cx="248400" cy="24840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7959F9B7-9A37-48CA-FC2C-E887F8F7C66D}"/>
                  </a:ext>
                </a:extLst>
              </p:cNvPr>
              <p:cNvSpPr/>
              <p:nvPr/>
            </p:nvSpPr>
            <p:spPr>
              <a:xfrm>
                <a:off x="3946539" y="5040717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CF6212C7-39DF-072C-04A3-EDA9A4050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1639" y="5116515"/>
                <a:ext cx="178200" cy="49946"/>
              </a:xfrm>
              <a:prstGeom prst="line">
                <a:avLst/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F2A4451C-044C-FF62-37AE-BD9347B9F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0011" y="5112733"/>
                <a:ext cx="178200" cy="49946"/>
              </a:xfrm>
              <a:prstGeom prst="line">
                <a:avLst/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弧形 61">
                <a:extLst>
                  <a:ext uri="{FF2B5EF4-FFF2-40B4-BE49-F238E27FC236}">
                    <a16:creationId xmlns:a16="http://schemas.microsoft.com/office/drawing/2014/main" id="{D5548E78-A75E-4672-568D-CAA537EDB83A}"/>
                  </a:ext>
                </a:extLst>
              </p:cNvPr>
              <p:cNvSpPr/>
              <p:nvPr/>
            </p:nvSpPr>
            <p:spPr>
              <a:xfrm>
                <a:off x="3994652" y="5181572"/>
                <a:ext cx="140162" cy="106245"/>
              </a:xfrm>
              <a:prstGeom prst="arc">
                <a:avLst>
                  <a:gd name="adj1" fmla="val 11879323"/>
                  <a:gd name="adj2" fmla="val 0"/>
                </a:avLst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0BF9DD0-770C-8D7F-CC5F-A44D6E8D7049}"/>
                </a:ext>
              </a:extLst>
            </p:cNvPr>
            <p:cNvGrpSpPr/>
            <p:nvPr/>
          </p:nvGrpSpPr>
          <p:grpSpPr>
            <a:xfrm>
              <a:off x="3826700" y="5566015"/>
              <a:ext cx="248400" cy="248400"/>
              <a:chOff x="3946539" y="5490943"/>
              <a:chExt cx="248400" cy="248400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311EEC7-22A3-FAF1-8CA5-8CB9D8BC3C18}"/>
                  </a:ext>
                </a:extLst>
              </p:cNvPr>
              <p:cNvSpPr/>
              <p:nvPr/>
            </p:nvSpPr>
            <p:spPr>
              <a:xfrm>
                <a:off x="3946539" y="5490943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71841748-ED3A-D3B9-880C-9AB2392A4A94}"/>
                  </a:ext>
                </a:extLst>
              </p:cNvPr>
              <p:cNvSpPr/>
              <p:nvPr/>
            </p:nvSpPr>
            <p:spPr>
              <a:xfrm>
                <a:off x="3994511" y="5557915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CDA1BA7-29CC-F1D9-6B2E-DD21463BC118}"/>
                  </a:ext>
                </a:extLst>
              </p:cNvPr>
              <p:cNvSpPr/>
              <p:nvPr/>
            </p:nvSpPr>
            <p:spPr>
              <a:xfrm>
                <a:off x="4098328" y="5560175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06318345-579A-BFD4-2452-FEBB98FF5BC1}"/>
                  </a:ext>
                </a:extLst>
              </p:cNvPr>
              <p:cNvSpPr/>
              <p:nvPr/>
            </p:nvSpPr>
            <p:spPr>
              <a:xfrm flipV="1">
                <a:off x="4024039" y="5562873"/>
                <a:ext cx="75121" cy="118771"/>
              </a:xfrm>
              <a:prstGeom prst="arc">
                <a:avLst>
                  <a:gd name="adj1" fmla="val 11879323"/>
                  <a:gd name="adj2" fmla="val 0"/>
                </a:avLst>
              </a:prstGeom>
              <a:ln w="9525">
                <a:solidFill>
                  <a:srgbClr val="292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DC17E5E-B3CB-7674-9136-6266E3549062}"/>
                </a:ext>
              </a:extLst>
            </p:cNvPr>
            <p:cNvGrpSpPr/>
            <p:nvPr/>
          </p:nvGrpSpPr>
          <p:grpSpPr>
            <a:xfrm>
              <a:off x="3519917" y="5566015"/>
              <a:ext cx="248400" cy="248400"/>
              <a:chOff x="3663588" y="5404531"/>
              <a:chExt cx="248400" cy="24840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038F72C-6BFB-46AC-7296-ECB9FA23BBB8}"/>
                  </a:ext>
                </a:extLst>
              </p:cNvPr>
              <p:cNvSpPr/>
              <p:nvPr/>
            </p:nvSpPr>
            <p:spPr>
              <a:xfrm>
                <a:off x="3663588" y="5404531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85C31A6-2557-9038-F792-0EF38E0D31BC}"/>
                  </a:ext>
                </a:extLst>
              </p:cNvPr>
              <p:cNvSpPr/>
              <p:nvPr/>
            </p:nvSpPr>
            <p:spPr>
              <a:xfrm>
                <a:off x="3712219" y="5468499"/>
                <a:ext cx="43200" cy="432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7CDD5600-ABB6-8802-17E4-7DCC821DBBDD}"/>
                  </a:ext>
                </a:extLst>
              </p:cNvPr>
              <p:cNvSpPr/>
              <p:nvPr/>
            </p:nvSpPr>
            <p:spPr>
              <a:xfrm>
                <a:off x="3816036" y="5470759"/>
                <a:ext cx="43200" cy="432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6C5DDF0-54A1-D895-ACCD-F3EE1B305510}"/>
                  </a:ext>
                </a:extLst>
              </p:cNvPr>
              <p:cNvSpPr/>
              <p:nvPr/>
            </p:nvSpPr>
            <p:spPr>
              <a:xfrm rot="16200000">
                <a:off x="3734421" y="5545766"/>
                <a:ext cx="93600" cy="54000"/>
              </a:xfrm>
              <a:prstGeom prst="ellipse">
                <a:avLst/>
              </a:prstGeom>
              <a:solidFill>
                <a:srgbClr val="26262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06638E8-EB50-ADA0-FFCB-5E27BAAA50AE}"/>
                </a:ext>
              </a:extLst>
            </p:cNvPr>
            <p:cNvGrpSpPr/>
            <p:nvPr/>
          </p:nvGrpSpPr>
          <p:grpSpPr>
            <a:xfrm>
              <a:off x="3213134" y="5566015"/>
              <a:ext cx="248400" cy="248400"/>
              <a:chOff x="3396962" y="5452743"/>
              <a:chExt cx="248400" cy="248400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1E0649B-ECC7-E7E6-A85E-951B92046CB4}"/>
                  </a:ext>
                </a:extLst>
              </p:cNvPr>
              <p:cNvSpPr/>
              <p:nvPr/>
            </p:nvSpPr>
            <p:spPr>
              <a:xfrm>
                <a:off x="3396962" y="5452743"/>
                <a:ext cx="248400" cy="248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0B0B0532-CF80-CF99-7266-58C81E5DF974}"/>
                  </a:ext>
                </a:extLst>
              </p:cNvPr>
              <p:cNvSpPr/>
              <p:nvPr/>
            </p:nvSpPr>
            <p:spPr>
              <a:xfrm>
                <a:off x="3455703" y="5529403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925C8BD-4BEE-FAE3-9FF4-47C769E76890}"/>
                  </a:ext>
                </a:extLst>
              </p:cNvPr>
              <p:cNvSpPr/>
              <p:nvPr/>
            </p:nvSpPr>
            <p:spPr>
              <a:xfrm>
                <a:off x="3559520" y="5531663"/>
                <a:ext cx="36000" cy="36000"/>
              </a:xfrm>
              <a:prstGeom prst="ellipse">
                <a:avLst/>
              </a:prstGeom>
              <a:solidFill>
                <a:srgbClr val="29294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弦形 49">
                <a:extLst>
                  <a:ext uri="{FF2B5EF4-FFF2-40B4-BE49-F238E27FC236}">
                    <a16:creationId xmlns:a16="http://schemas.microsoft.com/office/drawing/2014/main" id="{DABB7851-A581-BEE3-FBE3-E23260CD345A}"/>
                  </a:ext>
                </a:extLst>
              </p:cNvPr>
              <p:cNvSpPr/>
              <p:nvPr/>
            </p:nvSpPr>
            <p:spPr>
              <a:xfrm>
                <a:off x="3437237" y="5480706"/>
                <a:ext cx="167708" cy="167708"/>
              </a:xfrm>
              <a:prstGeom prst="chord">
                <a:avLst>
                  <a:gd name="adj1" fmla="val 1651485"/>
                  <a:gd name="adj2" fmla="val 9343945"/>
                </a:avLst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82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E4675E-17F0-B93B-ED5B-F017115D4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情绪</a:t>
            </a:r>
            <a:r>
              <a:rPr lang="en-US" altLang="zh-CN" dirty="0">
                <a:latin typeface="+mj-lt"/>
              </a:rPr>
              <a:t>ABC</a:t>
            </a:r>
            <a:endParaRPr lang="zh-CN" altLang="en-US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C73A52-3B06-E4DE-D1B4-BD48DD341BC9}"/>
              </a:ext>
            </a:extLst>
          </p:cNvPr>
          <p:cNvSpPr txBox="1"/>
          <p:nvPr/>
        </p:nvSpPr>
        <p:spPr>
          <a:xfrm>
            <a:off x="5076585" y="2941937"/>
            <a:ext cx="5511481" cy="9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小明和小军是邻居，今天是两人第一次到新学校报到的日子，回家的时候他们都走错了同一条路。两个人都是足球迷，由于回家太晚，导致错过了精彩的球赛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2A7124-FF7A-BCA2-E27F-D01D07AEEA76}"/>
              </a:ext>
            </a:extLst>
          </p:cNvPr>
          <p:cNvSpPr txBox="1"/>
          <p:nvPr/>
        </p:nvSpPr>
        <p:spPr>
          <a:xfrm>
            <a:off x="1692394" y="1556201"/>
            <a:ext cx="800219" cy="49795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j-ea"/>
                <a:ea typeface="+mj-ea"/>
              </a:rPr>
              <a:t>案例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7637A1-4E48-D74B-2995-9225139F73C5}"/>
              </a:ext>
            </a:extLst>
          </p:cNvPr>
          <p:cNvSpPr txBox="1"/>
          <p:nvPr/>
        </p:nvSpPr>
        <p:spPr>
          <a:xfrm>
            <a:off x="5453278" y="2413449"/>
            <a:ext cx="697627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事件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B0A88B-8E2A-9FBC-4AFA-68FE33A78B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9538" y="1625179"/>
            <a:ext cx="502856" cy="360000"/>
            <a:chOff x="783" y="1044"/>
            <a:chExt cx="264" cy="189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1D7F253-D930-19DB-F7EE-AE92C3E1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1044"/>
              <a:ext cx="19" cy="189"/>
            </a:xfrm>
            <a:custGeom>
              <a:avLst/>
              <a:gdLst>
                <a:gd name="T0" fmla="*/ 27 w 27"/>
                <a:gd name="T1" fmla="*/ 0 h 267"/>
                <a:gd name="T2" fmla="*/ 27 w 27"/>
                <a:gd name="T3" fmla="*/ 0 h 267"/>
                <a:gd name="T4" fmla="*/ 0 w 27"/>
                <a:gd name="T5" fmla="*/ 0 h 267"/>
                <a:gd name="T6" fmla="*/ 0 w 27"/>
                <a:gd name="T7" fmla="*/ 267 h 267"/>
                <a:gd name="T8" fmla="*/ 27 w 27"/>
                <a:gd name="T9" fmla="*/ 267 h 267"/>
                <a:gd name="T10" fmla="*/ 27 w 27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6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7" y="26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1F90BCD-6E05-57C7-3D03-3AC549A142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" y="1044"/>
              <a:ext cx="226" cy="189"/>
            </a:xfrm>
            <a:custGeom>
              <a:avLst/>
              <a:gdLst>
                <a:gd name="T0" fmla="*/ 214 w 320"/>
                <a:gd name="T1" fmla="*/ 107 h 267"/>
                <a:gd name="T2" fmla="*/ 214 w 320"/>
                <a:gd name="T3" fmla="*/ 107 h 267"/>
                <a:gd name="T4" fmla="*/ 107 w 320"/>
                <a:gd name="T5" fmla="*/ 107 h 267"/>
                <a:gd name="T6" fmla="*/ 107 w 320"/>
                <a:gd name="T7" fmla="*/ 80 h 267"/>
                <a:gd name="T8" fmla="*/ 214 w 320"/>
                <a:gd name="T9" fmla="*/ 80 h 267"/>
                <a:gd name="T10" fmla="*/ 214 w 320"/>
                <a:gd name="T11" fmla="*/ 107 h 267"/>
                <a:gd name="T12" fmla="*/ 307 w 320"/>
                <a:gd name="T13" fmla="*/ 0 h 267"/>
                <a:gd name="T14" fmla="*/ 307 w 320"/>
                <a:gd name="T15" fmla="*/ 0 h 267"/>
                <a:gd name="T16" fmla="*/ 0 w 320"/>
                <a:gd name="T17" fmla="*/ 0 h 267"/>
                <a:gd name="T18" fmla="*/ 0 w 320"/>
                <a:gd name="T19" fmla="*/ 267 h 267"/>
                <a:gd name="T20" fmla="*/ 307 w 320"/>
                <a:gd name="T21" fmla="*/ 267 h 267"/>
                <a:gd name="T22" fmla="*/ 317 w 320"/>
                <a:gd name="T23" fmla="*/ 263 h 267"/>
                <a:gd name="T24" fmla="*/ 320 w 320"/>
                <a:gd name="T25" fmla="*/ 253 h 267"/>
                <a:gd name="T26" fmla="*/ 320 w 320"/>
                <a:gd name="T27" fmla="*/ 13 h 267"/>
                <a:gd name="T28" fmla="*/ 317 w 320"/>
                <a:gd name="T29" fmla="*/ 4 h 267"/>
                <a:gd name="T30" fmla="*/ 307 w 320"/>
                <a:gd name="T3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0" h="267">
                  <a:moveTo>
                    <a:pt x="214" y="107"/>
                  </a:moveTo>
                  <a:lnTo>
                    <a:pt x="214" y="107"/>
                  </a:lnTo>
                  <a:lnTo>
                    <a:pt x="107" y="107"/>
                  </a:lnTo>
                  <a:lnTo>
                    <a:pt x="107" y="80"/>
                  </a:lnTo>
                  <a:lnTo>
                    <a:pt x="214" y="80"/>
                  </a:lnTo>
                  <a:lnTo>
                    <a:pt x="214" y="107"/>
                  </a:lnTo>
                  <a:close/>
                  <a:moveTo>
                    <a:pt x="307" y="0"/>
                  </a:moveTo>
                  <a:lnTo>
                    <a:pt x="30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307" y="267"/>
                  </a:lnTo>
                  <a:cubicBezTo>
                    <a:pt x="311" y="267"/>
                    <a:pt x="314" y="265"/>
                    <a:pt x="317" y="263"/>
                  </a:cubicBezTo>
                  <a:cubicBezTo>
                    <a:pt x="319" y="260"/>
                    <a:pt x="320" y="257"/>
                    <a:pt x="320" y="253"/>
                  </a:cubicBezTo>
                  <a:lnTo>
                    <a:pt x="320" y="13"/>
                  </a:lnTo>
                  <a:cubicBezTo>
                    <a:pt x="320" y="10"/>
                    <a:pt x="319" y="6"/>
                    <a:pt x="317" y="4"/>
                  </a:cubicBezTo>
                  <a:cubicBezTo>
                    <a:pt x="314" y="1"/>
                    <a:pt x="311" y="0"/>
                    <a:pt x="30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F304F69-83AA-19C2-CDA1-C9B59586A2D5}"/>
              </a:ext>
            </a:extLst>
          </p:cNvPr>
          <p:cNvGrpSpPr/>
          <p:nvPr/>
        </p:nvGrpSpPr>
        <p:grpSpPr>
          <a:xfrm>
            <a:off x="1374612" y="2603930"/>
            <a:ext cx="2942965" cy="2587350"/>
            <a:chOff x="1374612" y="2603930"/>
            <a:chExt cx="2942965" cy="258735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925299-118E-BDB9-573F-B0F114FD5202}"/>
                </a:ext>
              </a:extLst>
            </p:cNvPr>
            <p:cNvGrpSpPr/>
            <p:nvPr/>
          </p:nvGrpSpPr>
          <p:grpSpPr>
            <a:xfrm>
              <a:off x="1374612" y="2603930"/>
              <a:ext cx="1744897" cy="1744897"/>
              <a:chOff x="3288315" y="4759927"/>
              <a:chExt cx="1390650" cy="139065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AAE919DD-CCA1-5413-7246-81D63C310BAA}"/>
                  </a:ext>
                </a:extLst>
              </p:cNvPr>
              <p:cNvSpPr/>
              <p:nvPr/>
            </p:nvSpPr>
            <p:spPr>
              <a:xfrm>
                <a:off x="3288315" y="4759927"/>
                <a:ext cx="1390650" cy="1390650"/>
              </a:xfrm>
              <a:custGeom>
                <a:avLst/>
                <a:gdLst>
                  <a:gd name="connsiteX0" fmla="*/ 1390650 w 1390650"/>
                  <a:gd name="connsiteY0" fmla="*/ 695325 h 1390650"/>
                  <a:gd name="connsiteX1" fmla="*/ 695325 w 1390650"/>
                  <a:gd name="connsiteY1" fmla="*/ 1390650 h 1390650"/>
                  <a:gd name="connsiteX2" fmla="*/ 0 w 1390650"/>
                  <a:gd name="connsiteY2" fmla="*/ 695325 h 1390650"/>
                  <a:gd name="connsiteX3" fmla="*/ 695325 w 1390650"/>
                  <a:gd name="connsiteY3" fmla="*/ 0 h 1390650"/>
                  <a:gd name="connsiteX4" fmla="*/ 1390650 w 1390650"/>
                  <a:gd name="connsiteY4" fmla="*/ 695325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650" h="1390650">
                    <a:moveTo>
                      <a:pt x="1390650" y="695325"/>
                    </a:moveTo>
                    <a:cubicBezTo>
                      <a:pt x="1390650" y="1079343"/>
                      <a:pt x="1079342" y="1390650"/>
                      <a:pt x="695325" y="1390650"/>
                    </a:cubicBezTo>
                    <a:cubicBezTo>
                      <a:pt x="311308" y="1390650"/>
                      <a:pt x="0" y="1079342"/>
                      <a:pt x="0" y="695325"/>
                    </a:cubicBezTo>
                    <a:cubicBezTo>
                      <a:pt x="0" y="311308"/>
                      <a:pt x="311308" y="0"/>
                      <a:pt x="695325" y="0"/>
                    </a:cubicBezTo>
                    <a:cubicBezTo>
                      <a:pt x="1079342" y="0"/>
                      <a:pt x="1390650" y="311308"/>
                      <a:pt x="1390650" y="69532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17E56F12-F26F-3F98-DE33-28A36F18FCA0}"/>
                  </a:ext>
                </a:extLst>
              </p:cNvPr>
              <p:cNvSpPr/>
              <p:nvPr/>
            </p:nvSpPr>
            <p:spPr>
              <a:xfrm>
                <a:off x="3780091" y="5170550"/>
                <a:ext cx="384428" cy="384429"/>
              </a:xfrm>
              <a:custGeom>
                <a:avLst/>
                <a:gdLst>
                  <a:gd name="connsiteX0" fmla="*/ 384429 w 384428"/>
                  <a:gd name="connsiteY0" fmla="*/ 192214 h 384429"/>
                  <a:gd name="connsiteX1" fmla="*/ 192215 w 384428"/>
                  <a:gd name="connsiteY1" fmla="*/ 384429 h 384429"/>
                  <a:gd name="connsiteX2" fmla="*/ 0 w 384428"/>
                  <a:gd name="connsiteY2" fmla="*/ 192214 h 384429"/>
                  <a:gd name="connsiteX3" fmla="*/ 192215 w 384428"/>
                  <a:gd name="connsiteY3" fmla="*/ 0 h 384429"/>
                  <a:gd name="connsiteX4" fmla="*/ 384429 w 384428"/>
                  <a:gd name="connsiteY4" fmla="*/ 192214 h 38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428" h="384429">
                    <a:moveTo>
                      <a:pt x="384429" y="192214"/>
                    </a:moveTo>
                    <a:cubicBezTo>
                      <a:pt x="384429" y="298372"/>
                      <a:pt x="298372" y="384429"/>
                      <a:pt x="192215" y="384429"/>
                    </a:cubicBezTo>
                    <a:cubicBezTo>
                      <a:pt x="86057" y="384429"/>
                      <a:pt x="0" y="298372"/>
                      <a:pt x="0" y="192214"/>
                    </a:cubicBezTo>
                    <a:cubicBezTo>
                      <a:pt x="0" y="86057"/>
                      <a:pt x="86057" y="0"/>
                      <a:pt x="192215" y="0"/>
                    </a:cubicBezTo>
                    <a:cubicBezTo>
                      <a:pt x="298372" y="0"/>
                      <a:pt x="384429" y="86057"/>
                      <a:pt x="384429" y="192214"/>
                    </a:cubicBezTo>
                    <a:close/>
                  </a:path>
                </a:pathLst>
              </a:custGeom>
              <a:solidFill>
                <a:srgbClr val="FFB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89A7FE40-086D-8926-3144-CF948C331E32}"/>
                  </a:ext>
                </a:extLst>
              </p:cNvPr>
              <p:cNvSpPr/>
              <p:nvPr/>
            </p:nvSpPr>
            <p:spPr>
              <a:xfrm>
                <a:off x="3741030" y="5090458"/>
                <a:ext cx="454485" cy="332409"/>
              </a:xfrm>
              <a:custGeom>
                <a:avLst/>
                <a:gdLst>
                  <a:gd name="connsiteX0" fmla="*/ 49347 w 454485"/>
                  <a:gd name="connsiteY0" fmla="*/ 332409 h 332409"/>
                  <a:gd name="connsiteX1" fmla="*/ 61920 w 454485"/>
                  <a:gd name="connsiteY1" fmla="*/ 207918 h 332409"/>
                  <a:gd name="connsiteX2" fmla="*/ 325953 w 454485"/>
                  <a:gd name="connsiteY2" fmla="*/ 157149 h 332409"/>
                  <a:gd name="connsiteX3" fmla="*/ 422060 w 454485"/>
                  <a:gd name="connsiteY3" fmla="*/ 317074 h 332409"/>
                  <a:gd name="connsiteX4" fmla="*/ 449683 w 454485"/>
                  <a:gd name="connsiteY4" fmla="*/ 225444 h 332409"/>
                  <a:gd name="connsiteX5" fmla="*/ 425775 w 454485"/>
                  <a:gd name="connsiteY5" fmla="*/ 62471 h 332409"/>
                  <a:gd name="connsiteX6" fmla="*/ 345289 w 454485"/>
                  <a:gd name="connsiteY6" fmla="*/ 4178 h 332409"/>
                  <a:gd name="connsiteX7" fmla="*/ 371673 w 454485"/>
                  <a:gd name="connsiteY7" fmla="*/ 44087 h 332409"/>
                  <a:gd name="connsiteX8" fmla="*/ 276137 w 454485"/>
                  <a:gd name="connsiteY8" fmla="*/ 23037 h 332409"/>
                  <a:gd name="connsiteX9" fmla="*/ 93924 w 454485"/>
                  <a:gd name="connsiteY9" fmla="*/ 41039 h 332409"/>
                  <a:gd name="connsiteX10" fmla="*/ 48680 w 454485"/>
                  <a:gd name="connsiteY10" fmla="*/ 152768 h 332409"/>
                  <a:gd name="connsiteX11" fmla="*/ 49347 w 454485"/>
                  <a:gd name="connsiteY11" fmla="*/ 332409 h 33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4485" h="332409">
                    <a:moveTo>
                      <a:pt x="49347" y="332409"/>
                    </a:moveTo>
                    <a:cubicBezTo>
                      <a:pt x="49347" y="332409"/>
                      <a:pt x="65635" y="303739"/>
                      <a:pt x="61920" y="207918"/>
                    </a:cubicBezTo>
                    <a:cubicBezTo>
                      <a:pt x="58205" y="112096"/>
                      <a:pt x="204033" y="166293"/>
                      <a:pt x="325953" y="157149"/>
                    </a:cubicBezTo>
                    <a:cubicBezTo>
                      <a:pt x="447873" y="148005"/>
                      <a:pt x="422060" y="317074"/>
                      <a:pt x="422060" y="317074"/>
                    </a:cubicBezTo>
                    <a:cubicBezTo>
                      <a:pt x="422060" y="317074"/>
                      <a:pt x="430823" y="306977"/>
                      <a:pt x="449683" y="225444"/>
                    </a:cubicBezTo>
                    <a:cubicBezTo>
                      <a:pt x="468542" y="143910"/>
                      <a:pt x="425775" y="62471"/>
                      <a:pt x="425775" y="62471"/>
                    </a:cubicBezTo>
                    <a:cubicBezTo>
                      <a:pt x="413202" y="-23254"/>
                      <a:pt x="345289" y="4178"/>
                      <a:pt x="345289" y="4178"/>
                    </a:cubicBezTo>
                    <a:cubicBezTo>
                      <a:pt x="377960" y="16941"/>
                      <a:pt x="371673" y="44087"/>
                      <a:pt x="371673" y="44087"/>
                    </a:cubicBezTo>
                    <a:cubicBezTo>
                      <a:pt x="344051" y="-4395"/>
                      <a:pt x="276137" y="23037"/>
                      <a:pt x="276137" y="23037"/>
                    </a:cubicBezTo>
                    <a:cubicBezTo>
                      <a:pt x="185650" y="-33732"/>
                      <a:pt x="93924" y="41039"/>
                      <a:pt x="93924" y="41039"/>
                    </a:cubicBezTo>
                    <a:cubicBezTo>
                      <a:pt x="-15423" y="65900"/>
                      <a:pt x="48680" y="152768"/>
                      <a:pt x="48680" y="152768"/>
                    </a:cubicBezTo>
                    <a:cubicBezTo>
                      <a:pt x="-61238" y="208489"/>
                      <a:pt x="49347" y="332409"/>
                      <a:pt x="49347" y="332409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6E7D2B1C-E7AF-A22D-D252-4A69F36BD09E}"/>
                  </a:ext>
                </a:extLst>
              </p:cNvPr>
              <p:cNvSpPr/>
              <p:nvPr/>
            </p:nvSpPr>
            <p:spPr>
              <a:xfrm>
                <a:off x="3573112" y="5625940"/>
                <a:ext cx="753141" cy="322611"/>
              </a:xfrm>
              <a:custGeom>
                <a:avLst/>
                <a:gdLst>
                  <a:gd name="connsiteX0" fmla="*/ 719900 w 753141"/>
                  <a:gd name="connsiteY0" fmla="*/ 187928 h 322611"/>
                  <a:gd name="connsiteX1" fmla="*/ 548926 w 753141"/>
                  <a:gd name="connsiteY1" fmla="*/ 116014 h 322611"/>
                  <a:gd name="connsiteX2" fmla="*/ 541401 w 753141"/>
                  <a:gd name="connsiteY2" fmla="*/ 32861 h 322611"/>
                  <a:gd name="connsiteX3" fmla="*/ 236506 w 753141"/>
                  <a:gd name="connsiteY3" fmla="*/ 0 h 322611"/>
                  <a:gd name="connsiteX4" fmla="*/ 197739 w 753141"/>
                  <a:gd name="connsiteY4" fmla="*/ 106299 h 322611"/>
                  <a:gd name="connsiteX5" fmla="*/ 88297 w 753141"/>
                  <a:gd name="connsiteY5" fmla="*/ 147351 h 322611"/>
                  <a:gd name="connsiteX6" fmla="*/ 77153 w 753141"/>
                  <a:gd name="connsiteY6" fmla="*/ 153162 h 322611"/>
                  <a:gd name="connsiteX7" fmla="*/ 77057 w 753141"/>
                  <a:gd name="connsiteY7" fmla="*/ 153162 h 322611"/>
                  <a:gd name="connsiteX8" fmla="*/ 26860 w 753141"/>
                  <a:gd name="connsiteY8" fmla="*/ 170497 h 322611"/>
                  <a:gd name="connsiteX9" fmla="*/ 0 w 753141"/>
                  <a:gd name="connsiteY9" fmla="*/ 194596 h 322611"/>
                  <a:gd name="connsiteX10" fmla="*/ 46006 w 753141"/>
                  <a:gd name="connsiteY10" fmla="*/ 226123 h 322611"/>
                  <a:gd name="connsiteX11" fmla="*/ 46673 w 753141"/>
                  <a:gd name="connsiteY11" fmla="*/ 226504 h 322611"/>
                  <a:gd name="connsiteX12" fmla="*/ 60389 w 753141"/>
                  <a:gd name="connsiteY12" fmla="*/ 234696 h 322611"/>
                  <a:gd name="connsiteX13" fmla="*/ 85820 w 753141"/>
                  <a:gd name="connsiteY13" fmla="*/ 248888 h 322611"/>
                  <a:gd name="connsiteX14" fmla="*/ 91250 w 753141"/>
                  <a:gd name="connsiteY14" fmla="*/ 251650 h 322611"/>
                  <a:gd name="connsiteX15" fmla="*/ 129540 w 753141"/>
                  <a:gd name="connsiteY15" fmla="*/ 269938 h 322611"/>
                  <a:gd name="connsiteX16" fmla="*/ 137731 w 753141"/>
                  <a:gd name="connsiteY16" fmla="*/ 273367 h 322611"/>
                  <a:gd name="connsiteX17" fmla="*/ 138303 w 753141"/>
                  <a:gd name="connsiteY17" fmla="*/ 273558 h 322611"/>
                  <a:gd name="connsiteX18" fmla="*/ 156781 w 753141"/>
                  <a:gd name="connsiteY18" fmla="*/ 280797 h 322611"/>
                  <a:gd name="connsiteX19" fmla="*/ 219456 w 753141"/>
                  <a:gd name="connsiteY19" fmla="*/ 300894 h 322611"/>
                  <a:gd name="connsiteX20" fmla="*/ 385667 w 753141"/>
                  <a:gd name="connsiteY20" fmla="*/ 322612 h 322611"/>
                  <a:gd name="connsiteX21" fmla="*/ 446437 w 753141"/>
                  <a:gd name="connsiteY21" fmla="*/ 319754 h 322611"/>
                  <a:gd name="connsiteX22" fmla="*/ 581025 w 753141"/>
                  <a:gd name="connsiteY22" fmla="*/ 292608 h 322611"/>
                  <a:gd name="connsiteX23" fmla="*/ 581406 w 753141"/>
                  <a:gd name="connsiteY23" fmla="*/ 292512 h 322611"/>
                  <a:gd name="connsiteX24" fmla="*/ 662273 w 753141"/>
                  <a:gd name="connsiteY24" fmla="*/ 260509 h 322611"/>
                  <a:gd name="connsiteX25" fmla="*/ 662750 w 753141"/>
                  <a:gd name="connsiteY25" fmla="*/ 260318 h 322611"/>
                  <a:gd name="connsiteX26" fmla="*/ 680085 w 753141"/>
                  <a:gd name="connsiteY26" fmla="*/ 251650 h 322611"/>
                  <a:gd name="connsiteX27" fmla="*/ 682847 w 753141"/>
                  <a:gd name="connsiteY27" fmla="*/ 250221 h 322611"/>
                  <a:gd name="connsiteX28" fmla="*/ 696754 w 753141"/>
                  <a:gd name="connsiteY28" fmla="*/ 242792 h 322611"/>
                  <a:gd name="connsiteX29" fmla="*/ 730853 w 753141"/>
                  <a:gd name="connsiteY29" fmla="*/ 222599 h 322611"/>
                  <a:gd name="connsiteX30" fmla="*/ 740093 w 753141"/>
                  <a:gd name="connsiteY30" fmla="*/ 216694 h 322611"/>
                  <a:gd name="connsiteX31" fmla="*/ 753142 w 753141"/>
                  <a:gd name="connsiteY31" fmla="*/ 207645 h 322611"/>
                  <a:gd name="connsiteX32" fmla="*/ 719900 w 753141"/>
                  <a:gd name="connsiteY32" fmla="*/ 187928 h 32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53141" h="322611">
                    <a:moveTo>
                      <a:pt x="719900" y="187928"/>
                    </a:moveTo>
                    <a:cubicBezTo>
                      <a:pt x="665131" y="159067"/>
                      <a:pt x="607886" y="134969"/>
                      <a:pt x="548926" y="116014"/>
                    </a:cubicBezTo>
                    <a:lnTo>
                      <a:pt x="541401" y="32861"/>
                    </a:lnTo>
                    <a:lnTo>
                      <a:pt x="236506" y="0"/>
                    </a:lnTo>
                    <a:lnTo>
                      <a:pt x="197739" y="106299"/>
                    </a:lnTo>
                    <a:lnTo>
                      <a:pt x="88297" y="147351"/>
                    </a:lnTo>
                    <a:cubicBezTo>
                      <a:pt x="84392" y="148876"/>
                      <a:pt x="80677" y="150780"/>
                      <a:pt x="77153" y="153162"/>
                    </a:cubicBezTo>
                    <a:lnTo>
                      <a:pt x="77057" y="153162"/>
                    </a:lnTo>
                    <a:cubicBezTo>
                      <a:pt x="59150" y="154686"/>
                      <a:pt x="41910" y="160687"/>
                      <a:pt x="26860" y="170497"/>
                    </a:cubicBezTo>
                    <a:cubicBezTo>
                      <a:pt x="16669" y="176974"/>
                      <a:pt x="7620" y="185166"/>
                      <a:pt x="0" y="194596"/>
                    </a:cubicBezTo>
                    <a:cubicBezTo>
                      <a:pt x="14764" y="205835"/>
                      <a:pt x="30194" y="216217"/>
                      <a:pt x="46006" y="226123"/>
                    </a:cubicBezTo>
                    <a:lnTo>
                      <a:pt x="46673" y="226504"/>
                    </a:lnTo>
                    <a:cubicBezTo>
                      <a:pt x="51149" y="229266"/>
                      <a:pt x="55817" y="232029"/>
                      <a:pt x="60389" y="234696"/>
                    </a:cubicBezTo>
                    <a:cubicBezTo>
                      <a:pt x="68675" y="239649"/>
                      <a:pt x="77248" y="244411"/>
                      <a:pt x="85820" y="248888"/>
                    </a:cubicBezTo>
                    <a:lnTo>
                      <a:pt x="91250" y="251650"/>
                    </a:lnTo>
                    <a:cubicBezTo>
                      <a:pt x="103727" y="258127"/>
                      <a:pt x="116491" y="264223"/>
                      <a:pt x="129540" y="269938"/>
                    </a:cubicBezTo>
                    <a:cubicBezTo>
                      <a:pt x="132207" y="271081"/>
                      <a:pt x="135065" y="272224"/>
                      <a:pt x="137731" y="273367"/>
                    </a:cubicBezTo>
                    <a:cubicBezTo>
                      <a:pt x="137922" y="273462"/>
                      <a:pt x="138113" y="273462"/>
                      <a:pt x="138303" y="273558"/>
                    </a:cubicBezTo>
                    <a:cubicBezTo>
                      <a:pt x="144399" y="276130"/>
                      <a:pt x="150590" y="278511"/>
                      <a:pt x="156781" y="280797"/>
                    </a:cubicBezTo>
                    <a:cubicBezTo>
                      <a:pt x="177260" y="288607"/>
                      <a:pt x="198215" y="295370"/>
                      <a:pt x="219456" y="300894"/>
                    </a:cubicBezTo>
                    <a:cubicBezTo>
                      <a:pt x="273653" y="315373"/>
                      <a:pt x="329565" y="322612"/>
                      <a:pt x="385667" y="322612"/>
                    </a:cubicBezTo>
                    <a:cubicBezTo>
                      <a:pt x="406146" y="322612"/>
                      <a:pt x="426339" y="321659"/>
                      <a:pt x="446437" y="319754"/>
                    </a:cubicBezTo>
                    <a:cubicBezTo>
                      <a:pt x="492157" y="315563"/>
                      <a:pt x="537305" y="306419"/>
                      <a:pt x="581025" y="292608"/>
                    </a:cubicBezTo>
                    <a:cubicBezTo>
                      <a:pt x="581120" y="292608"/>
                      <a:pt x="581215" y="292512"/>
                      <a:pt x="581406" y="292512"/>
                    </a:cubicBezTo>
                    <a:cubicBezTo>
                      <a:pt x="609029" y="283750"/>
                      <a:pt x="636080" y="272986"/>
                      <a:pt x="662273" y="260509"/>
                    </a:cubicBezTo>
                    <a:cubicBezTo>
                      <a:pt x="662369" y="260413"/>
                      <a:pt x="662654" y="260413"/>
                      <a:pt x="662750" y="260318"/>
                    </a:cubicBezTo>
                    <a:cubicBezTo>
                      <a:pt x="668655" y="257556"/>
                      <a:pt x="674275" y="254508"/>
                      <a:pt x="680085" y="251650"/>
                    </a:cubicBezTo>
                    <a:lnTo>
                      <a:pt x="682847" y="250221"/>
                    </a:lnTo>
                    <a:cubicBezTo>
                      <a:pt x="687515" y="247840"/>
                      <a:pt x="692086" y="245364"/>
                      <a:pt x="696754" y="242792"/>
                    </a:cubicBezTo>
                    <a:cubicBezTo>
                      <a:pt x="708279" y="236410"/>
                      <a:pt x="719614" y="229743"/>
                      <a:pt x="730853" y="222599"/>
                    </a:cubicBezTo>
                    <a:cubicBezTo>
                      <a:pt x="733997" y="220789"/>
                      <a:pt x="736949" y="218789"/>
                      <a:pt x="740093" y="216694"/>
                    </a:cubicBezTo>
                    <a:cubicBezTo>
                      <a:pt x="744474" y="213836"/>
                      <a:pt x="748856" y="210788"/>
                      <a:pt x="753142" y="207645"/>
                    </a:cubicBezTo>
                    <a:cubicBezTo>
                      <a:pt x="742664" y="200787"/>
                      <a:pt x="731520" y="194214"/>
                      <a:pt x="719900" y="1879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0D45C4F-E8F6-D780-0D2F-589706D38A8F}"/>
                </a:ext>
              </a:extLst>
            </p:cNvPr>
            <p:cNvGrpSpPr/>
            <p:nvPr/>
          </p:nvGrpSpPr>
          <p:grpSpPr>
            <a:xfrm>
              <a:off x="2636131" y="3509834"/>
              <a:ext cx="1681446" cy="1681446"/>
              <a:chOff x="7784115" y="2845402"/>
              <a:chExt cx="1390650" cy="139065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C19E23E-B774-25CE-AAB0-A0831FC5EDEA}"/>
                  </a:ext>
                </a:extLst>
              </p:cNvPr>
              <p:cNvSpPr/>
              <p:nvPr/>
            </p:nvSpPr>
            <p:spPr>
              <a:xfrm>
                <a:off x="7784115" y="2845402"/>
                <a:ext cx="1390650" cy="1390650"/>
              </a:xfrm>
              <a:custGeom>
                <a:avLst/>
                <a:gdLst>
                  <a:gd name="connsiteX0" fmla="*/ 1390650 w 1390650"/>
                  <a:gd name="connsiteY0" fmla="*/ 695325 h 1390650"/>
                  <a:gd name="connsiteX1" fmla="*/ 695325 w 1390650"/>
                  <a:gd name="connsiteY1" fmla="*/ 1390650 h 1390650"/>
                  <a:gd name="connsiteX2" fmla="*/ 0 w 1390650"/>
                  <a:gd name="connsiteY2" fmla="*/ 695325 h 1390650"/>
                  <a:gd name="connsiteX3" fmla="*/ 695325 w 1390650"/>
                  <a:gd name="connsiteY3" fmla="*/ 0 h 1390650"/>
                  <a:gd name="connsiteX4" fmla="*/ 1390650 w 1390650"/>
                  <a:gd name="connsiteY4" fmla="*/ 695325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650" h="1390650">
                    <a:moveTo>
                      <a:pt x="1390650" y="695325"/>
                    </a:moveTo>
                    <a:cubicBezTo>
                      <a:pt x="1390650" y="1079342"/>
                      <a:pt x="1079342" y="1390650"/>
                      <a:pt x="695325" y="1390650"/>
                    </a:cubicBezTo>
                    <a:cubicBezTo>
                      <a:pt x="311308" y="1390650"/>
                      <a:pt x="0" y="1079342"/>
                      <a:pt x="0" y="695325"/>
                    </a:cubicBezTo>
                    <a:cubicBezTo>
                      <a:pt x="0" y="311308"/>
                      <a:pt x="311308" y="0"/>
                      <a:pt x="695325" y="0"/>
                    </a:cubicBezTo>
                    <a:cubicBezTo>
                      <a:pt x="1079342" y="0"/>
                      <a:pt x="1390650" y="311308"/>
                      <a:pt x="1390650" y="695325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F89088C-4403-571F-3547-885BDECE41E5}"/>
                  </a:ext>
                </a:extLst>
              </p:cNvPr>
              <p:cNvSpPr/>
              <p:nvPr/>
            </p:nvSpPr>
            <p:spPr>
              <a:xfrm>
                <a:off x="8097487" y="3654170"/>
                <a:ext cx="753141" cy="322611"/>
              </a:xfrm>
              <a:custGeom>
                <a:avLst/>
                <a:gdLst>
                  <a:gd name="connsiteX0" fmla="*/ 719900 w 753141"/>
                  <a:gd name="connsiteY0" fmla="*/ 187928 h 322611"/>
                  <a:gd name="connsiteX1" fmla="*/ 548926 w 753141"/>
                  <a:gd name="connsiteY1" fmla="*/ 116014 h 322611"/>
                  <a:gd name="connsiteX2" fmla="*/ 541401 w 753141"/>
                  <a:gd name="connsiteY2" fmla="*/ 32861 h 322611"/>
                  <a:gd name="connsiteX3" fmla="*/ 236506 w 753141"/>
                  <a:gd name="connsiteY3" fmla="*/ 0 h 322611"/>
                  <a:gd name="connsiteX4" fmla="*/ 197739 w 753141"/>
                  <a:gd name="connsiteY4" fmla="*/ 106299 h 322611"/>
                  <a:gd name="connsiteX5" fmla="*/ 88297 w 753141"/>
                  <a:gd name="connsiteY5" fmla="*/ 147351 h 322611"/>
                  <a:gd name="connsiteX6" fmla="*/ 77152 w 753141"/>
                  <a:gd name="connsiteY6" fmla="*/ 153162 h 322611"/>
                  <a:gd name="connsiteX7" fmla="*/ 77057 w 753141"/>
                  <a:gd name="connsiteY7" fmla="*/ 153162 h 322611"/>
                  <a:gd name="connsiteX8" fmla="*/ 26861 w 753141"/>
                  <a:gd name="connsiteY8" fmla="*/ 170497 h 322611"/>
                  <a:gd name="connsiteX9" fmla="*/ 0 w 753141"/>
                  <a:gd name="connsiteY9" fmla="*/ 194596 h 322611"/>
                  <a:gd name="connsiteX10" fmla="*/ 46006 w 753141"/>
                  <a:gd name="connsiteY10" fmla="*/ 226123 h 322611"/>
                  <a:gd name="connsiteX11" fmla="*/ 46673 w 753141"/>
                  <a:gd name="connsiteY11" fmla="*/ 226504 h 322611"/>
                  <a:gd name="connsiteX12" fmla="*/ 60388 w 753141"/>
                  <a:gd name="connsiteY12" fmla="*/ 234696 h 322611"/>
                  <a:gd name="connsiteX13" fmla="*/ 85820 w 753141"/>
                  <a:gd name="connsiteY13" fmla="*/ 248888 h 322611"/>
                  <a:gd name="connsiteX14" fmla="*/ 91250 w 753141"/>
                  <a:gd name="connsiteY14" fmla="*/ 251650 h 322611"/>
                  <a:gd name="connsiteX15" fmla="*/ 129540 w 753141"/>
                  <a:gd name="connsiteY15" fmla="*/ 269938 h 322611"/>
                  <a:gd name="connsiteX16" fmla="*/ 137732 w 753141"/>
                  <a:gd name="connsiteY16" fmla="*/ 273367 h 322611"/>
                  <a:gd name="connsiteX17" fmla="*/ 138303 w 753141"/>
                  <a:gd name="connsiteY17" fmla="*/ 273558 h 322611"/>
                  <a:gd name="connsiteX18" fmla="*/ 156782 w 753141"/>
                  <a:gd name="connsiteY18" fmla="*/ 280797 h 322611"/>
                  <a:gd name="connsiteX19" fmla="*/ 219456 w 753141"/>
                  <a:gd name="connsiteY19" fmla="*/ 300895 h 322611"/>
                  <a:gd name="connsiteX20" fmla="*/ 385667 w 753141"/>
                  <a:gd name="connsiteY20" fmla="*/ 322612 h 322611"/>
                  <a:gd name="connsiteX21" fmla="*/ 446437 w 753141"/>
                  <a:gd name="connsiteY21" fmla="*/ 319754 h 322611"/>
                  <a:gd name="connsiteX22" fmla="*/ 581025 w 753141"/>
                  <a:gd name="connsiteY22" fmla="*/ 292608 h 322611"/>
                  <a:gd name="connsiteX23" fmla="*/ 581406 w 753141"/>
                  <a:gd name="connsiteY23" fmla="*/ 292513 h 322611"/>
                  <a:gd name="connsiteX24" fmla="*/ 662273 w 753141"/>
                  <a:gd name="connsiteY24" fmla="*/ 260509 h 322611"/>
                  <a:gd name="connsiteX25" fmla="*/ 662750 w 753141"/>
                  <a:gd name="connsiteY25" fmla="*/ 260318 h 322611"/>
                  <a:gd name="connsiteX26" fmla="*/ 680085 w 753141"/>
                  <a:gd name="connsiteY26" fmla="*/ 251650 h 322611"/>
                  <a:gd name="connsiteX27" fmla="*/ 682847 w 753141"/>
                  <a:gd name="connsiteY27" fmla="*/ 250222 h 322611"/>
                  <a:gd name="connsiteX28" fmla="*/ 696754 w 753141"/>
                  <a:gd name="connsiteY28" fmla="*/ 242792 h 322611"/>
                  <a:gd name="connsiteX29" fmla="*/ 730853 w 753141"/>
                  <a:gd name="connsiteY29" fmla="*/ 222599 h 322611"/>
                  <a:gd name="connsiteX30" fmla="*/ 740093 w 753141"/>
                  <a:gd name="connsiteY30" fmla="*/ 216694 h 322611"/>
                  <a:gd name="connsiteX31" fmla="*/ 753142 w 753141"/>
                  <a:gd name="connsiteY31" fmla="*/ 207645 h 322611"/>
                  <a:gd name="connsiteX32" fmla="*/ 719900 w 753141"/>
                  <a:gd name="connsiteY32" fmla="*/ 187928 h 32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53141" h="322611">
                    <a:moveTo>
                      <a:pt x="719900" y="187928"/>
                    </a:moveTo>
                    <a:cubicBezTo>
                      <a:pt x="665131" y="159067"/>
                      <a:pt x="607886" y="134969"/>
                      <a:pt x="548926" y="116014"/>
                    </a:cubicBezTo>
                    <a:lnTo>
                      <a:pt x="541401" y="32861"/>
                    </a:lnTo>
                    <a:lnTo>
                      <a:pt x="236506" y="0"/>
                    </a:lnTo>
                    <a:lnTo>
                      <a:pt x="197739" y="106299"/>
                    </a:lnTo>
                    <a:lnTo>
                      <a:pt x="88297" y="147351"/>
                    </a:lnTo>
                    <a:cubicBezTo>
                      <a:pt x="84391" y="148876"/>
                      <a:pt x="80676" y="150781"/>
                      <a:pt x="77152" y="153162"/>
                    </a:cubicBezTo>
                    <a:lnTo>
                      <a:pt x="77057" y="153162"/>
                    </a:lnTo>
                    <a:cubicBezTo>
                      <a:pt x="59150" y="154686"/>
                      <a:pt x="41910" y="160687"/>
                      <a:pt x="26861" y="170497"/>
                    </a:cubicBezTo>
                    <a:cubicBezTo>
                      <a:pt x="16669" y="176974"/>
                      <a:pt x="7620" y="185166"/>
                      <a:pt x="0" y="194596"/>
                    </a:cubicBezTo>
                    <a:cubicBezTo>
                      <a:pt x="14764" y="205835"/>
                      <a:pt x="30194" y="216217"/>
                      <a:pt x="46006" y="226123"/>
                    </a:cubicBezTo>
                    <a:lnTo>
                      <a:pt x="46673" y="226504"/>
                    </a:lnTo>
                    <a:cubicBezTo>
                      <a:pt x="51149" y="229267"/>
                      <a:pt x="55816" y="232029"/>
                      <a:pt x="60388" y="234696"/>
                    </a:cubicBezTo>
                    <a:cubicBezTo>
                      <a:pt x="68675" y="239649"/>
                      <a:pt x="77248" y="244411"/>
                      <a:pt x="85820" y="248888"/>
                    </a:cubicBezTo>
                    <a:lnTo>
                      <a:pt x="91250" y="251650"/>
                    </a:lnTo>
                    <a:cubicBezTo>
                      <a:pt x="103727" y="258127"/>
                      <a:pt x="116491" y="264223"/>
                      <a:pt x="129540" y="269938"/>
                    </a:cubicBezTo>
                    <a:cubicBezTo>
                      <a:pt x="132207" y="271081"/>
                      <a:pt x="135064" y="272224"/>
                      <a:pt x="137732" y="273367"/>
                    </a:cubicBezTo>
                    <a:cubicBezTo>
                      <a:pt x="137922" y="273463"/>
                      <a:pt x="138113" y="273463"/>
                      <a:pt x="138303" y="273558"/>
                    </a:cubicBezTo>
                    <a:cubicBezTo>
                      <a:pt x="144399" y="276130"/>
                      <a:pt x="150590" y="278511"/>
                      <a:pt x="156782" y="280797"/>
                    </a:cubicBezTo>
                    <a:cubicBezTo>
                      <a:pt x="177260" y="288607"/>
                      <a:pt x="198215" y="295370"/>
                      <a:pt x="219456" y="300895"/>
                    </a:cubicBezTo>
                    <a:cubicBezTo>
                      <a:pt x="273653" y="315373"/>
                      <a:pt x="329565" y="322612"/>
                      <a:pt x="385667" y="322612"/>
                    </a:cubicBezTo>
                    <a:cubicBezTo>
                      <a:pt x="406146" y="322612"/>
                      <a:pt x="426339" y="321659"/>
                      <a:pt x="446437" y="319754"/>
                    </a:cubicBezTo>
                    <a:cubicBezTo>
                      <a:pt x="492157" y="315563"/>
                      <a:pt x="537305" y="306419"/>
                      <a:pt x="581025" y="292608"/>
                    </a:cubicBezTo>
                    <a:cubicBezTo>
                      <a:pt x="581120" y="292608"/>
                      <a:pt x="581216" y="292513"/>
                      <a:pt x="581406" y="292513"/>
                    </a:cubicBezTo>
                    <a:cubicBezTo>
                      <a:pt x="609029" y="283750"/>
                      <a:pt x="636079" y="272986"/>
                      <a:pt x="662273" y="260509"/>
                    </a:cubicBezTo>
                    <a:cubicBezTo>
                      <a:pt x="662368" y="260413"/>
                      <a:pt x="662654" y="260413"/>
                      <a:pt x="662750" y="260318"/>
                    </a:cubicBezTo>
                    <a:cubicBezTo>
                      <a:pt x="668655" y="257556"/>
                      <a:pt x="674275" y="254508"/>
                      <a:pt x="680085" y="251650"/>
                    </a:cubicBezTo>
                    <a:lnTo>
                      <a:pt x="682847" y="250222"/>
                    </a:lnTo>
                    <a:cubicBezTo>
                      <a:pt x="687514" y="247840"/>
                      <a:pt x="692086" y="245364"/>
                      <a:pt x="696754" y="242792"/>
                    </a:cubicBezTo>
                    <a:cubicBezTo>
                      <a:pt x="708279" y="236410"/>
                      <a:pt x="719614" y="229743"/>
                      <a:pt x="730853" y="222599"/>
                    </a:cubicBezTo>
                    <a:cubicBezTo>
                      <a:pt x="733997" y="220789"/>
                      <a:pt x="736949" y="218789"/>
                      <a:pt x="740093" y="216694"/>
                    </a:cubicBezTo>
                    <a:cubicBezTo>
                      <a:pt x="744474" y="213836"/>
                      <a:pt x="748855" y="210788"/>
                      <a:pt x="753142" y="207645"/>
                    </a:cubicBezTo>
                    <a:cubicBezTo>
                      <a:pt x="742664" y="200787"/>
                      <a:pt x="731520" y="194119"/>
                      <a:pt x="719900" y="1879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D2D42B0-75FD-1B78-E6A5-7A874112593C}"/>
                  </a:ext>
                </a:extLst>
              </p:cNvPr>
              <p:cNvSpPr/>
              <p:nvPr/>
            </p:nvSpPr>
            <p:spPr>
              <a:xfrm>
                <a:off x="8255031" y="3162490"/>
                <a:ext cx="439102" cy="439102"/>
              </a:xfrm>
              <a:custGeom>
                <a:avLst/>
                <a:gdLst>
                  <a:gd name="connsiteX0" fmla="*/ 439103 w 439102"/>
                  <a:gd name="connsiteY0" fmla="*/ 219551 h 439102"/>
                  <a:gd name="connsiteX1" fmla="*/ 219552 w 439102"/>
                  <a:gd name="connsiteY1" fmla="*/ 439102 h 439102"/>
                  <a:gd name="connsiteX2" fmla="*/ 0 w 439102"/>
                  <a:gd name="connsiteY2" fmla="*/ 219551 h 439102"/>
                  <a:gd name="connsiteX3" fmla="*/ 219552 w 439102"/>
                  <a:gd name="connsiteY3" fmla="*/ 0 h 439102"/>
                  <a:gd name="connsiteX4" fmla="*/ 439103 w 439102"/>
                  <a:gd name="connsiteY4" fmla="*/ 219551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102" h="439102">
                    <a:moveTo>
                      <a:pt x="439103" y="219551"/>
                    </a:moveTo>
                    <a:cubicBezTo>
                      <a:pt x="439103" y="340806"/>
                      <a:pt x="340806" y="439102"/>
                      <a:pt x="219552" y="439102"/>
                    </a:cubicBezTo>
                    <a:cubicBezTo>
                      <a:pt x="98297" y="439102"/>
                      <a:pt x="0" y="340806"/>
                      <a:pt x="0" y="219551"/>
                    </a:cubicBezTo>
                    <a:cubicBezTo>
                      <a:pt x="0" y="98297"/>
                      <a:pt x="98297" y="0"/>
                      <a:pt x="219552" y="0"/>
                    </a:cubicBezTo>
                    <a:cubicBezTo>
                      <a:pt x="340806" y="0"/>
                      <a:pt x="439103" y="98297"/>
                      <a:pt x="439103" y="219551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8C0FF684-25C9-0BB2-AC98-7549D8BEE42C}"/>
                  </a:ext>
                </a:extLst>
              </p:cNvPr>
              <p:cNvSpPr/>
              <p:nvPr/>
            </p:nvSpPr>
            <p:spPr>
              <a:xfrm>
                <a:off x="8230006" y="3069102"/>
                <a:ext cx="485094" cy="364755"/>
              </a:xfrm>
              <a:custGeom>
                <a:avLst/>
                <a:gdLst>
                  <a:gd name="connsiteX0" fmla="*/ 97129 w 485094"/>
                  <a:gd name="connsiteY0" fmla="*/ 205973 h 364755"/>
                  <a:gd name="connsiteX1" fmla="*/ 193808 w 485094"/>
                  <a:gd name="connsiteY1" fmla="*/ 243597 h 364755"/>
                  <a:gd name="connsiteX2" fmla="*/ 441076 w 485094"/>
                  <a:gd name="connsiteY2" fmla="*/ 223404 h 364755"/>
                  <a:gd name="connsiteX3" fmla="*/ 461079 w 485094"/>
                  <a:gd name="connsiteY3" fmla="*/ 364755 h 364755"/>
                  <a:gd name="connsiteX4" fmla="*/ 484416 w 485094"/>
                  <a:gd name="connsiteY4" fmla="*/ 216070 h 364755"/>
                  <a:gd name="connsiteX5" fmla="*/ 476224 w 485094"/>
                  <a:gd name="connsiteY5" fmla="*/ 152348 h 364755"/>
                  <a:gd name="connsiteX6" fmla="*/ 426313 w 485094"/>
                  <a:gd name="connsiteY6" fmla="*/ 115581 h 364755"/>
                  <a:gd name="connsiteX7" fmla="*/ 482129 w 485094"/>
                  <a:gd name="connsiteY7" fmla="*/ 91769 h 364755"/>
                  <a:gd name="connsiteX8" fmla="*/ 412407 w 485094"/>
                  <a:gd name="connsiteY8" fmla="*/ 56717 h 364755"/>
                  <a:gd name="connsiteX9" fmla="*/ 430313 w 485094"/>
                  <a:gd name="connsiteY9" fmla="*/ 38334 h 364755"/>
                  <a:gd name="connsiteX10" fmla="*/ 304107 w 485094"/>
                  <a:gd name="connsiteY10" fmla="*/ 30618 h 364755"/>
                  <a:gd name="connsiteX11" fmla="*/ 340683 w 485094"/>
                  <a:gd name="connsiteY11" fmla="*/ 7377 h 364755"/>
                  <a:gd name="connsiteX12" fmla="*/ 174567 w 485094"/>
                  <a:gd name="connsiteY12" fmla="*/ 2139 h 364755"/>
                  <a:gd name="connsiteX13" fmla="*/ 101129 w 485094"/>
                  <a:gd name="connsiteY13" fmla="*/ 22522 h 364755"/>
                  <a:gd name="connsiteX14" fmla="*/ 81222 w 485094"/>
                  <a:gd name="connsiteY14" fmla="*/ 88911 h 364755"/>
                  <a:gd name="connsiteX15" fmla="*/ 7784 w 485094"/>
                  <a:gd name="connsiteY15" fmla="*/ 147204 h 364755"/>
                  <a:gd name="connsiteX16" fmla="*/ 2165 w 485094"/>
                  <a:gd name="connsiteY16" fmla="*/ 221975 h 364755"/>
                  <a:gd name="connsiteX17" fmla="*/ 29978 w 485094"/>
                  <a:gd name="connsiteY17" fmla="*/ 339609 h 364755"/>
                  <a:gd name="connsiteX18" fmla="*/ 97129 w 485094"/>
                  <a:gd name="connsiteY18" fmla="*/ 205973 h 364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5094" h="364755">
                    <a:moveTo>
                      <a:pt x="97129" y="205973"/>
                    </a:moveTo>
                    <a:cubicBezTo>
                      <a:pt x="119894" y="232834"/>
                      <a:pt x="158279" y="240454"/>
                      <a:pt x="193808" y="243597"/>
                    </a:cubicBezTo>
                    <a:cubicBezTo>
                      <a:pt x="265912" y="249884"/>
                      <a:pt x="370687" y="239692"/>
                      <a:pt x="441076" y="223404"/>
                    </a:cubicBezTo>
                    <a:cubicBezTo>
                      <a:pt x="446125" y="272077"/>
                      <a:pt x="432409" y="324655"/>
                      <a:pt x="461079" y="364755"/>
                    </a:cubicBezTo>
                    <a:cubicBezTo>
                      <a:pt x="474509" y="316273"/>
                      <a:pt x="482320" y="266362"/>
                      <a:pt x="484416" y="216070"/>
                    </a:cubicBezTo>
                    <a:cubicBezTo>
                      <a:pt x="486511" y="194448"/>
                      <a:pt x="483749" y="172731"/>
                      <a:pt x="476224" y="152348"/>
                    </a:cubicBezTo>
                    <a:cubicBezTo>
                      <a:pt x="467937" y="131583"/>
                      <a:pt x="448602" y="117296"/>
                      <a:pt x="426313" y="115581"/>
                    </a:cubicBezTo>
                    <a:cubicBezTo>
                      <a:pt x="442696" y="103199"/>
                      <a:pt x="461841" y="95007"/>
                      <a:pt x="482129" y="91769"/>
                    </a:cubicBezTo>
                    <a:lnTo>
                      <a:pt x="412407" y="56717"/>
                    </a:lnTo>
                    <a:lnTo>
                      <a:pt x="430313" y="38334"/>
                    </a:lnTo>
                    <a:lnTo>
                      <a:pt x="304107" y="30618"/>
                    </a:lnTo>
                    <a:lnTo>
                      <a:pt x="340683" y="7377"/>
                    </a:lnTo>
                    <a:cubicBezTo>
                      <a:pt x="285629" y="-148"/>
                      <a:pt x="230003" y="-1957"/>
                      <a:pt x="174567" y="2139"/>
                    </a:cubicBezTo>
                    <a:cubicBezTo>
                      <a:pt x="148850" y="4043"/>
                      <a:pt x="121989" y="7663"/>
                      <a:pt x="101129" y="22522"/>
                    </a:cubicBezTo>
                    <a:cubicBezTo>
                      <a:pt x="80269" y="37381"/>
                      <a:pt x="68268" y="67004"/>
                      <a:pt x="81222" y="88911"/>
                    </a:cubicBezTo>
                    <a:cubicBezTo>
                      <a:pt x="48266" y="94340"/>
                      <a:pt x="20453" y="116343"/>
                      <a:pt x="7784" y="147204"/>
                    </a:cubicBezTo>
                    <a:cubicBezTo>
                      <a:pt x="-121" y="171303"/>
                      <a:pt x="-2026" y="197020"/>
                      <a:pt x="2165" y="221975"/>
                    </a:cubicBezTo>
                    <a:cubicBezTo>
                      <a:pt x="6927" y="262076"/>
                      <a:pt x="16262" y="301605"/>
                      <a:pt x="29978" y="339609"/>
                    </a:cubicBezTo>
                    <a:lnTo>
                      <a:pt x="97129" y="205973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15BE227-0F00-A2DE-00D8-38DD123E8FD3}"/>
              </a:ext>
            </a:extLst>
          </p:cNvPr>
          <p:cNvGrpSpPr/>
          <p:nvPr/>
        </p:nvGrpSpPr>
        <p:grpSpPr>
          <a:xfrm>
            <a:off x="7007532" y="3816189"/>
            <a:ext cx="3836566" cy="1941623"/>
            <a:chOff x="7007532" y="3816189"/>
            <a:chExt cx="3836566" cy="1941623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E351354C-8109-7420-0E6D-F032B19ABAAD}"/>
                </a:ext>
              </a:extLst>
            </p:cNvPr>
            <p:cNvSpPr/>
            <p:nvPr/>
          </p:nvSpPr>
          <p:spPr>
            <a:xfrm>
              <a:off x="10088932" y="4462905"/>
              <a:ext cx="148018" cy="88285"/>
            </a:xfrm>
            <a:custGeom>
              <a:avLst/>
              <a:gdLst>
                <a:gd name="connsiteX0" fmla="*/ 88678 w 148018"/>
                <a:gd name="connsiteY0" fmla="*/ 48090 h 88285"/>
                <a:gd name="connsiteX1" fmla="*/ 148019 w 148018"/>
                <a:gd name="connsiteY1" fmla="*/ 655 h 88285"/>
                <a:gd name="connsiteX2" fmla="*/ 75248 w 148018"/>
                <a:gd name="connsiteY2" fmla="*/ 40565 h 88285"/>
                <a:gd name="connsiteX3" fmla="*/ 0 w 148018"/>
                <a:gd name="connsiteY3" fmla="*/ 45232 h 88285"/>
                <a:gd name="connsiteX4" fmla="*/ 118682 w 148018"/>
                <a:gd name="connsiteY4" fmla="*/ 88285 h 88285"/>
                <a:gd name="connsiteX5" fmla="*/ 88678 w 148018"/>
                <a:gd name="connsiteY5" fmla="*/ 48090 h 8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18" h="88285">
                  <a:moveTo>
                    <a:pt x="88678" y="48090"/>
                  </a:moveTo>
                  <a:lnTo>
                    <a:pt x="148019" y="655"/>
                  </a:lnTo>
                  <a:cubicBezTo>
                    <a:pt x="101918" y="-4393"/>
                    <a:pt x="82963" y="20753"/>
                    <a:pt x="75248" y="40565"/>
                  </a:cubicBezTo>
                  <a:cubicBezTo>
                    <a:pt x="39243" y="25611"/>
                    <a:pt x="0" y="45232"/>
                    <a:pt x="0" y="45232"/>
                  </a:cubicBezTo>
                  <a:lnTo>
                    <a:pt x="118682" y="88285"/>
                  </a:lnTo>
                  <a:cubicBezTo>
                    <a:pt x="112681" y="72379"/>
                    <a:pt x="102299" y="58377"/>
                    <a:pt x="88678" y="4809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D583D1DE-0A92-325E-C6EF-E32CB888FE7B}"/>
                </a:ext>
              </a:extLst>
            </p:cNvPr>
            <p:cNvSpPr/>
            <p:nvPr/>
          </p:nvSpPr>
          <p:spPr>
            <a:xfrm>
              <a:off x="9800991" y="4613209"/>
              <a:ext cx="148018" cy="88285"/>
            </a:xfrm>
            <a:custGeom>
              <a:avLst/>
              <a:gdLst>
                <a:gd name="connsiteX0" fmla="*/ 88678 w 148018"/>
                <a:gd name="connsiteY0" fmla="*/ 48090 h 88285"/>
                <a:gd name="connsiteX1" fmla="*/ 148018 w 148018"/>
                <a:gd name="connsiteY1" fmla="*/ 655 h 88285"/>
                <a:gd name="connsiteX2" fmla="*/ 75247 w 148018"/>
                <a:gd name="connsiteY2" fmla="*/ 40565 h 88285"/>
                <a:gd name="connsiteX3" fmla="*/ 0 w 148018"/>
                <a:gd name="connsiteY3" fmla="*/ 45232 h 88285"/>
                <a:gd name="connsiteX4" fmla="*/ 118681 w 148018"/>
                <a:gd name="connsiteY4" fmla="*/ 88285 h 88285"/>
                <a:gd name="connsiteX5" fmla="*/ 88678 w 148018"/>
                <a:gd name="connsiteY5" fmla="*/ 48090 h 8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18" h="88285">
                  <a:moveTo>
                    <a:pt x="88678" y="48090"/>
                  </a:moveTo>
                  <a:lnTo>
                    <a:pt x="148018" y="655"/>
                  </a:lnTo>
                  <a:cubicBezTo>
                    <a:pt x="101917" y="-4393"/>
                    <a:pt x="82963" y="20753"/>
                    <a:pt x="75247" y="40565"/>
                  </a:cubicBezTo>
                  <a:cubicBezTo>
                    <a:pt x="39243" y="25611"/>
                    <a:pt x="0" y="45232"/>
                    <a:pt x="0" y="45232"/>
                  </a:cubicBezTo>
                  <a:lnTo>
                    <a:pt x="118681" y="88285"/>
                  </a:lnTo>
                  <a:cubicBezTo>
                    <a:pt x="112681" y="72283"/>
                    <a:pt x="102298" y="58282"/>
                    <a:pt x="88678" y="4809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A4CC25DA-70BE-E716-EAAA-28A23661F1BD}"/>
                </a:ext>
              </a:extLst>
            </p:cNvPr>
            <p:cNvSpPr/>
            <p:nvPr/>
          </p:nvSpPr>
          <p:spPr>
            <a:xfrm>
              <a:off x="10088932" y="4851049"/>
              <a:ext cx="148018" cy="88285"/>
            </a:xfrm>
            <a:custGeom>
              <a:avLst/>
              <a:gdLst>
                <a:gd name="connsiteX0" fmla="*/ 88678 w 148018"/>
                <a:gd name="connsiteY0" fmla="*/ 48090 h 88285"/>
                <a:gd name="connsiteX1" fmla="*/ 148019 w 148018"/>
                <a:gd name="connsiteY1" fmla="*/ 655 h 88285"/>
                <a:gd name="connsiteX2" fmla="*/ 75248 w 148018"/>
                <a:gd name="connsiteY2" fmla="*/ 40565 h 88285"/>
                <a:gd name="connsiteX3" fmla="*/ 0 w 148018"/>
                <a:gd name="connsiteY3" fmla="*/ 45232 h 88285"/>
                <a:gd name="connsiteX4" fmla="*/ 118682 w 148018"/>
                <a:gd name="connsiteY4" fmla="*/ 88285 h 88285"/>
                <a:gd name="connsiteX5" fmla="*/ 88678 w 148018"/>
                <a:gd name="connsiteY5" fmla="*/ 48090 h 8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18" h="88285">
                  <a:moveTo>
                    <a:pt x="88678" y="48090"/>
                  </a:moveTo>
                  <a:lnTo>
                    <a:pt x="148019" y="655"/>
                  </a:lnTo>
                  <a:cubicBezTo>
                    <a:pt x="101918" y="-4393"/>
                    <a:pt x="82963" y="20753"/>
                    <a:pt x="75248" y="40565"/>
                  </a:cubicBezTo>
                  <a:cubicBezTo>
                    <a:pt x="39243" y="25611"/>
                    <a:pt x="0" y="45232"/>
                    <a:pt x="0" y="45232"/>
                  </a:cubicBezTo>
                  <a:lnTo>
                    <a:pt x="118682" y="88285"/>
                  </a:lnTo>
                  <a:cubicBezTo>
                    <a:pt x="112681" y="72283"/>
                    <a:pt x="102299" y="58377"/>
                    <a:pt x="88678" y="4809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1FDA41-EF10-CE1B-2321-3394D253A607}"/>
                </a:ext>
              </a:extLst>
            </p:cNvPr>
            <p:cNvGrpSpPr/>
            <p:nvPr/>
          </p:nvGrpSpPr>
          <p:grpSpPr>
            <a:xfrm>
              <a:off x="8285989" y="4551190"/>
              <a:ext cx="754141" cy="1178242"/>
              <a:chOff x="3369862" y="2082339"/>
              <a:chExt cx="754141" cy="1178242"/>
            </a:xfrm>
          </p:grpSpPr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32E700E3-2431-7B98-9A6A-DB055449E6B3}"/>
                  </a:ext>
                </a:extLst>
              </p:cNvPr>
              <p:cNvSpPr/>
              <p:nvPr/>
            </p:nvSpPr>
            <p:spPr>
              <a:xfrm>
                <a:off x="3369862" y="2365373"/>
                <a:ext cx="474869" cy="882349"/>
              </a:xfrm>
              <a:custGeom>
                <a:avLst/>
                <a:gdLst>
                  <a:gd name="connsiteX0" fmla="*/ 474869 w 474869"/>
                  <a:gd name="connsiteY0" fmla="*/ 237317 h 882349"/>
                  <a:gd name="connsiteX1" fmla="*/ 474393 w 474869"/>
                  <a:gd name="connsiteY1" fmla="*/ 252938 h 882349"/>
                  <a:gd name="connsiteX2" fmla="*/ 452295 w 474869"/>
                  <a:gd name="connsiteY2" fmla="*/ 338663 h 882349"/>
                  <a:gd name="connsiteX3" fmla="*/ 452009 w 474869"/>
                  <a:gd name="connsiteY3" fmla="*/ 339329 h 882349"/>
                  <a:gd name="connsiteX4" fmla="*/ 450199 w 474869"/>
                  <a:gd name="connsiteY4" fmla="*/ 343044 h 882349"/>
                  <a:gd name="connsiteX5" fmla="*/ 437626 w 474869"/>
                  <a:gd name="connsiteY5" fmla="*/ 365237 h 882349"/>
                  <a:gd name="connsiteX6" fmla="*/ 242935 w 474869"/>
                  <a:gd name="connsiteY6" fmla="*/ 474775 h 882349"/>
                  <a:gd name="connsiteX7" fmla="*/ 245317 w 474869"/>
                  <a:gd name="connsiteY7" fmla="*/ 609839 h 882349"/>
                  <a:gd name="connsiteX8" fmla="*/ 275892 w 474869"/>
                  <a:gd name="connsiteY8" fmla="*/ 593742 h 882349"/>
                  <a:gd name="connsiteX9" fmla="*/ 281321 w 474869"/>
                  <a:gd name="connsiteY9" fmla="*/ 604124 h 882349"/>
                  <a:gd name="connsiteX10" fmla="*/ 245507 w 474869"/>
                  <a:gd name="connsiteY10" fmla="*/ 622984 h 882349"/>
                  <a:gd name="connsiteX11" fmla="*/ 249889 w 474869"/>
                  <a:gd name="connsiteY11" fmla="*/ 873777 h 882349"/>
                  <a:gd name="connsiteX12" fmla="*/ 249984 w 474869"/>
                  <a:gd name="connsiteY12" fmla="*/ 877111 h 882349"/>
                  <a:gd name="connsiteX13" fmla="*/ 226267 w 474869"/>
                  <a:gd name="connsiteY13" fmla="*/ 882350 h 882349"/>
                  <a:gd name="connsiteX14" fmla="*/ 226362 w 474869"/>
                  <a:gd name="connsiteY14" fmla="*/ 879016 h 882349"/>
                  <a:gd name="connsiteX15" fmla="*/ 233791 w 474869"/>
                  <a:gd name="connsiteY15" fmla="*/ 474775 h 882349"/>
                  <a:gd name="connsiteX16" fmla="*/ 66342 w 474869"/>
                  <a:gd name="connsiteY16" fmla="*/ 401909 h 882349"/>
                  <a:gd name="connsiteX17" fmla="*/ 61960 w 474869"/>
                  <a:gd name="connsiteY17" fmla="*/ 397241 h 882349"/>
                  <a:gd name="connsiteX18" fmla="*/ 61770 w 474869"/>
                  <a:gd name="connsiteY18" fmla="*/ 397051 h 882349"/>
                  <a:gd name="connsiteX19" fmla="*/ 18526 w 474869"/>
                  <a:gd name="connsiteY19" fmla="*/ 330090 h 882349"/>
                  <a:gd name="connsiteX20" fmla="*/ 19193 w 474869"/>
                  <a:gd name="connsiteY20" fmla="*/ 330852 h 882349"/>
                  <a:gd name="connsiteX21" fmla="*/ 131779 w 474869"/>
                  <a:gd name="connsiteY21" fmla="*/ 24814 h 882349"/>
                  <a:gd name="connsiteX22" fmla="*/ 134255 w 474869"/>
                  <a:gd name="connsiteY22" fmla="*/ 23576 h 882349"/>
                  <a:gd name="connsiteX23" fmla="*/ 442198 w 474869"/>
                  <a:gd name="connsiteY23" fmla="*/ 117016 h 882349"/>
                  <a:gd name="connsiteX24" fmla="*/ 446389 w 474869"/>
                  <a:gd name="connsiteY24" fmla="*/ 124445 h 882349"/>
                  <a:gd name="connsiteX25" fmla="*/ 474869 w 474869"/>
                  <a:gd name="connsiteY25" fmla="*/ 237317 h 882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4869" h="882349">
                    <a:moveTo>
                      <a:pt x="474869" y="237317"/>
                    </a:moveTo>
                    <a:cubicBezTo>
                      <a:pt x="474869" y="242555"/>
                      <a:pt x="474679" y="247794"/>
                      <a:pt x="474393" y="252938"/>
                    </a:cubicBezTo>
                    <a:cubicBezTo>
                      <a:pt x="472488" y="282656"/>
                      <a:pt x="464963" y="311707"/>
                      <a:pt x="452295" y="338663"/>
                    </a:cubicBezTo>
                    <a:cubicBezTo>
                      <a:pt x="452200" y="338853"/>
                      <a:pt x="452104" y="339139"/>
                      <a:pt x="452009" y="339329"/>
                    </a:cubicBezTo>
                    <a:cubicBezTo>
                      <a:pt x="451438" y="340568"/>
                      <a:pt x="450771" y="341806"/>
                      <a:pt x="450199" y="343044"/>
                    </a:cubicBezTo>
                    <a:cubicBezTo>
                      <a:pt x="446389" y="350664"/>
                      <a:pt x="442198" y="358094"/>
                      <a:pt x="437626" y="365237"/>
                    </a:cubicBezTo>
                    <a:cubicBezTo>
                      <a:pt x="395050" y="431912"/>
                      <a:pt x="322088" y="473060"/>
                      <a:pt x="242935" y="474775"/>
                    </a:cubicBezTo>
                    <a:lnTo>
                      <a:pt x="245317" y="609839"/>
                    </a:lnTo>
                    <a:lnTo>
                      <a:pt x="275892" y="593742"/>
                    </a:lnTo>
                    <a:lnTo>
                      <a:pt x="281321" y="604124"/>
                    </a:lnTo>
                    <a:lnTo>
                      <a:pt x="245507" y="622984"/>
                    </a:lnTo>
                    <a:lnTo>
                      <a:pt x="249889" y="873777"/>
                    </a:lnTo>
                    <a:lnTo>
                      <a:pt x="249984" y="877111"/>
                    </a:lnTo>
                    <a:lnTo>
                      <a:pt x="226267" y="882350"/>
                    </a:lnTo>
                    <a:lnTo>
                      <a:pt x="226362" y="879016"/>
                    </a:lnTo>
                    <a:lnTo>
                      <a:pt x="233791" y="474775"/>
                    </a:lnTo>
                    <a:cubicBezTo>
                      <a:pt x="170450" y="473822"/>
                      <a:pt x="110157" y="447629"/>
                      <a:pt x="66342" y="401909"/>
                    </a:cubicBezTo>
                    <a:cubicBezTo>
                      <a:pt x="64818" y="400385"/>
                      <a:pt x="63389" y="398765"/>
                      <a:pt x="61960" y="397241"/>
                    </a:cubicBezTo>
                    <a:lnTo>
                      <a:pt x="61770" y="397051"/>
                    </a:lnTo>
                    <a:cubicBezTo>
                      <a:pt x="43672" y="377334"/>
                      <a:pt x="29099" y="354665"/>
                      <a:pt x="18526" y="330090"/>
                    </a:cubicBezTo>
                    <a:cubicBezTo>
                      <a:pt x="18717" y="330376"/>
                      <a:pt x="19003" y="330566"/>
                      <a:pt x="19193" y="330852"/>
                    </a:cubicBezTo>
                    <a:cubicBezTo>
                      <a:pt x="-30337" y="215123"/>
                      <a:pt x="19098" y="80916"/>
                      <a:pt x="131779" y="24814"/>
                    </a:cubicBezTo>
                    <a:cubicBezTo>
                      <a:pt x="132636" y="24433"/>
                      <a:pt x="133398" y="24052"/>
                      <a:pt x="134255" y="23576"/>
                    </a:cubicBezTo>
                    <a:cubicBezTo>
                      <a:pt x="245602" y="-30050"/>
                      <a:pt x="379429" y="10622"/>
                      <a:pt x="442198" y="117016"/>
                    </a:cubicBezTo>
                    <a:cubicBezTo>
                      <a:pt x="443627" y="119492"/>
                      <a:pt x="445056" y="121969"/>
                      <a:pt x="446389" y="124445"/>
                    </a:cubicBezTo>
                    <a:cubicBezTo>
                      <a:pt x="465058" y="159116"/>
                      <a:pt x="474964" y="197883"/>
                      <a:pt x="474869" y="237317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733CE268-67F8-35EC-C47C-019571B9B4E2}"/>
                  </a:ext>
                </a:extLst>
              </p:cNvPr>
              <p:cNvSpPr/>
              <p:nvPr/>
            </p:nvSpPr>
            <p:spPr>
              <a:xfrm>
                <a:off x="3501640" y="2082339"/>
                <a:ext cx="622363" cy="622363"/>
              </a:xfrm>
              <a:custGeom>
                <a:avLst/>
                <a:gdLst>
                  <a:gd name="connsiteX0" fmla="*/ 622364 w 622363"/>
                  <a:gd name="connsiteY0" fmla="*/ 311182 h 622363"/>
                  <a:gd name="connsiteX1" fmla="*/ 311182 w 622363"/>
                  <a:gd name="connsiteY1" fmla="*/ 622364 h 622363"/>
                  <a:gd name="connsiteX2" fmla="*/ 0 w 622363"/>
                  <a:gd name="connsiteY2" fmla="*/ 311182 h 622363"/>
                  <a:gd name="connsiteX3" fmla="*/ 311182 w 622363"/>
                  <a:gd name="connsiteY3" fmla="*/ 0 h 622363"/>
                  <a:gd name="connsiteX4" fmla="*/ 622364 w 622363"/>
                  <a:gd name="connsiteY4" fmla="*/ 311182 h 62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63" h="622363">
                    <a:moveTo>
                      <a:pt x="622364" y="311182"/>
                    </a:moveTo>
                    <a:cubicBezTo>
                      <a:pt x="622364" y="483043"/>
                      <a:pt x="483043" y="622364"/>
                      <a:pt x="311182" y="622364"/>
                    </a:cubicBezTo>
                    <a:cubicBezTo>
                      <a:pt x="139321" y="622364"/>
                      <a:pt x="0" y="483043"/>
                      <a:pt x="0" y="311182"/>
                    </a:cubicBezTo>
                    <a:cubicBezTo>
                      <a:pt x="0" y="139321"/>
                      <a:pt x="139321" y="0"/>
                      <a:pt x="311182" y="0"/>
                    </a:cubicBezTo>
                    <a:cubicBezTo>
                      <a:pt x="483043" y="0"/>
                      <a:pt x="622364" y="139321"/>
                      <a:pt x="622364" y="311182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AE7A58F-C24E-2933-8B62-445608B16B70}"/>
                  </a:ext>
                </a:extLst>
              </p:cNvPr>
              <p:cNvSpPr/>
              <p:nvPr/>
            </p:nvSpPr>
            <p:spPr>
              <a:xfrm>
                <a:off x="3504012" y="2185685"/>
                <a:ext cx="597512" cy="518360"/>
              </a:xfrm>
              <a:custGeom>
                <a:avLst/>
                <a:gdLst>
                  <a:gd name="connsiteX0" fmla="*/ 78972 w 597512"/>
                  <a:gd name="connsiteY0" fmla="*/ 0 h 518360"/>
                  <a:gd name="connsiteX1" fmla="*/ 242802 w 597512"/>
                  <a:gd name="connsiteY1" fmla="*/ 408527 h 518360"/>
                  <a:gd name="connsiteX2" fmla="*/ 597513 w 597512"/>
                  <a:gd name="connsiteY2" fmla="*/ 329375 h 518360"/>
                  <a:gd name="connsiteX3" fmla="*/ 188986 w 597512"/>
                  <a:gd name="connsiteY3" fmla="*/ 493205 h 518360"/>
                  <a:gd name="connsiteX4" fmla="*/ 25156 w 597512"/>
                  <a:gd name="connsiteY4" fmla="*/ 84677 h 518360"/>
                  <a:gd name="connsiteX5" fmla="*/ 78972 w 597512"/>
                  <a:gd name="connsiteY5" fmla="*/ 0 h 51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7512" h="518360">
                    <a:moveTo>
                      <a:pt x="78972" y="0"/>
                    </a:moveTo>
                    <a:cubicBezTo>
                      <a:pt x="11440" y="158020"/>
                      <a:pt x="84782" y="340995"/>
                      <a:pt x="242802" y="408527"/>
                    </a:cubicBezTo>
                    <a:cubicBezTo>
                      <a:pt x="365770" y="461105"/>
                      <a:pt x="508550" y="429196"/>
                      <a:pt x="597513" y="329375"/>
                    </a:cubicBezTo>
                    <a:cubicBezTo>
                      <a:pt x="529981" y="487394"/>
                      <a:pt x="347006" y="560832"/>
                      <a:pt x="188986" y="493205"/>
                    </a:cubicBezTo>
                    <a:cubicBezTo>
                      <a:pt x="30966" y="425672"/>
                      <a:pt x="-42472" y="242697"/>
                      <a:pt x="25156" y="84677"/>
                    </a:cubicBezTo>
                    <a:cubicBezTo>
                      <a:pt x="38396" y="53721"/>
                      <a:pt x="56588" y="25146"/>
                      <a:pt x="78972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D34EDB44-1A7E-45E1-8741-0118AE85CB30}"/>
                  </a:ext>
                </a:extLst>
              </p:cNvPr>
              <p:cNvSpPr/>
              <p:nvPr/>
            </p:nvSpPr>
            <p:spPr>
              <a:xfrm>
                <a:off x="3797868" y="2393521"/>
                <a:ext cx="31718" cy="867060"/>
              </a:xfrm>
              <a:custGeom>
                <a:avLst/>
                <a:gdLst>
                  <a:gd name="connsiteX0" fmla="*/ 31718 w 31718"/>
                  <a:gd name="connsiteY0" fmla="*/ 867061 h 867060"/>
                  <a:gd name="connsiteX1" fmla="*/ 0 w 31718"/>
                  <a:gd name="connsiteY1" fmla="*/ 858107 h 867060"/>
                  <a:gd name="connsiteX2" fmla="*/ 0 w 31718"/>
                  <a:gd name="connsiteY2" fmla="*/ 854678 h 867060"/>
                  <a:gd name="connsiteX3" fmla="*/ 9525 w 31718"/>
                  <a:gd name="connsiteY3" fmla="*/ 336994 h 867060"/>
                  <a:gd name="connsiteX4" fmla="*/ 10001 w 31718"/>
                  <a:gd name="connsiteY4" fmla="*/ 311182 h 867060"/>
                  <a:gd name="connsiteX5" fmla="*/ 10001 w 31718"/>
                  <a:gd name="connsiteY5" fmla="*/ 310420 h 867060"/>
                  <a:gd name="connsiteX6" fmla="*/ 11716 w 31718"/>
                  <a:gd name="connsiteY6" fmla="*/ 220027 h 867060"/>
                  <a:gd name="connsiteX7" fmla="*/ 14097 w 31718"/>
                  <a:gd name="connsiteY7" fmla="*/ 88868 h 867060"/>
                  <a:gd name="connsiteX8" fmla="*/ 14097 w 31718"/>
                  <a:gd name="connsiteY8" fmla="*/ 88868 h 867060"/>
                  <a:gd name="connsiteX9" fmla="*/ 15716 w 31718"/>
                  <a:gd name="connsiteY9" fmla="*/ 0 h 867060"/>
                  <a:gd name="connsiteX10" fmla="*/ 16669 w 31718"/>
                  <a:gd name="connsiteY10" fmla="*/ 0 h 867060"/>
                  <a:gd name="connsiteX11" fmla="*/ 18288 w 31718"/>
                  <a:gd name="connsiteY11" fmla="*/ 96298 h 867060"/>
                  <a:gd name="connsiteX12" fmla="*/ 20479 w 31718"/>
                  <a:gd name="connsiteY12" fmla="*/ 221551 h 867060"/>
                  <a:gd name="connsiteX13" fmla="*/ 22003 w 31718"/>
                  <a:gd name="connsiteY13" fmla="*/ 310515 h 867060"/>
                  <a:gd name="connsiteX14" fmla="*/ 22003 w 31718"/>
                  <a:gd name="connsiteY14" fmla="*/ 311182 h 867060"/>
                  <a:gd name="connsiteX15" fmla="*/ 22098 w 31718"/>
                  <a:gd name="connsiteY15" fmla="*/ 314801 h 867060"/>
                  <a:gd name="connsiteX16" fmla="*/ 22098 w 31718"/>
                  <a:gd name="connsiteY16" fmla="*/ 314801 h 867060"/>
                  <a:gd name="connsiteX17" fmla="*/ 25146 w 31718"/>
                  <a:gd name="connsiteY17" fmla="*/ 488156 h 867060"/>
                  <a:gd name="connsiteX18" fmla="*/ 25432 w 31718"/>
                  <a:gd name="connsiteY18" fmla="*/ 505396 h 867060"/>
                  <a:gd name="connsiteX19" fmla="*/ 31718 w 31718"/>
                  <a:gd name="connsiteY19" fmla="*/ 863536 h 86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718" h="867060">
                    <a:moveTo>
                      <a:pt x="31718" y="867061"/>
                    </a:moveTo>
                    <a:lnTo>
                      <a:pt x="0" y="858107"/>
                    </a:lnTo>
                    <a:lnTo>
                      <a:pt x="0" y="854678"/>
                    </a:lnTo>
                    <a:lnTo>
                      <a:pt x="9525" y="336994"/>
                    </a:lnTo>
                    <a:lnTo>
                      <a:pt x="10001" y="311182"/>
                    </a:lnTo>
                    <a:lnTo>
                      <a:pt x="10001" y="310420"/>
                    </a:lnTo>
                    <a:lnTo>
                      <a:pt x="11716" y="220027"/>
                    </a:lnTo>
                    <a:lnTo>
                      <a:pt x="14097" y="88868"/>
                    </a:lnTo>
                    <a:lnTo>
                      <a:pt x="14097" y="88868"/>
                    </a:lnTo>
                    <a:lnTo>
                      <a:pt x="15716" y="0"/>
                    </a:lnTo>
                    <a:lnTo>
                      <a:pt x="16669" y="0"/>
                    </a:lnTo>
                    <a:lnTo>
                      <a:pt x="18288" y="96298"/>
                    </a:lnTo>
                    <a:lnTo>
                      <a:pt x="20479" y="221551"/>
                    </a:lnTo>
                    <a:lnTo>
                      <a:pt x="22003" y="310515"/>
                    </a:lnTo>
                    <a:lnTo>
                      <a:pt x="22003" y="311182"/>
                    </a:lnTo>
                    <a:lnTo>
                      <a:pt x="22098" y="314801"/>
                    </a:lnTo>
                    <a:lnTo>
                      <a:pt x="22098" y="314801"/>
                    </a:lnTo>
                    <a:lnTo>
                      <a:pt x="25146" y="488156"/>
                    </a:lnTo>
                    <a:lnTo>
                      <a:pt x="25432" y="505396"/>
                    </a:lnTo>
                    <a:lnTo>
                      <a:pt x="31718" y="863536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8FBEE13-A0CF-1D45-3914-FA6C417D952F}"/>
                  </a:ext>
                </a:extLst>
              </p:cNvPr>
              <p:cNvSpPr/>
              <p:nvPr/>
            </p:nvSpPr>
            <p:spPr>
              <a:xfrm rot="19933991">
                <a:off x="3812109" y="2873250"/>
                <a:ext cx="58105" cy="15431"/>
              </a:xfrm>
              <a:custGeom>
                <a:avLst/>
                <a:gdLst>
                  <a:gd name="connsiteX0" fmla="*/ 0 w 58105"/>
                  <a:gd name="connsiteY0" fmla="*/ 0 h 15431"/>
                  <a:gd name="connsiteX1" fmla="*/ 58106 w 58105"/>
                  <a:gd name="connsiteY1" fmla="*/ 0 h 15431"/>
                  <a:gd name="connsiteX2" fmla="*/ 58106 w 58105"/>
                  <a:gd name="connsiteY2" fmla="*/ 15431 h 15431"/>
                  <a:gd name="connsiteX3" fmla="*/ 0 w 58105"/>
                  <a:gd name="connsiteY3" fmla="*/ 15431 h 1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5" h="15431">
                    <a:moveTo>
                      <a:pt x="0" y="0"/>
                    </a:moveTo>
                    <a:lnTo>
                      <a:pt x="58106" y="0"/>
                    </a:lnTo>
                    <a:lnTo>
                      <a:pt x="58106" y="15431"/>
                    </a:lnTo>
                    <a:lnTo>
                      <a:pt x="0" y="15431"/>
                    </a:lnTo>
                    <a:close/>
                  </a:path>
                </a:pathLst>
              </a:custGeom>
              <a:solidFill>
                <a:srgbClr val="3F3D56"/>
              </a:solidFill>
              <a:ln w="95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884625BE-822E-93CB-F6E7-561A56A7CBE1}"/>
                </a:ext>
              </a:extLst>
            </p:cNvPr>
            <p:cNvGrpSpPr/>
            <p:nvPr/>
          </p:nvGrpSpPr>
          <p:grpSpPr>
            <a:xfrm>
              <a:off x="8830138" y="3816189"/>
              <a:ext cx="1025591" cy="1941623"/>
              <a:chOff x="1887965" y="4270791"/>
              <a:chExt cx="622363" cy="1178242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BA554220-F91E-3BED-AD19-E5D0530E18C9}"/>
                  </a:ext>
                </a:extLst>
              </p:cNvPr>
              <p:cNvSpPr/>
              <p:nvPr/>
            </p:nvSpPr>
            <p:spPr>
              <a:xfrm>
                <a:off x="1887965" y="4270791"/>
                <a:ext cx="622363" cy="622363"/>
              </a:xfrm>
              <a:custGeom>
                <a:avLst/>
                <a:gdLst>
                  <a:gd name="connsiteX0" fmla="*/ 622364 w 622363"/>
                  <a:gd name="connsiteY0" fmla="*/ 311182 h 622363"/>
                  <a:gd name="connsiteX1" fmla="*/ 311182 w 622363"/>
                  <a:gd name="connsiteY1" fmla="*/ 622364 h 622363"/>
                  <a:gd name="connsiteX2" fmla="*/ 0 w 622363"/>
                  <a:gd name="connsiteY2" fmla="*/ 311182 h 622363"/>
                  <a:gd name="connsiteX3" fmla="*/ 311182 w 622363"/>
                  <a:gd name="connsiteY3" fmla="*/ 0 h 622363"/>
                  <a:gd name="connsiteX4" fmla="*/ 622364 w 622363"/>
                  <a:gd name="connsiteY4" fmla="*/ 311182 h 62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63" h="622363">
                    <a:moveTo>
                      <a:pt x="622364" y="311182"/>
                    </a:moveTo>
                    <a:cubicBezTo>
                      <a:pt x="622364" y="483043"/>
                      <a:pt x="483043" y="622364"/>
                      <a:pt x="311182" y="622364"/>
                    </a:cubicBezTo>
                    <a:cubicBezTo>
                      <a:pt x="139321" y="622364"/>
                      <a:pt x="0" y="483043"/>
                      <a:pt x="0" y="311182"/>
                    </a:cubicBezTo>
                    <a:cubicBezTo>
                      <a:pt x="0" y="139321"/>
                      <a:pt x="139321" y="0"/>
                      <a:pt x="311182" y="0"/>
                    </a:cubicBezTo>
                    <a:cubicBezTo>
                      <a:pt x="483043" y="0"/>
                      <a:pt x="622364" y="139321"/>
                      <a:pt x="622364" y="311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7BDC94E0-7ACD-C00D-2FE8-6006BA118144}"/>
                  </a:ext>
                </a:extLst>
              </p:cNvPr>
              <p:cNvSpPr/>
              <p:nvPr/>
            </p:nvSpPr>
            <p:spPr>
              <a:xfrm>
                <a:off x="1890337" y="4374137"/>
                <a:ext cx="597512" cy="518360"/>
              </a:xfrm>
              <a:custGeom>
                <a:avLst/>
                <a:gdLst>
                  <a:gd name="connsiteX0" fmla="*/ 78972 w 597512"/>
                  <a:gd name="connsiteY0" fmla="*/ 0 h 518360"/>
                  <a:gd name="connsiteX1" fmla="*/ 242802 w 597512"/>
                  <a:gd name="connsiteY1" fmla="*/ 408527 h 518360"/>
                  <a:gd name="connsiteX2" fmla="*/ 597513 w 597512"/>
                  <a:gd name="connsiteY2" fmla="*/ 329375 h 518360"/>
                  <a:gd name="connsiteX3" fmla="*/ 188986 w 597512"/>
                  <a:gd name="connsiteY3" fmla="*/ 493205 h 518360"/>
                  <a:gd name="connsiteX4" fmla="*/ 25156 w 597512"/>
                  <a:gd name="connsiteY4" fmla="*/ 84677 h 518360"/>
                  <a:gd name="connsiteX5" fmla="*/ 78972 w 597512"/>
                  <a:gd name="connsiteY5" fmla="*/ 0 h 51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7512" h="518360">
                    <a:moveTo>
                      <a:pt x="78972" y="0"/>
                    </a:moveTo>
                    <a:cubicBezTo>
                      <a:pt x="11440" y="158020"/>
                      <a:pt x="84782" y="340995"/>
                      <a:pt x="242802" y="408527"/>
                    </a:cubicBezTo>
                    <a:cubicBezTo>
                      <a:pt x="365770" y="461105"/>
                      <a:pt x="508550" y="429196"/>
                      <a:pt x="597513" y="329375"/>
                    </a:cubicBezTo>
                    <a:cubicBezTo>
                      <a:pt x="529981" y="487394"/>
                      <a:pt x="347006" y="560832"/>
                      <a:pt x="188986" y="493205"/>
                    </a:cubicBezTo>
                    <a:cubicBezTo>
                      <a:pt x="30966" y="425672"/>
                      <a:pt x="-42472" y="242697"/>
                      <a:pt x="25156" y="84677"/>
                    </a:cubicBezTo>
                    <a:cubicBezTo>
                      <a:pt x="38396" y="53721"/>
                      <a:pt x="56588" y="25146"/>
                      <a:pt x="78972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5242304D-953B-CDBC-4263-4A354B20975D}"/>
                  </a:ext>
                </a:extLst>
              </p:cNvPr>
              <p:cNvSpPr/>
              <p:nvPr/>
            </p:nvSpPr>
            <p:spPr>
              <a:xfrm>
                <a:off x="2184193" y="4581973"/>
                <a:ext cx="31718" cy="867060"/>
              </a:xfrm>
              <a:custGeom>
                <a:avLst/>
                <a:gdLst>
                  <a:gd name="connsiteX0" fmla="*/ 31718 w 31718"/>
                  <a:gd name="connsiteY0" fmla="*/ 867061 h 867060"/>
                  <a:gd name="connsiteX1" fmla="*/ 0 w 31718"/>
                  <a:gd name="connsiteY1" fmla="*/ 858107 h 867060"/>
                  <a:gd name="connsiteX2" fmla="*/ 0 w 31718"/>
                  <a:gd name="connsiteY2" fmla="*/ 854678 h 867060"/>
                  <a:gd name="connsiteX3" fmla="*/ 9525 w 31718"/>
                  <a:gd name="connsiteY3" fmla="*/ 336994 h 867060"/>
                  <a:gd name="connsiteX4" fmla="*/ 10001 w 31718"/>
                  <a:gd name="connsiteY4" fmla="*/ 311182 h 867060"/>
                  <a:gd name="connsiteX5" fmla="*/ 10001 w 31718"/>
                  <a:gd name="connsiteY5" fmla="*/ 310420 h 867060"/>
                  <a:gd name="connsiteX6" fmla="*/ 11716 w 31718"/>
                  <a:gd name="connsiteY6" fmla="*/ 220027 h 867060"/>
                  <a:gd name="connsiteX7" fmla="*/ 14097 w 31718"/>
                  <a:gd name="connsiteY7" fmla="*/ 88868 h 867060"/>
                  <a:gd name="connsiteX8" fmla="*/ 14097 w 31718"/>
                  <a:gd name="connsiteY8" fmla="*/ 88868 h 867060"/>
                  <a:gd name="connsiteX9" fmla="*/ 15716 w 31718"/>
                  <a:gd name="connsiteY9" fmla="*/ 0 h 867060"/>
                  <a:gd name="connsiteX10" fmla="*/ 16669 w 31718"/>
                  <a:gd name="connsiteY10" fmla="*/ 0 h 867060"/>
                  <a:gd name="connsiteX11" fmla="*/ 18288 w 31718"/>
                  <a:gd name="connsiteY11" fmla="*/ 96298 h 867060"/>
                  <a:gd name="connsiteX12" fmla="*/ 20479 w 31718"/>
                  <a:gd name="connsiteY12" fmla="*/ 221551 h 867060"/>
                  <a:gd name="connsiteX13" fmla="*/ 22003 w 31718"/>
                  <a:gd name="connsiteY13" fmla="*/ 310515 h 867060"/>
                  <a:gd name="connsiteX14" fmla="*/ 22003 w 31718"/>
                  <a:gd name="connsiteY14" fmla="*/ 311182 h 867060"/>
                  <a:gd name="connsiteX15" fmla="*/ 22098 w 31718"/>
                  <a:gd name="connsiteY15" fmla="*/ 314801 h 867060"/>
                  <a:gd name="connsiteX16" fmla="*/ 22098 w 31718"/>
                  <a:gd name="connsiteY16" fmla="*/ 314801 h 867060"/>
                  <a:gd name="connsiteX17" fmla="*/ 25146 w 31718"/>
                  <a:gd name="connsiteY17" fmla="*/ 488156 h 867060"/>
                  <a:gd name="connsiteX18" fmla="*/ 25432 w 31718"/>
                  <a:gd name="connsiteY18" fmla="*/ 505396 h 867060"/>
                  <a:gd name="connsiteX19" fmla="*/ 31718 w 31718"/>
                  <a:gd name="connsiteY19" fmla="*/ 863536 h 86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718" h="867060">
                    <a:moveTo>
                      <a:pt x="31718" y="867061"/>
                    </a:moveTo>
                    <a:lnTo>
                      <a:pt x="0" y="858107"/>
                    </a:lnTo>
                    <a:lnTo>
                      <a:pt x="0" y="854678"/>
                    </a:lnTo>
                    <a:lnTo>
                      <a:pt x="9525" y="336994"/>
                    </a:lnTo>
                    <a:lnTo>
                      <a:pt x="10001" y="311182"/>
                    </a:lnTo>
                    <a:lnTo>
                      <a:pt x="10001" y="310420"/>
                    </a:lnTo>
                    <a:lnTo>
                      <a:pt x="11716" y="220027"/>
                    </a:lnTo>
                    <a:lnTo>
                      <a:pt x="14097" y="88868"/>
                    </a:lnTo>
                    <a:lnTo>
                      <a:pt x="14097" y="88868"/>
                    </a:lnTo>
                    <a:lnTo>
                      <a:pt x="15716" y="0"/>
                    </a:lnTo>
                    <a:lnTo>
                      <a:pt x="16669" y="0"/>
                    </a:lnTo>
                    <a:lnTo>
                      <a:pt x="18288" y="96298"/>
                    </a:lnTo>
                    <a:lnTo>
                      <a:pt x="20479" y="221551"/>
                    </a:lnTo>
                    <a:lnTo>
                      <a:pt x="22003" y="310515"/>
                    </a:lnTo>
                    <a:lnTo>
                      <a:pt x="22003" y="311182"/>
                    </a:lnTo>
                    <a:lnTo>
                      <a:pt x="22098" y="314801"/>
                    </a:lnTo>
                    <a:lnTo>
                      <a:pt x="22098" y="314801"/>
                    </a:lnTo>
                    <a:lnTo>
                      <a:pt x="25146" y="488156"/>
                    </a:lnTo>
                    <a:lnTo>
                      <a:pt x="25432" y="505396"/>
                    </a:lnTo>
                    <a:lnTo>
                      <a:pt x="31718" y="863536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5B7B9BA1-F520-DDA9-ABB3-3B22DD8F3EFC}"/>
                  </a:ext>
                </a:extLst>
              </p:cNvPr>
              <p:cNvSpPr/>
              <p:nvPr/>
            </p:nvSpPr>
            <p:spPr>
              <a:xfrm rot="19933991">
                <a:off x="2198434" y="5061702"/>
                <a:ext cx="58105" cy="15431"/>
              </a:xfrm>
              <a:custGeom>
                <a:avLst/>
                <a:gdLst>
                  <a:gd name="connsiteX0" fmla="*/ 0 w 58105"/>
                  <a:gd name="connsiteY0" fmla="*/ 0 h 15431"/>
                  <a:gd name="connsiteX1" fmla="*/ 58106 w 58105"/>
                  <a:gd name="connsiteY1" fmla="*/ 0 h 15431"/>
                  <a:gd name="connsiteX2" fmla="*/ 58106 w 58105"/>
                  <a:gd name="connsiteY2" fmla="*/ 15431 h 15431"/>
                  <a:gd name="connsiteX3" fmla="*/ 0 w 58105"/>
                  <a:gd name="connsiteY3" fmla="*/ 15431 h 1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5" h="15431">
                    <a:moveTo>
                      <a:pt x="0" y="0"/>
                    </a:moveTo>
                    <a:lnTo>
                      <a:pt x="58106" y="0"/>
                    </a:lnTo>
                    <a:lnTo>
                      <a:pt x="58106" y="15431"/>
                    </a:lnTo>
                    <a:lnTo>
                      <a:pt x="0" y="15431"/>
                    </a:lnTo>
                    <a:close/>
                  </a:path>
                </a:pathLst>
              </a:custGeom>
              <a:solidFill>
                <a:srgbClr val="3F3D56"/>
              </a:solidFill>
              <a:ln w="95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B17E979-88D5-40CD-2DF0-B1477184E78E}"/>
                </a:ext>
              </a:extLst>
            </p:cNvPr>
            <p:cNvCxnSpPr/>
            <p:nvPr/>
          </p:nvCxnSpPr>
          <p:spPr>
            <a:xfrm>
              <a:off x="7007532" y="5729432"/>
              <a:ext cx="38365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DF82A6-DAA1-9F0B-2024-BBF0D1B1DFF5}"/>
              </a:ext>
            </a:extLst>
          </p:cNvPr>
          <p:cNvGrpSpPr/>
          <p:nvPr/>
        </p:nvGrpSpPr>
        <p:grpSpPr>
          <a:xfrm>
            <a:off x="5195209" y="2421824"/>
            <a:ext cx="262984" cy="349318"/>
            <a:chOff x="5386388" y="2397125"/>
            <a:chExt cx="314325" cy="417513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FFCDEA7-81A6-0147-D590-777A18D1A8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6388" y="2397125"/>
              <a:ext cx="314325" cy="417513"/>
            </a:xfrm>
            <a:custGeom>
              <a:avLst/>
              <a:gdLst>
                <a:gd name="T0" fmla="*/ 0 w 320"/>
                <a:gd name="T1" fmla="*/ 0 h 425"/>
                <a:gd name="T2" fmla="*/ 0 w 320"/>
                <a:gd name="T3" fmla="*/ 0 h 425"/>
                <a:gd name="T4" fmla="*/ 0 w 320"/>
                <a:gd name="T5" fmla="*/ 425 h 425"/>
                <a:gd name="T6" fmla="*/ 320 w 320"/>
                <a:gd name="T7" fmla="*/ 425 h 425"/>
                <a:gd name="T8" fmla="*/ 320 w 320"/>
                <a:gd name="T9" fmla="*/ 132 h 425"/>
                <a:gd name="T10" fmla="*/ 187 w 320"/>
                <a:gd name="T11" fmla="*/ 132 h 425"/>
                <a:gd name="T12" fmla="*/ 187 w 320"/>
                <a:gd name="T13" fmla="*/ 0 h 425"/>
                <a:gd name="T14" fmla="*/ 0 w 320"/>
                <a:gd name="T15" fmla="*/ 0 h 425"/>
                <a:gd name="T16" fmla="*/ 32 w 320"/>
                <a:gd name="T17" fmla="*/ 139 h 425"/>
                <a:gd name="T18" fmla="*/ 32 w 320"/>
                <a:gd name="T19" fmla="*/ 139 h 425"/>
                <a:gd name="T20" fmla="*/ 103 w 320"/>
                <a:gd name="T21" fmla="*/ 139 h 425"/>
                <a:gd name="T22" fmla="*/ 103 w 320"/>
                <a:gd name="T23" fmla="*/ 165 h 425"/>
                <a:gd name="T24" fmla="*/ 32 w 320"/>
                <a:gd name="T25" fmla="*/ 165 h 425"/>
                <a:gd name="T26" fmla="*/ 32 w 320"/>
                <a:gd name="T27" fmla="*/ 139 h 425"/>
                <a:gd name="T28" fmla="*/ 32 w 320"/>
                <a:gd name="T29" fmla="*/ 192 h 425"/>
                <a:gd name="T30" fmla="*/ 32 w 320"/>
                <a:gd name="T31" fmla="*/ 192 h 425"/>
                <a:gd name="T32" fmla="*/ 289 w 320"/>
                <a:gd name="T33" fmla="*/ 192 h 425"/>
                <a:gd name="T34" fmla="*/ 289 w 320"/>
                <a:gd name="T35" fmla="*/ 219 h 425"/>
                <a:gd name="T36" fmla="*/ 32 w 320"/>
                <a:gd name="T37" fmla="*/ 219 h 425"/>
                <a:gd name="T38" fmla="*/ 32 w 320"/>
                <a:gd name="T39" fmla="*/ 192 h 425"/>
                <a:gd name="T40" fmla="*/ 191 w 320"/>
                <a:gd name="T41" fmla="*/ 245 h 425"/>
                <a:gd name="T42" fmla="*/ 191 w 320"/>
                <a:gd name="T43" fmla="*/ 245 h 425"/>
                <a:gd name="T44" fmla="*/ 289 w 320"/>
                <a:gd name="T45" fmla="*/ 245 h 425"/>
                <a:gd name="T46" fmla="*/ 289 w 320"/>
                <a:gd name="T47" fmla="*/ 272 h 425"/>
                <a:gd name="T48" fmla="*/ 191 w 320"/>
                <a:gd name="T49" fmla="*/ 272 h 425"/>
                <a:gd name="T50" fmla="*/ 191 w 320"/>
                <a:gd name="T51" fmla="*/ 245 h 425"/>
                <a:gd name="T52" fmla="*/ 32 w 320"/>
                <a:gd name="T53" fmla="*/ 245 h 425"/>
                <a:gd name="T54" fmla="*/ 32 w 320"/>
                <a:gd name="T55" fmla="*/ 245 h 425"/>
                <a:gd name="T56" fmla="*/ 164 w 320"/>
                <a:gd name="T57" fmla="*/ 245 h 425"/>
                <a:gd name="T58" fmla="*/ 164 w 320"/>
                <a:gd name="T59" fmla="*/ 272 h 425"/>
                <a:gd name="T60" fmla="*/ 32 w 320"/>
                <a:gd name="T61" fmla="*/ 272 h 425"/>
                <a:gd name="T62" fmla="*/ 32 w 320"/>
                <a:gd name="T63" fmla="*/ 245 h 425"/>
                <a:gd name="T64" fmla="*/ 32 w 320"/>
                <a:gd name="T65" fmla="*/ 299 h 425"/>
                <a:gd name="T66" fmla="*/ 32 w 320"/>
                <a:gd name="T67" fmla="*/ 299 h 425"/>
                <a:gd name="T68" fmla="*/ 289 w 320"/>
                <a:gd name="T69" fmla="*/ 299 h 425"/>
                <a:gd name="T70" fmla="*/ 289 w 320"/>
                <a:gd name="T71" fmla="*/ 325 h 425"/>
                <a:gd name="T72" fmla="*/ 32 w 320"/>
                <a:gd name="T73" fmla="*/ 325 h 425"/>
                <a:gd name="T74" fmla="*/ 32 w 320"/>
                <a:gd name="T75" fmla="*/ 299 h 425"/>
                <a:gd name="T76" fmla="*/ 32 w 320"/>
                <a:gd name="T77" fmla="*/ 352 h 425"/>
                <a:gd name="T78" fmla="*/ 32 w 320"/>
                <a:gd name="T79" fmla="*/ 352 h 425"/>
                <a:gd name="T80" fmla="*/ 289 w 320"/>
                <a:gd name="T81" fmla="*/ 352 h 425"/>
                <a:gd name="T82" fmla="*/ 289 w 320"/>
                <a:gd name="T83" fmla="*/ 379 h 425"/>
                <a:gd name="T84" fmla="*/ 32 w 320"/>
                <a:gd name="T85" fmla="*/ 379 h 425"/>
                <a:gd name="T86" fmla="*/ 32 w 320"/>
                <a:gd name="T87" fmla="*/ 35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" h="425">
                  <a:moveTo>
                    <a:pt x="0" y="0"/>
                  </a:moveTo>
                  <a:lnTo>
                    <a:pt x="0" y="0"/>
                  </a:lnTo>
                  <a:lnTo>
                    <a:pt x="0" y="425"/>
                  </a:lnTo>
                  <a:lnTo>
                    <a:pt x="320" y="425"/>
                  </a:lnTo>
                  <a:lnTo>
                    <a:pt x="320" y="132"/>
                  </a:lnTo>
                  <a:lnTo>
                    <a:pt x="187" y="132"/>
                  </a:lnTo>
                  <a:lnTo>
                    <a:pt x="187" y="0"/>
                  </a:lnTo>
                  <a:lnTo>
                    <a:pt x="0" y="0"/>
                  </a:lnTo>
                  <a:close/>
                  <a:moveTo>
                    <a:pt x="32" y="139"/>
                  </a:moveTo>
                  <a:lnTo>
                    <a:pt x="32" y="139"/>
                  </a:lnTo>
                  <a:lnTo>
                    <a:pt x="103" y="139"/>
                  </a:lnTo>
                  <a:lnTo>
                    <a:pt x="103" y="165"/>
                  </a:lnTo>
                  <a:lnTo>
                    <a:pt x="32" y="165"/>
                  </a:lnTo>
                  <a:lnTo>
                    <a:pt x="32" y="139"/>
                  </a:lnTo>
                  <a:close/>
                  <a:moveTo>
                    <a:pt x="32" y="192"/>
                  </a:moveTo>
                  <a:lnTo>
                    <a:pt x="32" y="192"/>
                  </a:lnTo>
                  <a:lnTo>
                    <a:pt x="289" y="192"/>
                  </a:lnTo>
                  <a:lnTo>
                    <a:pt x="289" y="219"/>
                  </a:lnTo>
                  <a:lnTo>
                    <a:pt x="32" y="219"/>
                  </a:lnTo>
                  <a:lnTo>
                    <a:pt x="32" y="192"/>
                  </a:lnTo>
                  <a:close/>
                  <a:moveTo>
                    <a:pt x="191" y="245"/>
                  </a:moveTo>
                  <a:lnTo>
                    <a:pt x="191" y="245"/>
                  </a:lnTo>
                  <a:lnTo>
                    <a:pt x="289" y="245"/>
                  </a:lnTo>
                  <a:lnTo>
                    <a:pt x="289" y="272"/>
                  </a:lnTo>
                  <a:lnTo>
                    <a:pt x="191" y="272"/>
                  </a:lnTo>
                  <a:lnTo>
                    <a:pt x="191" y="245"/>
                  </a:lnTo>
                  <a:close/>
                  <a:moveTo>
                    <a:pt x="32" y="245"/>
                  </a:moveTo>
                  <a:lnTo>
                    <a:pt x="32" y="245"/>
                  </a:lnTo>
                  <a:lnTo>
                    <a:pt x="164" y="245"/>
                  </a:lnTo>
                  <a:lnTo>
                    <a:pt x="164" y="272"/>
                  </a:lnTo>
                  <a:lnTo>
                    <a:pt x="32" y="272"/>
                  </a:lnTo>
                  <a:lnTo>
                    <a:pt x="32" y="245"/>
                  </a:lnTo>
                  <a:close/>
                  <a:moveTo>
                    <a:pt x="32" y="299"/>
                  </a:moveTo>
                  <a:lnTo>
                    <a:pt x="32" y="299"/>
                  </a:lnTo>
                  <a:lnTo>
                    <a:pt x="289" y="299"/>
                  </a:lnTo>
                  <a:lnTo>
                    <a:pt x="289" y="325"/>
                  </a:lnTo>
                  <a:lnTo>
                    <a:pt x="32" y="325"/>
                  </a:lnTo>
                  <a:lnTo>
                    <a:pt x="32" y="299"/>
                  </a:lnTo>
                  <a:close/>
                  <a:moveTo>
                    <a:pt x="32" y="352"/>
                  </a:moveTo>
                  <a:lnTo>
                    <a:pt x="32" y="352"/>
                  </a:lnTo>
                  <a:lnTo>
                    <a:pt x="289" y="352"/>
                  </a:lnTo>
                  <a:lnTo>
                    <a:pt x="289" y="379"/>
                  </a:lnTo>
                  <a:lnTo>
                    <a:pt x="32" y="379"/>
                  </a:lnTo>
                  <a:lnTo>
                    <a:pt x="32" y="3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32B6B36-027F-5865-B522-2EB5C5062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2397125"/>
              <a:ext cx="104775" cy="103188"/>
            </a:xfrm>
            <a:custGeom>
              <a:avLst/>
              <a:gdLst>
                <a:gd name="T0" fmla="*/ 0 w 106"/>
                <a:gd name="T1" fmla="*/ 106 h 106"/>
                <a:gd name="T2" fmla="*/ 0 w 106"/>
                <a:gd name="T3" fmla="*/ 106 h 106"/>
                <a:gd name="T4" fmla="*/ 106 w 106"/>
                <a:gd name="T5" fmla="*/ 106 h 106"/>
                <a:gd name="T6" fmla="*/ 0 w 106"/>
                <a:gd name="T7" fmla="*/ 0 h 106"/>
                <a:gd name="T8" fmla="*/ 0 w 10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0" y="106"/>
                  </a:moveTo>
                  <a:lnTo>
                    <a:pt x="0" y="106"/>
                  </a:lnTo>
                  <a:lnTo>
                    <a:pt x="106" y="106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F2D031-6868-7272-8F19-D91A53F593D9}"/>
              </a:ext>
            </a:extLst>
          </p:cNvPr>
          <p:cNvCxnSpPr>
            <a:cxnSpLocks/>
          </p:cNvCxnSpPr>
          <p:nvPr/>
        </p:nvCxnSpPr>
        <p:spPr>
          <a:xfrm>
            <a:off x="2492613" y="1923274"/>
            <a:ext cx="8251587" cy="0"/>
          </a:xfrm>
          <a:prstGeom prst="line">
            <a:avLst/>
          </a:prstGeom>
          <a:ln w="19050">
            <a:solidFill>
              <a:schemeClr val="bg2">
                <a:lumMod val="90000"/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E4675E-17F0-B93B-ED5B-F017115D4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 dirty="0">
                <a:latin typeface="+mj-lt"/>
              </a:rPr>
              <a:t>情绪</a:t>
            </a:r>
            <a:r>
              <a:rPr lang="en-US" altLang="zh-CN" dirty="0">
                <a:latin typeface="+mj-lt"/>
              </a:rPr>
              <a:t>ABC</a:t>
            </a:r>
            <a:endParaRPr lang="zh-CN" altLang="en-US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C73A52-3B06-E4DE-D1B4-BD48DD341BC9}"/>
              </a:ext>
            </a:extLst>
          </p:cNvPr>
          <p:cNvSpPr txBox="1"/>
          <p:nvPr/>
        </p:nvSpPr>
        <p:spPr>
          <a:xfrm>
            <a:off x="4709345" y="2112709"/>
            <a:ext cx="6120000" cy="9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小明和小军是邻居，今天是两人第一次到新学校报到的日子，回家的时候他们都走错了同一条路。两个人都是足球迷，由于回家太晚，导致错过了精彩的球赛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2A7124-FF7A-BCA2-E27F-D01D07AEEA76}"/>
              </a:ext>
            </a:extLst>
          </p:cNvPr>
          <p:cNvSpPr txBox="1"/>
          <p:nvPr/>
        </p:nvSpPr>
        <p:spPr>
          <a:xfrm>
            <a:off x="1692394" y="1556201"/>
            <a:ext cx="800219" cy="49795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j-ea"/>
                <a:ea typeface="+mj-ea"/>
              </a:rPr>
              <a:t>案例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96FE4E-C99F-366C-BC6F-018EEE38ADBA}"/>
              </a:ext>
            </a:extLst>
          </p:cNvPr>
          <p:cNvCxnSpPr>
            <a:cxnSpLocks/>
          </p:cNvCxnSpPr>
          <p:nvPr/>
        </p:nvCxnSpPr>
        <p:spPr>
          <a:xfrm>
            <a:off x="2492613" y="1923274"/>
            <a:ext cx="8251587" cy="0"/>
          </a:xfrm>
          <a:prstGeom prst="line">
            <a:avLst/>
          </a:prstGeom>
          <a:ln w="19050">
            <a:solidFill>
              <a:schemeClr val="bg2">
                <a:lumMod val="90000"/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408E110-1913-E30F-8F9C-720E2897B09B}"/>
              </a:ext>
            </a:extLst>
          </p:cNvPr>
          <p:cNvSpPr txBox="1"/>
          <p:nvPr/>
        </p:nvSpPr>
        <p:spPr>
          <a:xfrm>
            <a:off x="4709345" y="3454133"/>
            <a:ext cx="6120000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小明回到家后很难受，觉得自己真是太倒霉，整晚闷闷不乐，吃饭也没吃多少，对球赛的录像也提不起兴趣。</a:t>
            </a:r>
            <a:endParaRPr lang="en-US" altLang="zh-CN" sz="16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E4A2A41-4B8A-213D-13D5-F22588795D9B}"/>
              </a:ext>
            </a:extLst>
          </p:cNvPr>
          <p:cNvSpPr txBox="1"/>
          <p:nvPr/>
        </p:nvSpPr>
        <p:spPr>
          <a:xfrm>
            <a:off x="4709345" y="4735953"/>
            <a:ext cx="6120000" cy="65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沉浸在错过球赛的难过中，一直到晚上睡觉都在梦里梦到自己走错路。</a:t>
            </a:r>
            <a:endParaRPr lang="en-US" altLang="zh-CN" sz="16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8E19C46-45CC-BBFA-1604-9837E6B2CF35}"/>
              </a:ext>
            </a:extLst>
          </p:cNvPr>
          <p:cNvSpPr txBox="1"/>
          <p:nvPr/>
        </p:nvSpPr>
        <p:spPr>
          <a:xfrm>
            <a:off x="1710928" y="4561673"/>
            <a:ext cx="595035" cy="363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小明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DAD9679-837D-58EF-C058-C3BC44464216}"/>
              </a:ext>
            </a:extLst>
          </p:cNvPr>
          <p:cNvCxnSpPr>
            <a:cxnSpLocks/>
          </p:cNvCxnSpPr>
          <p:nvPr/>
        </p:nvCxnSpPr>
        <p:spPr>
          <a:xfrm flipH="1">
            <a:off x="3955211" y="2658905"/>
            <a:ext cx="1" cy="79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D601CCC-5F81-D18B-16B6-E065A80399C3}"/>
              </a:ext>
            </a:extLst>
          </p:cNvPr>
          <p:cNvCxnSpPr>
            <a:cxnSpLocks/>
          </p:cNvCxnSpPr>
          <p:nvPr/>
        </p:nvCxnSpPr>
        <p:spPr>
          <a:xfrm flipH="1">
            <a:off x="3955211" y="3951486"/>
            <a:ext cx="1" cy="79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1723D09-13A3-746D-129A-EC0386C5A67F}"/>
              </a:ext>
            </a:extLst>
          </p:cNvPr>
          <p:cNvSpPr/>
          <p:nvPr/>
        </p:nvSpPr>
        <p:spPr>
          <a:xfrm>
            <a:off x="3398808" y="2149047"/>
            <a:ext cx="1112807" cy="497953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</a:rPr>
              <a:t>事件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j-ea"/>
              </a:rPr>
              <a:t>A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3367AC-453C-4E71-7D89-7F72150F8C2F}"/>
              </a:ext>
            </a:extLst>
          </p:cNvPr>
          <p:cNvSpPr/>
          <p:nvPr/>
        </p:nvSpPr>
        <p:spPr>
          <a:xfrm>
            <a:off x="3398808" y="3453148"/>
            <a:ext cx="1112807" cy="497953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</a:rPr>
              <a:t>信念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j-ea"/>
              </a:rPr>
              <a:t>B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708231-9737-1BFD-8836-467E1A0BB308}"/>
              </a:ext>
            </a:extLst>
          </p:cNvPr>
          <p:cNvSpPr/>
          <p:nvPr/>
        </p:nvSpPr>
        <p:spPr>
          <a:xfrm>
            <a:off x="3398808" y="4769746"/>
            <a:ext cx="1112807" cy="497953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</a:rPr>
              <a:t>结果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j-ea"/>
              </a:rPr>
              <a:t>C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5B3A41-E61F-39B0-4A63-C46242AE97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9538" y="1625179"/>
            <a:ext cx="502856" cy="360000"/>
            <a:chOff x="783" y="1044"/>
            <a:chExt cx="264" cy="189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F2A872A6-8982-F60C-D843-84DC607CB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1044"/>
              <a:ext cx="19" cy="189"/>
            </a:xfrm>
            <a:custGeom>
              <a:avLst/>
              <a:gdLst>
                <a:gd name="T0" fmla="*/ 27 w 27"/>
                <a:gd name="T1" fmla="*/ 0 h 267"/>
                <a:gd name="T2" fmla="*/ 27 w 27"/>
                <a:gd name="T3" fmla="*/ 0 h 267"/>
                <a:gd name="T4" fmla="*/ 0 w 27"/>
                <a:gd name="T5" fmla="*/ 0 h 267"/>
                <a:gd name="T6" fmla="*/ 0 w 27"/>
                <a:gd name="T7" fmla="*/ 267 h 267"/>
                <a:gd name="T8" fmla="*/ 27 w 27"/>
                <a:gd name="T9" fmla="*/ 267 h 267"/>
                <a:gd name="T10" fmla="*/ 27 w 27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6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7" y="26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A93298F-D29F-E035-F2FA-8F4956B32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" y="1044"/>
              <a:ext cx="226" cy="189"/>
            </a:xfrm>
            <a:custGeom>
              <a:avLst/>
              <a:gdLst>
                <a:gd name="T0" fmla="*/ 214 w 320"/>
                <a:gd name="T1" fmla="*/ 107 h 267"/>
                <a:gd name="T2" fmla="*/ 214 w 320"/>
                <a:gd name="T3" fmla="*/ 107 h 267"/>
                <a:gd name="T4" fmla="*/ 107 w 320"/>
                <a:gd name="T5" fmla="*/ 107 h 267"/>
                <a:gd name="T6" fmla="*/ 107 w 320"/>
                <a:gd name="T7" fmla="*/ 80 h 267"/>
                <a:gd name="T8" fmla="*/ 214 w 320"/>
                <a:gd name="T9" fmla="*/ 80 h 267"/>
                <a:gd name="T10" fmla="*/ 214 w 320"/>
                <a:gd name="T11" fmla="*/ 107 h 267"/>
                <a:gd name="T12" fmla="*/ 307 w 320"/>
                <a:gd name="T13" fmla="*/ 0 h 267"/>
                <a:gd name="T14" fmla="*/ 307 w 320"/>
                <a:gd name="T15" fmla="*/ 0 h 267"/>
                <a:gd name="T16" fmla="*/ 0 w 320"/>
                <a:gd name="T17" fmla="*/ 0 h 267"/>
                <a:gd name="T18" fmla="*/ 0 w 320"/>
                <a:gd name="T19" fmla="*/ 267 h 267"/>
                <a:gd name="T20" fmla="*/ 307 w 320"/>
                <a:gd name="T21" fmla="*/ 267 h 267"/>
                <a:gd name="T22" fmla="*/ 317 w 320"/>
                <a:gd name="T23" fmla="*/ 263 h 267"/>
                <a:gd name="T24" fmla="*/ 320 w 320"/>
                <a:gd name="T25" fmla="*/ 253 h 267"/>
                <a:gd name="T26" fmla="*/ 320 w 320"/>
                <a:gd name="T27" fmla="*/ 13 h 267"/>
                <a:gd name="T28" fmla="*/ 317 w 320"/>
                <a:gd name="T29" fmla="*/ 4 h 267"/>
                <a:gd name="T30" fmla="*/ 307 w 320"/>
                <a:gd name="T3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0" h="267">
                  <a:moveTo>
                    <a:pt x="214" y="107"/>
                  </a:moveTo>
                  <a:lnTo>
                    <a:pt x="214" y="107"/>
                  </a:lnTo>
                  <a:lnTo>
                    <a:pt x="107" y="107"/>
                  </a:lnTo>
                  <a:lnTo>
                    <a:pt x="107" y="80"/>
                  </a:lnTo>
                  <a:lnTo>
                    <a:pt x="214" y="80"/>
                  </a:lnTo>
                  <a:lnTo>
                    <a:pt x="214" y="107"/>
                  </a:lnTo>
                  <a:close/>
                  <a:moveTo>
                    <a:pt x="307" y="0"/>
                  </a:moveTo>
                  <a:lnTo>
                    <a:pt x="30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307" y="267"/>
                  </a:lnTo>
                  <a:cubicBezTo>
                    <a:pt x="311" y="267"/>
                    <a:pt x="314" y="265"/>
                    <a:pt x="317" y="263"/>
                  </a:cubicBezTo>
                  <a:cubicBezTo>
                    <a:pt x="319" y="260"/>
                    <a:pt x="320" y="257"/>
                    <a:pt x="320" y="253"/>
                  </a:cubicBezTo>
                  <a:lnTo>
                    <a:pt x="320" y="13"/>
                  </a:lnTo>
                  <a:cubicBezTo>
                    <a:pt x="320" y="10"/>
                    <a:pt x="319" y="6"/>
                    <a:pt x="317" y="4"/>
                  </a:cubicBezTo>
                  <a:cubicBezTo>
                    <a:pt x="314" y="1"/>
                    <a:pt x="311" y="0"/>
                    <a:pt x="30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B52C44-6EFD-28CB-6DAC-4D9F85A16A70}"/>
              </a:ext>
            </a:extLst>
          </p:cNvPr>
          <p:cNvGrpSpPr/>
          <p:nvPr/>
        </p:nvGrpSpPr>
        <p:grpSpPr>
          <a:xfrm>
            <a:off x="1180302" y="2767310"/>
            <a:ext cx="1681446" cy="1681446"/>
            <a:chOff x="7784115" y="2845402"/>
            <a:chExt cx="1390650" cy="139065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8530632-3B83-24D6-8B46-405821D0ED11}"/>
                </a:ext>
              </a:extLst>
            </p:cNvPr>
            <p:cNvSpPr/>
            <p:nvPr/>
          </p:nvSpPr>
          <p:spPr>
            <a:xfrm>
              <a:off x="7784115" y="2845402"/>
              <a:ext cx="1390650" cy="1390650"/>
            </a:xfrm>
            <a:custGeom>
              <a:avLst/>
              <a:gdLst>
                <a:gd name="connsiteX0" fmla="*/ 1390650 w 1390650"/>
                <a:gd name="connsiteY0" fmla="*/ 695325 h 1390650"/>
                <a:gd name="connsiteX1" fmla="*/ 695325 w 1390650"/>
                <a:gd name="connsiteY1" fmla="*/ 1390650 h 1390650"/>
                <a:gd name="connsiteX2" fmla="*/ 0 w 1390650"/>
                <a:gd name="connsiteY2" fmla="*/ 695325 h 1390650"/>
                <a:gd name="connsiteX3" fmla="*/ 695325 w 1390650"/>
                <a:gd name="connsiteY3" fmla="*/ 0 h 1390650"/>
                <a:gd name="connsiteX4" fmla="*/ 1390650 w 1390650"/>
                <a:gd name="connsiteY4" fmla="*/ 695325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390650">
                  <a:moveTo>
                    <a:pt x="1390650" y="695325"/>
                  </a:moveTo>
                  <a:cubicBezTo>
                    <a:pt x="1390650" y="1079342"/>
                    <a:pt x="1079342" y="1390650"/>
                    <a:pt x="695325" y="1390650"/>
                  </a:cubicBezTo>
                  <a:cubicBezTo>
                    <a:pt x="311308" y="1390650"/>
                    <a:pt x="0" y="1079342"/>
                    <a:pt x="0" y="695325"/>
                  </a:cubicBezTo>
                  <a:cubicBezTo>
                    <a:pt x="0" y="311308"/>
                    <a:pt x="311308" y="0"/>
                    <a:pt x="695325" y="0"/>
                  </a:cubicBezTo>
                  <a:cubicBezTo>
                    <a:pt x="1079342" y="0"/>
                    <a:pt x="1390650" y="311308"/>
                    <a:pt x="1390650" y="695325"/>
                  </a:cubicBez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4952D40C-9AE5-254E-B947-BCAEC8105CE1}"/>
                </a:ext>
              </a:extLst>
            </p:cNvPr>
            <p:cNvSpPr/>
            <p:nvPr/>
          </p:nvSpPr>
          <p:spPr>
            <a:xfrm>
              <a:off x="8097487" y="3654170"/>
              <a:ext cx="753141" cy="322611"/>
            </a:xfrm>
            <a:custGeom>
              <a:avLst/>
              <a:gdLst>
                <a:gd name="connsiteX0" fmla="*/ 719900 w 753141"/>
                <a:gd name="connsiteY0" fmla="*/ 187928 h 322611"/>
                <a:gd name="connsiteX1" fmla="*/ 548926 w 753141"/>
                <a:gd name="connsiteY1" fmla="*/ 116014 h 322611"/>
                <a:gd name="connsiteX2" fmla="*/ 541401 w 753141"/>
                <a:gd name="connsiteY2" fmla="*/ 32861 h 322611"/>
                <a:gd name="connsiteX3" fmla="*/ 236506 w 753141"/>
                <a:gd name="connsiteY3" fmla="*/ 0 h 322611"/>
                <a:gd name="connsiteX4" fmla="*/ 197739 w 753141"/>
                <a:gd name="connsiteY4" fmla="*/ 106299 h 322611"/>
                <a:gd name="connsiteX5" fmla="*/ 88297 w 753141"/>
                <a:gd name="connsiteY5" fmla="*/ 147351 h 322611"/>
                <a:gd name="connsiteX6" fmla="*/ 77152 w 753141"/>
                <a:gd name="connsiteY6" fmla="*/ 153162 h 322611"/>
                <a:gd name="connsiteX7" fmla="*/ 77057 w 753141"/>
                <a:gd name="connsiteY7" fmla="*/ 153162 h 322611"/>
                <a:gd name="connsiteX8" fmla="*/ 26861 w 753141"/>
                <a:gd name="connsiteY8" fmla="*/ 170497 h 322611"/>
                <a:gd name="connsiteX9" fmla="*/ 0 w 753141"/>
                <a:gd name="connsiteY9" fmla="*/ 194596 h 322611"/>
                <a:gd name="connsiteX10" fmla="*/ 46006 w 753141"/>
                <a:gd name="connsiteY10" fmla="*/ 226123 h 322611"/>
                <a:gd name="connsiteX11" fmla="*/ 46673 w 753141"/>
                <a:gd name="connsiteY11" fmla="*/ 226504 h 322611"/>
                <a:gd name="connsiteX12" fmla="*/ 60388 w 753141"/>
                <a:gd name="connsiteY12" fmla="*/ 234696 h 322611"/>
                <a:gd name="connsiteX13" fmla="*/ 85820 w 753141"/>
                <a:gd name="connsiteY13" fmla="*/ 248888 h 322611"/>
                <a:gd name="connsiteX14" fmla="*/ 91250 w 753141"/>
                <a:gd name="connsiteY14" fmla="*/ 251650 h 322611"/>
                <a:gd name="connsiteX15" fmla="*/ 129540 w 753141"/>
                <a:gd name="connsiteY15" fmla="*/ 269938 h 322611"/>
                <a:gd name="connsiteX16" fmla="*/ 137732 w 753141"/>
                <a:gd name="connsiteY16" fmla="*/ 273367 h 322611"/>
                <a:gd name="connsiteX17" fmla="*/ 138303 w 753141"/>
                <a:gd name="connsiteY17" fmla="*/ 273558 h 322611"/>
                <a:gd name="connsiteX18" fmla="*/ 156782 w 753141"/>
                <a:gd name="connsiteY18" fmla="*/ 280797 h 322611"/>
                <a:gd name="connsiteX19" fmla="*/ 219456 w 753141"/>
                <a:gd name="connsiteY19" fmla="*/ 300895 h 322611"/>
                <a:gd name="connsiteX20" fmla="*/ 385667 w 753141"/>
                <a:gd name="connsiteY20" fmla="*/ 322612 h 322611"/>
                <a:gd name="connsiteX21" fmla="*/ 446437 w 753141"/>
                <a:gd name="connsiteY21" fmla="*/ 319754 h 322611"/>
                <a:gd name="connsiteX22" fmla="*/ 581025 w 753141"/>
                <a:gd name="connsiteY22" fmla="*/ 292608 h 322611"/>
                <a:gd name="connsiteX23" fmla="*/ 581406 w 753141"/>
                <a:gd name="connsiteY23" fmla="*/ 292513 h 322611"/>
                <a:gd name="connsiteX24" fmla="*/ 662273 w 753141"/>
                <a:gd name="connsiteY24" fmla="*/ 260509 h 322611"/>
                <a:gd name="connsiteX25" fmla="*/ 662750 w 753141"/>
                <a:gd name="connsiteY25" fmla="*/ 260318 h 322611"/>
                <a:gd name="connsiteX26" fmla="*/ 680085 w 753141"/>
                <a:gd name="connsiteY26" fmla="*/ 251650 h 322611"/>
                <a:gd name="connsiteX27" fmla="*/ 682847 w 753141"/>
                <a:gd name="connsiteY27" fmla="*/ 250222 h 322611"/>
                <a:gd name="connsiteX28" fmla="*/ 696754 w 753141"/>
                <a:gd name="connsiteY28" fmla="*/ 242792 h 322611"/>
                <a:gd name="connsiteX29" fmla="*/ 730853 w 753141"/>
                <a:gd name="connsiteY29" fmla="*/ 222599 h 322611"/>
                <a:gd name="connsiteX30" fmla="*/ 740093 w 753141"/>
                <a:gd name="connsiteY30" fmla="*/ 216694 h 322611"/>
                <a:gd name="connsiteX31" fmla="*/ 753142 w 753141"/>
                <a:gd name="connsiteY31" fmla="*/ 207645 h 322611"/>
                <a:gd name="connsiteX32" fmla="*/ 719900 w 753141"/>
                <a:gd name="connsiteY32" fmla="*/ 187928 h 32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3141" h="322611">
                  <a:moveTo>
                    <a:pt x="719900" y="187928"/>
                  </a:moveTo>
                  <a:cubicBezTo>
                    <a:pt x="665131" y="159067"/>
                    <a:pt x="607886" y="134969"/>
                    <a:pt x="548926" y="116014"/>
                  </a:cubicBezTo>
                  <a:lnTo>
                    <a:pt x="541401" y="32861"/>
                  </a:lnTo>
                  <a:lnTo>
                    <a:pt x="236506" y="0"/>
                  </a:lnTo>
                  <a:lnTo>
                    <a:pt x="197739" y="106299"/>
                  </a:lnTo>
                  <a:lnTo>
                    <a:pt x="88297" y="147351"/>
                  </a:lnTo>
                  <a:cubicBezTo>
                    <a:pt x="84391" y="148876"/>
                    <a:pt x="80676" y="150781"/>
                    <a:pt x="77152" y="153162"/>
                  </a:cubicBezTo>
                  <a:lnTo>
                    <a:pt x="77057" y="153162"/>
                  </a:lnTo>
                  <a:cubicBezTo>
                    <a:pt x="59150" y="154686"/>
                    <a:pt x="41910" y="160687"/>
                    <a:pt x="26861" y="170497"/>
                  </a:cubicBezTo>
                  <a:cubicBezTo>
                    <a:pt x="16669" y="176974"/>
                    <a:pt x="7620" y="185166"/>
                    <a:pt x="0" y="194596"/>
                  </a:cubicBezTo>
                  <a:cubicBezTo>
                    <a:pt x="14764" y="205835"/>
                    <a:pt x="30194" y="216217"/>
                    <a:pt x="46006" y="226123"/>
                  </a:cubicBezTo>
                  <a:lnTo>
                    <a:pt x="46673" y="226504"/>
                  </a:lnTo>
                  <a:cubicBezTo>
                    <a:pt x="51149" y="229267"/>
                    <a:pt x="55816" y="232029"/>
                    <a:pt x="60388" y="234696"/>
                  </a:cubicBezTo>
                  <a:cubicBezTo>
                    <a:pt x="68675" y="239649"/>
                    <a:pt x="77248" y="244411"/>
                    <a:pt x="85820" y="248888"/>
                  </a:cubicBezTo>
                  <a:lnTo>
                    <a:pt x="91250" y="251650"/>
                  </a:lnTo>
                  <a:cubicBezTo>
                    <a:pt x="103727" y="258127"/>
                    <a:pt x="116491" y="264223"/>
                    <a:pt x="129540" y="269938"/>
                  </a:cubicBezTo>
                  <a:cubicBezTo>
                    <a:pt x="132207" y="271081"/>
                    <a:pt x="135064" y="272224"/>
                    <a:pt x="137732" y="273367"/>
                  </a:cubicBezTo>
                  <a:cubicBezTo>
                    <a:pt x="137922" y="273463"/>
                    <a:pt x="138113" y="273463"/>
                    <a:pt x="138303" y="273558"/>
                  </a:cubicBezTo>
                  <a:cubicBezTo>
                    <a:pt x="144399" y="276130"/>
                    <a:pt x="150590" y="278511"/>
                    <a:pt x="156782" y="280797"/>
                  </a:cubicBezTo>
                  <a:cubicBezTo>
                    <a:pt x="177260" y="288607"/>
                    <a:pt x="198215" y="295370"/>
                    <a:pt x="219456" y="300895"/>
                  </a:cubicBezTo>
                  <a:cubicBezTo>
                    <a:pt x="273653" y="315373"/>
                    <a:pt x="329565" y="322612"/>
                    <a:pt x="385667" y="322612"/>
                  </a:cubicBezTo>
                  <a:cubicBezTo>
                    <a:pt x="406146" y="322612"/>
                    <a:pt x="426339" y="321659"/>
                    <a:pt x="446437" y="319754"/>
                  </a:cubicBezTo>
                  <a:cubicBezTo>
                    <a:pt x="492157" y="315563"/>
                    <a:pt x="537305" y="306419"/>
                    <a:pt x="581025" y="292608"/>
                  </a:cubicBezTo>
                  <a:cubicBezTo>
                    <a:pt x="581120" y="292608"/>
                    <a:pt x="581216" y="292513"/>
                    <a:pt x="581406" y="292513"/>
                  </a:cubicBezTo>
                  <a:cubicBezTo>
                    <a:pt x="609029" y="283750"/>
                    <a:pt x="636079" y="272986"/>
                    <a:pt x="662273" y="260509"/>
                  </a:cubicBezTo>
                  <a:cubicBezTo>
                    <a:pt x="662368" y="260413"/>
                    <a:pt x="662654" y="260413"/>
                    <a:pt x="662750" y="260318"/>
                  </a:cubicBezTo>
                  <a:cubicBezTo>
                    <a:pt x="668655" y="257556"/>
                    <a:pt x="674275" y="254508"/>
                    <a:pt x="680085" y="251650"/>
                  </a:cubicBezTo>
                  <a:lnTo>
                    <a:pt x="682847" y="250222"/>
                  </a:lnTo>
                  <a:cubicBezTo>
                    <a:pt x="687514" y="247840"/>
                    <a:pt x="692086" y="245364"/>
                    <a:pt x="696754" y="242792"/>
                  </a:cubicBezTo>
                  <a:cubicBezTo>
                    <a:pt x="708279" y="236410"/>
                    <a:pt x="719614" y="229743"/>
                    <a:pt x="730853" y="222599"/>
                  </a:cubicBezTo>
                  <a:cubicBezTo>
                    <a:pt x="733997" y="220789"/>
                    <a:pt x="736949" y="218789"/>
                    <a:pt x="740093" y="216694"/>
                  </a:cubicBezTo>
                  <a:cubicBezTo>
                    <a:pt x="744474" y="213836"/>
                    <a:pt x="748855" y="210788"/>
                    <a:pt x="753142" y="207645"/>
                  </a:cubicBezTo>
                  <a:cubicBezTo>
                    <a:pt x="742664" y="200787"/>
                    <a:pt x="731520" y="194119"/>
                    <a:pt x="719900" y="18792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62A70A4-1683-B26B-7E55-3C15BDDADF64}"/>
                </a:ext>
              </a:extLst>
            </p:cNvPr>
            <p:cNvSpPr/>
            <p:nvPr/>
          </p:nvSpPr>
          <p:spPr>
            <a:xfrm>
              <a:off x="8255031" y="3162490"/>
              <a:ext cx="439102" cy="439102"/>
            </a:xfrm>
            <a:custGeom>
              <a:avLst/>
              <a:gdLst>
                <a:gd name="connsiteX0" fmla="*/ 439103 w 439102"/>
                <a:gd name="connsiteY0" fmla="*/ 219551 h 439102"/>
                <a:gd name="connsiteX1" fmla="*/ 219552 w 439102"/>
                <a:gd name="connsiteY1" fmla="*/ 439102 h 439102"/>
                <a:gd name="connsiteX2" fmla="*/ 0 w 439102"/>
                <a:gd name="connsiteY2" fmla="*/ 219551 h 439102"/>
                <a:gd name="connsiteX3" fmla="*/ 219552 w 439102"/>
                <a:gd name="connsiteY3" fmla="*/ 0 h 439102"/>
                <a:gd name="connsiteX4" fmla="*/ 439103 w 439102"/>
                <a:gd name="connsiteY4" fmla="*/ 219551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102" h="439102">
                  <a:moveTo>
                    <a:pt x="439103" y="219551"/>
                  </a:moveTo>
                  <a:cubicBezTo>
                    <a:pt x="439103" y="340806"/>
                    <a:pt x="340806" y="439102"/>
                    <a:pt x="219552" y="439102"/>
                  </a:cubicBezTo>
                  <a:cubicBezTo>
                    <a:pt x="98297" y="439102"/>
                    <a:pt x="0" y="340806"/>
                    <a:pt x="0" y="219551"/>
                  </a:cubicBezTo>
                  <a:cubicBezTo>
                    <a:pt x="0" y="98297"/>
                    <a:pt x="98297" y="0"/>
                    <a:pt x="219552" y="0"/>
                  </a:cubicBezTo>
                  <a:cubicBezTo>
                    <a:pt x="340806" y="0"/>
                    <a:pt x="439103" y="98297"/>
                    <a:pt x="439103" y="219551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FC137A0-EF23-C0FB-DBFC-EF83CFDC2203}"/>
                </a:ext>
              </a:extLst>
            </p:cNvPr>
            <p:cNvSpPr/>
            <p:nvPr/>
          </p:nvSpPr>
          <p:spPr>
            <a:xfrm>
              <a:off x="8230006" y="3069102"/>
              <a:ext cx="485094" cy="364755"/>
            </a:xfrm>
            <a:custGeom>
              <a:avLst/>
              <a:gdLst>
                <a:gd name="connsiteX0" fmla="*/ 97129 w 485094"/>
                <a:gd name="connsiteY0" fmla="*/ 205973 h 364755"/>
                <a:gd name="connsiteX1" fmla="*/ 193808 w 485094"/>
                <a:gd name="connsiteY1" fmla="*/ 243597 h 364755"/>
                <a:gd name="connsiteX2" fmla="*/ 441076 w 485094"/>
                <a:gd name="connsiteY2" fmla="*/ 223404 h 364755"/>
                <a:gd name="connsiteX3" fmla="*/ 461079 w 485094"/>
                <a:gd name="connsiteY3" fmla="*/ 364755 h 364755"/>
                <a:gd name="connsiteX4" fmla="*/ 484416 w 485094"/>
                <a:gd name="connsiteY4" fmla="*/ 216070 h 364755"/>
                <a:gd name="connsiteX5" fmla="*/ 476224 w 485094"/>
                <a:gd name="connsiteY5" fmla="*/ 152348 h 364755"/>
                <a:gd name="connsiteX6" fmla="*/ 426313 w 485094"/>
                <a:gd name="connsiteY6" fmla="*/ 115581 h 364755"/>
                <a:gd name="connsiteX7" fmla="*/ 482129 w 485094"/>
                <a:gd name="connsiteY7" fmla="*/ 91769 h 364755"/>
                <a:gd name="connsiteX8" fmla="*/ 412407 w 485094"/>
                <a:gd name="connsiteY8" fmla="*/ 56717 h 364755"/>
                <a:gd name="connsiteX9" fmla="*/ 430313 w 485094"/>
                <a:gd name="connsiteY9" fmla="*/ 38334 h 364755"/>
                <a:gd name="connsiteX10" fmla="*/ 304107 w 485094"/>
                <a:gd name="connsiteY10" fmla="*/ 30618 h 364755"/>
                <a:gd name="connsiteX11" fmla="*/ 340683 w 485094"/>
                <a:gd name="connsiteY11" fmla="*/ 7377 h 364755"/>
                <a:gd name="connsiteX12" fmla="*/ 174567 w 485094"/>
                <a:gd name="connsiteY12" fmla="*/ 2139 h 364755"/>
                <a:gd name="connsiteX13" fmla="*/ 101129 w 485094"/>
                <a:gd name="connsiteY13" fmla="*/ 22522 h 364755"/>
                <a:gd name="connsiteX14" fmla="*/ 81222 w 485094"/>
                <a:gd name="connsiteY14" fmla="*/ 88911 h 364755"/>
                <a:gd name="connsiteX15" fmla="*/ 7784 w 485094"/>
                <a:gd name="connsiteY15" fmla="*/ 147204 h 364755"/>
                <a:gd name="connsiteX16" fmla="*/ 2165 w 485094"/>
                <a:gd name="connsiteY16" fmla="*/ 221975 h 364755"/>
                <a:gd name="connsiteX17" fmla="*/ 29978 w 485094"/>
                <a:gd name="connsiteY17" fmla="*/ 339609 h 364755"/>
                <a:gd name="connsiteX18" fmla="*/ 97129 w 485094"/>
                <a:gd name="connsiteY18" fmla="*/ 205973 h 36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5094" h="364755">
                  <a:moveTo>
                    <a:pt x="97129" y="205973"/>
                  </a:moveTo>
                  <a:cubicBezTo>
                    <a:pt x="119894" y="232834"/>
                    <a:pt x="158279" y="240454"/>
                    <a:pt x="193808" y="243597"/>
                  </a:cubicBezTo>
                  <a:cubicBezTo>
                    <a:pt x="265912" y="249884"/>
                    <a:pt x="370687" y="239692"/>
                    <a:pt x="441076" y="223404"/>
                  </a:cubicBezTo>
                  <a:cubicBezTo>
                    <a:pt x="446125" y="272077"/>
                    <a:pt x="432409" y="324655"/>
                    <a:pt x="461079" y="364755"/>
                  </a:cubicBezTo>
                  <a:cubicBezTo>
                    <a:pt x="474509" y="316273"/>
                    <a:pt x="482320" y="266362"/>
                    <a:pt x="484416" y="216070"/>
                  </a:cubicBezTo>
                  <a:cubicBezTo>
                    <a:pt x="486511" y="194448"/>
                    <a:pt x="483749" y="172731"/>
                    <a:pt x="476224" y="152348"/>
                  </a:cubicBezTo>
                  <a:cubicBezTo>
                    <a:pt x="467937" y="131583"/>
                    <a:pt x="448602" y="117296"/>
                    <a:pt x="426313" y="115581"/>
                  </a:cubicBezTo>
                  <a:cubicBezTo>
                    <a:pt x="442696" y="103199"/>
                    <a:pt x="461841" y="95007"/>
                    <a:pt x="482129" y="91769"/>
                  </a:cubicBezTo>
                  <a:lnTo>
                    <a:pt x="412407" y="56717"/>
                  </a:lnTo>
                  <a:lnTo>
                    <a:pt x="430313" y="38334"/>
                  </a:lnTo>
                  <a:lnTo>
                    <a:pt x="304107" y="30618"/>
                  </a:lnTo>
                  <a:lnTo>
                    <a:pt x="340683" y="7377"/>
                  </a:lnTo>
                  <a:cubicBezTo>
                    <a:pt x="285629" y="-148"/>
                    <a:pt x="230003" y="-1957"/>
                    <a:pt x="174567" y="2139"/>
                  </a:cubicBezTo>
                  <a:cubicBezTo>
                    <a:pt x="148850" y="4043"/>
                    <a:pt x="121989" y="7663"/>
                    <a:pt x="101129" y="22522"/>
                  </a:cubicBezTo>
                  <a:cubicBezTo>
                    <a:pt x="80269" y="37381"/>
                    <a:pt x="68268" y="67004"/>
                    <a:pt x="81222" y="88911"/>
                  </a:cubicBezTo>
                  <a:cubicBezTo>
                    <a:pt x="48266" y="94340"/>
                    <a:pt x="20453" y="116343"/>
                    <a:pt x="7784" y="147204"/>
                  </a:cubicBezTo>
                  <a:cubicBezTo>
                    <a:pt x="-121" y="171303"/>
                    <a:pt x="-2026" y="197020"/>
                    <a:pt x="2165" y="221975"/>
                  </a:cubicBezTo>
                  <a:cubicBezTo>
                    <a:pt x="6927" y="262076"/>
                    <a:pt x="16262" y="301605"/>
                    <a:pt x="29978" y="339609"/>
                  </a:cubicBezTo>
                  <a:lnTo>
                    <a:pt x="97129" y="205973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C939D8B-BD2A-FFA9-1F84-048C3FF878AE}"/>
              </a:ext>
            </a:extLst>
          </p:cNvPr>
          <p:cNvSpPr/>
          <p:nvPr/>
        </p:nvSpPr>
        <p:spPr>
          <a:xfrm>
            <a:off x="3398808" y="2149047"/>
            <a:ext cx="1112807" cy="497953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</a:rPr>
              <a:t>事件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j-ea"/>
              </a:rPr>
              <a:t>A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E4B0419-6776-6B4E-AA32-0C21B75B6A64}"/>
              </a:ext>
            </a:extLst>
          </p:cNvPr>
          <p:cNvSpPr/>
          <p:nvPr/>
        </p:nvSpPr>
        <p:spPr>
          <a:xfrm>
            <a:off x="3398808" y="3453148"/>
            <a:ext cx="1112807" cy="497953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</a:rPr>
              <a:t>信念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j-ea"/>
              </a:rPr>
              <a:t>B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352ED39-6913-AA1B-D244-FC2974A98019}"/>
              </a:ext>
            </a:extLst>
          </p:cNvPr>
          <p:cNvSpPr/>
          <p:nvPr/>
        </p:nvSpPr>
        <p:spPr>
          <a:xfrm>
            <a:off x="3398808" y="4904496"/>
            <a:ext cx="1112807" cy="497953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</a:rPr>
              <a:t>结果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j-ea"/>
              </a:rPr>
              <a:t>C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E4675E-17F0-B93B-ED5B-F017115D4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情绪</a:t>
            </a:r>
            <a:r>
              <a:rPr lang="en-US" altLang="zh-CN" dirty="0">
                <a:latin typeface="+mj-lt"/>
              </a:rPr>
              <a:t>ABC</a:t>
            </a:r>
            <a:endParaRPr lang="zh-CN" altLang="en-US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C73A52-3B06-E4DE-D1B4-BD48DD341BC9}"/>
              </a:ext>
            </a:extLst>
          </p:cNvPr>
          <p:cNvSpPr txBox="1"/>
          <p:nvPr/>
        </p:nvSpPr>
        <p:spPr>
          <a:xfrm>
            <a:off x="4709345" y="2112709"/>
            <a:ext cx="6120000" cy="9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小明和小军是邻居，今天是两人第一次到新学校报到的日子，回家的时候他们都走错了同一条路。两个人都是足球迷，由于回家太晚，导致错过了精彩的球赛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2A7124-FF7A-BCA2-E27F-D01D07AEEA76}"/>
              </a:ext>
            </a:extLst>
          </p:cNvPr>
          <p:cNvSpPr txBox="1"/>
          <p:nvPr/>
        </p:nvSpPr>
        <p:spPr>
          <a:xfrm>
            <a:off x="1692394" y="1556201"/>
            <a:ext cx="800219" cy="49795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j-ea"/>
                <a:ea typeface="+mj-ea"/>
              </a:rPr>
              <a:t>案例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96FE4E-C99F-366C-BC6F-018EEE38ADBA}"/>
              </a:ext>
            </a:extLst>
          </p:cNvPr>
          <p:cNvCxnSpPr>
            <a:cxnSpLocks/>
          </p:cNvCxnSpPr>
          <p:nvPr/>
        </p:nvCxnSpPr>
        <p:spPr>
          <a:xfrm>
            <a:off x="2492613" y="1923274"/>
            <a:ext cx="8251587" cy="0"/>
          </a:xfrm>
          <a:prstGeom prst="line">
            <a:avLst/>
          </a:prstGeom>
          <a:ln w="19050">
            <a:solidFill>
              <a:schemeClr val="bg2">
                <a:lumMod val="90000"/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8E19C46-45CC-BBFA-1604-9837E6B2CF35}"/>
              </a:ext>
            </a:extLst>
          </p:cNvPr>
          <p:cNvSpPr txBox="1"/>
          <p:nvPr/>
        </p:nvSpPr>
        <p:spPr>
          <a:xfrm>
            <a:off x="1692394" y="4660921"/>
            <a:ext cx="595035" cy="363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小军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DAD9679-837D-58EF-C058-C3BC44464216}"/>
              </a:ext>
            </a:extLst>
          </p:cNvPr>
          <p:cNvCxnSpPr>
            <a:cxnSpLocks/>
          </p:cNvCxnSpPr>
          <p:nvPr/>
        </p:nvCxnSpPr>
        <p:spPr>
          <a:xfrm flipH="1">
            <a:off x="3955211" y="2658905"/>
            <a:ext cx="1" cy="79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D601CCC-5F81-D18B-16B6-E065A80399C3}"/>
              </a:ext>
            </a:extLst>
          </p:cNvPr>
          <p:cNvCxnSpPr>
            <a:cxnSpLocks/>
          </p:cNvCxnSpPr>
          <p:nvPr/>
        </p:nvCxnSpPr>
        <p:spPr>
          <a:xfrm flipH="1">
            <a:off x="3955211" y="3951486"/>
            <a:ext cx="1" cy="900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4D9AAB-E5FB-AF7A-BCDA-3451C177BFF5}"/>
              </a:ext>
            </a:extLst>
          </p:cNvPr>
          <p:cNvSpPr txBox="1"/>
          <p:nvPr/>
        </p:nvSpPr>
        <p:spPr>
          <a:xfrm>
            <a:off x="4727402" y="3343936"/>
            <a:ext cx="6120000" cy="125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小军回到家后在饭桌上给爸妈讲述自已开学第一天的经历，最后讲到回家的时候走错了路，小刚说：“虽然我今天走错路，错过了精彩的球赛，但我发现离家不远竟然有一条风景很好的林间小道，看到了美丽的风景，心情变得愉悦了”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0F898CA-D8FA-9D8B-E4CE-6D1D8931C8D6}"/>
              </a:ext>
            </a:extLst>
          </p:cNvPr>
          <p:cNvSpPr txBox="1"/>
          <p:nvPr/>
        </p:nvSpPr>
        <p:spPr>
          <a:xfrm>
            <a:off x="4709345" y="4852592"/>
            <a:ext cx="6120000" cy="65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带着看到美景的愉悦心情观看了球赛报道，即使看到自己喜欢的球队输球，也没有影响今天的心情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F3B8A4-5D00-26F3-7FE4-79E296DD74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9538" y="1625179"/>
            <a:ext cx="502856" cy="360000"/>
            <a:chOff x="783" y="1044"/>
            <a:chExt cx="264" cy="189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85EDBA2-850B-90CA-502C-724C8373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1044"/>
              <a:ext cx="19" cy="189"/>
            </a:xfrm>
            <a:custGeom>
              <a:avLst/>
              <a:gdLst>
                <a:gd name="T0" fmla="*/ 27 w 27"/>
                <a:gd name="T1" fmla="*/ 0 h 267"/>
                <a:gd name="T2" fmla="*/ 27 w 27"/>
                <a:gd name="T3" fmla="*/ 0 h 267"/>
                <a:gd name="T4" fmla="*/ 0 w 27"/>
                <a:gd name="T5" fmla="*/ 0 h 267"/>
                <a:gd name="T6" fmla="*/ 0 w 27"/>
                <a:gd name="T7" fmla="*/ 267 h 267"/>
                <a:gd name="T8" fmla="*/ 27 w 27"/>
                <a:gd name="T9" fmla="*/ 267 h 267"/>
                <a:gd name="T10" fmla="*/ 27 w 27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6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7" y="26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8CFEACB-1C91-A16E-FBB4-C0E5F98EF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" y="1044"/>
              <a:ext cx="226" cy="189"/>
            </a:xfrm>
            <a:custGeom>
              <a:avLst/>
              <a:gdLst>
                <a:gd name="T0" fmla="*/ 214 w 320"/>
                <a:gd name="T1" fmla="*/ 107 h 267"/>
                <a:gd name="T2" fmla="*/ 214 w 320"/>
                <a:gd name="T3" fmla="*/ 107 h 267"/>
                <a:gd name="T4" fmla="*/ 107 w 320"/>
                <a:gd name="T5" fmla="*/ 107 h 267"/>
                <a:gd name="T6" fmla="*/ 107 w 320"/>
                <a:gd name="T7" fmla="*/ 80 h 267"/>
                <a:gd name="T8" fmla="*/ 214 w 320"/>
                <a:gd name="T9" fmla="*/ 80 h 267"/>
                <a:gd name="T10" fmla="*/ 214 w 320"/>
                <a:gd name="T11" fmla="*/ 107 h 267"/>
                <a:gd name="T12" fmla="*/ 307 w 320"/>
                <a:gd name="T13" fmla="*/ 0 h 267"/>
                <a:gd name="T14" fmla="*/ 307 w 320"/>
                <a:gd name="T15" fmla="*/ 0 h 267"/>
                <a:gd name="T16" fmla="*/ 0 w 320"/>
                <a:gd name="T17" fmla="*/ 0 h 267"/>
                <a:gd name="T18" fmla="*/ 0 w 320"/>
                <a:gd name="T19" fmla="*/ 267 h 267"/>
                <a:gd name="T20" fmla="*/ 307 w 320"/>
                <a:gd name="T21" fmla="*/ 267 h 267"/>
                <a:gd name="T22" fmla="*/ 317 w 320"/>
                <a:gd name="T23" fmla="*/ 263 h 267"/>
                <a:gd name="T24" fmla="*/ 320 w 320"/>
                <a:gd name="T25" fmla="*/ 253 h 267"/>
                <a:gd name="T26" fmla="*/ 320 w 320"/>
                <a:gd name="T27" fmla="*/ 13 h 267"/>
                <a:gd name="T28" fmla="*/ 317 w 320"/>
                <a:gd name="T29" fmla="*/ 4 h 267"/>
                <a:gd name="T30" fmla="*/ 307 w 320"/>
                <a:gd name="T3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0" h="267">
                  <a:moveTo>
                    <a:pt x="214" y="107"/>
                  </a:moveTo>
                  <a:lnTo>
                    <a:pt x="214" y="107"/>
                  </a:lnTo>
                  <a:lnTo>
                    <a:pt x="107" y="107"/>
                  </a:lnTo>
                  <a:lnTo>
                    <a:pt x="107" y="80"/>
                  </a:lnTo>
                  <a:lnTo>
                    <a:pt x="214" y="80"/>
                  </a:lnTo>
                  <a:lnTo>
                    <a:pt x="214" y="107"/>
                  </a:lnTo>
                  <a:close/>
                  <a:moveTo>
                    <a:pt x="307" y="0"/>
                  </a:moveTo>
                  <a:lnTo>
                    <a:pt x="30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307" y="267"/>
                  </a:lnTo>
                  <a:cubicBezTo>
                    <a:pt x="311" y="267"/>
                    <a:pt x="314" y="265"/>
                    <a:pt x="317" y="263"/>
                  </a:cubicBezTo>
                  <a:cubicBezTo>
                    <a:pt x="319" y="260"/>
                    <a:pt x="320" y="257"/>
                    <a:pt x="320" y="253"/>
                  </a:cubicBezTo>
                  <a:lnTo>
                    <a:pt x="320" y="13"/>
                  </a:lnTo>
                  <a:cubicBezTo>
                    <a:pt x="320" y="10"/>
                    <a:pt x="319" y="6"/>
                    <a:pt x="317" y="4"/>
                  </a:cubicBezTo>
                  <a:cubicBezTo>
                    <a:pt x="314" y="1"/>
                    <a:pt x="311" y="0"/>
                    <a:pt x="30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70F143-9C47-1E72-CB5E-67900C87C7CD}"/>
              </a:ext>
            </a:extLst>
          </p:cNvPr>
          <p:cNvGrpSpPr/>
          <p:nvPr/>
        </p:nvGrpSpPr>
        <p:grpSpPr>
          <a:xfrm>
            <a:off x="1097508" y="2771142"/>
            <a:ext cx="1744897" cy="1744897"/>
            <a:chOff x="3288315" y="4759927"/>
            <a:chExt cx="1390650" cy="139065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A4320C2-F72B-820E-F963-2BD1F9FA2C15}"/>
                </a:ext>
              </a:extLst>
            </p:cNvPr>
            <p:cNvSpPr/>
            <p:nvPr/>
          </p:nvSpPr>
          <p:spPr>
            <a:xfrm>
              <a:off x="3288315" y="4759927"/>
              <a:ext cx="1390650" cy="1390650"/>
            </a:xfrm>
            <a:custGeom>
              <a:avLst/>
              <a:gdLst>
                <a:gd name="connsiteX0" fmla="*/ 1390650 w 1390650"/>
                <a:gd name="connsiteY0" fmla="*/ 695325 h 1390650"/>
                <a:gd name="connsiteX1" fmla="*/ 695325 w 1390650"/>
                <a:gd name="connsiteY1" fmla="*/ 1390650 h 1390650"/>
                <a:gd name="connsiteX2" fmla="*/ 0 w 1390650"/>
                <a:gd name="connsiteY2" fmla="*/ 695325 h 1390650"/>
                <a:gd name="connsiteX3" fmla="*/ 695325 w 1390650"/>
                <a:gd name="connsiteY3" fmla="*/ 0 h 1390650"/>
                <a:gd name="connsiteX4" fmla="*/ 1390650 w 1390650"/>
                <a:gd name="connsiteY4" fmla="*/ 695325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650" h="1390650">
                  <a:moveTo>
                    <a:pt x="1390650" y="695325"/>
                  </a:moveTo>
                  <a:cubicBezTo>
                    <a:pt x="1390650" y="1079343"/>
                    <a:pt x="1079342" y="1390650"/>
                    <a:pt x="695325" y="1390650"/>
                  </a:cubicBezTo>
                  <a:cubicBezTo>
                    <a:pt x="311308" y="1390650"/>
                    <a:pt x="0" y="1079342"/>
                    <a:pt x="0" y="695325"/>
                  </a:cubicBezTo>
                  <a:cubicBezTo>
                    <a:pt x="0" y="311308"/>
                    <a:pt x="311308" y="0"/>
                    <a:pt x="695325" y="0"/>
                  </a:cubicBezTo>
                  <a:cubicBezTo>
                    <a:pt x="1079342" y="0"/>
                    <a:pt x="1390650" y="311308"/>
                    <a:pt x="1390650" y="6953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45E3B95-65AE-56C5-C18B-1885BBCEEC98}"/>
                </a:ext>
              </a:extLst>
            </p:cNvPr>
            <p:cNvSpPr/>
            <p:nvPr/>
          </p:nvSpPr>
          <p:spPr>
            <a:xfrm>
              <a:off x="3780091" y="5170550"/>
              <a:ext cx="384428" cy="384429"/>
            </a:xfrm>
            <a:custGeom>
              <a:avLst/>
              <a:gdLst>
                <a:gd name="connsiteX0" fmla="*/ 384429 w 384428"/>
                <a:gd name="connsiteY0" fmla="*/ 192214 h 384429"/>
                <a:gd name="connsiteX1" fmla="*/ 192215 w 384428"/>
                <a:gd name="connsiteY1" fmla="*/ 384429 h 384429"/>
                <a:gd name="connsiteX2" fmla="*/ 0 w 384428"/>
                <a:gd name="connsiteY2" fmla="*/ 192214 h 384429"/>
                <a:gd name="connsiteX3" fmla="*/ 192215 w 384428"/>
                <a:gd name="connsiteY3" fmla="*/ 0 h 384429"/>
                <a:gd name="connsiteX4" fmla="*/ 384429 w 384428"/>
                <a:gd name="connsiteY4" fmla="*/ 192214 h 38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428" h="384429">
                  <a:moveTo>
                    <a:pt x="384429" y="192214"/>
                  </a:moveTo>
                  <a:cubicBezTo>
                    <a:pt x="384429" y="298372"/>
                    <a:pt x="298372" y="384429"/>
                    <a:pt x="192215" y="384429"/>
                  </a:cubicBezTo>
                  <a:cubicBezTo>
                    <a:pt x="86057" y="384429"/>
                    <a:pt x="0" y="298372"/>
                    <a:pt x="0" y="192214"/>
                  </a:cubicBezTo>
                  <a:cubicBezTo>
                    <a:pt x="0" y="86057"/>
                    <a:pt x="86057" y="0"/>
                    <a:pt x="192215" y="0"/>
                  </a:cubicBezTo>
                  <a:cubicBezTo>
                    <a:pt x="298372" y="0"/>
                    <a:pt x="384429" y="86057"/>
                    <a:pt x="384429" y="19221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01CFD59-B989-3456-6F70-42A33374C7EF}"/>
                </a:ext>
              </a:extLst>
            </p:cNvPr>
            <p:cNvSpPr/>
            <p:nvPr/>
          </p:nvSpPr>
          <p:spPr>
            <a:xfrm>
              <a:off x="3741030" y="5090458"/>
              <a:ext cx="454485" cy="332409"/>
            </a:xfrm>
            <a:custGeom>
              <a:avLst/>
              <a:gdLst>
                <a:gd name="connsiteX0" fmla="*/ 49347 w 454485"/>
                <a:gd name="connsiteY0" fmla="*/ 332409 h 332409"/>
                <a:gd name="connsiteX1" fmla="*/ 61920 w 454485"/>
                <a:gd name="connsiteY1" fmla="*/ 207918 h 332409"/>
                <a:gd name="connsiteX2" fmla="*/ 325953 w 454485"/>
                <a:gd name="connsiteY2" fmla="*/ 157149 h 332409"/>
                <a:gd name="connsiteX3" fmla="*/ 422060 w 454485"/>
                <a:gd name="connsiteY3" fmla="*/ 317074 h 332409"/>
                <a:gd name="connsiteX4" fmla="*/ 449683 w 454485"/>
                <a:gd name="connsiteY4" fmla="*/ 225444 h 332409"/>
                <a:gd name="connsiteX5" fmla="*/ 425775 w 454485"/>
                <a:gd name="connsiteY5" fmla="*/ 62471 h 332409"/>
                <a:gd name="connsiteX6" fmla="*/ 345289 w 454485"/>
                <a:gd name="connsiteY6" fmla="*/ 4178 h 332409"/>
                <a:gd name="connsiteX7" fmla="*/ 371673 w 454485"/>
                <a:gd name="connsiteY7" fmla="*/ 44087 h 332409"/>
                <a:gd name="connsiteX8" fmla="*/ 276137 w 454485"/>
                <a:gd name="connsiteY8" fmla="*/ 23037 h 332409"/>
                <a:gd name="connsiteX9" fmla="*/ 93924 w 454485"/>
                <a:gd name="connsiteY9" fmla="*/ 41039 h 332409"/>
                <a:gd name="connsiteX10" fmla="*/ 48680 w 454485"/>
                <a:gd name="connsiteY10" fmla="*/ 152768 h 332409"/>
                <a:gd name="connsiteX11" fmla="*/ 49347 w 454485"/>
                <a:gd name="connsiteY11" fmla="*/ 332409 h 3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4485" h="332409">
                  <a:moveTo>
                    <a:pt x="49347" y="332409"/>
                  </a:moveTo>
                  <a:cubicBezTo>
                    <a:pt x="49347" y="332409"/>
                    <a:pt x="65635" y="303739"/>
                    <a:pt x="61920" y="207918"/>
                  </a:cubicBezTo>
                  <a:cubicBezTo>
                    <a:pt x="58205" y="112096"/>
                    <a:pt x="204033" y="166293"/>
                    <a:pt x="325953" y="157149"/>
                  </a:cubicBezTo>
                  <a:cubicBezTo>
                    <a:pt x="447873" y="148005"/>
                    <a:pt x="422060" y="317074"/>
                    <a:pt x="422060" y="317074"/>
                  </a:cubicBezTo>
                  <a:cubicBezTo>
                    <a:pt x="422060" y="317074"/>
                    <a:pt x="430823" y="306977"/>
                    <a:pt x="449683" y="225444"/>
                  </a:cubicBezTo>
                  <a:cubicBezTo>
                    <a:pt x="468542" y="143910"/>
                    <a:pt x="425775" y="62471"/>
                    <a:pt x="425775" y="62471"/>
                  </a:cubicBezTo>
                  <a:cubicBezTo>
                    <a:pt x="413202" y="-23254"/>
                    <a:pt x="345289" y="4178"/>
                    <a:pt x="345289" y="4178"/>
                  </a:cubicBezTo>
                  <a:cubicBezTo>
                    <a:pt x="377960" y="16941"/>
                    <a:pt x="371673" y="44087"/>
                    <a:pt x="371673" y="44087"/>
                  </a:cubicBezTo>
                  <a:cubicBezTo>
                    <a:pt x="344051" y="-4395"/>
                    <a:pt x="276137" y="23037"/>
                    <a:pt x="276137" y="23037"/>
                  </a:cubicBezTo>
                  <a:cubicBezTo>
                    <a:pt x="185650" y="-33732"/>
                    <a:pt x="93924" y="41039"/>
                    <a:pt x="93924" y="41039"/>
                  </a:cubicBezTo>
                  <a:cubicBezTo>
                    <a:pt x="-15423" y="65900"/>
                    <a:pt x="48680" y="152768"/>
                    <a:pt x="48680" y="152768"/>
                  </a:cubicBezTo>
                  <a:cubicBezTo>
                    <a:pt x="-61238" y="208489"/>
                    <a:pt x="49347" y="332409"/>
                    <a:pt x="49347" y="3324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C375BA7-DDA6-1D0D-137D-345EFEBC01BB}"/>
                </a:ext>
              </a:extLst>
            </p:cNvPr>
            <p:cNvSpPr/>
            <p:nvPr/>
          </p:nvSpPr>
          <p:spPr>
            <a:xfrm>
              <a:off x="3573112" y="5625940"/>
              <a:ext cx="753141" cy="322611"/>
            </a:xfrm>
            <a:custGeom>
              <a:avLst/>
              <a:gdLst>
                <a:gd name="connsiteX0" fmla="*/ 719900 w 753141"/>
                <a:gd name="connsiteY0" fmla="*/ 187928 h 322611"/>
                <a:gd name="connsiteX1" fmla="*/ 548926 w 753141"/>
                <a:gd name="connsiteY1" fmla="*/ 116014 h 322611"/>
                <a:gd name="connsiteX2" fmla="*/ 541401 w 753141"/>
                <a:gd name="connsiteY2" fmla="*/ 32861 h 322611"/>
                <a:gd name="connsiteX3" fmla="*/ 236506 w 753141"/>
                <a:gd name="connsiteY3" fmla="*/ 0 h 322611"/>
                <a:gd name="connsiteX4" fmla="*/ 197739 w 753141"/>
                <a:gd name="connsiteY4" fmla="*/ 106299 h 322611"/>
                <a:gd name="connsiteX5" fmla="*/ 88297 w 753141"/>
                <a:gd name="connsiteY5" fmla="*/ 147351 h 322611"/>
                <a:gd name="connsiteX6" fmla="*/ 77153 w 753141"/>
                <a:gd name="connsiteY6" fmla="*/ 153162 h 322611"/>
                <a:gd name="connsiteX7" fmla="*/ 77057 w 753141"/>
                <a:gd name="connsiteY7" fmla="*/ 153162 h 322611"/>
                <a:gd name="connsiteX8" fmla="*/ 26860 w 753141"/>
                <a:gd name="connsiteY8" fmla="*/ 170497 h 322611"/>
                <a:gd name="connsiteX9" fmla="*/ 0 w 753141"/>
                <a:gd name="connsiteY9" fmla="*/ 194596 h 322611"/>
                <a:gd name="connsiteX10" fmla="*/ 46006 w 753141"/>
                <a:gd name="connsiteY10" fmla="*/ 226123 h 322611"/>
                <a:gd name="connsiteX11" fmla="*/ 46673 w 753141"/>
                <a:gd name="connsiteY11" fmla="*/ 226504 h 322611"/>
                <a:gd name="connsiteX12" fmla="*/ 60389 w 753141"/>
                <a:gd name="connsiteY12" fmla="*/ 234696 h 322611"/>
                <a:gd name="connsiteX13" fmla="*/ 85820 w 753141"/>
                <a:gd name="connsiteY13" fmla="*/ 248888 h 322611"/>
                <a:gd name="connsiteX14" fmla="*/ 91250 w 753141"/>
                <a:gd name="connsiteY14" fmla="*/ 251650 h 322611"/>
                <a:gd name="connsiteX15" fmla="*/ 129540 w 753141"/>
                <a:gd name="connsiteY15" fmla="*/ 269938 h 322611"/>
                <a:gd name="connsiteX16" fmla="*/ 137731 w 753141"/>
                <a:gd name="connsiteY16" fmla="*/ 273367 h 322611"/>
                <a:gd name="connsiteX17" fmla="*/ 138303 w 753141"/>
                <a:gd name="connsiteY17" fmla="*/ 273558 h 322611"/>
                <a:gd name="connsiteX18" fmla="*/ 156781 w 753141"/>
                <a:gd name="connsiteY18" fmla="*/ 280797 h 322611"/>
                <a:gd name="connsiteX19" fmla="*/ 219456 w 753141"/>
                <a:gd name="connsiteY19" fmla="*/ 300894 h 322611"/>
                <a:gd name="connsiteX20" fmla="*/ 385667 w 753141"/>
                <a:gd name="connsiteY20" fmla="*/ 322612 h 322611"/>
                <a:gd name="connsiteX21" fmla="*/ 446437 w 753141"/>
                <a:gd name="connsiteY21" fmla="*/ 319754 h 322611"/>
                <a:gd name="connsiteX22" fmla="*/ 581025 w 753141"/>
                <a:gd name="connsiteY22" fmla="*/ 292608 h 322611"/>
                <a:gd name="connsiteX23" fmla="*/ 581406 w 753141"/>
                <a:gd name="connsiteY23" fmla="*/ 292512 h 322611"/>
                <a:gd name="connsiteX24" fmla="*/ 662273 w 753141"/>
                <a:gd name="connsiteY24" fmla="*/ 260509 h 322611"/>
                <a:gd name="connsiteX25" fmla="*/ 662750 w 753141"/>
                <a:gd name="connsiteY25" fmla="*/ 260318 h 322611"/>
                <a:gd name="connsiteX26" fmla="*/ 680085 w 753141"/>
                <a:gd name="connsiteY26" fmla="*/ 251650 h 322611"/>
                <a:gd name="connsiteX27" fmla="*/ 682847 w 753141"/>
                <a:gd name="connsiteY27" fmla="*/ 250221 h 322611"/>
                <a:gd name="connsiteX28" fmla="*/ 696754 w 753141"/>
                <a:gd name="connsiteY28" fmla="*/ 242792 h 322611"/>
                <a:gd name="connsiteX29" fmla="*/ 730853 w 753141"/>
                <a:gd name="connsiteY29" fmla="*/ 222599 h 322611"/>
                <a:gd name="connsiteX30" fmla="*/ 740093 w 753141"/>
                <a:gd name="connsiteY30" fmla="*/ 216694 h 322611"/>
                <a:gd name="connsiteX31" fmla="*/ 753142 w 753141"/>
                <a:gd name="connsiteY31" fmla="*/ 207645 h 322611"/>
                <a:gd name="connsiteX32" fmla="*/ 719900 w 753141"/>
                <a:gd name="connsiteY32" fmla="*/ 187928 h 32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3141" h="322611">
                  <a:moveTo>
                    <a:pt x="719900" y="187928"/>
                  </a:moveTo>
                  <a:cubicBezTo>
                    <a:pt x="665131" y="159067"/>
                    <a:pt x="607886" y="134969"/>
                    <a:pt x="548926" y="116014"/>
                  </a:cubicBezTo>
                  <a:lnTo>
                    <a:pt x="541401" y="32861"/>
                  </a:lnTo>
                  <a:lnTo>
                    <a:pt x="236506" y="0"/>
                  </a:lnTo>
                  <a:lnTo>
                    <a:pt x="197739" y="106299"/>
                  </a:lnTo>
                  <a:lnTo>
                    <a:pt x="88297" y="147351"/>
                  </a:lnTo>
                  <a:cubicBezTo>
                    <a:pt x="84392" y="148876"/>
                    <a:pt x="80677" y="150780"/>
                    <a:pt x="77153" y="153162"/>
                  </a:cubicBezTo>
                  <a:lnTo>
                    <a:pt x="77057" y="153162"/>
                  </a:lnTo>
                  <a:cubicBezTo>
                    <a:pt x="59150" y="154686"/>
                    <a:pt x="41910" y="160687"/>
                    <a:pt x="26860" y="170497"/>
                  </a:cubicBezTo>
                  <a:cubicBezTo>
                    <a:pt x="16669" y="176974"/>
                    <a:pt x="7620" y="185166"/>
                    <a:pt x="0" y="194596"/>
                  </a:cubicBezTo>
                  <a:cubicBezTo>
                    <a:pt x="14764" y="205835"/>
                    <a:pt x="30194" y="216217"/>
                    <a:pt x="46006" y="226123"/>
                  </a:cubicBezTo>
                  <a:lnTo>
                    <a:pt x="46673" y="226504"/>
                  </a:lnTo>
                  <a:cubicBezTo>
                    <a:pt x="51149" y="229266"/>
                    <a:pt x="55817" y="232029"/>
                    <a:pt x="60389" y="234696"/>
                  </a:cubicBezTo>
                  <a:cubicBezTo>
                    <a:pt x="68675" y="239649"/>
                    <a:pt x="77248" y="244411"/>
                    <a:pt x="85820" y="248888"/>
                  </a:cubicBezTo>
                  <a:lnTo>
                    <a:pt x="91250" y="251650"/>
                  </a:lnTo>
                  <a:cubicBezTo>
                    <a:pt x="103727" y="258127"/>
                    <a:pt x="116491" y="264223"/>
                    <a:pt x="129540" y="269938"/>
                  </a:cubicBezTo>
                  <a:cubicBezTo>
                    <a:pt x="132207" y="271081"/>
                    <a:pt x="135065" y="272224"/>
                    <a:pt x="137731" y="273367"/>
                  </a:cubicBezTo>
                  <a:cubicBezTo>
                    <a:pt x="137922" y="273462"/>
                    <a:pt x="138113" y="273462"/>
                    <a:pt x="138303" y="273558"/>
                  </a:cubicBezTo>
                  <a:cubicBezTo>
                    <a:pt x="144399" y="276130"/>
                    <a:pt x="150590" y="278511"/>
                    <a:pt x="156781" y="280797"/>
                  </a:cubicBezTo>
                  <a:cubicBezTo>
                    <a:pt x="177260" y="288607"/>
                    <a:pt x="198215" y="295370"/>
                    <a:pt x="219456" y="300894"/>
                  </a:cubicBezTo>
                  <a:cubicBezTo>
                    <a:pt x="273653" y="315373"/>
                    <a:pt x="329565" y="322612"/>
                    <a:pt x="385667" y="322612"/>
                  </a:cubicBezTo>
                  <a:cubicBezTo>
                    <a:pt x="406146" y="322612"/>
                    <a:pt x="426339" y="321659"/>
                    <a:pt x="446437" y="319754"/>
                  </a:cubicBezTo>
                  <a:cubicBezTo>
                    <a:pt x="492157" y="315563"/>
                    <a:pt x="537305" y="306419"/>
                    <a:pt x="581025" y="292608"/>
                  </a:cubicBezTo>
                  <a:cubicBezTo>
                    <a:pt x="581120" y="292608"/>
                    <a:pt x="581215" y="292512"/>
                    <a:pt x="581406" y="292512"/>
                  </a:cubicBezTo>
                  <a:cubicBezTo>
                    <a:pt x="609029" y="283750"/>
                    <a:pt x="636080" y="272986"/>
                    <a:pt x="662273" y="260509"/>
                  </a:cubicBezTo>
                  <a:cubicBezTo>
                    <a:pt x="662369" y="260413"/>
                    <a:pt x="662654" y="260413"/>
                    <a:pt x="662750" y="260318"/>
                  </a:cubicBezTo>
                  <a:cubicBezTo>
                    <a:pt x="668655" y="257556"/>
                    <a:pt x="674275" y="254508"/>
                    <a:pt x="680085" y="251650"/>
                  </a:cubicBezTo>
                  <a:lnTo>
                    <a:pt x="682847" y="250221"/>
                  </a:lnTo>
                  <a:cubicBezTo>
                    <a:pt x="687515" y="247840"/>
                    <a:pt x="692086" y="245364"/>
                    <a:pt x="696754" y="242792"/>
                  </a:cubicBezTo>
                  <a:cubicBezTo>
                    <a:pt x="708279" y="236410"/>
                    <a:pt x="719614" y="229743"/>
                    <a:pt x="730853" y="222599"/>
                  </a:cubicBezTo>
                  <a:cubicBezTo>
                    <a:pt x="733997" y="220789"/>
                    <a:pt x="736949" y="218789"/>
                    <a:pt x="740093" y="216694"/>
                  </a:cubicBezTo>
                  <a:cubicBezTo>
                    <a:pt x="744474" y="213836"/>
                    <a:pt x="748856" y="210788"/>
                    <a:pt x="753142" y="207645"/>
                  </a:cubicBezTo>
                  <a:cubicBezTo>
                    <a:pt x="742664" y="200787"/>
                    <a:pt x="731520" y="194214"/>
                    <a:pt x="719900" y="1879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8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F295C7-9A84-0AA6-7EB0-5604BEBD87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67792" y="4142947"/>
            <a:ext cx="2302422" cy="990336"/>
          </a:xfrm>
        </p:spPr>
        <p:txBody>
          <a:bodyPr anchor="ctr"/>
          <a:lstStyle/>
          <a:p>
            <a:r>
              <a:rPr lang="zh-CN" altLang="en-US" sz="2800" dirty="0"/>
              <a:t>如何做</a:t>
            </a:r>
            <a:endParaRPr lang="en-US" altLang="zh-CN" dirty="0"/>
          </a:p>
          <a:p>
            <a:r>
              <a:rPr lang="zh-CN" altLang="en-US" sz="2800" dirty="0"/>
              <a:t>情绪的主人</a:t>
            </a:r>
            <a:endParaRPr lang="en-US" altLang="zh-CN" sz="280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708B65-8893-8A9E-91AF-F579642A0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4497" y="2440361"/>
            <a:ext cx="2302422" cy="990336"/>
          </a:xfrm>
        </p:spPr>
        <p:txBody>
          <a:bodyPr anchor="ctr"/>
          <a:lstStyle/>
          <a:p>
            <a:r>
              <a:rPr lang="zh-CN" altLang="en-US" sz="2800" dirty="0"/>
              <a:t>个人及小组</a:t>
            </a:r>
            <a:endParaRPr lang="en-US" altLang="zh-CN" sz="2800" dirty="0"/>
          </a:p>
          <a:p>
            <a:r>
              <a:rPr lang="zh-CN" altLang="en-US" sz="2800" dirty="0"/>
              <a:t>积分公布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71430-D825-CF96-8EA1-9F7C5E6F2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67792" y="2440361"/>
            <a:ext cx="2302422" cy="990336"/>
          </a:xfrm>
        </p:spPr>
        <p:txBody>
          <a:bodyPr anchor="ctr"/>
          <a:lstStyle/>
          <a:p>
            <a:r>
              <a:rPr lang="zh-CN" altLang="en-US" sz="2800" dirty="0"/>
              <a:t>班干部</a:t>
            </a:r>
            <a:endParaRPr lang="en-US" altLang="zh-CN" sz="2800" dirty="0"/>
          </a:p>
          <a:p>
            <a:r>
              <a:rPr lang="zh-CN" altLang="en-US" sz="2800" dirty="0"/>
              <a:t>总结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FA7047-CCDD-FA8F-C52F-19B3C0E778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24497" y="4142947"/>
            <a:ext cx="2302422" cy="990336"/>
          </a:xfrm>
        </p:spPr>
        <p:txBody>
          <a:bodyPr anchor="ctr"/>
          <a:lstStyle/>
          <a:p>
            <a:r>
              <a:rPr lang="zh-CN" altLang="en-US" sz="2800" dirty="0"/>
              <a:t>情绪对我们</a:t>
            </a:r>
            <a:endParaRPr lang="en-US" altLang="zh-CN" sz="2800" dirty="0"/>
          </a:p>
          <a:p>
            <a:r>
              <a:rPr lang="zh-CN" altLang="en-US" sz="2800" dirty="0"/>
              <a:t>的影响</a:t>
            </a:r>
          </a:p>
        </p:txBody>
      </p:sp>
    </p:spTree>
    <p:extLst>
      <p:ext uri="{BB962C8B-B14F-4D97-AF65-F5344CB8AC3E}">
        <p14:creationId xmlns:p14="http://schemas.microsoft.com/office/powerpoint/2010/main" val="27521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uiExpand="1" build="p"/>
      <p:bldP spid="3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7A618418-AEFF-D61B-C758-3AE515ACC1B8}"/>
              </a:ext>
            </a:extLst>
          </p:cNvPr>
          <p:cNvSpPr/>
          <p:nvPr/>
        </p:nvSpPr>
        <p:spPr bwMode="auto">
          <a:xfrm>
            <a:off x="658813" y="918492"/>
            <a:ext cx="3492000" cy="13892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D546A-DFAE-6C26-8775-20C01CE4F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如何应用情绪</a:t>
            </a:r>
            <a:r>
              <a:rPr lang="en-US" altLang="zh-CN" dirty="0">
                <a:latin typeface="+mj-lt"/>
              </a:rPr>
              <a:t>ABC</a:t>
            </a:r>
            <a:endParaRPr lang="zh-CN" altLang="en-US" dirty="0">
              <a:latin typeface="+mj-lt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6AE593A-3D31-39EE-36E9-B52534ECE2EB}"/>
              </a:ext>
            </a:extLst>
          </p:cNvPr>
          <p:cNvCxnSpPr>
            <a:cxnSpLocks/>
          </p:cNvCxnSpPr>
          <p:nvPr/>
        </p:nvCxnSpPr>
        <p:spPr>
          <a:xfrm flipV="1">
            <a:off x="4192537" y="2074383"/>
            <a:ext cx="0" cy="1008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C5384EB-45E0-612E-B893-85A7ABD95581}"/>
              </a:ext>
            </a:extLst>
          </p:cNvPr>
          <p:cNvGrpSpPr/>
          <p:nvPr/>
        </p:nvGrpSpPr>
        <p:grpSpPr>
          <a:xfrm>
            <a:off x="4423546" y="4680428"/>
            <a:ext cx="2858324" cy="1008000"/>
            <a:chOff x="4162291" y="4680428"/>
            <a:chExt cx="2858324" cy="100800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7F9D160-26A1-CD4B-4D8B-D8E6225F1F6B}"/>
                </a:ext>
              </a:extLst>
            </p:cNvPr>
            <p:cNvSpPr txBox="1"/>
            <p:nvPr/>
          </p:nvSpPr>
          <p:spPr>
            <a:xfrm>
              <a:off x="4981478" y="4864524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转化情绪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C693961-3C76-1CF0-8897-5594A3C6B933}"/>
                </a:ext>
              </a:extLst>
            </p:cNvPr>
            <p:cNvSpPr txBox="1"/>
            <p:nvPr/>
          </p:nvSpPr>
          <p:spPr>
            <a:xfrm>
              <a:off x="4981478" y="5233951"/>
              <a:ext cx="1846659" cy="271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适宜的方式调节情绪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13A149D9-08B3-57A7-FD59-B38CB0D46840}"/>
                </a:ext>
              </a:extLst>
            </p:cNvPr>
            <p:cNvSpPr/>
            <p:nvPr/>
          </p:nvSpPr>
          <p:spPr>
            <a:xfrm>
              <a:off x="4500615" y="4680428"/>
              <a:ext cx="2520000" cy="100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2A76471-CE12-E78F-12F0-CFB3CB83806C}"/>
                </a:ext>
              </a:extLst>
            </p:cNvPr>
            <p:cNvSpPr/>
            <p:nvPr/>
          </p:nvSpPr>
          <p:spPr>
            <a:xfrm>
              <a:off x="4162291" y="484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C9D7908-14C5-E89E-D616-52F1E58C797B}"/>
              </a:ext>
            </a:extLst>
          </p:cNvPr>
          <p:cNvCxnSpPr>
            <a:cxnSpLocks/>
          </p:cNvCxnSpPr>
          <p:nvPr/>
        </p:nvCxnSpPr>
        <p:spPr>
          <a:xfrm flipV="1">
            <a:off x="4192537" y="3148683"/>
            <a:ext cx="0" cy="1008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9FE544F-15E1-9983-5C47-D3B464C855DC}"/>
              </a:ext>
            </a:extLst>
          </p:cNvPr>
          <p:cNvCxnSpPr>
            <a:cxnSpLocks/>
          </p:cNvCxnSpPr>
          <p:nvPr/>
        </p:nvCxnSpPr>
        <p:spPr>
          <a:xfrm flipV="1">
            <a:off x="4192537" y="4161293"/>
            <a:ext cx="0" cy="1008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D4052AB-E243-6309-C03F-15CC66DCF05A}"/>
              </a:ext>
            </a:extLst>
          </p:cNvPr>
          <p:cNvCxnSpPr>
            <a:cxnSpLocks/>
          </p:cNvCxnSpPr>
          <p:nvPr/>
        </p:nvCxnSpPr>
        <p:spPr>
          <a:xfrm flipV="1">
            <a:off x="4192537" y="5130362"/>
            <a:ext cx="0" cy="1008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2196AE3-43A3-04D1-6C75-D422857CD154}"/>
              </a:ext>
            </a:extLst>
          </p:cNvPr>
          <p:cNvGrpSpPr/>
          <p:nvPr/>
        </p:nvGrpSpPr>
        <p:grpSpPr>
          <a:xfrm flipH="1">
            <a:off x="1159090" y="3670862"/>
            <a:ext cx="2858324" cy="1008000"/>
            <a:chOff x="4162291" y="4680428"/>
            <a:chExt cx="2858324" cy="1008000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06F614F-216B-08E4-66A9-D80EA9C00E33}"/>
                </a:ext>
              </a:extLst>
            </p:cNvPr>
            <p:cNvSpPr txBox="1"/>
            <p:nvPr/>
          </p:nvSpPr>
          <p:spPr>
            <a:xfrm>
              <a:off x="5765283" y="4864524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分析情绪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D396E9F-3CAB-F128-94D1-B6B5C1284114}"/>
                </a:ext>
              </a:extLst>
            </p:cNvPr>
            <p:cNvSpPr txBox="1"/>
            <p:nvPr/>
          </p:nvSpPr>
          <p:spPr>
            <a:xfrm>
              <a:off x="5550481" y="5233951"/>
              <a:ext cx="1240724" cy="271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运用情绪</a:t>
              </a:r>
              <a:r>
                <a:rPr lang="en-US" altLang="zh-CN" sz="1600" dirty="0"/>
                <a:t>ABC</a:t>
              </a: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E5654E5D-33B3-2DD2-A4DE-6140C7858A58}"/>
                </a:ext>
              </a:extLst>
            </p:cNvPr>
            <p:cNvSpPr/>
            <p:nvPr/>
          </p:nvSpPr>
          <p:spPr>
            <a:xfrm>
              <a:off x="4500615" y="4680428"/>
              <a:ext cx="2520000" cy="100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A7CDB42-1CAA-E191-78FA-0BC0DFDAB5B5}"/>
                </a:ext>
              </a:extLst>
            </p:cNvPr>
            <p:cNvSpPr/>
            <p:nvPr/>
          </p:nvSpPr>
          <p:spPr>
            <a:xfrm>
              <a:off x="4162291" y="484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E1670B1-A247-3C51-D6EE-DC003318E6FC}"/>
              </a:ext>
            </a:extLst>
          </p:cNvPr>
          <p:cNvGrpSpPr/>
          <p:nvPr/>
        </p:nvGrpSpPr>
        <p:grpSpPr>
          <a:xfrm>
            <a:off x="4380578" y="2661296"/>
            <a:ext cx="2858324" cy="1008000"/>
            <a:chOff x="4162291" y="4680428"/>
            <a:chExt cx="2858324" cy="1008000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BD79EAA-2AA9-41D4-62DF-251DF277E4CC}"/>
                </a:ext>
              </a:extLst>
            </p:cNvPr>
            <p:cNvSpPr txBox="1"/>
            <p:nvPr/>
          </p:nvSpPr>
          <p:spPr>
            <a:xfrm>
              <a:off x="4981478" y="4864524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接纳情绪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A89FFE5-9FA0-541F-FEFE-BD0A7172EDFA}"/>
                </a:ext>
              </a:extLst>
            </p:cNvPr>
            <p:cNvSpPr txBox="1"/>
            <p:nvPr/>
          </p:nvSpPr>
          <p:spPr>
            <a:xfrm>
              <a:off x="4981478" y="5233951"/>
              <a:ext cx="1231106" cy="271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有情绪很正常</a:t>
              </a: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84A177D8-E6D8-D79E-22C5-B260063598AF}"/>
                </a:ext>
              </a:extLst>
            </p:cNvPr>
            <p:cNvSpPr/>
            <p:nvPr/>
          </p:nvSpPr>
          <p:spPr>
            <a:xfrm>
              <a:off x="4500615" y="4680428"/>
              <a:ext cx="2520000" cy="100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B4B8241-7076-3039-B644-CFEB5836718F}"/>
                </a:ext>
              </a:extLst>
            </p:cNvPr>
            <p:cNvSpPr/>
            <p:nvPr/>
          </p:nvSpPr>
          <p:spPr>
            <a:xfrm>
              <a:off x="4162291" y="484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4D39C9F-1F20-098F-1E21-5592981C1B9A}"/>
              </a:ext>
            </a:extLst>
          </p:cNvPr>
          <p:cNvGrpSpPr/>
          <p:nvPr/>
        </p:nvGrpSpPr>
        <p:grpSpPr>
          <a:xfrm flipH="1">
            <a:off x="1159090" y="1651730"/>
            <a:ext cx="2858324" cy="1008000"/>
            <a:chOff x="4162291" y="4680428"/>
            <a:chExt cx="2858324" cy="1008000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0B2B7D9-3CC3-83EB-395B-1F3E5E87DCA5}"/>
                </a:ext>
              </a:extLst>
            </p:cNvPr>
            <p:cNvSpPr txBox="1"/>
            <p:nvPr/>
          </p:nvSpPr>
          <p:spPr>
            <a:xfrm>
              <a:off x="5771219" y="4864524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体察情绪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4140CCA6-6761-AA9C-9320-8E5FA754415C}"/>
                </a:ext>
              </a:extLst>
            </p:cNvPr>
            <p:cNvSpPr txBox="1"/>
            <p:nvPr/>
          </p:nvSpPr>
          <p:spPr>
            <a:xfrm>
              <a:off x="4950482" y="5233951"/>
              <a:ext cx="1846659" cy="271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“我的情绪怎么了？”</a:t>
              </a: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ED695284-0F83-A58D-4169-6FB5ECDDF575}"/>
                </a:ext>
              </a:extLst>
            </p:cNvPr>
            <p:cNvSpPr/>
            <p:nvPr/>
          </p:nvSpPr>
          <p:spPr>
            <a:xfrm>
              <a:off x="4500615" y="4680428"/>
              <a:ext cx="2520000" cy="100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9B58C5B-F719-8CA5-A9CB-29B18C36E707}"/>
                </a:ext>
              </a:extLst>
            </p:cNvPr>
            <p:cNvSpPr/>
            <p:nvPr/>
          </p:nvSpPr>
          <p:spPr>
            <a:xfrm>
              <a:off x="4162291" y="484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19A17E8E-9ABA-DAD8-87D9-D2B83C67AFB6}"/>
              </a:ext>
            </a:extLst>
          </p:cNvPr>
          <p:cNvGrpSpPr/>
          <p:nvPr/>
        </p:nvGrpSpPr>
        <p:grpSpPr>
          <a:xfrm>
            <a:off x="7424409" y="1890497"/>
            <a:ext cx="3636667" cy="3797931"/>
            <a:chOff x="7456660" y="1955992"/>
            <a:chExt cx="3636667" cy="3797931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3C5764A0-2B0A-E303-8E7B-B6FF7DA0D7F4}"/>
                </a:ext>
              </a:extLst>
            </p:cNvPr>
            <p:cNvGrpSpPr/>
            <p:nvPr/>
          </p:nvGrpSpPr>
          <p:grpSpPr>
            <a:xfrm>
              <a:off x="7456660" y="1955992"/>
              <a:ext cx="3636667" cy="3797931"/>
              <a:chOff x="7683496" y="2361208"/>
              <a:chExt cx="3346840" cy="3495252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032C1D60-A87C-D567-DBC9-F47344E760CB}"/>
                  </a:ext>
                </a:extLst>
              </p:cNvPr>
              <p:cNvSpPr/>
              <p:nvPr/>
            </p:nvSpPr>
            <p:spPr>
              <a:xfrm>
                <a:off x="8210443" y="2923176"/>
                <a:ext cx="586230" cy="794392"/>
              </a:xfrm>
              <a:custGeom>
                <a:avLst/>
                <a:gdLst>
                  <a:gd name="connsiteX0" fmla="*/ 197524 w 586230"/>
                  <a:gd name="connsiteY0" fmla="*/ 794392 h 794392"/>
                  <a:gd name="connsiteX1" fmla="*/ 9884 w 586230"/>
                  <a:gd name="connsiteY1" fmla="*/ 338131 h 794392"/>
                  <a:gd name="connsiteX2" fmla="*/ 585047 w 586230"/>
                  <a:gd name="connsiteY2" fmla="*/ 0 h 794392"/>
                  <a:gd name="connsiteX3" fmla="*/ 586231 w 586230"/>
                  <a:gd name="connsiteY3" fmla="*/ 10239 h 794392"/>
                  <a:gd name="connsiteX4" fmla="*/ 19814 w 586230"/>
                  <a:gd name="connsiteY4" fmla="*/ 340755 h 794392"/>
                  <a:gd name="connsiteX5" fmla="*/ 204727 w 586230"/>
                  <a:gd name="connsiteY5" fmla="*/ 787035 h 794392"/>
                  <a:gd name="connsiteX6" fmla="*/ 197524 w 586230"/>
                  <a:gd name="connsiteY6" fmla="*/ 794392 h 794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230" h="794392">
                    <a:moveTo>
                      <a:pt x="197524" y="794392"/>
                    </a:moveTo>
                    <a:cubicBezTo>
                      <a:pt x="39726" y="639064"/>
                      <a:pt x="-26903" y="477047"/>
                      <a:pt x="9884" y="338131"/>
                    </a:cubicBezTo>
                    <a:cubicBezTo>
                      <a:pt x="57064" y="159908"/>
                      <a:pt x="266724" y="36633"/>
                      <a:pt x="585047" y="0"/>
                    </a:cubicBezTo>
                    <a:lnTo>
                      <a:pt x="586231" y="10239"/>
                    </a:lnTo>
                    <a:cubicBezTo>
                      <a:pt x="272332" y="46357"/>
                      <a:pt x="65862" y="166853"/>
                      <a:pt x="19814" y="340755"/>
                    </a:cubicBezTo>
                    <a:cubicBezTo>
                      <a:pt x="-15995" y="475915"/>
                      <a:pt x="49707" y="634433"/>
                      <a:pt x="204727" y="787035"/>
                    </a:cubicBezTo>
                    <a:lnTo>
                      <a:pt x="197524" y="794392"/>
                    </a:ln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7CD9E4B8-42B4-4FBF-B771-6751C5F61327}"/>
                  </a:ext>
                </a:extLst>
              </p:cNvPr>
              <p:cNvSpPr/>
              <p:nvPr/>
            </p:nvSpPr>
            <p:spPr>
              <a:xfrm>
                <a:off x="8609858" y="3871148"/>
                <a:ext cx="1389003" cy="397762"/>
              </a:xfrm>
              <a:custGeom>
                <a:avLst/>
                <a:gdLst>
                  <a:gd name="connsiteX0" fmla="*/ 1320369 w 1389003"/>
                  <a:gd name="connsiteY0" fmla="*/ 397762 h 397762"/>
                  <a:gd name="connsiteX1" fmla="*/ 696946 w 1389003"/>
                  <a:gd name="connsiteY1" fmla="*/ 312252 h 397762"/>
                  <a:gd name="connsiteX2" fmla="*/ 0 w 1389003"/>
                  <a:gd name="connsiteY2" fmla="*/ 8541 h 397762"/>
                  <a:gd name="connsiteX3" fmla="*/ 5711 w 1389003"/>
                  <a:gd name="connsiteY3" fmla="*/ 0 h 397762"/>
                  <a:gd name="connsiteX4" fmla="*/ 699570 w 1389003"/>
                  <a:gd name="connsiteY4" fmla="*/ 302322 h 397762"/>
                  <a:gd name="connsiteX5" fmla="*/ 1388643 w 1389003"/>
                  <a:gd name="connsiteY5" fmla="*/ 386289 h 397762"/>
                  <a:gd name="connsiteX6" fmla="*/ 1389004 w 1389003"/>
                  <a:gd name="connsiteY6" fmla="*/ 396579 h 397762"/>
                  <a:gd name="connsiteX7" fmla="*/ 1320369 w 1389003"/>
                  <a:gd name="connsiteY7" fmla="*/ 397762 h 39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9003" h="397762">
                    <a:moveTo>
                      <a:pt x="1320369" y="397762"/>
                    </a:moveTo>
                    <a:cubicBezTo>
                      <a:pt x="1123469" y="397762"/>
                      <a:pt x="909487" y="368487"/>
                      <a:pt x="696946" y="312252"/>
                    </a:cubicBezTo>
                    <a:cubicBezTo>
                      <a:pt x="434086" y="242691"/>
                      <a:pt x="193093" y="137630"/>
                      <a:pt x="0" y="8541"/>
                    </a:cubicBezTo>
                    <a:lnTo>
                      <a:pt x="5711" y="0"/>
                    </a:lnTo>
                    <a:cubicBezTo>
                      <a:pt x="197878" y="128523"/>
                      <a:pt x="437791" y="233070"/>
                      <a:pt x="699570" y="302322"/>
                    </a:cubicBezTo>
                    <a:cubicBezTo>
                      <a:pt x="936087" y="364937"/>
                      <a:pt x="1174404" y="393955"/>
                      <a:pt x="1388643" y="386289"/>
                    </a:cubicBezTo>
                    <a:lnTo>
                      <a:pt x="1389004" y="396579"/>
                    </a:lnTo>
                    <a:cubicBezTo>
                      <a:pt x="1366417" y="397351"/>
                      <a:pt x="1343521" y="397762"/>
                      <a:pt x="1320369" y="397762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B043DF61-3B0B-CB4F-B15E-76D95405A5F3}"/>
                  </a:ext>
                </a:extLst>
              </p:cNvPr>
              <p:cNvSpPr/>
              <p:nvPr/>
            </p:nvSpPr>
            <p:spPr>
              <a:xfrm>
                <a:off x="9618026" y="2997676"/>
                <a:ext cx="1099219" cy="1206509"/>
              </a:xfrm>
              <a:custGeom>
                <a:avLst/>
                <a:gdLst>
                  <a:gd name="connsiteX0" fmla="*/ 763934 w 1099219"/>
                  <a:gd name="connsiteY0" fmla="*/ 1206509 h 1206509"/>
                  <a:gd name="connsiteX1" fmla="*/ 760641 w 1099219"/>
                  <a:gd name="connsiteY1" fmla="*/ 1196785 h 1206509"/>
                  <a:gd name="connsiteX2" fmla="*/ 1079170 w 1099219"/>
                  <a:gd name="connsiteY2" fmla="*/ 919365 h 1206509"/>
                  <a:gd name="connsiteX3" fmla="*/ 828144 w 1099219"/>
                  <a:gd name="connsiteY3" fmla="*/ 412889 h 1206509"/>
                  <a:gd name="connsiteX4" fmla="*/ 0 w 1099219"/>
                  <a:gd name="connsiteY4" fmla="*/ 9930 h 1206509"/>
                  <a:gd name="connsiteX5" fmla="*/ 2624 w 1099219"/>
                  <a:gd name="connsiteY5" fmla="*/ 0 h 1206509"/>
                  <a:gd name="connsiteX6" fmla="*/ 834781 w 1099219"/>
                  <a:gd name="connsiteY6" fmla="*/ 405068 h 1206509"/>
                  <a:gd name="connsiteX7" fmla="*/ 1089100 w 1099219"/>
                  <a:gd name="connsiteY7" fmla="*/ 922041 h 1206509"/>
                  <a:gd name="connsiteX8" fmla="*/ 763934 w 1099219"/>
                  <a:gd name="connsiteY8" fmla="*/ 1206509 h 120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9219" h="1206509">
                    <a:moveTo>
                      <a:pt x="763934" y="1206509"/>
                    </a:moveTo>
                    <a:lnTo>
                      <a:pt x="760641" y="1196785"/>
                    </a:lnTo>
                    <a:cubicBezTo>
                      <a:pt x="936756" y="1137257"/>
                      <a:pt x="1046910" y="1041302"/>
                      <a:pt x="1079170" y="919365"/>
                    </a:cubicBezTo>
                    <a:cubicBezTo>
                      <a:pt x="1120227" y="764346"/>
                      <a:pt x="1031064" y="584475"/>
                      <a:pt x="828144" y="412889"/>
                    </a:cubicBezTo>
                    <a:cubicBezTo>
                      <a:pt x="624195" y="240427"/>
                      <a:pt x="330105" y="97293"/>
                      <a:pt x="0" y="9930"/>
                    </a:cubicBezTo>
                    <a:lnTo>
                      <a:pt x="2624" y="0"/>
                    </a:lnTo>
                    <a:cubicBezTo>
                      <a:pt x="334170" y="87774"/>
                      <a:pt x="629700" y="231629"/>
                      <a:pt x="834781" y="405068"/>
                    </a:cubicBezTo>
                    <a:cubicBezTo>
                      <a:pt x="1040891" y="579382"/>
                      <a:pt x="1131238" y="763008"/>
                      <a:pt x="1089100" y="922041"/>
                    </a:cubicBezTo>
                    <a:cubicBezTo>
                      <a:pt x="1055914" y="1047425"/>
                      <a:pt x="943496" y="1145849"/>
                      <a:pt x="763934" y="120650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ACE677C-62F6-B288-C53D-7AE0B239A873}"/>
                  </a:ext>
                </a:extLst>
              </p:cNvPr>
              <p:cNvSpPr/>
              <p:nvPr/>
            </p:nvSpPr>
            <p:spPr>
              <a:xfrm>
                <a:off x="7925312" y="3640599"/>
                <a:ext cx="843733" cy="632632"/>
              </a:xfrm>
              <a:custGeom>
                <a:avLst/>
                <a:gdLst>
                  <a:gd name="connsiteX0" fmla="*/ 839514 w 843733"/>
                  <a:gd name="connsiteY0" fmla="*/ 632633 h 632632"/>
                  <a:gd name="connsiteX1" fmla="*/ 0 w 843733"/>
                  <a:gd name="connsiteY1" fmla="*/ 5711 h 632632"/>
                  <a:gd name="connsiteX2" fmla="*/ 8592 w 843733"/>
                  <a:gd name="connsiteY2" fmla="*/ 0 h 632632"/>
                  <a:gd name="connsiteX3" fmla="*/ 843733 w 843733"/>
                  <a:gd name="connsiteY3" fmla="*/ 623166 h 632632"/>
                  <a:gd name="connsiteX4" fmla="*/ 839514 w 843733"/>
                  <a:gd name="connsiteY4" fmla="*/ 632633 h 63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733" h="632632">
                    <a:moveTo>
                      <a:pt x="839514" y="632633"/>
                    </a:moveTo>
                    <a:cubicBezTo>
                      <a:pt x="452608" y="460995"/>
                      <a:pt x="154454" y="238369"/>
                      <a:pt x="0" y="5711"/>
                    </a:cubicBezTo>
                    <a:lnTo>
                      <a:pt x="8592" y="0"/>
                    </a:lnTo>
                    <a:cubicBezTo>
                      <a:pt x="161966" y="231063"/>
                      <a:pt x="458576" y="452351"/>
                      <a:pt x="843733" y="623166"/>
                    </a:cubicBezTo>
                    <a:lnTo>
                      <a:pt x="839514" y="632633"/>
                    </a:ln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CCE925A3-C133-0047-005F-E6003E8D3861}"/>
                  </a:ext>
                </a:extLst>
              </p:cNvPr>
              <p:cNvSpPr/>
              <p:nvPr/>
            </p:nvSpPr>
            <p:spPr>
              <a:xfrm>
                <a:off x="10003441" y="4450941"/>
                <a:ext cx="790276" cy="119570"/>
              </a:xfrm>
              <a:custGeom>
                <a:avLst/>
                <a:gdLst>
                  <a:gd name="connsiteX0" fmla="*/ 121783 w 790276"/>
                  <a:gd name="connsiteY0" fmla="*/ 119570 h 119570"/>
                  <a:gd name="connsiteX1" fmla="*/ 0 w 790276"/>
                  <a:gd name="connsiteY1" fmla="*/ 116895 h 119570"/>
                  <a:gd name="connsiteX2" fmla="*/ 463 w 790276"/>
                  <a:gd name="connsiteY2" fmla="*/ 106605 h 119570"/>
                  <a:gd name="connsiteX3" fmla="*/ 786418 w 790276"/>
                  <a:gd name="connsiteY3" fmla="*/ 0 h 119570"/>
                  <a:gd name="connsiteX4" fmla="*/ 790277 w 790276"/>
                  <a:gd name="connsiteY4" fmla="*/ 9570 h 119570"/>
                  <a:gd name="connsiteX5" fmla="*/ 121783 w 790276"/>
                  <a:gd name="connsiteY5" fmla="*/ 119570 h 11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276" h="119570">
                    <a:moveTo>
                      <a:pt x="121783" y="119570"/>
                    </a:moveTo>
                    <a:cubicBezTo>
                      <a:pt x="81857" y="119570"/>
                      <a:pt x="41263" y="118696"/>
                      <a:pt x="0" y="116895"/>
                    </a:cubicBezTo>
                    <a:lnTo>
                      <a:pt x="463" y="106605"/>
                    </a:lnTo>
                    <a:cubicBezTo>
                      <a:pt x="308444" y="119931"/>
                      <a:pt x="580205" y="83092"/>
                      <a:pt x="786418" y="0"/>
                    </a:cubicBezTo>
                    <a:lnTo>
                      <a:pt x="790277" y="9570"/>
                    </a:lnTo>
                    <a:cubicBezTo>
                      <a:pt x="610406" y="82012"/>
                      <a:pt x="381144" y="119570"/>
                      <a:pt x="121783" y="11957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D52C4EC-D29C-CFB5-AAA3-86D9673630DA}"/>
                  </a:ext>
                </a:extLst>
              </p:cNvPr>
              <p:cNvSpPr/>
              <p:nvPr/>
            </p:nvSpPr>
            <p:spPr>
              <a:xfrm>
                <a:off x="8628071" y="2749707"/>
                <a:ext cx="1275864" cy="182730"/>
              </a:xfrm>
              <a:custGeom>
                <a:avLst/>
                <a:gdLst>
                  <a:gd name="connsiteX0" fmla="*/ 1272675 w 1275864"/>
                  <a:gd name="connsiteY0" fmla="*/ 182730 h 182730"/>
                  <a:gd name="connsiteX1" fmla="*/ 1077163 w 1275864"/>
                  <a:gd name="connsiteY1" fmla="*/ 125106 h 182730"/>
                  <a:gd name="connsiteX2" fmla="*/ 1029 w 1275864"/>
                  <a:gd name="connsiteY2" fmla="*/ 22206 h 182730"/>
                  <a:gd name="connsiteX3" fmla="*/ 0 w 1275864"/>
                  <a:gd name="connsiteY3" fmla="*/ 11967 h 182730"/>
                  <a:gd name="connsiteX4" fmla="*/ 1079787 w 1275864"/>
                  <a:gd name="connsiteY4" fmla="*/ 115125 h 182730"/>
                  <a:gd name="connsiteX5" fmla="*/ 1275864 w 1275864"/>
                  <a:gd name="connsiteY5" fmla="*/ 172903 h 182730"/>
                  <a:gd name="connsiteX6" fmla="*/ 1272675 w 1275864"/>
                  <a:gd name="connsiteY6" fmla="*/ 182730 h 18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5864" h="182730">
                    <a:moveTo>
                      <a:pt x="1272675" y="182730"/>
                    </a:moveTo>
                    <a:cubicBezTo>
                      <a:pt x="1208722" y="161893"/>
                      <a:pt x="1142968" y="142548"/>
                      <a:pt x="1077163" y="125106"/>
                    </a:cubicBezTo>
                    <a:cubicBezTo>
                      <a:pt x="698644" y="24881"/>
                      <a:pt x="326504" y="-10671"/>
                      <a:pt x="1029" y="22206"/>
                    </a:cubicBezTo>
                    <a:lnTo>
                      <a:pt x="0" y="11967"/>
                    </a:lnTo>
                    <a:cubicBezTo>
                      <a:pt x="326658" y="-21064"/>
                      <a:pt x="700084" y="14591"/>
                      <a:pt x="1079787" y="115125"/>
                    </a:cubicBezTo>
                    <a:cubicBezTo>
                      <a:pt x="1145747" y="132566"/>
                      <a:pt x="1211706" y="152015"/>
                      <a:pt x="1275864" y="172903"/>
                    </a:cubicBezTo>
                    <a:lnTo>
                      <a:pt x="1272675" y="182730"/>
                    </a:ln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ED60E8E5-8284-1F4E-E931-543634877338}"/>
                  </a:ext>
                </a:extLst>
              </p:cNvPr>
              <p:cNvSpPr/>
              <p:nvPr/>
            </p:nvSpPr>
            <p:spPr>
              <a:xfrm>
                <a:off x="7968627" y="2938611"/>
                <a:ext cx="586230" cy="794392"/>
              </a:xfrm>
              <a:custGeom>
                <a:avLst/>
                <a:gdLst>
                  <a:gd name="connsiteX0" fmla="*/ 197524 w 586230"/>
                  <a:gd name="connsiteY0" fmla="*/ 794392 h 794392"/>
                  <a:gd name="connsiteX1" fmla="*/ 9884 w 586230"/>
                  <a:gd name="connsiteY1" fmla="*/ 338131 h 794392"/>
                  <a:gd name="connsiteX2" fmla="*/ 585047 w 586230"/>
                  <a:gd name="connsiteY2" fmla="*/ 0 h 794392"/>
                  <a:gd name="connsiteX3" fmla="*/ 586231 w 586230"/>
                  <a:gd name="connsiteY3" fmla="*/ 10239 h 794392"/>
                  <a:gd name="connsiteX4" fmla="*/ 19814 w 586230"/>
                  <a:gd name="connsiteY4" fmla="*/ 340755 h 794392"/>
                  <a:gd name="connsiteX5" fmla="*/ 204727 w 586230"/>
                  <a:gd name="connsiteY5" fmla="*/ 787035 h 794392"/>
                  <a:gd name="connsiteX6" fmla="*/ 197524 w 586230"/>
                  <a:gd name="connsiteY6" fmla="*/ 794392 h 794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230" h="794392">
                    <a:moveTo>
                      <a:pt x="197524" y="794392"/>
                    </a:moveTo>
                    <a:cubicBezTo>
                      <a:pt x="39726" y="639064"/>
                      <a:pt x="-26903" y="477047"/>
                      <a:pt x="9884" y="338131"/>
                    </a:cubicBezTo>
                    <a:cubicBezTo>
                      <a:pt x="57064" y="159908"/>
                      <a:pt x="266724" y="36633"/>
                      <a:pt x="585047" y="0"/>
                    </a:cubicBezTo>
                    <a:lnTo>
                      <a:pt x="586231" y="10239"/>
                    </a:lnTo>
                    <a:cubicBezTo>
                      <a:pt x="272332" y="46357"/>
                      <a:pt x="65862" y="166853"/>
                      <a:pt x="19814" y="340755"/>
                    </a:cubicBezTo>
                    <a:cubicBezTo>
                      <a:pt x="-15995" y="475915"/>
                      <a:pt x="49707" y="634433"/>
                      <a:pt x="204727" y="787035"/>
                    </a:cubicBezTo>
                    <a:lnTo>
                      <a:pt x="197524" y="794392"/>
                    </a:ln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79D2F803-9F00-F0D5-1C93-EC5B2F6A6352}"/>
                  </a:ext>
                </a:extLst>
              </p:cNvPr>
              <p:cNvSpPr/>
              <p:nvPr/>
            </p:nvSpPr>
            <p:spPr>
              <a:xfrm>
                <a:off x="8368042" y="3886583"/>
                <a:ext cx="1389003" cy="397762"/>
              </a:xfrm>
              <a:custGeom>
                <a:avLst/>
                <a:gdLst>
                  <a:gd name="connsiteX0" fmla="*/ 1320369 w 1389003"/>
                  <a:gd name="connsiteY0" fmla="*/ 397762 h 397762"/>
                  <a:gd name="connsiteX1" fmla="*/ 696946 w 1389003"/>
                  <a:gd name="connsiteY1" fmla="*/ 312252 h 397762"/>
                  <a:gd name="connsiteX2" fmla="*/ 0 w 1389003"/>
                  <a:gd name="connsiteY2" fmla="*/ 8541 h 397762"/>
                  <a:gd name="connsiteX3" fmla="*/ 5711 w 1389003"/>
                  <a:gd name="connsiteY3" fmla="*/ 0 h 397762"/>
                  <a:gd name="connsiteX4" fmla="*/ 699570 w 1389003"/>
                  <a:gd name="connsiteY4" fmla="*/ 302322 h 397762"/>
                  <a:gd name="connsiteX5" fmla="*/ 1388643 w 1389003"/>
                  <a:gd name="connsiteY5" fmla="*/ 386289 h 397762"/>
                  <a:gd name="connsiteX6" fmla="*/ 1389004 w 1389003"/>
                  <a:gd name="connsiteY6" fmla="*/ 396579 h 397762"/>
                  <a:gd name="connsiteX7" fmla="*/ 1320369 w 1389003"/>
                  <a:gd name="connsiteY7" fmla="*/ 397762 h 39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9003" h="397762">
                    <a:moveTo>
                      <a:pt x="1320369" y="397762"/>
                    </a:moveTo>
                    <a:cubicBezTo>
                      <a:pt x="1123469" y="397762"/>
                      <a:pt x="909487" y="368487"/>
                      <a:pt x="696946" y="312252"/>
                    </a:cubicBezTo>
                    <a:cubicBezTo>
                      <a:pt x="434086" y="242691"/>
                      <a:pt x="193093" y="137630"/>
                      <a:pt x="0" y="8541"/>
                    </a:cubicBezTo>
                    <a:lnTo>
                      <a:pt x="5711" y="0"/>
                    </a:lnTo>
                    <a:cubicBezTo>
                      <a:pt x="197878" y="128523"/>
                      <a:pt x="437791" y="233070"/>
                      <a:pt x="699570" y="302322"/>
                    </a:cubicBezTo>
                    <a:cubicBezTo>
                      <a:pt x="936087" y="364937"/>
                      <a:pt x="1174404" y="393955"/>
                      <a:pt x="1388643" y="386289"/>
                    </a:cubicBezTo>
                    <a:lnTo>
                      <a:pt x="1389004" y="396579"/>
                    </a:lnTo>
                    <a:cubicBezTo>
                      <a:pt x="1366417" y="397351"/>
                      <a:pt x="1343521" y="397762"/>
                      <a:pt x="1320369" y="397762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E87EAAB-A33E-E020-DEF4-1EC497173107}"/>
                  </a:ext>
                </a:extLst>
              </p:cNvPr>
              <p:cNvSpPr/>
              <p:nvPr/>
            </p:nvSpPr>
            <p:spPr>
              <a:xfrm>
                <a:off x="9376210" y="3013111"/>
                <a:ext cx="1099219" cy="1206509"/>
              </a:xfrm>
              <a:custGeom>
                <a:avLst/>
                <a:gdLst>
                  <a:gd name="connsiteX0" fmla="*/ 763934 w 1099219"/>
                  <a:gd name="connsiteY0" fmla="*/ 1206509 h 1206509"/>
                  <a:gd name="connsiteX1" fmla="*/ 760641 w 1099219"/>
                  <a:gd name="connsiteY1" fmla="*/ 1196785 h 1206509"/>
                  <a:gd name="connsiteX2" fmla="*/ 1079170 w 1099219"/>
                  <a:gd name="connsiteY2" fmla="*/ 919365 h 1206509"/>
                  <a:gd name="connsiteX3" fmla="*/ 828144 w 1099219"/>
                  <a:gd name="connsiteY3" fmla="*/ 412889 h 1206509"/>
                  <a:gd name="connsiteX4" fmla="*/ 0 w 1099219"/>
                  <a:gd name="connsiteY4" fmla="*/ 9930 h 1206509"/>
                  <a:gd name="connsiteX5" fmla="*/ 2624 w 1099219"/>
                  <a:gd name="connsiteY5" fmla="*/ 0 h 1206509"/>
                  <a:gd name="connsiteX6" fmla="*/ 834781 w 1099219"/>
                  <a:gd name="connsiteY6" fmla="*/ 405068 h 1206509"/>
                  <a:gd name="connsiteX7" fmla="*/ 1089100 w 1099219"/>
                  <a:gd name="connsiteY7" fmla="*/ 922041 h 1206509"/>
                  <a:gd name="connsiteX8" fmla="*/ 763934 w 1099219"/>
                  <a:gd name="connsiteY8" fmla="*/ 1206509 h 120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9219" h="1206509">
                    <a:moveTo>
                      <a:pt x="763934" y="1206509"/>
                    </a:moveTo>
                    <a:lnTo>
                      <a:pt x="760641" y="1196785"/>
                    </a:lnTo>
                    <a:cubicBezTo>
                      <a:pt x="936756" y="1137257"/>
                      <a:pt x="1046910" y="1041302"/>
                      <a:pt x="1079170" y="919365"/>
                    </a:cubicBezTo>
                    <a:cubicBezTo>
                      <a:pt x="1120227" y="764346"/>
                      <a:pt x="1031064" y="584475"/>
                      <a:pt x="828144" y="412889"/>
                    </a:cubicBezTo>
                    <a:cubicBezTo>
                      <a:pt x="624195" y="240427"/>
                      <a:pt x="330105" y="97293"/>
                      <a:pt x="0" y="9930"/>
                    </a:cubicBezTo>
                    <a:lnTo>
                      <a:pt x="2624" y="0"/>
                    </a:lnTo>
                    <a:cubicBezTo>
                      <a:pt x="334170" y="87774"/>
                      <a:pt x="629700" y="231629"/>
                      <a:pt x="834781" y="405068"/>
                    </a:cubicBezTo>
                    <a:cubicBezTo>
                      <a:pt x="1040891" y="579382"/>
                      <a:pt x="1131238" y="763008"/>
                      <a:pt x="1089100" y="922041"/>
                    </a:cubicBezTo>
                    <a:cubicBezTo>
                      <a:pt x="1055914" y="1047425"/>
                      <a:pt x="943496" y="1145849"/>
                      <a:pt x="763934" y="120650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1D8C933-76B7-AC81-E273-FB8E350FEC83}"/>
                  </a:ext>
                </a:extLst>
              </p:cNvPr>
              <p:cNvSpPr/>
              <p:nvPr/>
            </p:nvSpPr>
            <p:spPr>
              <a:xfrm>
                <a:off x="7683496" y="3656034"/>
                <a:ext cx="843733" cy="632632"/>
              </a:xfrm>
              <a:custGeom>
                <a:avLst/>
                <a:gdLst>
                  <a:gd name="connsiteX0" fmla="*/ 839514 w 843733"/>
                  <a:gd name="connsiteY0" fmla="*/ 632633 h 632632"/>
                  <a:gd name="connsiteX1" fmla="*/ 0 w 843733"/>
                  <a:gd name="connsiteY1" fmla="*/ 5711 h 632632"/>
                  <a:gd name="connsiteX2" fmla="*/ 8592 w 843733"/>
                  <a:gd name="connsiteY2" fmla="*/ 0 h 632632"/>
                  <a:gd name="connsiteX3" fmla="*/ 843733 w 843733"/>
                  <a:gd name="connsiteY3" fmla="*/ 623166 h 632632"/>
                  <a:gd name="connsiteX4" fmla="*/ 839514 w 843733"/>
                  <a:gd name="connsiteY4" fmla="*/ 632633 h 63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733" h="632632">
                    <a:moveTo>
                      <a:pt x="839514" y="632633"/>
                    </a:moveTo>
                    <a:cubicBezTo>
                      <a:pt x="452608" y="460995"/>
                      <a:pt x="154454" y="238369"/>
                      <a:pt x="0" y="5711"/>
                    </a:cubicBezTo>
                    <a:lnTo>
                      <a:pt x="8592" y="0"/>
                    </a:lnTo>
                    <a:cubicBezTo>
                      <a:pt x="161966" y="231063"/>
                      <a:pt x="458576" y="452351"/>
                      <a:pt x="843733" y="623166"/>
                    </a:cubicBezTo>
                    <a:lnTo>
                      <a:pt x="839514" y="632633"/>
                    </a:ln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BAA5ABD2-3D53-8476-2EED-91C4F11F3BB4}"/>
                  </a:ext>
                </a:extLst>
              </p:cNvPr>
              <p:cNvSpPr/>
              <p:nvPr/>
            </p:nvSpPr>
            <p:spPr>
              <a:xfrm>
                <a:off x="9761624" y="4466376"/>
                <a:ext cx="790276" cy="119570"/>
              </a:xfrm>
              <a:custGeom>
                <a:avLst/>
                <a:gdLst>
                  <a:gd name="connsiteX0" fmla="*/ 121783 w 790276"/>
                  <a:gd name="connsiteY0" fmla="*/ 119570 h 119570"/>
                  <a:gd name="connsiteX1" fmla="*/ 0 w 790276"/>
                  <a:gd name="connsiteY1" fmla="*/ 116895 h 119570"/>
                  <a:gd name="connsiteX2" fmla="*/ 463 w 790276"/>
                  <a:gd name="connsiteY2" fmla="*/ 106605 h 119570"/>
                  <a:gd name="connsiteX3" fmla="*/ 786418 w 790276"/>
                  <a:gd name="connsiteY3" fmla="*/ 0 h 119570"/>
                  <a:gd name="connsiteX4" fmla="*/ 790277 w 790276"/>
                  <a:gd name="connsiteY4" fmla="*/ 9570 h 119570"/>
                  <a:gd name="connsiteX5" fmla="*/ 121783 w 790276"/>
                  <a:gd name="connsiteY5" fmla="*/ 119570 h 11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276" h="119570">
                    <a:moveTo>
                      <a:pt x="121783" y="119570"/>
                    </a:moveTo>
                    <a:cubicBezTo>
                      <a:pt x="81857" y="119570"/>
                      <a:pt x="41263" y="118696"/>
                      <a:pt x="0" y="116895"/>
                    </a:cubicBezTo>
                    <a:lnTo>
                      <a:pt x="463" y="106605"/>
                    </a:lnTo>
                    <a:cubicBezTo>
                      <a:pt x="308444" y="119931"/>
                      <a:pt x="580205" y="83092"/>
                      <a:pt x="786418" y="0"/>
                    </a:cubicBezTo>
                    <a:lnTo>
                      <a:pt x="790277" y="9570"/>
                    </a:lnTo>
                    <a:cubicBezTo>
                      <a:pt x="610406" y="82012"/>
                      <a:pt x="381144" y="119570"/>
                      <a:pt x="121783" y="11957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E8A1B4A5-02DA-F13D-494F-BD91AFC69F25}"/>
                  </a:ext>
                </a:extLst>
              </p:cNvPr>
              <p:cNvSpPr/>
              <p:nvPr/>
            </p:nvSpPr>
            <p:spPr>
              <a:xfrm>
                <a:off x="8386255" y="2765142"/>
                <a:ext cx="1275864" cy="182730"/>
              </a:xfrm>
              <a:custGeom>
                <a:avLst/>
                <a:gdLst>
                  <a:gd name="connsiteX0" fmla="*/ 1272675 w 1275864"/>
                  <a:gd name="connsiteY0" fmla="*/ 182730 h 182730"/>
                  <a:gd name="connsiteX1" fmla="*/ 1077163 w 1275864"/>
                  <a:gd name="connsiteY1" fmla="*/ 125106 h 182730"/>
                  <a:gd name="connsiteX2" fmla="*/ 1029 w 1275864"/>
                  <a:gd name="connsiteY2" fmla="*/ 22206 h 182730"/>
                  <a:gd name="connsiteX3" fmla="*/ 0 w 1275864"/>
                  <a:gd name="connsiteY3" fmla="*/ 11967 h 182730"/>
                  <a:gd name="connsiteX4" fmla="*/ 1079787 w 1275864"/>
                  <a:gd name="connsiteY4" fmla="*/ 115125 h 182730"/>
                  <a:gd name="connsiteX5" fmla="*/ 1275864 w 1275864"/>
                  <a:gd name="connsiteY5" fmla="*/ 172903 h 182730"/>
                  <a:gd name="connsiteX6" fmla="*/ 1272675 w 1275864"/>
                  <a:gd name="connsiteY6" fmla="*/ 182730 h 18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5864" h="182730">
                    <a:moveTo>
                      <a:pt x="1272675" y="182730"/>
                    </a:moveTo>
                    <a:cubicBezTo>
                      <a:pt x="1208722" y="161893"/>
                      <a:pt x="1142968" y="142548"/>
                      <a:pt x="1077163" y="125106"/>
                    </a:cubicBezTo>
                    <a:cubicBezTo>
                      <a:pt x="698644" y="24881"/>
                      <a:pt x="326504" y="-10671"/>
                      <a:pt x="1029" y="22206"/>
                    </a:cubicBezTo>
                    <a:lnTo>
                      <a:pt x="0" y="11967"/>
                    </a:lnTo>
                    <a:cubicBezTo>
                      <a:pt x="326658" y="-21064"/>
                      <a:pt x="700084" y="14591"/>
                      <a:pt x="1079787" y="115125"/>
                    </a:cubicBezTo>
                    <a:cubicBezTo>
                      <a:pt x="1145747" y="132566"/>
                      <a:pt x="1211706" y="152015"/>
                      <a:pt x="1275864" y="172903"/>
                    </a:cubicBezTo>
                    <a:lnTo>
                      <a:pt x="1272675" y="182730"/>
                    </a:ln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038D38E-1F2D-80C2-72F4-0BF2E7D991DB}"/>
                  </a:ext>
                </a:extLst>
              </p:cNvPr>
              <p:cNvGrpSpPr/>
              <p:nvPr/>
            </p:nvGrpSpPr>
            <p:grpSpPr>
              <a:xfrm>
                <a:off x="9011530" y="3101061"/>
                <a:ext cx="940322" cy="2750202"/>
                <a:chOff x="9011530" y="3101061"/>
                <a:chExt cx="940322" cy="2750202"/>
              </a:xfrm>
            </p:grpSpPr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4603BB8D-5FC3-CC69-7ED8-B83B855636AD}"/>
                    </a:ext>
                  </a:extLst>
                </p:cNvPr>
                <p:cNvSpPr/>
                <p:nvPr/>
              </p:nvSpPr>
              <p:spPr>
                <a:xfrm>
                  <a:off x="9722882" y="3863791"/>
                  <a:ext cx="228970" cy="744502"/>
                </a:xfrm>
                <a:custGeom>
                  <a:avLst/>
                  <a:gdLst>
                    <a:gd name="connsiteX0" fmla="*/ 0 w 228970"/>
                    <a:gd name="connsiteY0" fmla="*/ 10290 h 744502"/>
                    <a:gd name="connsiteX1" fmla="*/ 87466 w 228970"/>
                    <a:gd name="connsiteY1" fmla="*/ 0 h 744502"/>
                    <a:gd name="connsiteX2" fmla="*/ 118336 w 228970"/>
                    <a:gd name="connsiteY2" fmla="*/ 267542 h 744502"/>
                    <a:gd name="connsiteX3" fmla="*/ 197158 w 228970"/>
                    <a:gd name="connsiteY3" fmla="*/ 637006 h 744502"/>
                    <a:gd name="connsiteX4" fmla="*/ 223243 w 228970"/>
                    <a:gd name="connsiteY4" fmla="*/ 712689 h 744502"/>
                    <a:gd name="connsiteX5" fmla="*/ 147559 w 228970"/>
                    <a:gd name="connsiteY5" fmla="*/ 738775 h 744502"/>
                    <a:gd name="connsiteX6" fmla="*/ 121474 w 228970"/>
                    <a:gd name="connsiteY6" fmla="*/ 663091 h 744502"/>
                    <a:gd name="connsiteX7" fmla="*/ 135726 w 228970"/>
                    <a:gd name="connsiteY7" fmla="*/ 644724 h 744502"/>
                    <a:gd name="connsiteX8" fmla="*/ 56544 w 228970"/>
                    <a:gd name="connsiteY8" fmla="*/ 427037 h 744502"/>
                    <a:gd name="connsiteX9" fmla="*/ 0 w 228970"/>
                    <a:gd name="connsiteY9" fmla="*/ 10290 h 744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970" h="744502">
                      <a:moveTo>
                        <a:pt x="0" y="10290"/>
                      </a:moveTo>
                      <a:lnTo>
                        <a:pt x="87466" y="0"/>
                      </a:lnTo>
                      <a:lnTo>
                        <a:pt x="118336" y="267542"/>
                      </a:lnTo>
                      <a:lnTo>
                        <a:pt x="197158" y="637006"/>
                      </a:lnTo>
                      <a:cubicBezTo>
                        <a:pt x="225249" y="650692"/>
                        <a:pt x="236929" y="684598"/>
                        <a:pt x="223243" y="712689"/>
                      </a:cubicBezTo>
                      <a:cubicBezTo>
                        <a:pt x="209557" y="740781"/>
                        <a:pt x="175651" y="752460"/>
                        <a:pt x="147559" y="738775"/>
                      </a:cubicBezTo>
                      <a:cubicBezTo>
                        <a:pt x="119468" y="725089"/>
                        <a:pt x="107788" y="691183"/>
                        <a:pt x="121474" y="663091"/>
                      </a:cubicBezTo>
                      <a:cubicBezTo>
                        <a:pt x="124921" y="656043"/>
                        <a:pt x="129758" y="649766"/>
                        <a:pt x="135726" y="644724"/>
                      </a:cubicBezTo>
                      <a:lnTo>
                        <a:pt x="56544" y="427037"/>
                      </a:lnTo>
                      <a:lnTo>
                        <a:pt x="0" y="10290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108503BE-AF1F-F918-D755-237D39395391}"/>
                    </a:ext>
                  </a:extLst>
                </p:cNvPr>
                <p:cNvSpPr/>
                <p:nvPr/>
              </p:nvSpPr>
              <p:spPr>
                <a:xfrm>
                  <a:off x="9595851" y="5503460"/>
                  <a:ext cx="106347" cy="277985"/>
                </a:xfrm>
                <a:custGeom>
                  <a:avLst/>
                  <a:gdLst>
                    <a:gd name="connsiteX0" fmla="*/ 0 w 106347"/>
                    <a:gd name="connsiteY0" fmla="*/ 277986 h 277985"/>
                    <a:gd name="connsiteX1" fmla="*/ 72082 w 106347"/>
                    <a:gd name="connsiteY1" fmla="*/ 277986 h 277985"/>
                    <a:gd name="connsiteX2" fmla="*/ 106348 w 106347"/>
                    <a:gd name="connsiteY2" fmla="*/ 0 h 277985"/>
                    <a:gd name="connsiteX3" fmla="*/ 0 w 106347"/>
                    <a:gd name="connsiteY3" fmla="*/ 0 h 277985"/>
                    <a:gd name="connsiteX4" fmla="*/ 0 w 106347"/>
                    <a:gd name="connsiteY4" fmla="*/ 277986 h 277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47" h="277985">
                      <a:moveTo>
                        <a:pt x="0" y="277986"/>
                      </a:moveTo>
                      <a:lnTo>
                        <a:pt x="72082" y="277986"/>
                      </a:lnTo>
                      <a:lnTo>
                        <a:pt x="106348" y="0"/>
                      </a:lnTo>
                      <a:lnTo>
                        <a:pt x="0" y="0"/>
                      </a:lnTo>
                      <a:lnTo>
                        <a:pt x="0" y="27798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83F28A2D-20E5-AEEB-0C76-45F8677EFBD3}"/>
                    </a:ext>
                  </a:extLst>
                </p:cNvPr>
                <p:cNvSpPr/>
                <p:nvPr/>
              </p:nvSpPr>
              <p:spPr>
                <a:xfrm>
                  <a:off x="9577484" y="5757881"/>
                  <a:ext cx="232349" cy="93382"/>
                </a:xfrm>
                <a:custGeom>
                  <a:avLst/>
                  <a:gdLst>
                    <a:gd name="connsiteX0" fmla="*/ 0 w 232349"/>
                    <a:gd name="connsiteY0" fmla="*/ 93382 h 93382"/>
                    <a:gd name="connsiteX1" fmla="*/ 232350 w 232349"/>
                    <a:gd name="connsiteY1" fmla="*/ 93382 h 93382"/>
                    <a:gd name="connsiteX2" fmla="*/ 232350 w 232349"/>
                    <a:gd name="connsiteY2" fmla="*/ 90449 h 93382"/>
                    <a:gd name="connsiteX3" fmla="*/ 141900 w 232349"/>
                    <a:gd name="connsiteY3" fmla="*/ 0 h 93382"/>
                    <a:gd name="connsiteX4" fmla="*/ 0 w 232349"/>
                    <a:gd name="connsiteY4" fmla="*/ 0 h 93382"/>
                    <a:gd name="connsiteX5" fmla="*/ 0 w 232349"/>
                    <a:gd name="connsiteY5" fmla="*/ 93382 h 9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2349" h="93382">
                      <a:moveTo>
                        <a:pt x="0" y="93382"/>
                      </a:moveTo>
                      <a:lnTo>
                        <a:pt x="232350" y="93382"/>
                      </a:lnTo>
                      <a:lnTo>
                        <a:pt x="232350" y="90449"/>
                      </a:lnTo>
                      <a:cubicBezTo>
                        <a:pt x="232350" y="40491"/>
                        <a:pt x="191858" y="0"/>
                        <a:pt x="141900" y="0"/>
                      </a:cubicBezTo>
                      <a:lnTo>
                        <a:pt x="0" y="0"/>
                      </a:lnTo>
                      <a:lnTo>
                        <a:pt x="0" y="93382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930A926B-B6CD-59CD-883B-0A85EF0BBC53}"/>
                    </a:ext>
                  </a:extLst>
                </p:cNvPr>
                <p:cNvSpPr/>
                <p:nvPr/>
              </p:nvSpPr>
              <p:spPr>
                <a:xfrm>
                  <a:off x="9042812" y="5469245"/>
                  <a:ext cx="157129" cy="286578"/>
                </a:xfrm>
                <a:custGeom>
                  <a:avLst/>
                  <a:gdLst>
                    <a:gd name="connsiteX0" fmla="*/ 0 w 157129"/>
                    <a:gd name="connsiteY0" fmla="*/ 272893 h 286578"/>
                    <a:gd name="connsiteX1" fmla="*/ 70744 w 157129"/>
                    <a:gd name="connsiteY1" fmla="*/ 286578 h 286578"/>
                    <a:gd name="connsiteX2" fmla="*/ 157129 w 157129"/>
                    <a:gd name="connsiteY2" fmla="*/ 20169 h 286578"/>
                    <a:gd name="connsiteX3" fmla="*/ 52685 w 157129"/>
                    <a:gd name="connsiteY3" fmla="*/ 0 h 286578"/>
                    <a:gd name="connsiteX4" fmla="*/ 0 w 157129"/>
                    <a:gd name="connsiteY4" fmla="*/ 272893 h 28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29" h="286578">
                      <a:moveTo>
                        <a:pt x="0" y="272893"/>
                      </a:moveTo>
                      <a:lnTo>
                        <a:pt x="70744" y="286578"/>
                      </a:lnTo>
                      <a:lnTo>
                        <a:pt x="157129" y="20169"/>
                      </a:lnTo>
                      <a:lnTo>
                        <a:pt x="52685" y="0"/>
                      </a:lnTo>
                      <a:lnTo>
                        <a:pt x="0" y="272893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27275ED1-CA06-1EB2-14C0-CA795704C7A9}"/>
                    </a:ext>
                  </a:extLst>
                </p:cNvPr>
                <p:cNvSpPr/>
                <p:nvPr/>
              </p:nvSpPr>
              <p:spPr>
                <a:xfrm>
                  <a:off x="9011530" y="5715538"/>
                  <a:ext cx="230353" cy="135725"/>
                </a:xfrm>
                <a:custGeom>
                  <a:avLst/>
                  <a:gdLst>
                    <a:gd name="connsiteX0" fmla="*/ 0 w 230353"/>
                    <a:gd name="connsiteY0" fmla="*/ 91684 h 135725"/>
                    <a:gd name="connsiteX1" fmla="*/ 228131 w 230353"/>
                    <a:gd name="connsiteY1" fmla="*/ 135726 h 135725"/>
                    <a:gd name="connsiteX2" fmla="*/ 228697 w 230353"/>
                    <a:gd name="connsiteY2" fmla="*/ 132845 h 135725"/>
                    <a:gd name="connsiteX3" fmla="*/ 157026 w 230353"/>
                    <a:gd name="connsiteY3" fmla="*/ 26909 h 135725"/>
                    <a:gd name="connsiteX4" fmla="*/ 157026 w 230353"/>
                    <a:gd name="connsiteY4" fmla="*/ 26909 h 135725"/>
                    <a:gd name="connsiteX5" fmla="*/ 17699 w 230353"/>
                    <a:gd name="connsiteY5" fmla="*/ 0 h 135725"/>
                    <a:gd name="connsiteX6" fmla="*/ 0 w 230353"/>
                    <a:gd name="connsiteY6" fmla="*/ 91684 h 13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0353" h="135725">
                      <a:moveTo>
                        <a:pt x="0" y="91684"/>
                      </a:moveTo>
                      <a:lnTo>
                        <a:pt x="228131" y="135726"/>
                      </a:lnTo>
                      <a:lnTo>
                        <a:pt x="228697" y="132845"/>
                      </a:lnTo>
                      <a:cubicBezTo>
                        <a:pt x="238163" y="83813"/>
                        <a:pt x="206110" y="36375"/>
                        <a:pt x="157026" y="26909"/>
                      </a:cubicBezTo>
                      <a:lnTo>
                        <a:pt x="157026" y="26909"/>
                      </a:lnTo>
                      <a:lnTo>
                        <a:pt x="17699" y="0"/>
                      </a:lnTo>
                      <a:lnTo>
                        <a:pt x="0" y="91684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F8E60DBC-1025-3FB0-C206-E9CE7616661A}"/>
                    </a:ext>
                  </a:extLst>
                </p:cNvPr>
                <p:cNvSpPr/>
                <p:nvPr/>
              </p:nvSpPr>
              <p:spPr>
                <a:xfrm>
                  <a:off x="9353366" y="3101061"/>
                  <a:ext cx="454079" cy="433345"/>
                </a:xfrm>
                <a:custGeom>
                  <a:avLst/>
                  <a:gdLst>
                    <a:gd name="connsiteX0" fmla="*/ 355470 w 454079"/>
                    <a:gd name="connsiteY0" fmla="*/ 334612 h 433345"/>
                    <a:gd name="connsiteX1" fmla="*/ 313590 w 454079"/>
                    <a:gd name="connsiteY1" fmla="*/ 414926 h 433345"/>
                    <a:gd name="connsiteX2" fmla="*/ 0 w 454079"/>
                    <a:gd name="connsiteY2" fmla="*/ 345777 h 433345"/>
                    <a:gd name="connsiteX3" fmla="*/ 34369 w 454079"/>
                    <a:gd name="connsiteY3" fmla="*/ 190037 h 433345"/>
                    <a:gd name="connsiteX4" fmla="*/ 293833 w 454079"/>
                    <a:gd name="connsiteY4" fmla="*/ 4919 h 433345"/>
                    <a:gd name="connsiteX5" fmla="*/ 447463 w 454079"/>
                    <a:gd name="connsiteY5" fmla="*/ 275907 h 433345"/>
                    <a:gd name="connsiteX6" fmla="*/ 396939 w 454079"/>
                    <a:gd name="connsiteY6" fmla="*/ 433345 h 433345"/>
                    <a:gd name="connsiteX7" fmla="*/ 345797 w 454079"/>
                    <a:gd name="connsiteY7" fmla="*/ 422077 h 433345"/>
                    <a:gd name="connsiteX8" fmla="*/ 355470 w 454079"/>
                    <a:gd name="connsiteY8" fmla="*/ 334612 h 433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4079" h="433345">
                      <a:moveTo>
                        <a:pt x="355470" y="334612"/>
                      </a:moveTo>
                      <a:lnTo>
                        <a:pt x="313590" y="414926"/>
                      </a:lnTo>
                      <a:lnTo>
                        <a:pt x="0" y="345777"/>
                      </a:lnTo>
                      <a:lnTo>
                        <a:pt x="34369" y="190037"/>
                      </a:lnTo>
                      <a:cubicBezTo>
                        <a:pt x="61535" y="66762"/>
                        <a:pt x="170558" y="-22299"/>
                        <a:pt x="293833" y="4919"/>
                      </a:cubicBezTo>
                      <a:cubicBezTo>
                        <a:pt x="417108" y="32136"/>
                        <a:pt x="474629" y="152581"/>
                        <a:pt x="447463" y="275907"/>
                      </a:cubicBezTo>
                      <a:lnTo>
                        <a:pt x="396939" y="433345"/>
                      </a:lnTo>
                      <a:lnTo>
                        <a:pt x="345797" y="422077"/>
                      </a:lnTo>
                      <a:lnTo>
                        <a:pt x="355470" y="334612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4FF58AA2-9570-3856-BB58-30BAB7FB4486}"/>
                    </a:ext>
                  </a:extLst>
                </p:cNvPr>
                <p:cNvSpPr/>
                <p:nvPr/>
              </p:nvSpPr>
              <p:spPr>
                <a:xfrm>
                  <a:off x="9064318" y="4307978"/>
                  <a:ext cx="767432" cy="1335992"/>
                </a:xfrm>
                <a:custGeom>
                  <a:avLst/>
                  <a:gdLst>
                    <a:gd name="connsiteX0" fmla="*/ 756319 w 767432"/>
                    <a:gd name="connsiteY0" fmla="*/ 13720 h 1335992"/>
                    <a:gd name="connsiteX1" fmla="*/ 746029 w 767432"/>
                    <a:gd name="connsiteY1" fmla="*/ 394452 h 1335992"/>
                    <a:gd name="connsiteX2" fmla="*/ 694579 w 767432"/>
                    <a:gd name="connsiteY2" fmla="*/ 718589 h 1335992"/>
                    <a:gd name="connsiteX3" fmla="*/ 704869 w 767432"/>
                    <a:gd name="connsiteY3" fmla="*/ 775184 h 1335992"/>
                    <a:gd name="connsiteX4" fmla="*/ 704869 w 767432"/>
                    <a:gd name="connsiteY4" fmla="*/ 836925 h 1335992"/>
                    <a:gd name="connsiteX5" fmla="*/ 658564 w 767432"/>
                    <a:gd name="connsiteY5" fmla="*/ 1335992 h 1335992"/>
                    <a:gd name="connsiteX6" fmla="*/ 499068 w 767432"/>
                    <a:gd name="connsiteY6" fmla="*/ 1310267 h 1335992"/>
                    <a:gd name="connsiteX7" fmla="*/ 519648 w 767432"/>
                    <a:gd name="connsiteY7" fmla="*/ 842070 h 1335992"/>
                    <a:gd name="connsiteX8" fmla="*/ 509358 w 767432"/>
                    <a:gd name="connsiteY8" fmla="*/ 790619 h 1335992"/>
                    <a:gd name="connsiteX9" fmla="*/ 499068 w 767432"/>
                    <a:gd name="connsiteY9" fmla="*/ 718589 h 1335992"/>
                    <a:gd name="connsiteX10" fmla="*/ 473343 w 767432"/>
                    <a:gd name="connsiteY10" fmla="*/ 229811 h 1335992"/>
                    <a:gd name="connsiteX11" fmla="*/ 313847 w 767432"/>
                    <a:gd name="connsiteY11" fmla="*/ 764894 h 1335992"/>
                    <a:gd name="connsiteX12" fmla="*/ 313847 w 767432"/>
                    <a:gd name="connsiteY12" fmla="*/ 800909 h 1335992"/>
                    <a:gd name="connsiteX13" fmla="*/ 267542 w 767432"/>
                    <a:gd name="connsiteY13" fmla="*/ 893520 h 1335992"/>
                    <a:gd name="connsiteX14" fmla="*/ 164641 w 767432"/>
                    <a:gd name="connsiteY14" fmla="*/ 1253672 h 1335992"/>
                    <a:gd name="connsiteX15" fmla="*/ 0 w 767432"/>
                    <a:gd name="connsiteY15" fmla="*/ 1222802 h 1335992"/>
                    <a:gd name="connsiteX16" fmla="*/ 92611 w 767432"/>
                    <a:gd name="connsiteY16" fmla="*/ 811200 h 1335992"/>
                    <a:gd name="connsiteX17" fmla="*/ 97756 w 767432"/>
                    <a:gd name="connsiteY17" fmla="*/ 770039 h 1335992"/>
                    <a:gd name="connsiteX18" fmla="*/ 108046 w 767432"/>
                    <a:gd name="connsiteY18" fmla="*/ 734024 h 1335992"/>
                    <a:gd name="connsiteX19" fmla="*/ 113191 w 767432"/>
                    <a:gd name="connsiteY19" fmla="*/ 698009 h 1335992"/>
                    <a:gd name="connsiteX20" fmla="*/ 144061 w 767432"/>
                    <a:gd name="connsiteY20" fmla="*/ 595108 h 1335992"/>
                    <a:gd name="connsiteX21" fmla="*/ 210946 w 767432"/>
                    <a:gd name="connsiteY21" fmla="*/ 13720 h 1335992"/>
                    <a:gd name="connsiteX22" fmla="*/ 756319 w 767432"/>
                    <a:gd name="connsiteY22" fmla="*/ 13720 h 1335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67432" h="1335992">
                      <a:moveTo>
                        <a:pt x="756319" y="13720"/>
                      </a:moveTo>
                      <a:cubicBezTo>
                        <a:pt x="756319" y="13720"/>
                        <a:pt x="787189" y="168071"/>
                        <a:pt x="746029" y="394452"/>
                      </a:cubicBezTo>
                      <a:cubicBezTo>
                        <a:pt x="704869" y="620833"/>
                        <a:pt x="694579" y="718589"/>
                        <a:pt x="694579" y="718589"/>
                      </a:cubicBezTo>
                      <a:cubicBezTo>
                        <a:pt x="694579" y="718589"/>
                        <a:pt x="725449" y="754604"/>
                        <a:pt x="704869" y="775184"/>
                      </a:cubicBezTo>
                      <a:cubicBezTo>
                        <a:pt x="684289" y="795764"/>
                        <a:pt x="704869" y="836925"/>
                        <a:pt x="704869" y="836925"/>
                      </a:cubicBezTo>
                      <a:lnTo>
                        <a:pt x="658564" y="1335992"/>
                      </a:lnTo>
                      <a:lnTo>
                        <a:pt x="499068" y="1310267"/>
                      </a:lnTo>
                      <a:lnTo>
                        <a:pt x="519648" y="842070"/>
                      </a:lnTo>
                      <a:cubicBezTo>
                        <a:pt x="519648" y="842070"/>
                        <a:pt x="499068" y="800909"/>
                        <a:pt x="509358" y="790619"/>
                      </a:cubicBezTo>
                      <a:cubicBezTo>
                        <a:pt x="519648" y="780329"/>
                        <a:pt x="499068" y="718589"/>
                        <a:pt x="499068" y="718589"/>
                      </a:cubicBezTo>
                      <a:lnTo>
                        <a:pt x="473343" y="229811"/>
                      </a:lnTo>
                      <a:lnTo>
                        <a:pt x="313847" y="764894"/>
                      </a:lnTo>
                      <a:cubicBezTo>
                        <a:pt x="313847" y="764894"/>
                        <a:pt x="329282" y="785474"/>
                        <a:pt x="313847" y="800909"/>
                      </a:cubicBezTo>
                      <a:cubicBezTo>
                        <a:pt x="298412" y="816345"/>
                        <a:pt x="267542" y="893520"/>
                        <a:pt x="267542" y="893520"/>
                      </a:cubicBezTo>
                      <a:lnTo>
                        <a:pt x="164641" y="1253672"/>
                      </a:lnTo>
                      <a:lnTo>
                        <a:pt x="0" y="1222802"/>
                      </a:lnTo>
                      <a:lnTo>
                        <a:pt x="92611" y="811200"/>
                      </a:lnTo>
                      <a:cubicBezTo>
                        <a:pt x="92611" y="811200"/>
                        <a:pt x="82320" y="785474"/>
                        <a:pt x="97756" y="770039"/>
                      </a:cubicBezTo>
                      <a:cubicBezTo>
                        <a:pt x="106914" y="760470"/>
                        <a:pt x="110721" y="746990"/>
                        <a:pt x="108046" y="734024"/>
                      </a:cubicBezTo>
                      <a:cubicBezTo>
                        <a:pt x="108046" y="734024"/>
                        <a:pt x="92611" y="718589"/>
                        <a:pt x="113191" y="698009"/>
                      </a:cubicBezTo>
                      <a:cubicBezTo>
                        <a:pt x="133771" y="677429"/>
                        <a:pt x="144061" y="595108"/>
                        <a:pt x="144061" y="595108"/>
                      </a:cubicBezTo>
                      <a:cubicBezTo>
                        <a:pt x="144061" y="595108"/>
                        <a:pt x="159496" y="44590"/>
                        <a:pt x="210946" y="13720"/>
                      </a:cubicBezTo>
                      <a:cubicBezTo>
                        <a:pt x="262397" y="-17150"/>
                        <a:pt x="756319" y="13720"/>
                        <a:pt x="756319" y="137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266147B8-5DF4-BF2F-1541-EF5533363098}"/>
                    </a:ext>
                  </a:extLst>
                </p:cNvPr>
                <p:cNvSpPr/>
                <p:nvPr/>
              </p:nvSpPr>
              <p:spPr>
                <a:xfrm>
                  <a:off x="9443970" y="3182280"/>
                  <a:ext cx="288121" cy="288121"/>
                </a:xfrm>
                <a:custGeom>
                  <a:avLst/>
                  <a:gdLst>
                    <a:gd name="connsiteX0" fmla="*/ 288122 w 288121"/>
                    <a:gd name="connsiteY0" fmla="*/ 144061 h 288121"/>
                    <a:gd name="connsiteX1" fmla="*/ 144061 w 288121"/>
                    <a:gd name="connsiteY1" fmla="*/ 288122 h 288121"/>
                    <a:gd name="connsiteX2" fmla="*/ 0 w 288121"/>
                    <a:gd name="connsiteY2" fmla="*/ 144061 h 288121"/>
                    <a:gd name="connsiteX3" fmla="*/ 144061 w 288121"/>
                    <a:gd name="connsiteY3" fmla="*/ 0 h 288121"/>
                    <a:gd name="connsiteX4" fmla="*/ 288122 w 288121"/>
                    <a:gd name="connsiteY4" fmla="*/ 144061 h 288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8121" h="288121">
                      <a:moveTo>
                        <a:pt x="288122" y="144061"/>
                      </a:moveTo>
                      <a:cubicBezTo>
                        <a:pt x="288122" y="223623"/>
                        <a:pt x="223623" y="288122"/>
                        <a:pt x="144061" y="288122"/>
                      </a:cubicBezTo>
                      <a:cubicBezTo>
                        <a:pt x="64498" y="288122"/>
                        <a:pt x="0" y="223623"/>
                        <a:pt x="0" y="144061"/>
                      </a:cubicBezTo>
                      <a:cubicBezTo>
                        <a:pt x="0" y="64498"/>
                        <a:pt x="64498" y="0"/>
                        <a:pt x="144061" y="0"/>
                      </a:cubicBezTo>
                      <a:cubicBezTo>
                        <a:pt x="223623" y="0"/>
                        <a:pt x="288122" y="64498"/>
                        <a:pt x="288122" y="144061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F8C026A0-DA67-7E73-C2BF-DAC4E6A4ACBE}"/>
                    </a:ext>
                  </a:extLst>
                </p:cNvPr>
                <p:cNvSpPr/>
                <p:nvPr/>
              </p:nvSpPr>
              <p:spPr>
                <a:xfrm>
                  <a:off x="9249591" y="3508342"/>
                  <a:ext cx="582963" cy="827005"/>
                </a:xfrm>
                <a:custGeom>
                  <a:avLst/>
                  <a:gdLst>
                    <a:gd name="connsiteX0" fmla="*/ 135417 w 582963"/>
                    <a:gd name="connsiteY0" fmla="*/ 2396 h 827005"/>
                    <a:gd name="connsiteX1" fmla="*/ 0 w 582963"/>
                    <a:gd name="connsiteY1" fmla="*/ 21021 h 827005"/>
                    <a:gd name="connsiteX2" fmla="*/ 30870 w 582963"/>
                    <a:gd name="connsiteY2" fmla="*/ 643570 h 827005"/>
                    <a:gd name="connsiteX3" fmla="*/ 20580 w 582963"/>
                    <a:gd name="connsiteY3" fmla="*/ 695020 h 827005"/>
                    <a:gd name="connsiteX4" fmla="*/ 20580 w 582963"/>
                    <a:gd name="connsiteY4" fmla="*/ 767051 h 827005"/>
                    <a:gd name="connsiteX5" fmla="*/ 5145 w 582963"/>
                    <a:gd name="connsiteY5" fmla="*/ 818501 h 827005"/>
                    <a:gd name="connsiteX6" fmla="*/ 576243 w 582963"/>
                    <a:gd name="connsiteY6" fmla="*/ 823646 h 827005"/>
                    <a:gd name="connsiteX7" fmla="*/ 565953 w 582963"/>
                    <a:gd name="connsiteY7" fmla="*/ 767051 h 827005"/>
                    <a:gd name="connsiteX8" fmla="*/ 550518 w 582963"/>
                    <a:gd name="connsiteY8" fmla="*/ 689875 h 827005"/>
                    <a:gd name="connsiteX9" fmla="*/ 535083 w 582963"/>
                    <a:gd name="connsiteY9" fmla="*/ 648715 h 827005"/>
                    <a:gd name="connsiteX10" fmla="*/ 488778 w 582963"/>
                    <a:gd name="connsiteY10" fmla="*/ 412044 h 827005"/>
                    <a:gd name="connsiteX11" fmla="*/ 555663 w 582963"/>
                    <a:gd name="connsiteY11" fmla="*/ 154792 h 827005"/>
                    <a:gd name="connsiteX12" fmla="*/ 411397 w 582963"/>
                    <a:gd name="connsiteY12" fmla="*/ 73038 h 827005"/>
                    <a:gd name="connsiteX13" fmla="*/ 135417 w 582963"/>
                    <a:gd name="connsiteY13" fmla="*/ 2396 h 827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2963" h="827005">
                      <a:moveTo>
                        <a:pt x="135417" y="2396"/>
                      </a:moveTo>
                      <a:cubicBezTo>
                        <a:pt x="135417" y="2396"/>
                        <a:pt x="30870" y="-9849"/>
                        <a:pt x="0" y="21021"/>
                      </a:cubicBezTo>
                      <a:lnTo>
                        <a:pt x="30870" y="643570"/>
                      </a:lnTo>
                      <a:cubicBezTo>
                        <a:pt x="30870" y="643570"/>
                        <a:pt x="10290" y="659005"/>
                        <a:pt x="20580" y="695020"/>
                      </a:cubicBezTo>
                      <a:cubicBezTo>
                        <a:pt x="26548" y="718636"/>
                        <a:pt x="26548" y="743435"/>
                        <a:pt x="20580" y="767051"/>
                      </a:cubicBezTo>
                      <a:cubicBezTo>
                        <a:pt x="20580" y="767051"/>
                        <a:pt x="-10290" y="803066"/>
                        <a:pt x="5145" y="818501"/>
                      </a:cubicBezTo>
                      <a:cubicBezTo>
                        <a:pt x="20580" y="833936"/>
                        <a:pt x="576243" y="823646"/>
                        <a:pt x="576243" y="823646"/>
                      </a:cubicBezTo>
                      <a:cubicBezTo>
                        <a:pt x="576243" y="823646"/>
                        <a:pt x="596823" y="787631"/>
                        <a:pt x="565953" y="767051"/>
                      </a:cubicBezTo>
                      <a:cubicBezTo>
                        <a:pt x="535083" y="746470"/>
                        <a:pt x="550518" y="689875"/>
                        <a:pt x="550518" y="689875"/>
                      </a:cubicBezTo>
                      <a:cubicBezTo>
                        <a:pt x="550518" y="689875"/>
                        <a:pt x="560808" y="674440"/>
                        <a:pt x="535083" y="648715"/>
                      </a:cubicBezTo>
                      <a:cubicBezTo>
                        <a:pt x="509358" y="622990"/>
                        <a:pt x="488778" y="412044"/>
                        <a:pt x="488778" y="412044"/>
                      </a:cubicBezTo>
                      <a:lnTo>
                        <a:pt x="555663" y="154792"/>
                      </a:lnTo>
                      <a:cubicBezTo>
                        <a:pt x="555663" y="154792"/>
                        <a:pt x="488315" y="78800"/>
                        <a:pt x="411397" y="73038"/>
                      </a:cubicBezTo>
                      <a:lnTo>
                        <a:pt x="135417" y="239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A9ACBC1C-526A-7D49-2DFF-8C6498AC203A}"/>
                    </a:ext>
                  </a:extLst>
                </p:cNvPr>
                <p:cNvSpPr/>
                <p:nvPr/>
              </p:nvSpPr>
              <p:spPr>
                <a:xfrm>
                  <a:off x="9702302" y="3663134"/>
                  <a:ext cx="182700" cy="509357"/>
                </a:xfrm>
                <a:custGeom>
                  <a:avLst/>
                  <a:gdLst>
                    <a:gd name="connsiteX0" fmla="*/ 23204 w 182700"/>
                    <a:gd name="connsiteY0" fmla="*/ 3550 h 509357"/>
                    <a:gd name="connsiteX1" fmla="*/ 102901 w 182700"/>
                    <a:gd name="connsiteY1" fmla="*/ 0 h 509357"/>
                    <a:gd name="connsiteX2" fmla="*/ 154351 w 182700"/>
                    <a:gd name="connsiteY2" fmla="*/ 174931 h 509357"/>
                    <a:gd name="connsiteX3" fmla="*/ 182700 w 182700"/>
                    <a:gd name="connsiteY3" fmla="*/ 482038 h 509357"/>
                    <a:gd name="connsiteX4" fmla="*/ 0 w 182700"/>
                    <a:gd name="connsiteY4" fmla="*/ 509358 h 509357"/>
                    <a:gd name="connsiteX5" fmla="*/ 23204 w 182700"/>
                    <a:gd name="connsiteY5" fmla="*/ 3550 h 509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700" h="509357">
                      <a:moveTo>
                        <a:pt x="23204" y="3550"/>
                      </a:moveTo>
                      <a:lnTo>
                        <a:pt x="102901" y="0"/>
                      </a:lnTo>
                      <a:cubicBezTo>
                        <a:pt x="102901" y="0"/>
                        <a:pt x="149206" y="92611"/>
                        <a:pt x="154351" y="174931"/>
                      </a:cubicBezTo>
                      <a:lnTo>
                        <a:pt x="182700" y="482038"/>
                      </a:lnTo>
                      <a:lnTo>
                        <a:pt x="0" y="509358"/>
                      </a:lnTo>
                      <a:lnTo>
                        <a:pt x="23204" y="355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F25E0917-06A9-247F-A9F0-7281A654C81A}"/>
                    </a:ext>
                  </a:extLst>
                </p:cNvPr>
                <p:cNvSpPr/>
                <p:nvPr/>
              </p:nvSpPr>
              <p:spPr>
                <a:xfrm>
                  <a:off x="9453386" y="3152011"/>
                  <a:ext cx="312885" cy="181481"/>
                </a:xfrm>
                <a:custGeom>
                  <a:avLst/>
                  <a:gdLst>
                    <a:gd name="connsiteX0" fmla="*/ 258075 w 312885"/>
                    <a:gd name="connsiteY0" fmla="*/ 181481 h 181481"/>
                    <a:gd name="connsiteX1" fmla="*/ 311583 w 312885"/>
                    <a:gd name="connsiteY1" fmla="*/ 112641 h 181481"/>
                    <a:gd name="connsiteX2" fmla="*/ 268982 w 312885"/>
                    <a:gd name="connsiteY2" fmla="*/ 45910 h 181481"/>
                    <a:gd name="connsiteX3" fmla="*/ 66834 w 312885"/>
                    <a:gd name="connsiteY3" fmla="*/ 1302 h 181481"/>
                    <a:gd name="connsiteX4" fmla="*/ 103 w 312885"/>
                    <a:gd name="connsiteY4" fmla="*/ 43903 h 181481"/>
                    <a:gd name="connsiteX5" fmla="*/ 0 w 312885"/>
                    <a:gd name="connsiteY5" fmla="*/ 44417 h 181481"/>
                    <a:gd name="connsiteX6" fmla="*/ 14458 w 312885"/>
                    <a:gd name="connsiteY6" fmla="*/ 127561 h 181481"/>
                    <a:gd name="connsiteX7" fmla="*/ 16979 w 312885"/>
                    <a:gd name="connsiteY7" fmla="*/ 127098 h 181481"/>
                    <a:gd name="connsiteX8" fmla="*/ 256017 w 312885"/>
                    <a:gd name="connsiteY8" fmla="*/ 179732 h 181481"/>
                    <a:gd name="connsiteX9" fmla="*/ 258075 w 312885"/>
                    <a:gd name="connsiteY9" fmla="*/ 181481 h 181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885" h="181481">
                      <a:moveTo>
                        <a:pt x="258075" y="181481"/>
                      </a:moveTo>
                      <a:lnTo>
                        <a:pt x="311583" y="112641"/>
                      </a:lnTo>
                      <a:cubicBezTo>
                        <a:pt x="318169" y="82439"/>
                        <a:pt x="299132" y="52650"/>
                        <a:pt x="268982" y="45910"/>
                      </a:cubicBezTo>
                      <a:lnTo>
                        <a:pt x="66834" y="1302"/>
                      </a:lnTo>
                      <a:cubicBezTo>
                        <a:pt x="36633" y="-5284"/>
                        <a:pt x="6843" y="13753"/>
                        <a:pt x="103" y="43903"/>
                      </a:cubicBezTo>
                      <a:lnTo>
                        <a:pt x="0" y="44417"/>
                      </a:lnTo>
                      <a:lnTo>
                        <a:pt x="14458" y="127561"/>
                      </a:lnTo>
                      <a:lnTo>
                        <a:pt x="16979" y="127098"/>
                      </a:lnTo>
                      <a:cubicBezTo>
                        <a:pt x="142466" y="104717"/>
                        <a:pt x="178172" y="112589"/>
                        <a:pt x="256017" y="179732"/>
                      </a:cubicBezTo>
                      <a:lnTo>
                        <a:pt x="258075" y="181481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E21D59BA-AF0A-DB91-0A30-C50DE22EA35A}"/>
                    </a:ext>
                  </a:extLst>
                </p:cNvPr>
                <p:cNvSpPr/>
                <p:nvPr/>
              </p:nvSpPr>
              <p:spPr>
                <a:xfrm>
                  <a:off x="9149273" y="3740310"/>
                  <a:ext cx="167203" cy="795977"/>
                </a:xfrm>
                <a:custGeom>
                  <a:avLst/>
                  <a:gdLst>
                    <a:gd name="connsiteX0" fmla="*/ 23760 w 167203"/>
                    <a:gd name="connsiteY0" fmla="*/ 693241 h 795977"/>
                    <a:gd name="connsiteX1" fmla="*/ 33433 w 167203"/>
                    <a:gd name="connsiteY1" fmla="*/ 288122 h 795977"/>
                    <a:gd name="connsiteX2" fmla="*/ 43723 w 167203"/>
                    <a:gd name="connsiteY2" fmla="*/ 0 h 795977"/>
                    <a:gd name="connsiteX3" fmla="*/ 167204 w 167203"/>
                    <a:gd name="connsiteY3" fmla="*/ 15435 h 795977"/>
                    <a:gd name="connsiteX4" fmla="*/ 100884 w 167203"/>
                    <a:gd name="connsiteY4" fmla="*/ 704097 h 795977"/>
                    <a:gd name="connsiteX5" fmla="*/ 91880 w 167203"/>
                    <a:gd name="connsiteY5" fmla="*/ 783639 h 795977"/>
                    <a:gd name="connsiteX6" fmla="*/ 12338 w 167203"/>
                    <a:gd name="connsiteY6" fmla="*/ 774636 h 795977"/>
                    <a:gd name="connsiteX7" fmla="*/ 21342 w 167203"/>
                    <a:gd name="connsiteY7" fmla="*/ 695093 h 795977"/>
                    <a:gd name="connsiteX8" fmla="*/ 21342 w 167203"/>
                    <a:gd name="connsiteY8" fmla="*/ 695093 h 795977"/>
                    <a:gd name="connsiteX9" fmla="*/ 23760 w 167203"/>
                    <a:gd name="connsiteY9" fmla="*/ 693241 h 795977"/>
                    <a:gd name="connsiteX10" fmla="*/ 23760 w 167203"/>
                    <a:gd name="connsiteY10" fmla="*/ 693241 h 795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7203" h="795977">
                      <a:moveTo>
                        <a:pt x="23760" y="693241"/>
                      </a:moveTo>
                      <a:lnTo>
                        <a:pt x="33433" y="288122"/>
                      </a:lnTo>
                      <a:lnTo>
                        <a:pt x="43723" y="0"/>
                      </a:lnTo>
                      <a:lnTo>
                        <a:pt x="167204" y="15435"/>
                      </a:lnTo>
                      <a:lnTo>
                        <a:pt x="100884" y="704097"/>
                      </a:lnTo>
                      <a:cubicBezTo>
                        <a:pt x="120384" y="728536"/>
                        <a:pt x="116319" y="764140"/>
                        <a:pt x="91880" y="783639"/>
                      </a:cubicBezTo>
                      <a:cubicBezTo>
                        <a:pt x="67441" y="803139"/>
                        <a:pt x="31838" y="799074"/>
                        <a:pt x="12338" y="774636"/>
                      </a:cubicBezTo>
                      <a:cubicBezTo>
                        <a:pt x="-7162" y="750197"/>
                        <a:pt x="-3097" y="714593"/>
                        <a:pt x="21342" y="695093"/>
                      </a:cubicBezTo>
                      <a:lnTo>
                        <a:pt x="21342" y="695093"/>
                      </a:lnTo>
                      <a:cubicBezTo>
                        <a:pt x="22114" y="694425"/>
                        <a:pt x="22937" y="693859"/>
                        <a:pt x="23760" y="693241"/>
                      </a:cubicBezTo>
                      <a:lnTo>
                        <a:pt x="23760" y="69324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492F6C08-0FAD-111E-22B4-939A5B8B00EA}"/>
                    </a:ext>
                  </a:extLst>
                </p:cNvPr>
                <p:cNvSpPr/>
                <p:nvPr/>
              </p:nvSpPr>
              <p:spPr>
                <a:xfrm>
                  <a:off x="9118393" y="3529364"/>
                  <a:ext cx="221236" cy="663708"/>
                </a:xfrm>
                <a:custGeom>
                  <a:avLst/>
                  <a:gdLst>
                    <a:gd name="connsiteX0" fmla="*/ 221236 w 221236"/>
                    <a:gd name="connsiteY0" fmla="*/ 8695 h 663708"/>
                    <a:gd name="connsiteX1" fmla="*/ 131147 w 221236"/>
                    <a:gd name="connsiteY1" fmla="*/ 0 h 663708"/>
                    <a:gd name="connsiteX2" fmla="*/ 100277 w 221236"/>
                    <a:gd name="connsiteY2" fmla="*/ 51450 h 663708"/>
                    <a:gd name="connsiteX3" fmla="*/ 0 w 221236"/>
                    <a:gd name="connsiteY3" fmla="*/ 646679 h 663708"/>
                    <a:gd name="connsiteX4" fmla="*/ 187742 w 221236"/>
                    <a:gd name="connsiteY4" fmla="*/ 663709 h 663708"/>
                    <a:gd name="connsiteX5" fmla="*/ 221236 w 221236"/>
                    <a:gd name="connsiteY5" fmla="*/ 8695 h 663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236" h="663708">
                      <a:moveTo>
                        <a:pt x="221236" y="8695"/>
                      </a:moveTo>
                      <a:lnTo>
                        <a:pt x="131147" y="0"/>
                      </a:lnTo>
                      <a:cubicBezTo>
                        <a:pt x="131147" y="0"/>
                        <a:pt x="115712" y="0"/>
                        <a:pt x="100277" y="51450"/>
                      </a:cubicBezTo>
                      <a:cubicBezTo>
                        <a:pt x="84841" y="102901"/>
                        <a:pt x="0" y="646679"/>
                        <a:pt x="0" y="646679"/>
                      </a:cubicBezTo>
                      <a:lnTo>
                        <a:pt x="187742" y="663709"/>
                      </a:lnTo>
                      <a:lnTo>
                        <a:pt x="221236" y="8695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5778D6B2-5F3B-9DAE-B99C-DB0DFEEA7FCC}"/>
                  </a:ext>
                </a:extLst>
              </p:cNvPr>
              <p:cNvSpPr/>
              <p:nvPr/>
            </p:nvSpPr>
            <p:spPr>
              <a:xfrm>
                <a:off x="8252896" y="2362214"/>
                <a:ext cx="468197" cy="468197"/>
              </a:xfrm>
              <a:custGeom>
                <a:avLst/>
                <a:gdLst>
                  <a:gd name="connsiteX0" fmla="*/ 468198 w 468197"/>
                  <a:gd name="connsiteY0" fmla="*/ 234099 h 468197"/>
                  <a:gd name="connsiteX1" fmla="*/ 234099 w 468197"/>
                  <a:gd name="connsiteY1" fmla="*/ 468198 h 468197"/>
                  <a:gd name="connsiteX2" fmla="*/ 0 w 468197"/>
                  <a:gd name="connsiteY2" fmla="*/ 234099 h 468197"/>
                  <a:gd name="connsiteX3" fmla="*/ 234099 w 468197"/>
                  <a:gd name="connsiteY3" fmla="*/ 0 h 468197"/>
                  <a:gd name="connsiteX4" fmla="*/ 468198 w 468197"/>
                  <a:gd name="connsiteY4" fmla="*/ 234099 h 46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197" h="468197">
                    <a:moveTo>
                      <a:pt x="468198" y="234099"/>
                    </a:moveTo>
                    <a:cubicBezTo>
                      <a:pt x="468198" y="363388"/>
                      <a:pt x="363388" y="468198"/>
                      <a:pt x="234099" y="468198"/>
                    </a:cubicBezTo>
                    <a:cubicBezTo>
                      <a:pt x="104810" y="468198"/>
                      <a:pt x="0" y="363388"/>
                      <a:pt x="0" y="234099"/>
                    </a:cubicBezTo>
                    <a:cubicBezTo>
                      <a:pt x="0" y="104810"/>
                      <a:pt x="104810" y="0"/>
                      <a:pt x="234099" y="0"/>
                    </a:cubicBezTo>
                    <a:cubicBezTo>
                      <a:pt x="363388" y="0"/>
                      <a:pt x="468198" y="104810"/>
                      <a:pt x="468198" y="23409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0B0A05F3-154B-AAF6-F3E5-3BBA6E74345F}"/>
                  </a:ext>
                </a:extLst>
              </p:cNvPr>
              <p:cNvSpPr/>
              <p:nvPr/>
            </p:nvSpPr>
            <p:spPr>
              <a:xfrm>
                <a:off x="10480282" y="3271083"/>
                <a:ext cx="321461" cy="321461"/>
              </a:xfrm>
              <a:custGeom>
                <a:avLst/>
                <a:gdLst>
                  <a:gd name="connsiteX0" fmla="*/ 321461 w 321461"/>
                  <a:gd name="connsiteY0" fmla="*/ 160731 h 321461"/>
                  <a:gd name="connsiteX1" fmla="*/ 160731 w 321461"/>
                  <a:gd name="connsiteY1" fmla="*/ 321461 h 321461"/>
                  <a:gd name="connsiteX2" fmla="*/ 0 w 321461"/>
                  <a:gd name="connsiteY2" fmla="*/ 160731 h 321461"/>
                  <a:gd name="connsiteX3" fmla="*/ 160731 w 321461"/>
                  <a:gd name="connsiteY3" fmla="*/ 0 h 321461"/>
                  <a:gd name="connsiteX4" fmla="*/ 321461 w 321461"/>
                  <a:gd name="connsiteY4" fmla="*/ 160731 h 32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1" h="321461">
                    <a:moveTo>
                      <a:pt x="321461" y="160731"/>
                    </a:moveTo>
                    <a:cubicBezTo>
                      <a:pt x="321461" y="249500"/>
                      <a:pt x="249500" y="321461"/>
                      <a:pt x="160731" y="321461"/>
                    </a:cubicBezTo>
                    <a:cubicBezTo>
                      <a:pt x="71962" y="321461"/>
                      <a:pt x="0" y="249500"/>
                      <a:pt x="0" y="160731"/>
                    </a:cubicBezTo>
                    <a:cubicBezTo>
                      <a:pt x="0" y="71962"/>
                      <a:pt x="71962" y="0"/>
                      <a:pt x="160731" y="0"/>
                    </a:cubicBezTo>
                    <a:cubicBezTo>
                      <a:pt x="249500" y="0"/>
                      <a:pt x="321461" y="71962"/>
                      <a:pt x="321461" y="16073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AEFE8FE5-6701-6D46-86B9-5A74C51744BC}"/>
                  </a:ext>
                </a:extLst>
              </p:cNvPr>
              <p:cNvSpPr/>
              <p:nvPr/>
            </p:nvSpPr>
            <p:spPr>
              <a:xfrm>
                <a:off x="7933029" y="5846170"/>
                <a:ext cx="3097307" cy="10290"/>
              </a:xfrm>
              <a:custGeom>
                <a:avLst/>
                <a:gdLst>
                  <a:gd name="connsiteX0" fmla="*/ 3092163 w 3097307"/>
                  <a:gd name="connsiteY0" fmla="*/ 10290 h 10290"/>
                  <a:gd name="connsiteX1" fmla="*/ 5145 w 3097307"/>
                  <a:gd name="connsiteY1" fmla="*/ 10290 h 10290"/>
                  <a:gd name="connsiteX2" fmla="*/ 0 w 3097307"/>
                  <a:gd name="connsiteY2" fmla="*/ 5145 h 10290"/>
                  <a:gd name="connsiteX3" fmla="*/ 5145 w 3097307"/>
                  <a:gd name="connsiteY3" fmla="*/ 0 h 10290"/>
                  <a:gd name="connsiteX4" fmla="*/ 3092163 w 3097307"/>
                  <a:gd name="connsiteY4" fmla="*/ 0 h 10290"/>
                  <a:gd name="connsiteX5" fmla="*/ 3097308 w 3097307"/>
                  <a:gd name="connsiteY5" fmla="*/ 5145 h 10290"/>
                  <a:gd name="connsiteX6" fmla="*/ 3092163 w 3097307"/>
                  <a:gd name="connsiteY6" fmla="*/ 10290 h 1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97307" h="10290">
                    <a:moveTo>
                      <a:pt x="3092163" y="10290"/>
                    </a:moveTo>
                    <a:lnTo>
                      <a:pt x="5145" y="10290"/>
                    </a:lnTo>
                    <a:cubicBezTo>
                      <a:pt x="2315" y="10290"/>
                      <a:pt x="0" y="7975"/>
                      <a:pt x="0" y="5145"/>
                    </a:cubicBezTo>
                    <a:cubicBezTo>
                      <a:pt x="0" y="2315"/>
                      <a:pt x="2315" y="0"/>
                      <a:pt x="5145" y="0"/>
                    </a:cubicBezTo>
                    <a:lnTo>
                      <a:pt x="3092163" y="0"/>
                    </a:lnTo>
                    <a:cubicBezTo>
                      <a:pt x="3094992" y="0"/>
                      <a:pt x="3097308" y="2315"/>
                      <a:pt x="3097308" y="5145"/>
                    </a:cubicBezTo>
                    <a:cubicBezTo>
                      <a:pt x="3097308" y="7975"/>
                      <a:pt x="3094992" y="10290"/>
                      <a:pt x="3092163" y="10290"/>
                    </a:cubicBezTo>
                    <a:close/>
                  </a:path>
                </a:pathLst>
              </a:custGeom>
              <a:solidFill>
                <a:srgbClr val="CACACA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517192A5-88D8-7767-9A80-C0C8036E4063}"/>
                  </a:ext>
                </a:extLst>
              </p:cNvPr>
              <p:cNvGrpSpPr/>
              <p:nvPr/>
            </p:nvGrpSpPr>
            <p:grpSpPr>
              <a:xfrm>
                <a:off x="10532761" y="5383117"/>
                <a:ext cx="288752" cy="463073"/>
                <a:chOff x="10532761" y="5383117"/>
                <a:chExt cx="288752" cy="463073"/>
              </a:xfrm>
            </p:grpSpPr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479EEA3B-934C-0E30-81F1-68E556603A09}"/>
                    </a:ext>
                  </a:extLst>
                </p:cNvPr>
                <p:cNvSpPr/>
                <p:nvPr/>
              </p:nvSpPr>
              <p:spPr>
                <a:xfrm>
                  <a:off x="10634633" y="5383117"/>
                  <a:ext cx="186108" cy="269776"/>
                </a:xfrm>
                <a:custGeom>
                  <a:avLst/>
                  <a:gdLst>
                    <a:gd name="connsiteX0" fmla="*/ 175497 w 186108"/>
                    <a:gd name="connsiteY0" fmla="*/ 264094 h 269776"/>
                    <a:gd name="connsiteX1" fmla="*/ 78719 w 186108"/>
                    <a:gd name="connsiteY1" fmla="*/ 247064 h 269776"/>
                    <a:gd name="connsiteX2" fmla="*/ 25571 w 186108"/>
                    <a:gd name="connsiteY2" fmla="*/ 128369 h 269776"/>
                    <a:gd name="connsiteX3" fmla="*/ 0 w 186108"/>
                    <a:gd name="connsiteY3" fmla="*/ 0 h 269776"/>
                    <a:gd name="connsiteX4" fmla="*/ 53560 w 186108"/>
                    <a:gd name="connsiteY4" fmla="*/ 36839 h 269776"/>
                    <a:gd name="connsiteX5" fmla="*/ 158107 w 186108"/>
                    <a:gd name="connsiteY5" fmla="*/ 129089 h 269776"/>
                    <a:gd name="connsiteX6" fmla="*/ 174982 w 186108"/>
                    <a:gd name="connsiteY6" fmla="*/ 261470 h 269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108" h="269776">
                      <a:moveTo>
                        <a:pt x="175497" y="264094"/>
                      </a:moveTo>
                      <a:cubicBezTo>
                        <a:pt x="142466" y="275722"/>
                        <a:pt x="105782" y="269239"/>
                        <a:pt x="78719" y="247064"/>
                      </a:cubicBezTo>
                      <a:cubicBezTo>
                        <a:pt x="44813" y="218612"/>
                        <a:pt x="34214" y="171741"/>
                        <a:pt x="25571" y="128369"/>
                      </a:cubicBezTo>
                      <a:lnTo>
                        <a:pt x="0" y="0"/>
                      </a:lnTo>
                      <a:lnTo>
                        <a:pt x="53560" y="36839"/>
                      </a:lnTo>
                      <a:cubicBezTo>
                        <a:pt x="92044" y="63335"/>
                        <a:pt x="131404" y="90707"/>
                        <a:pt x="158107" y="129089"/>
                      </a:cubicBezTo>
                      <a:cubicBezTo>
                        <a:pt x="184809" y="167471"/>
                        <a:pt x="196386" y="219898"/>
                        <a:pt x="174982" y="261470"/>
                      </a:cubicBezTo>
                    </a:path>
                  </a:pathLst>
                </a:custGeom>
                <a:solidFill>
                  <a:schemeClr val="accent2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2EECA0FF-CA0B-D481-E5FB-EBE7F5882BFE}"/>
                    </a:ext>
                  </a:extLst>
                </p:cNvPr>
                <p:cNvSpPr/>
                <p:nvPr/>
              </p:nvSpPr>
              <p:spPr>
                <a:xfrm>
                  <a:off x="10706482" y="5492616"/>
                  <a:ext cx="105874" cy="322462"/>
                </a:xfrm>
                <a:custGeom>
                  <a:avLst/>
                  <a:gdLst>
                    <a:gd name="connsiteX0" fmla="*/ 95365 w 105874"/>
                    <a:gd name="connsiteY0" fmla="*/ 318928 h 322462"/>
                    <a:gd name="connsiteX1" fmla="*/ 104317 w 105874"/>
                    <a:gd name="connsiteY1" fmla="*/ 170494 h 322462"/>
                    <a:gd name="connsiteX2" fmla="*/ 59298 w 105874"/>
                    <a:gd name="connsiteY2" fmla="*/ 48094 h 322462"/>
                    <a:gd name="connsiteX3" fmla="*/ 7076 w 105874"/>
                    <a:gd name="connsiteY3" fmla="*/ 759 h 322462"/>
                    <a:gd name="connsiteX4" fmla="*/ 2239 w 105874"/>
                    <a:gd name="connsiteY4" fmla="*/ 9043 h 322462"/>
                    <a:gd name="connsiteX5" fmla="*/ 78797 w 105874"/>
                    <a:gd name="connsiteY5" fmla="*/ 101448 h 322462"/>
                    <a:gd name="connsiteX6" fmla="*/ 95262 w 105874"/>
                    <a:gd name="connsiteY6" fmla="*/ 235115 h 322462"/>
                    <a:gd name="connsiteX7" fmla="*/ 86155 w 105874"/>
                    <a:gd name="connsiteY7" fmla="*/ 316458 h 322462"/>
                    <a:gd name="connsiteX8" fmla="*/ 89499 w 105874"/>
                    <a:gd name="connsiteY8" fmla="*/ 322324 h 322462"/>
                    <a:gd name="connsiteX9" fmla="*/ 95365 w 105874"/>
                    <a:gd name="connsiteY9" fmla="*/ 318928 h 322462"/>
                    <a:gd name="connsiteX10" fmla="*/ 95365 w 105874"/>
                    <a:gd name="connsiteY10" fmla="*/ 318928 h 322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874" h="322462">
                      <a:moveTo>
                        <a:pt x="95365" y="318928"/>
                      </a:moveTo>
                      <a:cubicBezTo>
                        <a:pt x="102105" y="269844"/>
                        <a:pt x="109050" y="220092"/>
                        <a:pt x="104317" y="170494"/>
                      </a:cubicBezTo>
                      <a:cubicBezTo>
                        <a:pt x="100098" y="126401"/>
                        <a:pt x="86669" y="83389"/>
                        <a:pt x="59298" y="48094"/>
                      </a:cubicBezTo>
                      <a:cubicBezTo>
                        <a:pt x="44789" y="29417"/>
                        <a:pt x="27090" y="13365"/>
                        <a:pt x="7076" y="759"/>
                      </a:cubicBezTo>
                      <a:cubicBezTo>
                        <a:pt x="1828" y="-2534"/>
                        <a:pt x="-2957" y="5750"/>
                        <a:pt x="2239" y="9043"/>
                      </a:cubicBezTo>
                      <a:cubicBezTo>
                        <a:pt x="36917" y="30961"/>
                        <a:pt x="63722" y="63323"/>
                        <a:pt x="78797" y="101448"/>
                      </a:cubicBezTo>
                      <a:cubicBezTo>
                        <a:pt x="95467" y="143843"/>
                        <a:pt x="98143" y="190045"/>
                        <a:pt x="95262" y="235115"/>
                      </a:cubicBezTo>
                      <a:cubicBezTo>
                        <a:pt x="93512" y="262333"/>
                        <a:pt x="89859" y="289396"/>
                        <a:pt x="86155" y="316458"/>
                      </a:cubicBezTo>
                      <a:cubicBezTo>
                        <a:pt x="85537" y="318980"/>
                        <a:pt x="87029" y="321552"/>
                        <a:pt x="89499" y="322324"/>
                      </a:cubicBezTo>
                      <a:cubicBezTo>
                        <a:pt x="92020" y="322941"/>
                        <a:pt x="94644" y="321449"/>
                        <a:pt x="95365" y="318928"/>
                      </a:cubicBezTo>
                      <a:lnTo>
                        <a:pt x="95365" y="318928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1053466B-A4DB-92E4-0B29-58145D1FC00D}"/>
                    </a:ext>
                  </a:extLst>
                </p:cNvPr>
                <p:cNvSpPr/>
                <p:nvPr/>
              </p:nvSpPr>
              <p:spPr>
                <a:xfrm>
                  <a:off x="10532761" y="5652930"/>
                  <a:ext cx="220567" cy="113077"/>
                </a:xfrm>
                <a:custGeom>
                  <a:avLst/>
                  <a:gdLst>
                    <a:gd name="connsiteX0" fmla="*/ 220567 w 220567"/>
                    <a:gd name="connsiteY0" fmla="*/ 79844 h 113077"/>
                    <a:gd name="connsiteX1" fmla="*/ 156306 w 220567"/>
                    <a:gd name="connsiteY1" fmla="*/ 113029 h 113077"/>
                    <a:gd name="connsiteX2" fmla="*/ 72236 w 220567"/>
                    <a:gd name="connsiteY2" fmla="*/ 67239 h 113077"/>
                    <a:gd name="connsiteX3" fmla="*/ 0 w 220567"/>
                    <a:gd name="connsiteY3" fmla="*/ 3440 h 113077"/>
                    <a:gd name="connsiteX4" fmla="*/ 47798 w 220567"/>
                    <a:gd name="connsiteY4" fmla="*/ 1176 h 113077"/>
                    <a:gd name="connsiteX5" fmla="*/ 150183 w 220567"/>
                    <a:gd name="connsiteY5" fmla="*/ 8585 h 113077"/>
                    <a:gd name="connsiteX6" fmla="*/ 219075 w 220567"/>
                    <a:gd name="connsiteY6" fmla="*/ 78558 h 11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0567" h="113077">
                      <a:moveTo>
                        <a:pt x="220567" y="79844"/>
                      </a:moveTo>
                      <a:cubicBezTo>
                        <a:pt x="206419" y="101350"/>
                        <a:pt x="182031" y="113956"/>
                        <a:pt x="156306" y="113029"/>
                      </a:cubicBezTo>
                      <a:cubicBezTo>
                        <a:pt x="123789" y="111486"/>
                        <a:pt x="96675" y="88796"/>
                        <a:pt x="72236" y="67239"/>
                      </a:cubicBezTo>
                      <a:lnTo>
                        <a:pt x="0" y="3440"/>
                      </a:lnTo>
                      <a:lnTo>
                        <a:pt x="47798" y="1176"/>
                      </a:lnTo>
                      <a:cubicBezTo>
                        <a:pt x="82166" y="-470"/>
                        <a:pt x="117410" y="-2014"/>
                        <a:pt x="150183" y="8585"/>
                      </a:cubicBezTo>
                      <a:cubicBezTo>
                        <a:pt x="182957" y="19184"/>
                        <a:pt x="213107" y="44703"/>
                        <a:pt x="219075" y="78558"/>
                      </a:cubicBezTo>
                    </a:path>
                  </a:pathLst>
                </a:custGeom>
                <a:solidFill>
                  <a:srgbClr val="E6E6E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45B54C75-30F9-06AD-6C8F-7E757BC43B98}"/>
                    </a:ext>
                  </a:extLst>
                </p:cNvPr>
                <p:cNvSpPr/>
                <p:nvPr/>
              </p:nvSpPr>
              <p:spPr>
                <a:xfrm>
                  <a:off x="10621994" y="5691595"/>
                  <a:ext cx="199519" cy="154596"/>
                </a:xfrm>
                <a:custGeom>
                  <a:avLst/>
                  <a:gdLst>
                    <a:gd name="connsiteX0" fmla="*/ 198889 w 199519"/>
                    <a:gd name="connsiteY0" fmla="*/ 148144 h 154596"/>
                    <a:gd name="connsiteX1" fmla="*/ 61620 w 199519"/>
                    <a:gd name="connsiteY1" fmla="*/ 6552 h 154596"/>
                    <a:gd name="connsiteX2" fmla="*/ 3892 w 199519"/>
                    <a:gd name="connsiteY2" fmla="*/ 584 h 154596"/>
                    <a:gd name="connsiteX3" fmla="*/ 5436 w 199519"/>
                    <a:gd name="connsiteY3" fmla="*/ 10051 h 154596"/>
                    <a:gd name="connsiteX4" fmla="*/ 97583 w 199519"/>
                    <a:gd name="connsiteY4" fmla="*/ 34439 h 154596"/>
                    <a:gd name="connsiteX5" fmla="*/ 160919 w 199519"/>
                    <a:gd name="connsiteY5" fmla="*/ 102816 h 154596"/>
                    <a:gd name="connsiteX6" fmla="*/ 190194 w 199519"/>
                    <a:gd name="connsiteY6" fmla="*/ 152054 h 154596"/>
                    <a:gd name="connsiteX7" fmla="*/ 198889 w 199519"/>
                    <a:gd name="connsiteY7" fmla="*/ 148144 h 154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9519" h="154596">
                      <a:moveTo>
                        <a:pt x="198889" y="148144"/>
                      </a:moveTo>
                      <a:cubicBezTo>
                        <a:pt x="166475" y="90725"/>
                        <a:pt x="128814" y="26978"/>
                        <a:pt x="61620" y="6552"/>
                      </a:cubicBezTo>
                      <a:cubicBezTo>
                        <a:pt x="42943" y="893"/>
                        <a:pt x="23340" y="-1114"/>
                        <a:pt x="3892" y="584"/>
                      </a:cubicBezTo>
                      <a:cubicBezTo>
                        <a:pt x="-2230" y="1099"/>
                        <a:pt x="-687" y="10566"/>
                        <a:pt x="5436" y="10051"/>
                      </a:cubicBezTo>
                      <a:cubicBezTo>
                        <a:pt x="38055" y="7324"/>
                        <a:pt x="70572" y="15968"/>
                        <a:pt x="97583" y="34439"/>
                      </a:cubicBezTo>
                      <a:cubicBezTo>
                        <a:pt x="123566" y="52138"/>
                        <a:pt x="143786" y="76731"/>
                        <a:pt x="160919" y="102816"/>
                      </a:cubicBezTo>
                      <a:cubicBezTo>
                        <a:pt x="171415" y="118765"/>
                        <a:pt x="180779" y="135436"/>
                        <a:pt x="190194" y="152054"/>
                      </a:cubicBezTo>
                      <a:cubicBezTo>
                        <a:pt x="193178" y="157353"/>
                        <a:pt x="201925" y="153546"/>
                        <a:pt x="198889" y="148144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6C908515-459B-409B-0173-683551FD4E07}"/>
                  </a:ext>
                </a:extLst>
              </p:cNvPr>
              <p:cNvGrpSpPr/>
              <p:nvPr/>
            </p:nvGrpSpPr>
            <p:grpSpPr>
              <a:xfrm>
                <a:off x="8259143" y="5527384"/>
                <a:ext cx="145890" cy="316982"/>
                <a:chOff x="8259143" y="5527384"/>
                <a:chExt cx="145890" cy="316982"/>
              </a:xfrm>
            </p:grpSpPr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D9FF9FB9-A146-8F41-113A-2C6BDADFF10F}"/>
                    </a:ext>
                  </a:extLst>
                </p:cNvPr>
                <p:cNvSpPr/>
                <p:nvPr/>
              </p:nvSpPr>
              <p:spPr>
                <a:xfrm>
                  <a:off x="8259143" y="5527384"/>
                  <a:ext cx="145890" cy="192361"/>
                </a:xfrm>
                <a:custGeom>
                  <a:avLst/>
                  <a:gdLst>
                    <a:gd name="connsiteX0" fmla="*/ 5740 w 145890"/>
                    <a:gd name="connsiteY0" fmla="*/ 186662 h 192361"/>
                    <a:gd name="connsiteX1" fmla="*/ 77565 w 145890"/>
                    <a:gd name="connsiteY1" fmla="*/ 178224 h 192361"/>
                    <a:gd name="connsiteX2" fmla="*/ 121658 w 145890"/>
                    <a:gd name="connsiteY2" fmla="*/ 93228 h 192361"/>
                    <a:gd name="connsiteX3" fmla="*/ 145891 w 145890"/>
                    <a:gd name="connsiteY3" fmla="*/ 0 h 192361"/>
                    <a:gd name="connsiteX4" fmla="*/ 104988 w 145890"/>
                    <a:gd name="connsiteY4" fmla="*/ 24851 h 192361"/>
                    <a:gd name="connsiteX5" fmla="*/ 24262 w 145890"/>
                    <a:gd name="connsiteY5" fmla="*/ 88237 h 192361"/>
                    <a:gd name="connsiteX6" fmla="*/ 6306 w 145890"/>
                    <a:gd name="connsiteY6" fmla="*/ 184758 h 1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890" h="192361">
                      <a:moveTo>
                        <a:pt x="5740" y="186662"/>
                      </a:moveTo>
                      <a:cubicBezTo>
                        <a:pt x="29510" y="196592"/>
                        <a:pt x="56728" y="193402"/>
                        <a:pt x="77565" y="178224"/>
                      </a:cubicBezTo>
                      <a:cubicBezTo>
                        <a:pt x="103650" y="158776"/>
                        <a:pt x="113477" y="124767"/>
                        <a:pt x="121658" y="93228"/>
                      </a:cubicBezTo>
                      <a:lnTo>
                        <a:pt x="145891" y="0"/>
                      </a:lnTo>
                      <a:lnTo>
                        <a:pt x="104988" y="24851"/>
                      </a:lnTo>
                      <a:cubicBezTo>
                        <a:pt x="75558" y="42704"/>
                        <a:pt x="45460" y="61174"/>
                        <a:pt x="24262" y="88237"/>
                      </a:cubicBezTo>
                      <a:cubicBezTo>
                        <a:pt x="3065" y="115300"/>
                        <a:pt x="-7688" y="153322"/>
                        <a:pt x="6306" y="184758"/>
                      </a:cubicBezTo>
                    </a:path>
                  </a:pathLst>
                </a:custGeom>
                <a:solidFill>
                  <a:srgbClr val="E6E6E6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: 形状 138">
                  <a:extLst>
                    <a:ext uri="{FF2B5EF4-FFF2-40B4-BE49-F238E27FC236}">
                      <a16:creationId xmlns:a16="http://schemas.microsoft.com/office/drawing/2014/main" id="{529381CD-A637-3EA0-5C4C-71FEF49CE310}"/>
                    </a:ext>
                  </a:extLst>
                </p:cNvPr>
                <p:cNvSpPr/>
                <p:nvPr/>
              </p:nvSpPr>
              <p:spPr>
                <a:xfrm>
                  <a:off x="8265474" y="5608473"/>
                  <a:ext cx="88961" cy="235893"/>
                </a:xfrm>
                <a:custGeom>
                  <a:avLst/>
                  <a:gdLst>
                    <a:gd name="connsiteX0" fmla="*/ 3217 w 88961"/>
                    <a:gd name="connsiteY0" fmla="*/ 232038 h 235893"/>
                    <a:gd name="connsiteX1" fmla="*/ 37843 w 88961"/>
                    <a:gd name="connsiteY1" fmla="*/ 37865 h 235893"/>
                    <a:gd name="connsiteX2" fmla="*/ 82399 w 88961"/>
                    <a:gd name="connsiteY2" fmla="*/ 614 h 235893"/>
                    <a:gd name="connsiteX3" fmla="*/ 86412 w 88961"/>
                    <a:gd name="connsiteY3" fmla="*/ 9310 h 235893"/>
                    <a:gd name="connsiteX4" fmla="*/ 23643 w 88961"/>
                    <a:gd name="connsiteY4" fmla="*/ 81083 h 235893"/>
                    <a:gd name="connsiteX5" fmla="*/ 9340 w 88961"/>
                    <a:gd name="connsiteY5" fmla="*/ 173179 h 235893"/>
                    <a:gd name="connsiteX6" fmla="*/ 12633 w 88961"/>
                    <a:gd name="connsiteY6" fmla="*/ 230392 h 235893"/>
                    <a:gd name="connsiteX7" fmla="*/ 3217 w 88961"/>
                    <a:gd name="connsiteY7" fmla="*/ 232038 h 235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961" h="235893">
                      <a:moveTo>
                        <a:pt x="3217" y="232038"/>
                      </a:moveTo>
                      <a:cubicBezTo>
                        <a:pt x="-2031" y="166336"/>
                        <a:pt x="-6456" y="92402"/>
                        <a:pt x="37843" y="37865"/>
                      </a:cubicBezTo>
                      <a:cubicBezTo>
                        <a:pt x="50191" y="22738"/>
                        <a:pt x="65318" y="10081"/>
                        <a:pt x="82399" y="614"/>
                      </a:cubicBezTo>
                      <a:cubicBezTo>
                        <a:pt x="87750" y="-2369"/>
                        <a:pt x="91815" y="6326"/>
                        <a:pt x="86412" y="9310"/>
                      </a:cubicBezTo>
                      <a:cubicBezTo>
                        <a:pt x="57857" y="25311"/>
                        <a:pt x="35682" y="50624"/>
                        <a:pt x="23643" y="81083"/>
                      </a:cubicBezTo>
                      <a:cubicBezTo>
                        <a:pt x="11964" y="110255"/>
                        <a:pt x="8980" y="142000"/>
                        <a:pt x="9340" y="173179"/>
                      </a:cubicBezTo>
                      <a:cubicBezTo>
                        <a:pt x="9546" y="192267"/>
                        <a:pt x="11089" y="211355"/>
                        <a:pt x="12633" y="230392"/>
                      </a:cubicBezTo>
                      <a:cubicBezTo>
                        <a:pt x="13147" y="236463"/>
                        <a:pt x="3732" y="238212"/>
                        <a:pt x="3217" y="232038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5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894477C4-5BBD-BFA0-0D0A-7422B6CC38F5}"/>
                  </a:ext>
                </a:extLst>
              </p:cNvPr>
              <p:cNvSpPr/>
              <p:nvPr/>
            </p:nvSpPr>
            <p:spPr>
              <a:xfrm>
                <a:off x="7940541" y="3751475"/>
                <a:ext cx="462126" cy="462126"/>
              </a:xfrm>
              <a:custGeom>
                <a:avLst/>
                <a:gdLst>
                  <a:gd name="connsiteX0" fmla="*/ 462127 w 462126"/>
                  <a:gd name="connsiteY0" fmla="*/ 231063 h 462126"/>
                  <a:gd name="connsiteX1" fmla="*/ 231063 w 462126"/>
                  <a:gd name="connsiteY1" fmla="*/ 462126 h 462126"/>
                  <a:gd name="connsiteX2" fmla="*/ 0 w 462126"/>
                  <a:gd name="connsiteY2" fmla="*/ 231063 h 462126"/>
                  <a:gd name="connsiteX3" fmla="*/ 231063 w 462126"/>
                  <a:gd name="connsiteY3" fmla="*/ 0 h 462126"/>
                  <a:gd name="connsiteX4" fmla="*/ 462127 w 462126"/>
                  <a:gd name="connsiteY4" fmla="*/ 231063 h 46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26" h="462126">
                    <a:moveTo>
                      <a:pt x="462127" y="231063"/>
                    </a:moveTo>
                    <a:cubicBezTo>
                      <a:pt x="462127" y="358676"/>
                      <a:pt x="358676" y="462126"/>
                      <a:pt x="231063" y="462126"/>
                    </a:cubicBezTo>
                    <a:cubicBezTo>
                      <a:pt x="103451" y="462126"/>
                      <a:pt x="0" y="358676"/>
                      <a:pt x="0" y="231063"/>
                    </a:cubicBezTo>
                    <a:cubicBezTo>
                      <a:pt x="0" y="103451"/>
                      <a:pt x="103451" y="0"/>
                      <a:pt x="231063" y="0"/>
                    </a:cubicBezTo>
                    <a:cubicBezTo>
                      <a:pt x="358676" y="0"/>
                      <a:pt x="462127" y="103451"/>
                      <a:pt x="462127" y="231063"/>
                    </a:cubicBezTo>
                    <a:close/>
                  </a:path>
                </a:pathLst>
              </a:custGeom>
              <a:solidFill>
                <a:srgbClr val="E4E4E4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E7C72700-2EA2-727C-3D47-902685596279}"/>
                  </a:ext>
                </a:extLst>
              </p:cNvPr>
              <p:cNvSpPr/>
              <p:nvPr/>
            </p:nvSpPr>
            <p:spPr>
              <a:xfrm>
                <a:off x="7990911" y="3096975"/>
                <a:ext cx="82320" cy="82320"/>
              </a:xfrm>
              <a:custGeom>
                <a:avLst/>
                <a:gdLst>
                  <a:gd name="connsiteX0" fmla="*/ 82320 w 82320"/>
                  <a:gd name="connsiteY0" fmla="*/ 41160 h 82320"/>
                  <a:gd name="connsiteX1" fmla="*/ 41160 w 82320"/>
                  <a:gd name="connsiteY1" fmla="*/ 82320 h 82320"/>
                  <a:gd name="connsiteX2" fmla="*/ 0 w 82320"/>
                  <a:gd name="connsiteY2" fmla="*/ 41160 h 82320"/>
                  <a:gd name="connsiteX3" fmla="*/ 41160 w 82320"/>
                  <a:gd name="connsiteY3" fmla="*/ 0 h 82320"/>
                  <a:gd name="connsiteX4" fmla="*/ 82320 w 82320"/>
                  <a:gd name="connsiteY4" fmla="*/ 41160 h 8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20" h="82320">
                    <a:moveTo>
                      <a:pt x="82320" y="41160"/>
                    </a:moveTo>
                    <a:cubicBezTo>
                      <a:pt x="82320" y="63892"/>
                      <a:pt x="63892" y="82320"/>
                      <a:pt x="41160" y="82320"/>
                    </a:cubicBezTo>
                    <a:cubicBezTo>
                      <a:pt x="18428" y="82320"/>
                      <a:pt x="0" y="63892"/>
                      <a:pt x="0" y="41160"/>
                    </a:cubicBezTo>
                    <a:cubicBezTo>
                      <a:pt x="0" y="18428"/>
                      <a:pt x="18428" y="0"/>
                      <a:pt x="41160" y="0"/>
                    </a:cubicBezTo>
                    <a:cubicBezTo>
                      <a:pt x="63892" y="0"/>
                      <a:pt x="82320" y="18428"/>
                      <a:pt x="82320" y="411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32AE87CB-68D4-DA83-B673-8A434CE82EED}"/>
                  </a:ext>
                </a:extLst>
              </p:cNvPr>
              <p:cNvSpPr/>
              <p:nvPr/>
            </p:nvSpPr>
            <p:spPr>
              <a:xfrm>
                <a:off x="10105518" y="2891174"/>
                <a:ext cx="82320" cy="82320"/>
              </a:xfrm>
              <a:custGeom>
                <a:avLst/>
                <a:gdLst>
                  <a:gd name="connsiteX0" fmla="*/ 82320 w 82320"/>
                  <a:gd name="connsiteY0" fmla="*/ 41160 h 82320"/>
                  <a:gd name="connsiteX1" fmla="*/ 41160 w 82320"/>
                  <a:gd name="connsiteY1" fmla="*/ 82320 h 82320"/>
                  <a:gd name="connsiteX2" fmla="*/ 0 w 82320"/>
                  <a:gd name="connsiteY2" fmla="*/ 41160 h 82320"/>
                  <a:gd name="connsiteX3" fmla="*/ 41160 w 82320"/>
                  <a:gd name="connsiteY3" fmla="*/ 0 h 82320"/>
                  <a:gd name="connsiteX4" fmla="*/ 82320 w 82320"/>
                  <a:gd name="connsiteY4" fmla="*/ 41160 h 8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20" h="82320">
                    <a:moveTo>
                      <a:pt x="82320" y="41160"/>
                    </a:moveTo>
                    <a:cubicBezTo>
                      <a:pt x="82320" y="63892"/>
                      <a:pt x="63892" y="82320"/>
                      <a:pt x="41160" y="82320"/>
                    </a:cubicBezTo>
                    <a:cubicBezTo>
                      <a:pt x="18428" y="82320"/>
                      <a:pt x="0" y="63892"/>
                      <a:pt x="0" y="41160"/>
                    </a:cubicBezTo>
                    <a:cubicBezTo>
                      <a:pt x="0" y="18428"/>
                      <a:pt x="18428" y="0"/>
                      <a:pt x="41160" y="0"/>
                    </a:cubicBezTo>
                    <a:cubicBezTo>
                      <a:pt x="63892" y="0"/>
                      <a:pt x="82320" y="18428"/>
                      <a:pt x="82320" y="411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D33E7EFC-E326-5A0C-6C92-DD5516927A1D}"/>
                  </a:ext>
                </a:extLst>
              </p:cNvPr>
              <p:cNvSpPr/>
              <p:nvPr/>
            </p:nvSpPr>
            <p:spPr>
              <a:xfrm>
                <a:off x="10378205" y="4352362"/>
                <a:ext cx="82320" cy="82320"/>
              </a:xfrm>
              <a:custGeom>
                <a:avLst/>
                <a:gdLst>
                  <a:gd name="connsiteX0" fmla="*/ 82320 w 82320"/>
                  <a:gd name="connsiteY0" fmla="*/ 41160 h 82320"/>
                  <a:gd name="connsiteX1" fmla="*/ 41160 w 82320"/>
                  <a:gd name="connsiteY1" fmla="*/ 82320 h 82320"/>
                  <a:gd name="connsiteX2" fmla="*/ 0 w 82320"/>
                  <a:gd name="connsiteY2" fmla="*/ 41160 h 82320"/>
                  <a:gd name="connsiteX3" fmla="*/ 41160 w 82320"/>
                  <a:gd name="connsiteY3" fmla="*/ 0 h 82320"/>
                  <a:gd name="connsiteX4" fmla="*/ 82320 w 82320"/>
                  <a:gd name="connsiteY4" fmla="*/ 41160 h 8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20" h="82320">
                    <a:moveTo>
                      <a:pt x="82320" y="41160"/>
                    </a:moveTo>
                    <a:cubicBezTo>
                      <a:pt x="82320" y="63892"/>
                      <a:pt x="63892" y="82320"/>
                      <a:pt x="41160" y="82320"/>
                    </a:cubicBezTo>
                    <a:cubicBezTo>
                      <a:pt x="18428" y="82320"/>
                      <a:pt x="0" y="63892"/>
                      <a:pt x="0" y="41160"/>
                    </a:cubicBezTo>
                    <a:cubicBezTo>
                      <a:pt x="0" y="18428"/>
                      <a:pt x="18428" y="0"/>
                      <a:pt x="41160" y="0"/>
                    </a:cubicBezTo>
                    <a:cubicBezTo>
                      <a:pt x="63892" y="0"/>
                      <a:pt x="82320" y="18428"/>
                      <a:pt x="82320" y="411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0D269B38-4ADF-383B-364B-1749F4C05198}"/>
                  </a:ext>
                </a:extLst>
              </p:cNvPr>
              <p:cNvSpPr/>
              <p:nvPr/>
            </p:nvSpPr>
            <p:spPr>
              <a:xfrm>
                <a:off x="8784840" y="3326032"/>
                <a:ext cx="5145" cy="5145"/>
              </a:xfrm>
              <a:custGeom>
                <a:avLst/>
                <a:gdLst>
                  <a:gd name="connsiteX0" fmla="*/ 0 w 5145"/>
                  <a:gd name="connsiteY0" fmla="*/ 0 h 5145"/>
                  <a:gd name="connsiteX1" fmla="*/ 0 w 5145"/>
                  <a:gd name="connsiteY1" fmla="*/ 0 h 5145"/>
                  <a:gd name="connsiteX2" fmla="*/ 0 w 5145"/>
                  <a:gd name="connsiteY2" fmla="*/ 0 h 5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45" h="514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C67FF438-4118-11F6-4804-EB452FF0B12E}"/>
                  </a:ext>
                </a:extLst>
              </p:cNvPr>
              <p:cNvSpPr/>
              <p:nvPr/>
            </p:nvSpPr>
            <p:spPr>
              <a:xfrm>
                <a:off x="8518183" y="3231566"/>
                <a:ext cx="260432" cy="155229"/>
              </a:xfrm>
              <a:custGeom>
                <a:avLst/>
                <a:gdLst>
                  <a:gd name="connsiteX0" fmla="*/ 57873 w 260432"/>
                  <a:gd name="connsiteY0" fmla="*/ 67609 h 155229"/>
                  <a:gd name="connsiteX1" fmla="*/ 59416 w 260432"/>
                  <a:gd name="connsiteY1" fmla="*/ 57422 h 155229"/>
                  <a:gd name="connsiteX2" fmla="*/ 260432 w 260432"/>
                  <a:gd name="connsiteY2" fmla="*/ 88241 h 155229"/>
                  <a:gd name="connsiteX3" fmla="*/ 110558 w 260432"/>
                  <a:gd name="connsiteY3" fmla="*/ 1084 h 155229"/>
                  <a:gd name="connsiteX4" fmla="*/ 454 w 260432"/>
                  <a:gd name="connsiteY4" fmla="*/ 67558 h 155229"/>
                  <a:gd name="connsiteX5" fmla="*/ 95071 w 260432"/>
                  <a:gd name="connsiteY5" fmla="*/ 154663 h 155229"/>
                  <a:gd name="connsiteX6" fmla="*/ 260227 w 260432"/>
                  <a:gd name="connsiteY6" fmla="*/ 98634 h 155229"/>
                  <a:gd name="connsiteX7" fmla="*/ 57873 w 260432"/>
                  <a:gd name="connsiteY7" fmla="*/ 67609 h 15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0432" h="155229">
                    <a:moveTo>
                      <a:pt x="57873" y="67609"/>
                    </a:moveTo>
                    <a:lnTo>
                      <a:pt x="59416" y="57422"/>
                    </a:lnTo>
                    <a:lnTo>
                      <a:pt x="260432" y="88241"/>
                    </a:lnTo>
                    <a:cubicBezTo>
                      <a:pt x="239955" y="68484"/>
                      <a:pt x="172092" y="7309"/>
                      <a:pt x="110558" y="1084"/>
                    </a:cubicBezTo>
                    <a:cubicBezTo>
                      <a:pt x="37035" y="-6325"/>
                      <a:pt x="4724" y="25163"/>
                      <a:pt x="454" y="67558"/>
                    </a:cubicBezTo>
                    <a:cubicBezTo>
                      <a:pt x="-3816" y="109953"/>
                      <a:pt x="21600" y="147254"/>
                      <a:pt x="95071" y="154663"/>
                    </a:cubicBezTo>
                    <a:cubicBezTo>
                      <a:pt x="157377" y="160940"/>
                      <a:pt x="237280" y="113297"/>
                      <a:pt x="260227" y="98634"/>
                    </a:cubicBezTo>
                    <a:lnTo>
                      <a:pt x="57873" y="67609"/>
                    </a:ln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AD7196D3-F199-7FFE-B068-450BC835E4C0}"/>
                  </a:ext>
                </a:extLst>
              </p:cNvPr>
              <p:cNvSpPr/>
              <p:nvPr/>
            </p:nvSpPr>
            <p:spPr>
              <a:xfrm>
                <a:off x="10664577" y="2623324"/>
                <a:ext cx="5145" cy="5145"/>
              </a:xfrm>
              <a:custGeom>
                <a:avLst/>
                <a:gdLst>
                  <a:gd name="connsiteX0" fmla="*/ 0 w 5145"/>
                  <a:gd name="connsiteY0" fmla="*/ 0 h 5145"/>
                  <a:gd name="connsiteX1" fmla="*/ 0 w 5145"/>
                  <a:gd name="connsiteY1" fmla="*/ 0 h 5145"/>
                  <a:gd name="connsiteX2" fmla="*/ 0 w 5145"/>
                  <a:gd name="connsiteY2" fmla="*/ 0 h 5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45" h="514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D56E3ACE-9523-8F6C-A598-BEF6C60A312F}"/>
                  </a:ext>
                </a:extLst>
              </p:cNvPr>
              <p:cNvSpPr/>
              <p:nvPr/>
            </p:nvSpPr>
            <p:spPr>
              <a:xfrm>
                <a:off x="10441760" y="2623478"/>
                <a:ext cx="221273" cy="198405"/>
              </a:xfrm>
              <a:custGeom>
                <a:avLst/>
                <a:gdLst>
                  <a:gd name="connsiteX0" fmla="*/ 57970 w 221273"/>
                  <a:gd name="connsiteY0" fmla="*/ 130787 h 198405"/>
                  <a:gd name="connsiteX1" fmla="*/ 51744 w 221273"/>
                  <a:gd name="connsiteY1" fmla="*/ 122555 h 198405"/>
                  <a:gd name="connsiteX2" fmla="*/ 214019 w 221273"/>
                  <a:gd name="connsiteY2" fmla="*/ 0 h 198405"/>
                  <a:gd name="connsiteX3" fmla="*/ 47063 w 221273"/>
                  <a:gd name="connsiteY3" fmla="*/ 46614 h 198405"/>
                  <a:gd name="connsiteX4" fmla="*/ 17890 w 221273"/>
                  <a:gd name="connsiteY4" fmla="*/ 171895 h 198405"/>
                  <a:gd name="connsiteX5" fmla="*/ 146310 w 221273"/>
                  <a:gd name="connsiteY5" fmla="*/ 164795 h 198405"/>
                  <a:gd name="connsiteX6" fmla="*/ 221273 w 221273"/>
                  <a:gd name="connsiteY6" fmla="*/ 7357 h 198405"/>
                  <a:gd name="connsiteX7" fmla="*/ 57970 w 221273"/>
                  <a:gd name="connsiteY7" fmla="*/ 130787 h 19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273" h="198405">
                    <a:moveTo>
                      <a:pt x="57970" y="130787"/>
                    </a:moveTo>
                    <a:lnTo>
                      <a:pt x="51744" y="122555"/>
                    </a:lnTo>
                    <a:lnTo>
                      <a:pt x="214019" y="0"/>
                    </a:lnTo>
                    <a:cubicBezTo>
                      <a:pt x="185567" y="875"/>
                      <a:pt x="94397" y="6843"/>
                      <a:pt x="47063" y="46614"/>
                    </a:cubicBezTo>
                    <a:cubicBezTo>
                      <a:pt x="-9533" y="94154"/>
                      <a:pt x="-9533" y="139276"/>
                      <a:pt x="17890" y="171895"/>
                    </a:cubicBezTo>
                    <a:cubicBezTo>
                      <a:pt x="45313" y="204515"/>
                      <a:pt x="89766" y="212335"/>
                      <a:pt x="146310" y="164795"/>
                    </a:cubicBezTo>
                    <a:cubicBezTo>
                      <a:pt x="194262" y="124510"/>
                      <a:pt x="215820" y="34009"/>
                      <a:pt x="221273" y="7357"/>
                    </a:cubicBezTo>
                    <a:lnTo>
                      <a:pt x="57970" y="130787"/>
                    </a:ln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6AE3701B-60B8-3F05-86A2-90B4BD3691E8}"/>
                  </a:ext>
                </a:extLst>
              </p:cNvPr>
              <p:cNvSpPr/>
              <p:nvPr/>
            </p:nvSpPr>
            <p:spPr>
              <a:xfrm>
                <a:off x="10235070" y="3840021"/>
                <a:ext cx="5145" cy="5145"/>
              </a:xfrm>
              <a:custGeom>
                <a:avLst/>
                <a:gdLst>
                  <a:gd name="connsiteX0" fmla="*/ 0 w 5145"/>
                  <a:gd name="connsiteY0" fmla="*/ 0 h 5145"/>
                  <a:gd name="connsiteX1" fmla="*/ 0 w 5145"/>
                  <a:gd name="connsiteY1" fmla="*/ 0 h 5145"/>
                  <a:gd name="connsiteX2" fmla="*/ 0 w 5145"/>
                  <a:gd name="connsiteY2" fmla="*/ 0 h 5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45" h="514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7DDD424D-5671-9973-29EB-ABD32CF4BF60}"/>
                  </a:ext>
                </a:extLst>
              </p:cNvPr>
              <p:cNvSpPr/>
              <p:nvPr/>
            </p:nvSpPr>
            <p:spPr>
              <a:xfrm>
                <a:off x="10074811" y="3840072"/>
                <a:ext cx="159229" cy="142768"/>
              </a:xfrm>
              <a:custGeom>
                <a:avLst/>
                <a:gdLst>
                  <a:gd name="connsiteX0" fmla="*/ 41717 w 159229"/>
                  <a:gd name="connsiteY0" fmla="*/ 94103 h 142768"/>
                  <a:gd name="connsiteX1" fmla="*/ 37241 w 159229"/>
                  <a:gd name="connsiteY1" fmla="*/ 88186 h 142768"/>
                  <a:gd name="connsiteX2" fmla="*/ 153982 w 159229"/>
                  <a:gd name="connsiteY2" fmla="*/ 0 h 142768"/>
                  <a:gd name="connsiteX3" fmla="*/ 33845 w 159229"/>
                  <a:gd name="connsiteY3" fmla="*/ 33546 h 142768"/>
                  <a:gd name="connsiteX4" fmla="*/ 12853 w 159229"/>
                  <a:gd name="connsiteY4" fmla="*/ 123687 h 142768"/>
                  <a:gd name="connsiteX5" fmla="*/ 105258 w 159229"/>
                  <a:gd name="connsiteY5" fmla="*/ 118593 h 142768"/>
                  <a:gd name="connsiteX6" fmla="*/ 159230 w 159229"/>
                  <a:gd name="connsiteY6" fmla="*/ 5299 h 142768"/>
                  <a:gd name="connsiteX7" fmla="*/ 41717 w 159229"/>
                  <a:gd name="connsiteY7" fmla="*/ 94103 h 14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229" h="142768">
                    <a:moveTo>
                      <a:pt x="41717" y="94103"/>
                    </a:moveTo>
                    <a:lnTo>
                      <a:pt x="37241" y="88186"/>
                    </a:lnTo>
                    <a:lnTo>
                      <a:pt x="153982" y="0"/>
                    </a:lnTo>
                    <a:cubicBezTo>
                      <a:pt x="133504" y="618"/>
                      <a:pt x="67905" y="4939"/>
                      <a:pt x="33845" y="33546"/>
                    </a:cubicBezTo>
                    <a:cubicBezTo>
                      <a:pt x="-6852" y="67709"/>
                      <a:pt x="-6852" y="100174"/>
                      <a:pt x="12853" y="123687"/>
                    </a:cubicBezTo>
                    <a:cubicBezTo>
                      <a:pt x="32559" y="147199"/>
                      <a:pt x="64561" y="152756"/>
                      <a:pt x="105258" y="118593"/>
                    </a:cubicBezTo>
                    <a:cubicBezTo>
                      <a:pt x="139781" y="89626"/>
                      <a:pt x="155268" y="24490"/>
                      <a:pt x="159230" y="5299"/>
                    </a:cubicBezTo>
                    <a:lnTo>
                      <a:pt x="41717" y="94103"/>
                    </a:lnTo>
                    <a:close/>
                  </a:path>
                </a:pathLst>
              </a:custGeom>
              <a:solidFill>
                <a:srgbClr val="F2F2F2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300AF268-069A-6560-959A-0E3ECCFB1036}"/>
                  </a:ext>
                </a:extLst>
              </p:cNvPr>
              <p:cNvSpPr/>
              <p:nvPr/>
            </p:nvSpPr>
            <p:spPr>
              <a:xfrm>
                <a:off x="9168981" y="2363243"/>
                <a:ext cx="219886" cy="436041"/>
              </a:xfrm>
              <a:custGeom>
                <a:avLst/>
                <a:gdLst>
                  <a:gd name="connsiteX0" fmla="*/ 23192 w 219886"/>
                  <a:gd name="connsiteY0" fmla="*/ 167316 h 436041"/>
                  <a:gd name="connsiteX1" fmla="*/ 219886 w 219886"/>
                  <a:gd name="connsiteY1" fmla="*/ 0 h 436041"/>
                  <a:gd name="connsiteX2" fmla="*/ 153824 w 219886"/>
                  <a:gd name="connsiteY2" fmla="*/ 279375 h 436041"/>
                  <a:gd name="connsiteX3" fmla="*/ 147135 w 219886"/>
                  <a:gd name="connsiteY3" fmla="*/ 390868 h 436041"/>
                  <a:gd name="connsiteX4" fmla="*/ 89100 w 219886"/>
                  <a:gd name="connsiteY4" fmla="*/ 428735 h 436041"/>
                  <a:gd name="connsiteX5" fmla="*/ 18407 w 219886"/>
                  <a:gd name="connsiteY5" fmla="*/ 433417 h 436041"/>
                  <a:gd name="connsiteX6" fmla="*/ 13107 w 219886"/>
                  <a:gd name="connsiteY6" fmla="*/ 436041 h 436041"/>
                  <a:gd name="connsiteX7" fmla="*/ 23192 w 219886"/>
                  <a:gd name="connsiteY7" fmla="*/ 167316 h 43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886" h="436041">
                    <a:moveTo>
                      <a:pt x="23192" y="167316"/>
                    </a:moveTo>
                    <a:cubicBezTo>
                      <a:pt x="54834" y="82269"/>
                      <a:pt x="129591" y="8747"/>
                      <a:pt x="219886" y="0"/>
                    </a:cubicBezTo>
                    <a:cubicBezTo>
                      <a:pt x="165606" y="82423"/>
                      <a:pt x="142196" y="181362"/>
                      <a:pt x="153824" y="279375"/>
                    </a:cubicBezTo>
                    <a:cubicBezTo>
                      <a:pt x="158454" y="317140"/>
                      <a:pt x="167510" y="358711"/>
                      <a:pt x="147135" y="390868"/>
                    </a:cubicBezTo>
                    <a:cubicBezTo>
                      <a:pt x="134479" y="410882"/>
                      <a:pt x="112149" y="423179"/>
                      <a:pt x="89100" y="428735"/>
                    </a:cubicBezTo>
                    <a:cubicBezTo>
                      <a:pt x="66101" y="434292"/>
                      <a:pt x="42074" y="433880"/>
                      <a:pt x="18407" y="433417"/>
                    </a:cubicBezTo>
                    <a:lnTo>
                      <a:pt x="13107" y="436041"/>
                    </a:lnTo>
                    <a:cubicBezTo>
                      <a:pt x="-3511" y="346826"/>
                      <a:pt x="-8450" y="252364"/>
                      <a:pt x="23192" y="167316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363DFBE4-F818-F5D4-0F13-477B89E16190}"/>
                  </a:ext>
                </a:extLst>
              </p:cNvPr>
              <p:cNvSpPr/>
              <p:nvPr/>
            </p:nvSpPr>
            <p:spPr>
              <a:xfrm>
                <a:off x="9181030" y="2361208"/>
                <a:ext cx="209195" cy="435754"/>
              </a:xfrm>
              <a:custGeom>
                <a:avLst/>
                <a:gdLst>
                  <a:gd name="connsiteX0" fmla="*/ 208299 w 209195"/>
                  <a:gd name="connsiteY0" fmla="*/ 3939 h 435754"/>
                  <a:gd name="connsiteX1" fmla="*/ 75506 w 209195"/>
                  <a:gd name="connsiteY1" fmla="*/ 179230 h 435754"/>
                  <a:gd name="connsiteX2" fmla="*/ 66091 w 209195"/>
                  <a:gd name="connsiteY2" fmla="*/ 226513 h 435754"/>
                  <a:gd name="connsiteX3" fmla="*/ 78027 w 209195"/>
                  <a:gd name="connsiteY3" fmla="*/ 271429 h 435754"/>
                  <a:gd name="connsiteX4" fmla="*/ 97784 w 209195"/>
                  <a:gd name="connsiteY4" fmla="*/ 310994 h 435754"/>
                  <a:gd name="connsiteX5" fmla="*/ 90170 w 209195"/>
                  <a:gd name="connsiteY5" fmla="*/ 354521 h 435754"/>
                  <a:gd name="connsiteX6" fmla="*/ 49215 w 209195"/>
                  <a:gd name="connsiteY6" fmla="*/ 392543 h 435754"/>
                  <a:gd name="connsiteX7" fmla="*/ 3682 w 209195"/>
                  <a:gd name="connsiteY7" fmla="*/ 434783 h 435754"/>
                  <a:gd name="connsiteX8" fmla="*/ 286 w 209195"/>
                  <a:gd name="connsiteY8" fmla="*/ 432674 h 435754"/>
                  <a:gd name="connsiteX9" fmla="*/ 80085 w 209195"/>
                  <a:gd name="connsiteY9" fmla="*/ 361415 h 435754"/>
                  <a:gd name="connsiteX10" fmla="*/ 94749 w 209195"/>
                  <a:gd name="connsiteY10" fmla="*/ 315522 h 435754"/>
                  <a:gd name="connsiteX11" fmla="*/ 75455 w 209195"/>
                  <a:gd name="connsiteY11" fmla="*/ 274979 h 435754"/>
                  <a:gd name="connsiteX12" fmla="*/ 62129 w 209195"/>
                  <a:gd name="connsiteY12" fmla="*/ 231503 h 435754"/>
                  <a:gd name="connsiteX13" fmla="*/ 69692 w 209195"/>
                  <a:gd name="connsiteY13" fmla="*/ 184015 h 435754"/>
                  <a:gd name="connsiteX14" fmla="*/ 118622 w 209195"/>
                  <a:gd name="connsiteY14" fmla="*/ 87288 h 435754"/>
                  <a:gd name="connsiteX15" fmla="*/ 206396 w 209195"/>
                  <a:gd name="connsiteY15" fmla="*/ 337 h 435754"/>
                  <a:gd name="connsiteX16" fmla="*/ 208299 w 209195"/>
                  <a:gd name="connsiteY16" fmla="*/ 3939 h 435754"/>
                  <a:gd name="connsiteX17" fmla="*/ 208299 w 209195"/>
                  <a:gd name="connsiteY17" fmla="*/ 3939 h 43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195" h="435754">
                    <a:moveTo>
                      <a:pt x="208299" y="3939"/>
                    </a:moveTo>
                    <a:cubicBezTo>
                      <a:pt x="146713" y="46951"/>
                      <a:pt x="100254" y="108280"/>
                      <a:pt x="75506" y="179230"/>
                    </a:cubicBezTo>
                    <a:cubicBezTo>
                      <a:pt x="69898" y="194408"/>
                      <a:pt x="66760" y="210357"/>
                      <a:pt x="66091" y="226513"/>
                    </a:cubicBezTo>
                    <a:cubicBezTo>
                      <a:pt x="65988" y="242256"/>
                      <a:pt x="70104" y="257794"/>
                      <a:pt x="78027" y="271429"/>
                    </a:cubicBezTo>
                    <a:cubicBezTo>
                      <a:pt x="85179" y="284291"/>
                      <a:pt x="93926" y="296639"/>
                      <a:pt x="97784" y="310994"/>
                    </a:cubicBezTo>
                    <a:cubicBezTo>
                      <a:pt x="101592" y="325915"/>
                      <a:pt x="98813" y="341761"/>
                      <a:pt x="90170" y="354521"/>
                    </a:cubicBezTo>
                    <a:cubicBezTo>
                      <a:pt x="79982" y="370522"/>
                      <a:pt x="64599" y="381893"/>
                      <a:pt x="49215" y="392543"/>
                    </a:cubicBezTo>
                    <a:cubicBezTo>
                      <a:pt x="32134" y="404325"/>
                      <a:pt x="14178" y="416313"/>
                      <a:pt x="3682" y="434783"/>
                    </a:cubicBezTo>
                    <a:cubicBezTo>
                      <a:pt x="2395" y="437047"/>
                      <a:pt x="-1000" y="434938"/>
                      <a:pt x="286" y="432674"/>
                    </a:cubicBezTo>
                    <a:cubicBezTo>
                      <a:pt x="18499" y="400466"/>
                      <a:pt x="56675" y="388787"/>
                      <a:pt x="80085" y="361415"/>
                    </a:cubicBezTo>
                    <a:cubicBezTo>
                      <a:pt x="90993" y="348656"/>
                      <a:pt x="98093" y="332552"/>
                      <a:pt x="94749" y="315522"/>
                    </a:cubicBezTo>
                    <a:cubicBezTo>
                      <a:pt x="91816" y="300653"/>
                      <a:pt x="82761" y="287944"/>
                      <a:pt x="75455" y="274979"/>
                    </a:cubicBezTo>
                    <a:cubicBezTo>
                      <a:pt x="67532" y="261808"/>
                      <a:pt x="62952" y="246887"/>
                      <a:pt x="62129" y="231503"/>
                    </a:cubicBezTo>
                    <a:cubicBezTo>
                      <a:pt x="61923" y="215348"/>
                      <a:pt x="64496" y="199295"/>
                      <a:pt x="69692" y="184015"/>
                    </a:cubicBezTo>
                    <a:cubicBezTo>
                      <a:pt x="80806" y="149440"/>
                      <a:pt x="97321" y="116769"/>
                      <a:pt x="118622" y="87288"/>
                    </a:cubicBezTo>
                    <a:cubicBezTo>
                      <a:pt x="142700" y="53537"/>
                      <a:pt x="172387" y="24107"/>
                      <a:pt x="206396" y="337"/>
                    </a:cubicBezTo>
                    <a:cubicBezTo>
                      <a:pt x="208505" y="-1103"/>
                      <a:pt x="210358" y="2447"/>
                      <a:pt x="208299" y="3939"/>
                    </a:cubicBezTo>
                    <a:lnTo>
                      <a:pt x="208299" y="3939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18BA35CD-7001-303C-7383-3AB180623EAB}"/>
                  </a:ext>
                </a:extLst>
              </p:cNvPr>
              <p:cNvSpPr/>
              <p:nvPr/>
            </p:nvSpPr>
            <p:spPr>
              <a:xfrm>
                <a:off x="9233855" y="2451643"/>
                <a:ext cx="32398" cy="65679"/>
              </a:xfrm>
              <a:custGeom>
                <a:avLst/>
                <a:gdLst>
                  <a:gd name="connsiteX0" fmla="*/ 29319 w 32398"/>
                  <a:gd name="connsiteY0" fmla="*/ 65436 h 65679"/>
                  <a:gd name="connsiteX1" fmla="*/ 2513 w 32398"/>
                  <a:gd name="connsiteY1" fmla="*/ 1380 h 65679"/>
                  <a:gd name="connsiteX2" fmla="*/ 6372 w 32398"/>
                  <a:gd name="connsiteY2" fmla="*/ 2512 h 65679"/>
                  <a:gd name="connsiteX3" fmla="*/ 31428 w 32398"/>
                  <a:gd name="connsiteY3" fmla="*/ 62040 h 65679"/>
                  <a:gd name="connsiteX4" fmla="*/ 29319 w 32398"/>
                  <a:gd name="connsiteY4" fmla="*/ 65436 h 65679"/>
                  <a:gd name="connsiteX5" fmla="*/ 29319 w 32398"/>
                  <a:gd name="connsiteY5" fmla="*/ 65436 h 6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98" h="65679">
                    <a:moveTo>
                      <a:pt x="29319" y="65436"/>
                    </a:moveTo>
                    <a:cubicBezTo>
                      <a:pt x="5909" y="53551"/>
                      <a:pt x="-5410" y="26385"/>
                      <a:pt x="2513" y="1380"/>
                    </a:cubicBezTo>
                    <a:cubicBezTo>
                      <a:pt x="3285" y="-1089"/>
                      <a:pt x="7144" y="43"/>
                      <a:pt x="6372" y="2512"/>
                    </a:cubicBezTo>
                    <a:cubicBezTo>
                      <a:pt x="-1088" y="25819"/>
                      <a:pt x="9510" y="51081"/>
                      <a:pt x="31428" y="62040"/>
                    </a:cubicBezTo>
                    <a:cubicBezTo>
                      <a:pt x="33692" y="63172"/>
                      <a:pt x="31583" y="66619"/>
                      <a:pt x="29319" y="65436"/>
                    </a:cubicBezTo>
                    <a:lnTo>
                      <a:pt x="29319" y="65436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C7D4DA1D-07EF-C4F4-0C62-6BC6A6DFA4AB}"/>
                  </a:ext>
                </a:extLst>
              </p:cNvPr>
              <p:cNvSpPr/>
              <p:nvPr/>
            </p:nvSpPr>
            <p:spPr>
              <a:xfrm>
                <a:off x="9253180" y="2578335"/>
                <a:ext cx="63736" cy="52230"/>
              </a:xfrm>
              <a:custGeom>
                <a:avLst/>
                <a:gdLst>
                  <a:gd name="connsiteX0" fmla="*/ 1453 w 63736"/>
                  <a:gd name="connsiteY0" fmla="*/ 48231 h 52230"/>
                  <a:gd name="connsiteX1" fmla="*/ 60055 w 63736"/>
                  <a:gd name="connsiteY1" fmla="*/ 948 h 52230"/>
                  <a:gd name="connsiteX2" fmla="*/ 63450 w 63736"/>
                  <a:gd name="connsiteY2" fmla="*/ 3057 h 52230"/>
                  <a:gd name="connsiteX3" fmla="*/ 2379 w 63736"/>
                  <a:gd name="connsiteY3" fmla="*/ 52141 h 52230"/>
                  <a:gd name="connsiteX4" fmla="*/ 1453 w 63736"/>
                  <a:gd name="connsiteY4" fmla="*/ 48231 h 52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6" h="52230">
                    <a:moveTo>
                      <a:pt x="1453" y="48231"/>
                    </a:moveTo>
                    <a:cubicBezTo>
                      <a:pt x="26252" y="40410"/>
                      <a:pt x="47192" y="23535"/>
                      <a:pt x="60055" y="948"/>
                    </a:cubicBezTo>
                    <a:cubicBezTo>
                      <a:pt x="61341" y="-1264"/>
                      <a:pt x="64737" y="794"/>
                      <a:pt x="63450" y="3057"/>
                    </a:cubicBezTo>
                    <a:cubicBezTo>
                      <a:pt x="49970" y="26519"/>
                      <a:pt x="28155" y="44063"/>
                      <a:pt x="2379" y="52141"/>
                    </a:cubicBezTo>
                    <a:cubicBezTo>
                      <a:pt x="-91" y="52861"/>
                      <a:pt x="-1017" y="49002"/>
                      <a:pt x="1453" y="4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10026897-6814-30E3-4549-EE99C02DEDA7}"/>
                  </a:ext>
                </a:extLst>
              </p:cNvPr>
              <p:cNvSpPr/>
              <p:nvPr/>
            </p:nvSpPr>
            <p:spPr>
              <a:xfrm>
                <a:off x="9323470" y="2419005"/>
                <a:ext cx="33694" cy="11015"/>
              </a:xfrm>
              <a:custGeom>
                <a:avLst/>
                <a:gdLst>
                  <a:gd name="connsiteX0" fmla="*/ 2988 w 33694"/>
                  <a:gd name="connsiteY0" fmla="*/ 319 h 11015"/>
                  <a:gd name="connsiteX1" fmla="*/ 31337 w 33694"/>
                  <a:gd name="connsiteY1" fmla="*/ 5515 h 11015"/>
                  <a:gd name="connsiteX2" fmla="*/ 32263 w 33694"/>
                  <a:gd name="connsiteY2" fmla="*/ 9426 h 11015"/>
                  <a:gd name="connsiteX3" fmla="*/ 930 w 33694"/>
                  <a:gd name="connsiteY3" fmla="*/ 3715 h 11015"/>
                  <a:gd name="connsiteX4" fmla="*/ 261 w 33694"/>
                  <a:gd name="connsiteY4" fmla="*/ 988 h 11015"/>
                  <a:gd name="connsiteX5" fmla="*/ 2988 w 33694"/>
                  <a:gd name="connsiteY5" fmla="*/ 319 h 11015"/>
                  <a:gd name="connsiteX6" fmla="*/ 2988 w 33694"/>
                  <a:gd name="connsiteY6" fmla="*/ 319 h 11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94" h="11015">
                    <a:moveTo>
                      <a:pt x="2988" y="319"/>
                    </a:moveTo>
                    <a:cubicBezTo>
                      <a:pt x="10963" y="6699"/>
                      <a:pt x="21613" y="8654"/>
                      <a:pt x="31337" y="5515"/>
                    </a:cubicBezTo>
                    <a:cubicBezTo>
                      <a:pt x="33807" y="4692"/>
                      <a:pt x="34681" y="8602"/>
                      <a:pt x="32263" y="9426"/>
                    </a:cubicBezTo>
                    <a:cubicBezTo>
                      <a:pt x="21510" y="12821"/>
                      <a:pt x="9779" y="10712"/>
                      <a:pt x="930" y="3715"/>
                    </a:cubicBezTo>
                    <a:cubicBezTo>
                      <a:pt x="4" y="3097"/>
                      <a:pt x="-253" y="1914"/>
                      <a:pt x="261" y="988"/>
                    </a:cubicBezTo>
                    <a:cubicBezTo>
                      <a:pt x="827" y="10"/>
                      <a:pt x="2062" y="-298"/>
                      <a:pt x="2988" y="319"/>
                    </a:cubicBezTo>
                    <a:lnTo>
                      <a:pt x="2988" y="319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04CD0046-F261-0259-C568-F419394B62BA}"/>
                  </a:ext>
                </a:extLst>
              </p:cNvPr>
              <p:cNvSpPr/>
              <p:nvPr/>
            </p:nvSpPr>
            <p:spPr>
              <a:xfrm>
                <a:off x="9179001" y="2550843"/>
                <a:ext cx="427603" cy="288778"/>
              </a:xfrm>
              <a:custGeom>
                <a:avLst/>
                <a:gdLst>
                  <a:gd name="connsiteX0" fmla="*/ 427603 w 427603"/>
                  <a:gd name="connsiteY0" fmla="*/ 29263 h 288778"/>
                  <a:gd name="connsiteX1" fmla="*/ 423024 w 427603"/>
                  <a:gd name="connsiteY1" fmla="*/ 30910 h 288778"/>
                  <a:gd name="connsiteX2" fmla="*/ 364114 w 427603"/>
                  <a:gd name="connsiteY2" fmla="*/ 57972 h 288778"/>
                  <a:gd name="connsiteX3" fmla="*/ 359740 w 427603"/>
                  <a:gd name="connsiteY3" fmla="*/ 60442 h 288778"/>
                  <a:gd name="connsiteX4" fmla="*/ 241816 w 427603"/>
                  <a:gd name="connsiteY4" fmla="*/ 161285 h 288778"/>
                  <a:gd name="connsiteX5" fmla="*/ 206624 w 427603"/>
                  <a:gd name="connsiteY5" fmla="*/ 212581 h 288778"/>
                  <a:gd name="connsiteX6" fmla="*/ 157541 w 427603"/>
                  <a:gd name="connsiteY6" fmla="*/ 283479 h 288778"/>
                  <a:gd name="connsiteX7" fmla="*/ 150646 w 427603"/>
                  <a:gd name="connsiteY7" fmla="*/ 288778 h 288778"/>
                  <a:gd name="connsiteX8" fmla="*/ 6688 w 427603"/>
                  <a:gd name="connsiteY8" fmla="*/ 254718 h 288778"/>
                  <a:gd name="connsiteX9" fmla="*/ 5814 w 427603"/>
                  <a:gd name="connsiteY9" fmla="*/ 254049 h 288778"/>
                  <a:gd name="connsiteX10" fmla="*/ 0 w 427603"/>
                  <a:gd name="connsiteY10" fmla="*/ 252969 h 288778"/>
                  <a:gd name="connsiteX11" fmla="*/ 1441 w 427603"/>
                  <a:gd name="connsiteY11" fmla="*/ 250036 h 288778"/>
                  <a:gd name="connsiteX12" fmla="*/ 2264 w 427603"/>
                  <a:gd name="connsiteY12" fmla="*/ 248338 h 288778"/>
                  <a:gd name="connsiteX13" fmla="*/ 2778 w 427603"/>
                  <a:gd name="connsiteY13" fmla="*/ 247258 h 288778"/>
                  <a:gd name="connsiteX14" fmla="*/ 2984 w 427603"/>
                  <a:gd name="connsiteY14" fmla="*/ 246898 h 288778"/>
                  <a:gd name="connsiteX15" fmla="*/ 3447 w 427603"/>
                  <a:gd name="connsiteY15" fmla="*/ 245920 h 288778"/>
                  <a:gd name="connsiteX16" fmla="*/ 12091 w 427603"/>
                  <a:gd name="connsiteY16" fmla="*/ 229353 h 288778"/>
                  <a:gd name="connsiteX17" fmla="*/ 12142 w 427603"/>
                  <a:gd name="connsiteY17" fmla="*/ 229302 h 288778"/>
                  <a:gd name="connsiteX18" fmla="*/ 92044 w 427603"/>
                  <a:gd name="connsiteY18" fmla="*/ 111584 h 288778"/>
                  <a:gd name="connsiteX19" fmla="*/ 94977 w 427603"/>
                  <a:gd name="connsiteY19" fmla="*/ 108394 h 288778"/>
                  <a:gd name="connsiteX20" fmla="*/ 141334 w 427603"/>
                  <a:gd name="connsiteY20" fmla="*/ 64712 h 288778"/>
                  <a:gd name="connsiteX21" fmla="*/ 169734 w 427603"/>
                  <a:gd name="connsiteY21" fmla="*/ 44441 h 288778"/>
                  <a:gd name="connsiteX22" fmla="*/ 252003 w 427603"/>
                  <a:gd name="connsiteY22" fmla="*/ 8632 h 288778"/>
                  <a:gd name="connsiteX23" fmla="*/ 423590 w 427603"/>
                  <a:gd name="connsiteY23" fmla="*/ 26999 h 288778"/>
                  <a:gd name="connsiteX24" fmla="*/ 427603 w 427603"/>
                  <a:gd name="connsiteY24" fmla="*/ 29263 h 28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7603" h="288778">
                    <a:moveTo>
                      <a:pt x="427603" y="29263"/>
                    </a:moveTo>
                    <a:cubicBezTo>
                      <a:pt x="426111" y="29829"/>
                      <a:pt x="424568" y="30344"/>
                      <a:pt x="423024" y="30910"/>
                    </a:cubicBezTo>
                    <a:cubicBezTo>
                      <a:pt x="402701" y="38318"/>
                      <a:pt x="382996" y="47374"/>
                      <a:pt x="364114" y="57972"/>
                    </a:cubicBezTo>
                    <a:cubicBezTo>
                      <a:pt x="362622" y="58744"/>
                      <a:pt x="361181" y="59619"/>
                      <a:pt x="359740" y="60442"/>
                    </a:cubicBezTo>
                    <a:cubicBezTo>
                      <a:pt x="314516" y="86476"/>
                      <a:pt x="274539" y="120639"/>
                      <a:pt x="241816" y="161285"/>
                    </a:cubicBezTo>
                    <a:cubicBezTo>
                      <a:pt x="228799" y="177440"/>
                      <a:pt x="217069" y="194624"/>
                      <a:pt x="206624" y="212581"/>
                    </a:cubicBezTo>
                    <a:cubicBezTo>
                      <a:pt x="192270" y="237380"/>
                      <a:pt x="178635" y="265420"/>
                      <a:pt x="157541" y="283479"/>
                    </a:cubicBezTo>
                    <a:cubicBezTo>
                      <a:pt x="155380" y="285383"/>
                      <a:pt x="153065" y="287183"/>
                      <a:pt x="150646" y="288778"/>
                    </a:cubicBezTo>
                    <a:lnTo>
                      <a:pt x="6688" y="254718"/>
                    </a:lnTo>
                    <a:cubicBezTo>
                      <a:pt x="6380" y="254461"/>
                      <a:pt x="6122" y="254255"/>
                      <a:pt x="5814" y="254049"/>
                    </a:cubicBezTo>
                    <a:lnTo>
                      <a:pt x="0" y="252969"/>
                    </a:lnTo>
                    <a:cubicBezTo>
                      <a:pt x="463" y="251991"/>
                      <a:pt x="977" y="251014"/>
                      <a:pt x="1441" y="250036"/>
                    </a:cubicBezTo>
                    <a:cubicBezTo>
                      <a:pt x="1698" y="249470"/>
                      <a:pt x="2006" y="248904"/>
                      <a:pt x="2264" y="248338"/>
                    </a:cubicBezTo>
                    <a:cubicBezTo>
                      <a:pt x="2470" y="247978"/>
                      <a:pt x="2624" y="247618"/>
                      <a:pt x="2778" y="247258"/>
                    </a:cubicBezTo>
                    <a:cubicBezTo>
                      <a:pt x="2830" y="247155"/>
                      <a:pt x="2881" y="247001"/>
                      <a:pt x="2984" y="246898"/>
                    </a:cubicBezTo>
                    <a:cubicBezTo>
                      <a:pt x="3138" y="246538"/>
                      <a:pt x="3293" y="246229"/>
                      <a:pt x="3447" y="245920"/>
                    </a:cubicBezTo>
                    <a:cubicBezTo>
                      <a:pt x="6277" y="240364"/>
                      <a:pt x="9158" y="234859"/>
                      <a:pt x="12091" y="229353"/>
                    </a:cubicBezTo>
                    <a:cubicBezTo>
                      <a:pt x="12091" y="229302"/>
                      <a:pt x="12091" y="229302"/>
                      <a:pt x="12142" y="229302"/>
                    </a:cubicBezTo>
                    <a:cubicBezTo>
                      <a:pt x="34009" y="187061"/>
                      <a:pt x="60814" y="147547"/>
                      <a:pt x="92044" y="111584"/>
                    </a:cubicBezTo>
                    <a:cubicBezTo>
                      <a:pt x="92971" y="110503"/>
                      <a:pt x="93948" y="109423"/>
                      <a:pt x="94977" y="108394"/>
                    </a:cubicBezTo>
                    <a:cubicBezTo>
                      <a:pt x="109229" y="92598"/>
                      <a:pt x="124715" y="77987"/>
                      <a:pt x="141334" y="64712"/>
                    </a:cubicBezTo>
                    <a:cubicBezTo>
                      <a:pt x="150441" y="57458"/>
                      <a:pt x="159959" y="50718"/>
                      <a:pt x="169734" y="44441"/>
                    </a:cubicBezTo>
                    <a:cubicBezTo>
                      <a:pt x="195099" y="28234"/>
                      <a:pt x="222883" y="16195"/>
                      <a:pt x="252003" y="8632"/>
                    </a:cubicBezTo>
                    <a:cubicBezTo>
                      <a:pt x="310091" y="-6392"/>
                      <a:pt x="372346" y="-2739"/>
                      <a:pt x="423590" y="26999"/>
                    </a:cubicBezTo>
                    <a:cubicBezTo>
                      <a:pt x="425031" y="27720"/>
                      <a:pt x="426317" y="28440"/>
                      <a:pt x="427603" y="29263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2F102442-57E1-C094-3AD6-49982B1EB07D}"/>
                  </a:ext>
                </a:extLst>
              </p:cNvPr>
              <p:cNvSpPr/>
              <p:nvPr/>
            </p:nvSpPr>
            <p:spPr>
              <a:xfrm>
                <a:off x="9180569" y="2577658"/>
                <a:ext cx="427547" cy="225149"/>
              </a:xfrm>
              <a:custGeom>
                <a:avLst/>
                <a:gdLst>
                  <a:gd name="connsiteX0" fmla="*/ 425264 w 427547"/>
                  <a:gd name="connsiteY0" fmla="*/ 4197 h 225149"/>
                  <a:gd name="connsiteX1" fmla="*/ 213751 w 427547"/>
                  <a:gd name="connsiteY1" fmla="*/ 64188 h 225149"/>
                  <a:gd name="connsiteX2" fmla="*/ 177788 w 427547"/>
                  <a:gd name="connsiteY2" fmla="*/ 96293 h 225149"/>
                  <a:gd name="connsiteX3" fmla="*/ 160295 w 427547"/>
                  <a:gd name="connsiteY3" fmla="*/ 139306 h 225149"/>
                  <a:gd name="connsiteX4" fmla="*/ 152268 w 427547"/>
                  <a:gd name="connsiteY4" fmla="*/ 182781 h 225149"/>
                  <a:gd name="connsiteX5" fmla="*/ 120009 w 427547"/>
                  <a:gd name="connsiteY5" fmla="*/ 212982 h 225149"/>
                  <a:gd name="connsiteX6" fmla="*/ 64443 w 427547"/>
                  <a:gd name="connsiteY6" fmla="*/ 218642 h 225149"/>
                  <a:gd name="connsiteX7" fmla="*/ 2651 w 427547"/>
                  <a:gd name="connsiteY7" fmla="*/ 224970 h 225149"/>
                  <a:gd name="connsiteX8" fmla="*/ 1210 w 427547"/>
                  <a:gd name="connsiteY8" fmla="*/ 221266 h 225149"/>
                  <a:gd name="connsiteX9" fmla="*/ 107815 w 427547"/>
                  <a:gd name="connsiteY9" fmla="*/ 212416 h 225149"/>
                  <a:gd name="connsiteX10" fmla="*/ 147123 w 427547"/>
                  <a:gd name="connsiteY10" fmla="*/ 184633 h 225149"/>
                  <a:gd name="connsiteX11" fmla="*/ 156127 w 427547"/>
                  <a:gd name="connsiteY11" fmla="*/ 140643 h 225149"/>
                  <a:gd name="connsiteX12" fmla="*/ 171665 w 427547"/>
                  <a:gd name="connsiteY12" fmla="*/ 97940 h 225149"/>
                  <a:gd name="connsiteX13" fmla="*/ 206291 w 427547"/>
                  <a:gd name="connsiteY13" fmla="*/ 64548 h 225149"/>
                  <a:gd name="connsiteX14" fmla="*/ 303584 w 427547"/>
                  <a:gd name="connsiteY14" fmla="*/ 16802 h 225149"/>
                  <a:gd name="connsiteX15" fmla="*/ 425984 w 427547"/>
                  <a:gd name="connsiteY15" fmla="*/ 235 h 225149"/>
                  <a:gd name="connsiteX16" fmla="*/ 425264 w 427547"/>
                  <a:gd name="connsiteY16" fmla="*/ 4197 h 225149"/>
                  <a:gd name="connsiteX17" fmla="*/ 425264 w 427547"/>
                  <a:gd name="connsiteY17" fmla="*/ 4197 h 22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7547" h="225149">
                    <a:moveTo>
                      <a:pt x="425264" y="4197"/>
                    </a:moveTo>
                    <a:cubicBezTo>
                      <a:pt x="350198" y="1470"/>
                      <a:pt x="276161" y="22462"/>
                      <a:pt x="213751" y="64188"/>
                    </a:cubicBezTo>
                    <a:cubicBezTo>
                      <a:pt x="200169" y="72935"/>
                      <a:pt x="188026" y="83791"/>
                      <a:pt x="177788" y="96293"/>
                    </a:cubicBezTo>
                    <a:cubicBezTo>
                      <a:pt x="168218" y="108796"/>
                      <a:pt x="162198" y="123665"/>
                      <a:pt x="160295" y="139306"/>
                    </a:cubicBezTo>
                    <a:cubicBezTo>
                      <a:pt x="158237" y="153866"/>
                      <a:pt x="157825" y="168992"/>
                      <a:pt x="152268" y="182781"/>
                    </a:cubicBezTo>
                    <a:cubicBezTo>
                      <a:pt x="146300" y="196981"/>
                      <a:pt x="134569" y="207992"/>
                      <a:pt x="120009" y="212982"/>
                    </a:cubicBezTo>
                    <a:cubicBezTo>
                      <a:pt x="102207" y="219619"/>
                      <a:pt x="83119" y="219465"/>
                      <a:pt x="64443" y="218642"/>
                    </a:cubicBezTo>
                    <a:cubicBezTo>
                      <a:pt x="43708" y="217767"/>
                      <a:pt x="22150" y="216481"/>
                      <a:pt x="2651" y="224970"/>
                    </a:cubicBezTo>
                    <a:cubicBezTo>
                      <a:pt x="284" y="225999"/>
                      <a:pt x="-1157" y="222295"/>
                      <a:pt x="1210" y="221266"/>
                    </a:cubicBezTo>
                    <a:cubicBezTo>
                      <a:pt x="35116" y="206500"/>
                      <a:pt x="72675" y="220185"/>
                      <a:pt x="107815" y="212416"/>
                    </a:cubicBezTo>
                    <a:cubicBezTo>
                      <a:pt x="124228" y="208815"/>
                      <a:pt x="139611" y="200223"/>
                      <a:pt x="147123" y="184633"/>
                    </a:cubicBezTo>
                    <a:cubicBezTo>
                      <a:pt x="153709" y="170999"/>
                      <a:pt x="154172" y="155410"/>
                      <a:pt x="156127" y="140643"/>
                    </a:cubicBezTo>
                    <a:cubicBezTo>
                      <a:pt x="157722" y="125363"/>
                      <a:pt x="163073" y="110699"/>
                      <a:pt x="171665" y="97940"/>
                    </a:cubicBezTo>
                    <a:cubicBezTo>
                      <a:pt x="181235" y="84923"/>
                      <a:pt x="192914" y="73655"/>
                      <a:pt x="206291" y="64548"/>
                    </a:cubicBezTo>
                    <a:cubicBezTo>
                      <a:pt x="236029" y="43608"/>
                      <a:pt x="268855" y="27504"/>
                      <a:pt x="303584" y="16802"/>
                    </a:cubicBezTo>
                    <a:cubicBezTo>
                      <a:pt x="343149" y="4351"/>
                      <a:pt x="384566" y="-1257"/>
                      <a:pt x="425984" y="235"/>
                    </a:cubicBezTo>
                    <a:cubicBezTo>
                      <a:pt x="428453" y="338"/>
                      <a:pt x="427836" y="4249"/>
                      <a:pt x="425264" y="4197"/>
                    </a:cubicBezTo>
                    <a:lnTo>
                      <a:pt x="425264" y="4197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8CF90F67-08EC-8998-E780-714CAB7409BA}"/>
                  </a:ext>
                </a:extLst>
              </p:cNvPr>
              <p:cNvSpPr/>
              <p:nvPr/>
            </p:nvSpPr>
            <p:spPr>
              <a:xfrm>
                <a:off x="9408170" y="2559601"/>
                <a:ext cx="25861" cy="68772"/>
              </a:xfrm>
              <a:custGeom>
                <a:avLst/>
                <a:gdLst>
                  <a:gd name="connsiteX0" fmla="*/ 5445 w 25861"/>
                  <a:gd name="connsiteY0" fmla="*/ 67633 h 68772"/>
                  <a:gd name="connsiteX1" fmla="*/ 22629 w 25861"/>
                  <a:gd name="connsiteY1" fmla="*/ 388 h 68772"/>
                  <a:gd name="connsiteX2" fmla="*/ 25047 w 25861"/>
                  <a:gd name="connsiteY2" fmla="*/ 3578 h 68772"/>
                  <a:gd name="connsiteX3" fmla="*/ 9201 w 25861"/>
                  <a:gd name="connsiteY3" fmla="*/ 66193 h 68772"/>
                  <a:gd name="connsiteX4" fmla="*/ 5445 w 25861"/>
                  <a:gd name="connsiteY4" fmla="*/ 67633 h 68772"/>
                  <a:gd name="connsiteX5" fmla="*/ 5445 w 25861"/>
                  <a:gd name="connsiteY5" fmla="*/ 67633 h 68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61" h="68772">
                    <a:moveTo>
                      <a:pt x="5445" y="67633"/>
                    </a:moveTo>
                    <a:cubicBezTo>
                      <a:pt x="-6080" y="44018"/>
                      <a:pt x="1175" y="15566"/>
                      <a:pt x="22629" y="388"/>
                    </a:cubicBezTo>
                    <a:cubicBezTo>
                      <a:pt x="24739" y="-1104"/>
                      <a:pt x="27157" y="2086"/>
                      <a:pt x="25047" y="3578"/>
                    </a:cubicBezTo>
                    <a:cubicBezTo>
                      <a:pt x="5033" y="17675"/>
                      <a:pt x="-1655" y="44275"/>
                      <a:pt x="9201" y="66193"/>
                    </a:cubicBezTo>
                    <a:cubicBezTo>
                      <a:pt x="10333" y="68457"/>
                      <a:pt x="6577" y="69897"/>
                      <a:pt x="5445" y="67633"/>
                    </a:cubicBezTo>
                    <a:lnTo>
                      <a:pt x="5445" y="67633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51D3CB21-D682-0051-D3FD-3324DF6A9B08}"/>
                  </a:ext>
                </a:extLst>
              </p:cNvPr>
              <p:cNvSpPr/>
              <p:nvPr/>
            </p:nvSpPr>
            <p:spPr>
              <a:xfrm>
                <a:off x="9338082" y="2706805"/>
                <a:ext cx="80755" cy="12529"/>
              </a:xfrm>
              <a:custGeom>
                <a:avLst/>
                <a:gdLst>
                  <a:gd name="connsiteX0" fmla="*/ 2833 w 80755"/>
                  <a:gd name="connsiteY0" fmla="*/ 2646 h 12529"/>
                  <a:gd name="connsiteX1" fmla="*/ 78105 w 80755"/>
                  <a:gd name="connsiteY1" fmla="*/ 177 h 12529"/>
                  <a:gd name="connsiteX2" fmla="*/ 79545 w 80755"/>
                  <a:gd name="connsiteY2" fmla="*/ 3881 h 12529"/>
                  <a:gd name="connsiteX3" fmla="*/ 1187 w 80755"/>
                  <a:gd name="connsiteY3" fmla="*/ 6299 h 12529"/>
                  <a:gd name="connsiteX4" fmla="*/ 2833 w 80755"/>
                  <a:gd name="connsiteY4" fmla="*/ 2646 h 1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55" h="12529">
                    <a:moveTo>
                      <a:pt x="2833" y="2646"/>
                    </a:moveTo>
                    <a:cubicBezTo>
                      <a:pt x="27323" y="11342"/>
                      <a:pt x="54232" y="10415"/>
                      <a:pt x="78105" y="177"/>
                    </a:cubicBezTo>
                    <a:cubicBezTo>
                      <a:pt x="80472" y="-852"/>
                      <a:pt x="81912" y="2904"/>
                      <a:pt x="79545" y="3881"/>
                    </a:cubicBezTo>
                    <a:cubicBezTo>
                      <a:pt x="54643" y="14531"/>
                      <a:pt x="26706" y="15355"/>
                      <a:pt x="1187" y="6299"/>
                    </a:cubicBezTo>
                    <a:cubicBezTo>
                      <a:pt x="-1232" y="5476"/>
                      <a:pt x="415" y="1823"/>
                      <a:pt x="2833" y="26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F4908F2E-6116-8297-55BC-FDA6A6BC18B5}"/>
                  </a:ext>
                </a:extLst>
              </p:cNvPr>
              <p:cNvSpPr/>
              <p:nvPr/>
            </p:nvSpPr>
            <p:spPr>
              <a:xfrm>
                <a:off x="9519230" y="2585983"/>
                <a:ext cx="24520" cy="26244"/>
              </a:xfrm>
              <a:custGeom>
                <a:avLst/>
                <a:gdLst>
                  <a:gd name="connsiteX0" fmla="*/ 3820 w 24520"/>
                  <a:gd name="connsiteY0" fmla="*/ 1274 h 26244"/>
                  <a:gd name="connsiteX1" fmla="*/ 23319 w 24520"/>
                  <a:gd name="connsiteY1" fmla="*/ 22472 h 26244"/>
                  <a:gd name="connsiteX2" fmla="*/ 21724 w 24520"/>
                  <a:gd name="connsiteY2" fmla="*/ 26124 h 26244"/>
                  <a:gd name="connsiteX3" fmla="*/ 115 w 24520"/>
                  <a:gd name="connsiteY3" fmla="*/ 2715 h 26244"/>
                  <a:gd name="connsiteX4" fmla="*/ 1247 w 24520"/>
                  <a:gd name="connsiteY4" fmla="*/ 142 h 26244"/>
                  <a:gd name="connsiteX5" fmla="*/ 3820 w 24520"/>
                  <a:gd name="connsiteY5" fmla="*/ 1274 h 2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20" h="26244">
                    <a:moveTo>
                      <a:pt x="3820" y="1274"/>
                    </a:moveTo>
                    <a:cubicBezTo>
                      <a:pt x="6341" y="11152"/>
                      <a:pt x="13647" y="19127"/>
                      <a:pt x="23319" y="22472"/>
                    </a:cubicBezTo>
                    <a:cubicBezTo>
                      <a:pt x="25737" y="23295"/>
                      <a:pt x="24142" y="26948"/>
                      <a:pt x="21724" y="26124"/>
                    </a:cubicBezTo>
                    <a:cubicBezTo>
                      <a:pt x="11074" y="22369"/>
                      <a:pt x="2996" y="13622"/>
                      <a:pt x="115" y="2715"/>
                    </a:cubicBezTo>
                    <a:cubicBezTo>
                      <a:pt x="-245" y="1686"/>
                      <a:pt x="269" y="554"/>
                      <a:pt x="1247" y="142"/>
                    </a:cubicBezTo>
                    <a:cubicBezTo>
                      <a:pt x="2276" y="-270"/>
                      <a:pt x="3408" y="245"/>
                      <a:pt x="3820" y="1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F4B2465A-CD10-19DF-666C-9C3D9759BAD4}"/>
                  </a:ext>
                </a:extLst>
              </p:cNvPr>
              <p:cNvSpPr/>
              <p:nvPr/>
            </p:nvSpPr>
            <p:spPr>
              <a:xfrm>
                <a:off x="8731653" y="3536309"/>
                <a:ext cx="219886" cy="436041"/>
              </a:xfrm>
              <a:custGeom>
                <a:avLst/>
                <a:gdLst>
                  <a:gd name="connsiteX0" fmla="*/ 23192 w 219886"/>
                  <a:gd name="connsiteY0" fmla="*/ 167316 h 436041"/>
                  <a:gd name="connsiteX1" fmla="*/ 219886 w 219886"/>
                  <a:gd name="connsiteY1" fmla="*/ 0 h 436041"/>
                  <a:gd name="connsiteX2" fmla="*/ 153824 w 219886"/>
                  <a:gd name="connsiteY2" fmla="*/ 279375 h 436041"/>
                  <a:gd name="connsiteX3" fmla="*/ 147135 w 219886"/>
                  <a:gd name="connsiteY3" fmla="*/ 390868 h 436041"/>
                  <a:gd name="connsiteX4" fmla="*/ 89099 w 219886"/>
                  <a:gd name="connsiteY4" fmla="*/ 428735 h 436041"/>
                  <a:gd name="connsiteX5" fmla="*/ 18407 w 219886"/>
                  <a:gd name="connsiteY5" fmla="*/ 433417 h 436041"/>
                  <a:gd name="connsiteX6" fmla="*/ 13107 w 219886"/>
                  <a:gd name="connsiteY6" fmla="*/ 436041 h 436041"/>
                  <a:gd name="connsiteX7" fmla="*/ 23192 w 219886"/>
                  <a:gd name="connsiteY7" fmla="*/ 167316 h 43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886" h="436041">
                    <a:moveTo>
                      <a:pt x="23192" y="167316"/>
                    </a:moveTo>
                    <a:cubicBezTo>
                      <a:pt x="54834" y="82269"/>
                      <a:pt x="129591" y="8747"/>
                      <a:pt x="219886" y="0"/>
                    </a:cubicBezTo>
                    <a:cubicBezTo>
                      <a:pt x="165606" y="82423"/>
                      <a:pt x="142196" y="181362"/>
                      <a:pt x="153824" y="279375"/>
                    </a:cubicBezTo>
                    <a:cubicBezTo>
                      <a:pt x="158455" y="317140"/>
                      <a:pt x="167510" y="358711"/>
                      <a:pt x="147135" y="390868"/>
                    </a:cubicBezTo>
                    <a:cubicBezTo>
                      <a:pt x="134479" y="410882"/>
                      <a:pt x="112149" y="423179"/>
                      <a:pt x="89099" y="428735"/>
                    </a:cubicBezTo>
                    <a:cubicBezTo>
                      <a:pt x="66101" y="434292"/>
                      <a:pt x="42074" y="433880"/>
                      <a:pt x="18407" y="433417"/>
                    </a:cubicBezTo>
                    <a:lnTo>
                      <a:pt x="13107" y="436041"/>
                    </a:lnTo>
                    <a:cubicBezTo>
                      <a:pt x="-3511" y="346826"/>
                      <a:pt x="-8450" y="252364"/>
                      <a:pt x="23192" y="167316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B244B2B7-C81D-B234-223D-AE903BFF7D60}"/>
                  </a:ext>
                </a:extLst>
              </p:cNvPr>
              <p:cNvSpPr/>
              <p:nvPr/>
            </p:nvSpPr>
            <p:spPr>
              <a:xfrm>
                <a:off x="8743703" y="3534274"/>
                <a:ext cx="209195" cy="435754"/>
              </a:xfrm>
              <a:custGeom>
                <a:avLst/>
                <a:gdLst>
                  <a:gd name="connsiteX0" fmla="*/ 208300 w 209195"/>
                  <a:gd name="connsiteY0" fmla="*/ 3939 h 435754"/>
                  <a:gd name="connsiteX1" fmla="*/ 75506 w 209195"/>
                  <a:gd name="connsiteY1" fmla="*/ 179230 h 435754"/>
                  <a:gd name="connsiteX2" fmla="*/ 66091 w 209195"/>
                  <a:gd name="connsiteY2" fmla="*/ 226513 h 435754"/>
                  <a:gd name="connsiteX3" fmla="*/ 78027 w 209195"/>
                  <a:gd name="connsiteY3" fmla="*/ 271429 h 435754"/>
                  <a:gd name="connsiteX4" fmla="*/ 97784 w 209195"/>
                  <a:gd name="connsiteY4" fmla="*/ 310994 h 435754"/>
                  <a:gd name="connsiteX5" fmla="*/ 90170 w 209195"/>
                  <a:gd name="connsiteY5" fmla="*/ 354521 h 435754"/>
                  <a:gd name="connsiteX6" fmla="*/ 49215 w 209195"/>
                  <a:gd name="connsiteY6" fmla="*/ 392543 h 435754"/>
                  <a:gd name="connsiteX7" fmla="*/ 3682 w 209195"/>
                  <a:gd name="connsiteY7" fmla="*/ 434783 h 435754"/>
                  <a:gd name="connsiteX8" fmla="*/ 286 w 209195"/>
                  <a:gd name="connsiteY8" fmla="*/ 432674 h 435754"/>
                  <a:gd name="connsiteX9" fmla="*/ 80085 w 209195"/>
                  <a:gd name="connsiteY9" fmla="*/ 361415 h 435754"/>
                  <a:gd name="connsiteX10" fmla="*/ 94749 w 209195"/>
                  <a:gd name="connsiteY10" fmla="*/ 315522 h 435754"/>
                  <a:gd name="connsiteX11" fmla="*/ 75455 w 209195"/>
                  <a:gd name="connsiteY11" fmla="*/ 274979 h 435754"/>
                  <a:gd name="connsiteX12" fmla="*/ 62129 w 209195"/>
                  <a:gd name="connsiteY12" fmla="*/ 231503 h 435754"/>
                  <a:gd name="connsiteX13" fmla="*/ 69692 w 209195"/>
                  <a:gd name="connsiteY13" fmla="*/ 184015 h 435754"/>
                  <a:gd name="connsiteX14" fmla="*/ 118622 w 209195"/>
                  <a:gd name="connsiteY14" fmla="*/ 87288 h 435754"/>
                  <a:gd name="connsiteX15" fmla="*/ 206396 w 209195"/>
                  <a:gd name="connsiteY15" fmla="*/ 337 h 435754"/>
                  <a:gd name="connsiteX16" fmla="*/ 208300 w 209195"/>
                  <a:gd name="connsiteY16" fmla="*/ 3939 h 435754"/>
                  <a:gd name="connsiteX17" fmla="*/ 208300 w 209195"/>
                  <a:gd name="connsiteY17" fmla="*/ 3939 h 43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195" h="435754">
                    <a:moveTo>
                      <a:pt x="208300" y="3939"/>
                    </a:moveTo>
                    <a:cubicBezTo>
                      <a:pt x="146714" y="46951"/>
                      <a:pt x="100254" y="108280"/>
                      <a:pt x="75506" y="179230"/>
                    </a:cubicBezTo>
                    <a:cubicBezTo>
                      <a:pt x="69898" y="194408"/>
                      <a:pt x="66760" y="210357"/>
                      <a:pt x="66091" y="226513"/>
                    </a:cubicBezTo>
                    <a:cubicBezTo>
                      <a:pt x="65988" y="242257"/>
                      <a:pt x="70104" y="257794"/>
                      <a:pt x="78027" y="271429"/>
                    </a:cubicBezTo>
                    <a:cubicBezTo>
                      <a:pt x="85179" y="284291"/>
                      <a:pt x="93926" y="296588"/>
                      <a:pt x="97784" y="310994"/>
                    </a:cubicBezTo>
                    <a:cubicBezTo>
                      <a:pt x="101592" y="325915"/>
                      <a:pt x="98813" y="341761"/>
                      <a:pt x="90170" y="354521"/>
                    </a:cubicBezTo>
                    <a:cubicBezTo>
                      <a:pt x="79982" y="370522"/>
                      <a:pt x="64599" y="381893"/>
                      <a:pt x="49215" y="392543"/>
                    </a:cubicBezTo>
                    <a:cubicBezTo>
                      <a:pt x="32134" y="404325"/>
                      <a:pt x="14178" y="416313"/>
                      <a:pt x="3682" y="434783"/>
                    </a:cubicBezTo>
                    <a:cubicBezTo>
                      <a:pt x="2395" y="437047"/>
                      <a:pt x="-1000" y="434938"/>
                      <a:pt x="286" y="432674"/>
                    </a:cubicBezTo>
                    <a:cubicBezTo>
                      <a:pt x="18499" y="400466"/>
                      <a:pt x="56676" y="388787"/>
                      <a:pt x="80085" y="361415"/>
                    </a:cubicBezTo>
                    <a:cubicBezTo>
                      <a:pt x="90993" y="348656"/>
                      <a:pt x="98093" y="332552"/>
                      <a:pt x="94749" y="315522"/>
                    </a:cubicBezTo>
                    <a:cubicBezTo>
                      <a:pt x="91816" y="300652"/>
                      <a:pt x="82761" y="287944"/>
                      <a:pt x="75455" y="274979"/>
                    </a:cubicBezTo>
                    <a:cubicBezTo>
                      <a:pt x="67532" y="261808"/>
                      <a:pt x="62952" y="246887"/>
                      <a:pt x="62129" y="231503"/>
                    </a:cubicBezTo>
                    <a:cubicBezTo>
                      <a:pt x="61923" y="215348"/>
                      <a:pt x="64496" y="199296"/>
                      <a:pt x="69692" y="184015"/>
                    </a:cubicBezTo>
                    <a:cubicBezTo>
                      <a:pt x="80806" y="149440"/>
                      <a:pt x="97321" y="116769"/>
                      <a:pt x="118622" y="87288"/>
                    </a:cubicBezTo>
                    <a:cubicBezTo>
                      <a:pt x="142700" y="53537"/>
                      <a:pt x="172387" y="24107"/>
                      <a:pt x="206396" y="337"/>
                    </a:cubicBezTo>
                    <a:cubicBezTo>
                      <a:pt x="208505" y="-1103"/>
                      <a:pt x="210358" y="2447"/>
                      <a:pt x="208300" y="3939"/>
                    </a:cubicBezTo>
                    <a:lnTo>
                      <a:pt x="208300" y="3939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132C7C31-4430-811A-FE38-8D81DCC61852}"/>
                  </a:ext>
                </a:extLst>
              </p:cNvPr>
              <p:cNvSpPr/>
              <p:nvPr/>
            </p:nvSpPr>
            <p:spPr>
              <a:xfrm>
                <a:off x="8796528" y="3624710"/>
                <a:ext cx="32398" cy="65679"/>
              </a:xfrm>
              <a:custGeom>
                <a:avLst/>
                <a:gdLst>
                  <a:gd name="connsiteX0" fmla="*/ 29319 w 32398"/>
                  <a:gd name="connsiteY0" fmla="*/ 65436 h 65679"/>
                  <a:gd name="connsiteX1" fmla="*/ 2513 w 32398"/>
                  <a:gd name="connsiteY1" fmla="*/ 1380 h 65679"/>
                  <a:gd name="connsiteX2" fmla="*/ 6372 w 32398"/>
                  <a:gd name="connsiteY2" fmla="*/ 2512 h 65679"/>
                  <a:gd name="connsiteX3" fmla="*/ 31428 w 32398"/>
                  <a:gd name="connsiteY3" fmla="*/ 62040 h 65679"/>
                  <a:gd name="connsiteX4" fmla="*/ 29319 w 32398"/>
                  <a:gd name="connsiteY4" fmla="*/ 65436 h 6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98" h="65679">
                    <a:moveTo>
                      <a:pt x="29319" y="65436"/>
                    </a:moveTo>
                    <a:cubicBezTo>
                      <a:pt x="5909" y="53551"/>
                      <a:pt x="-5410" y="26385"/>
                      <a:pt x="2513" y="1380"/>
                    </a:cubicBezTo>
                    <a:cubicBezTo>
                      <a:pt x="3285" y="-1089"/>
                      <a:pt x="7144" y="43"/>
                      <a:pt x="6372" y="2512"/>
                    </a:cubicBezTo>
                    <a:cubicBezTo>
                      <a:pt x="-1088" y="25819"/>
                      <a:pt x="9510" y="51081"/>
                      <a:pt x="31428" y="62040"/>
                    </a:cubicBezTo>
                    <a:cubicBezTo>
                      <a:pt x="33692" y="63172"/>
                      <a:pt x="31583" y="66619"/>
                      <a:pt x="29319" y="65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D33BD56B-400B-48F3-75B4-BF8F43FB505B}"/>
                  </a:ext>
                </a:extLst>
              </p:cNvPr>
              <p:cNvSpPr/>
              <p:nvPr/>
            </p:nvSpPr>
            <p:spPr>
              <a:xfrm>
                <a:off x="8815853" y="3751401"/>
                <a:ext cx="63736" cy="52230"/>
              </a:xfrm>
              <a:custGeom>
                <a:avLst/>
                <a:gdLst>
                  <a:gd name="connsiteX0" fmla="*/ 1453 w 63736"/>
                  <a:gd name="connsiteY0" fmla="*/ 48231 h 52230"/>
                  <a:gd name="connsiteX1" fmla="*/ 60055 w 63736"/>
                  <a:gd name="connsiteY1" fmla="*/ 948 h 52230"/>
                  <a:gd name="connsiteX2" fmla="*/ 63450 w 63736"/>
                  <a:gd name="connsiteY2" fmla="*/ 3057 h 52230"/>
                  <a:gd name="connsiteX3" fmla="*/ 2379 w 63736"/>
                  <a:gd name="connsiteY3" fmla="*/ 52141 h 52230"/>
                  <a:gd name="connsiteX4" fmla="*/ 1453 w 63736"/>
                  <a:gd name="connsiteY4" fmla="*/ 48231 h 52230"/>
                  <a:gd name="connsiteX5" fmla="*/ 1453 w 63736"/>
                  <a:gd name="connsiteY5" fmla="*/ 48231 h 52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736" h="52230">
                    <a:moveTo>
                      <a:pt x="1453" y="48231"/>
                    </a:moveTo>
                    <a:cubicBezTo>
                      <a:pt x="26252" y="40410"/>
                      <a:pt x="47192" y="23535"/>
                      <a:pt x="60055" y="948"/>
                    </a:cubicBezTo>
                    <a:cubicBezTo>
                      <a:pt x="61341" y="-1264"/>
                      <a:pt x="64737" y="794"/>
                      <a:pt x="63450" y="3057"/>
                    </a:cubicBezTo>
                    <a:cubicBezTo>
                      <a:pt x="49970" y="26519"/>
                      <a:pt x="28156" y="44063"/>
                      <a:pt x="2379" y="52141"/>
                    </a:cubicBezTo>
                    <a:cubicBezTo>
                      <a:pt x="-91" y="52861"/>
                      <a:pt x="-1017" y="49002"/>
                      <a:pt x="1453" y="48231"/>
                    </a:cubicBezTo>
                    <a:lnTo>
                      <a:pt x="1453" y="48231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3462B25D-1D67-4A9A-5563-8A025066F4A0}"/>
                  </a:ext>
                </a:extLst>
              </p:cNvPr>
              <p:cNvSpPr/>
              <p:nvPr/>
            </p:nvSpPr>
            <p:spPr>
              <a:xfrm>
                <a:off x="8886142" y="3592071"/>
                <a:ext cx="33694" cy="11015"/>
              </a:xfrm>
              <a:custGeom>
                <a:avLst/>
                <a:gdLst>
                  <a:gd name="connsiteX0" fmla="*/ 2988 w 33694"/>
                  <a:gd name="connsiteY0" fmla="*/ 319 h 11015"/>
                  <a:gd name="connsiteX1" fmla="*/ 31337 w 33694"/>
                  <a:gd name="connsiteY1" fmla="*/ 5515 h 11015"/>
                  <a:gd name="connsiteX2" fmla="*/ 32263 w 33694"/>
                  <a:gd name="connsiteY2" fmla="*/ 9426 h 11015"/>
                  <a:gd name="connsiteX3" fmla="*/ 930 w 33694"/>
                  <a:gd name="connsiteY3" fmla="*/ 3715 h 11015"/>
                  <a:gd name="connsiteX4" fmla="*/ 261 w 33694"/>
                  <a:gd name="connsiteY4" fmla="*/ 988 h 11015"/>
                  <a:gd name="connsiteX5" fmla="*/ 2988 w 33694"/>
                  <a:gd name="connsiteY5" fmla="*/ 319 h 11015"/>
                  <a:gd name="connsiteX6" fmla="*/ 2988 w 33694"/>
                  <a:gd name="connsiteY6" fmla="*/ 319 h 11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94" h="11015">
                    <a:moveTo>
                      <a:pt x="2988" y="319"/>
                    </a:moveTo>
                    <a:cubicBezTo>
                      <a:pt x="10963" y="6699"/>
                      <a:pt x="21613" y="8654"/>
                      <a:pt x="31337" y="5515"/>
                    </a:cubicBezTo>
                    <a:cubicBezTo>
                      <a:pt x="33807" y="4692"/>
                      <a:pt x="34681" y="8602"/>
                      <a:pt x="32263" y="9426"/>
                    </a:cubicBezTo>
                    <a:cubicBezTo>
                      <a:pt x="21510" y="12821"/>
                      <a:pt x="9779" y="10712"/>
                      <a:pt x="930" y="3715"/>
                    </a:cubicBezTo>
                    <a:cubicBezTo>
                      <a:pt x="4" y="3097"/>
                      <a:pt x="-253" y="1914"/>
                      <a:pt x="261" y="988"/>
                    </a:cubicBezTo>
                    <a:cubicBezTo>
                      <a:pt x="827" y="10"/>
                      <a:pt x="2062" y="-298"/>
                      <a:pt x="2988" y="319"/>
                    </a:cubicBezTo>
                    <a:lnTo>
                      <a:pt x="2988" y="319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3091B514-5C14-A79B-CD2E-8050B230F766}"/>
                  </a:ext>
                </a:extLst>
              </p:cNvPr>
              <p:cNvSpPr/>
              <p:nvPr/>
            </p:nvSpPr>
            <p:spPr>
              <a:xfrm>
                <a:off x="8741674" y="3723923"/>
                <a:ext cx="427603" cy="288764"/>
              </a:xfrm>
              <a:custGeom>
                <a:avLst/>
                <a:gdLst>
                  <a:gd name="connsiteX0" fmla="*/ 427603 w 427603"/>
                  <a:gd name="connsiteY0" fmla="*/ 29250 h 288764"/>
                  <a:gd name="connsiteX1" fmla="*/ 423024 w 427603"/>
                  <a:gd name="connsiteY1" fmla="*/ 30896 h 288764"/>
                  <a:gd name="connsiteX2" fmla="*/ 364114 w 427603"/>
                  <a:gd name="connsiteY2" fmla="*/ 57959 h 288764"/>
                  <a:gd name="connsiteX3" fmla="*/ 359740 w 427603"/>
                  <a:gd name="connsiteY3" fmla="*/ 60428 h 288764"/>
                  <a:gd name="connsiteX4" fmla="*/ 241816 w 427603"/>
                  <a:gd name="connsiteY4" fmla="*/ 161271 h 288764"/>
                  <a:gd name="connsiteX5" fmla="*/ 206624 w 427603"/>
                  <a:gd name="connsiteY5" fmla="*/ 212567 h 288764"/>
                  <a:gd name="connsiteX6" fmla="*/ 157541 w 427603"/>
                  <a:gd name="connsiteY6" fmla="*/ 283466 h 288764"/>
                  <a:gd name="connsiteX7" fmla="*/ 150646 w 427603"/>
                  <a:gd name="connsiteY7" fmla="*/ 288765 h 288764"/>
                  <a:gd name="connsiteX8" fmla="*/ 6689 w 427603"/>
                  <a:gd name="connsiteY8" fmla="*/ 254705 h 288764"/>
                  <a:gd name="connsiteX9" fmla="*/ 5814 w 427603"/>
                  <a:gd name="connsiteY9" fmla="*/ 254036 h 288764"/>
                  <a:gd name="connsiteX10" fmla="*/ 0 w 427603"/>
                  <a:gd name="connsiteY10" fmla="*/ 252955 h 288764"/>
                  <a:gd name="connsiteX11" fmla="*/ 1441 w 427603"/>
                  <a:gd name="connsiteY11" fmla="*/ 250023 h 288764"/>
                  <a:gd name="connsiteX12" fmla="*/ 2264 w 427603"/>
                  <a:gd name="connsiteY12" fmla="*/ 248325 h 288764"/>
                  <a:gd name="connsiteX13" fmla="*/ 2778 w 427603"/>
                  <a:gd name="connsiteY13" fmla="*/ 247244 h 288764"/>
                  <a:gd name="connsiteX14" fmla="*/ 2984 w 427603"/>
                  <a:gd name="connsiteY14" fmla="*/ 246884 h 288764"/>
                  <a:gd name="connsiteX15" fmla="*/ 3447 w 427603"/>
                  <a:gd name="connsiteY15" fmla="*/ 245907 h 288764"/>
                  <a:gd name="connsiteX16" fmla="*/ 12091 w 427603"/>
                  <a:gd name="connsiteY16" fmla="*/ 229340 h 288764"/>
                  <a:gd name="connsiteX17" fmla="*/ 12142 w 427603"/>
                  <a:gd name="connsiteY17" fmla="*/ 229288 h 288764"/>
                  <a:gd name="connsiteX18" fmla="*/ 92045 w 427603"/>
                  <a:gd name="connsiteY18" fmla="*/ 111570 h 288764"/>
                  <a:gd name="connsiteX19" fmla="*/ 94977 w 427603"/>
                  <a:gd name="connsiteY19" fmla="*/ 108380 h 288764"/>
                  <a:gd name="connsiteX20" fmla="*/ 141334 w 427603"/>
                  <a:gd name="connsiteY20" fmla="*/ 64699 h 288764"/>
                  <a:gd name="connsiteX21" fmla="*/ 169735 w 427603"/>
                  <a:gd name="connsiteY21" fmla="*/ 44427 h 288764"/>
                  <a:gd name="connsiteX22" fmla="*/ 252004 w 427603"/>
                  <a:gd name="connsiteY22" fmla="*/ 8618 h 288764"/>
                  <a:gd name="connsiteX23" fmla="*/ 423590 w 427603"/>
                  <a:gd name="connsiteY23" fmla="*/ 26986 h 288764"/>
                  <a:gd name="connsiteX24" fmla="*/ 427603 w 427603"/>
                  <a:gd name="connsiteY24" fmla="*/ 29250 h 28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7603" h="288764">
                    <a:moveTo>
                      <a:pt x="427603" y="29250"/>
                    </a:moveTo>
                    <a:cubicBezTo>
                      <a:pt x="426111" y="29816"/>
                      <a:pt x="424568" y="30330"/>
                      <a:pt x="423024" y="30896"/>
                    </a:cubicBezTo>
                    <a:cubicBezTo>
                      <a:pt x="402701" y="38305"/>
                      <a:pt x="382996" y="47360"/>
                      <a:pt x="364114" y="57959"/>
                    </a:cubicBezTo>
                    <a:cubicBezTo>
                      <a:pt x="362622" y="58731"/>
                      <a:pt x="361181" y="59605"/>
                      <a:pt x="359740" y="60428"/>
                    </a:cubicBezTo>
                    <a:cubicBezTo>
                      <a:pt x="314516" y="86462"/>
                      <a:pt x="274539" y="120625"/>
                      <a:pt x="241816" y="161271"/>
                    </a:cubicBezTo>
                    <a:cubicBezTo>
                      <a:pt x="228799" y="177426"/>
                      <a:pt x="217069" y="194611"/>
                      <a:pt x="206624" y="212567"/>
                    </a:cubicBezTo>
                    <a:cubicBezTo>
                      <a:pt x="192270" y="237366"/>
                      <a:pt x="178635" y="265406"/>
                      <a:pt x="157541" y="283466"/>
                    </a:cubicBezTo>
                    <a:cubicBezTo>
                      <a:pt x="155380" y="285369"/>
                      <a:pt x="153065" y="287170"/>
                      <a:pt x="150646" y="288765"/>
                    </a:cubicBezTo>
                    <a:lnTo>
                      <a:pt x="6689" y="254705"/>
                    </a:lnTo>
                    <a:cubicBezTo>
                      <a:pt x="6380" y="254447"/>
                      <a:pt x="6123" y="254242"/>
                      <a:pt x="5814" y="254036"/>
                    </a:cubicBezTo>
                    <a:lnTo>
                      <a:pt x="0" y="252955"/>
                    </a:lnTo>
                    <a:cubicBezTo>
                      <a:pt x="463" y="251978"/>
                      <a:pt x="978" y="251000"/>
                      <a:pt x="1441" y="250023"/>
                    </a:cubicBezTo>
                    <a:cubicBezTo>
                      <a:pt x="1698" y="249457"/>
                      <a:pt x="2007" y="248891"/>
                      <a:pt x="2264" y="248325"/>
                    </a:cubicBezTo>
                    <a:cubicBezTo>
                      <a:pt x="2470" y="247965"/>
                      <a:pt x="2624" y="247605"/>
                      <a:pt x="2778" y="247244"/>
                    </a:cubicBezTo>
                    <a:cubicBezTo>
                      <a:pt x="2830" y="247142"/>
                      <a:pt x="2881" y="246987"/>
                      <a:pt x="2984" y="246884"/>
                    </a:cubicBezTo>
                    <a:cubicBezTo>
                      <a:pt x="3138" y="246524"/>
                      <a:pt x="3293" y="246215"/>
                      <a:pt x="3447" y="245907"/>
                    </a:cubicBezTo>
                    <a:cubicBezTo>
                      <a:pt x="6277" y="240350"/>
                      <a:pt x="9158" y="234845"/>
                      <a:pt x="12091" y="229340"/>
                    </a:cubicBezTo>
                    <a:cubicBezTo>
                      <a:pt x="12091" y="229288"/>
                      <a:pt x="12091" y="229288"/>
                      <a:pt x="12142" y="229288"/>
                    </a:cubicBezTo>
                    <a:cubicBezTo>
                      <a:pt x="34009" y="187048"/>
                      <a:pt x="60814" y="147534"/>
                      <a:pt x="92045" y="111570"/>
                    </a:cubicBezTo>
                    <a:cubicBezTo>
                      <a:pt x="92971" y="110490"/>
                      <a:pt x="93948" y="109409"/>
                      <a:pt x="94977" y="108380"/>
                    </a:cubicBezTo>
                    <a:cubicBezTo>
                      <a:pt x="109229" y="92585"/>
                      <a:pt x="124716" y="77973"/>
                      <a:pt x="141334" y="64699"/>
                    </a:cubicBezTo>
                    <a:cubicBezTo>
                      <a:pt x="150441" y="57444"/>
                      <a:pt x="159959" y="50704"/>
                      <a:pt x="169735" y="44427"/>
                    </a:cubicBezTo>
                    <a:cubicBezTo>
                      <a:pt x="195100" y="28221"/>
                      <a:pt x="222883" y="16181"/>
                      <a:pt x="252004" y="8618"/>
                    </a:cubicBezTo>
                    <a:cubicBezTo>
                      <a:pt x="310091" y="-6405"/>
                      <a:pt x="372346" y="-2701"/>
                      <a:pt x="423590" y="26986"/>
                    </a:cubicBezTo>
                    <a:cubicBezTo>
                      <a:pt x="425031" y="27706"/>
                      <a:pt x="426317" y="28426"/>
                      <a:pt x="427603" y="2925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EF55FDA9-2A01-3F16-A2C2-2749954C310E}"/>
                  </a:ext>
                </a:extLst>
              </p:cNvPr>
              <p:cNvSpPr/>
              <p:nvPr/>
            </p:nvSpPr>
            <p:spPr>
              <a:xfrm>
                <a:off x="8743242" y="3750725"/>
                <a:ext cx="427547" cy="225149"/>
              </a:xfrm>
              <a:custGeom>
                <a:avLst/>
                <a:gdLst>
                  <a:gd name="connsiteX0" fmla="*/ 425264 w 427547"/>
                  <a:gd name="connsiteY0" fmla="*/ 4197 h 225149"/>
                  <a:gd name="connsiteX1" fmla="*/ 213751 w 427547"/>
                  <a:gd name="connsiteY1" fmla="*/ 64188 h 225149"/>
                  <a:gd name="connsiteX2" fmla="*/ 177788 w 427547"/>
                  <a:gd name="connsiteY2" fmla="*/ 96293 h 225149"/>
                  <a:gd name="connsiteX3" fmla="*/ 160295 w 427547"/>
                  <a:gd name="connsiteY3" fmla="*/ 139306 h 225149"/>
                  <a:gd name="connsiteX4" fmla="*/ 152268 w 427547"/>
                  <a:gd name="connsiteY4" fmla="*/ 182781 h 225149"/>
                  <a:gd name="connsiteX5" fmla="*/ 120009 w 427547"/>
                  <a:gd name="connsiteY5" fmla="*/ 212982 h 225149"/>
                  <a:gd name="connsiteX6" fmla="*/ 64443 w 427547"/>
                  <a:gd name="connsiteY6" fmla="*/ 218642 h 225149"/>
                  <a:gd name="connsiteX7" fmla="*/ 2651 w 427547"/>
                  <a:gd name="connsiteY7" fmla="*/ 224970 h 225149"/>
                  <a:gd name="connsiteX8" fmla="*/ 1210 w 427547"/>
                  <a:gd name="connsiteY8" fmla="*/ 221266 h 225149"/>
                  <a:gd name="connsiteX9" fmla="*/ 107815 w 427547"/>
                  <a:gd name="connsiteY9" fmla="*/ 212416 h 225149"/>
                  <a:gd name="connsiteX10" fmla="*/ 147123 w 427547"/>
                  <a:gd name="connsiteY10" fmla="*/ 184633 h 225149"/>
                  <a:gd name="connsiteX11" fmla="*/ 156127 w 427547"/>
                  <a:gd name="connsiteY11" fmla="*/ 140643 h 225149"/>
                  <a:gd name="connsiteX12" fmla="*/ 171665 w 427547"/>
                  <a:gd name="connsiteY12" fmla="*/ 97940 h 225149"/>
                  <a:gd name="connsiteX13" fmla="*/ 206291 w 427547"/>
                  <a:gd name="connsiteY13" fmla="*/ 64548 h 225149"/>
                  <a:gd name="connsiteX14" fmla="*/ 303584 w 427547"/>
                  <a:gd name="connsiteY14" fmla="*/ 16802 h 225149"/>
                  <a:gd name="connsiteX15" fmla="*/ 425984 w 427547"/>
                  <a:gd name="connsiteY15" fmla="*/ 235 h 225149"/>
                  <a:gd name="connsiteX16" fmla="*/ 425264 w 427547"/>
                  <a:gd name="connsiteY16" fmla="*/ 4197 h 225149"/>
                  <a:gd name="connsiteX17" fmla="*/ 425264 w 427547"/>
                  <a:gd name="connsiteY17" fmla="*/ 4197 h 22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7547" h="225149">
                    <a:moveTo>
                      <a:pt x="425264" y="4197"/>
                    </a:moveTo>
                    <a:cubicBezTo>
                      <a:pt x="350198" y="1470"/>
                      <a:pt x="276161" y="22462"/>
                      <a:pt x="213751" y="64188"/>
                    </a:cubicBezTo>
                    <a:cubicBezTo>
                      <a:pt x="200168" y="72935"/>
                      <a:pt x="188026" y="83791"/>
                      <a:pt x="177788" y="96293"/>
                    </a:cubicBezTo>
                    <a:cubicBezTo>
                      <a:pt x="168218" y="108795"/>
                      <a:pt x="162198" y="123665"/>
                      <a:pt x="160295" y="139306"/>
                    </a:cubicBezTo>
                    <a:cubicBezTo>
                      <a:pt x="158236" y="153866"/>
                      <a:pt x="157825" y="168992"/>
                      <a:pt x="152268" y="182781"/>
                    </a:cubicBezTo>
                    <a:cubicBezTo>
                      <a:pt x="146300" y="196981"/>
                      <a:pt x="134569" y="207992"/>
                      <a:pt x="120009" y="212982"/>
                    </a:cubicBezTo>
                    <a:cubicBezTo>
                      <a:pt x="102207" y="219619"/>
                      <a:pt x="83119" y="219465"/>
                      <a:pt x="64443" y="218642"/>
                    </a:cubicBezTo>
                    <a:cubicBezTo>
                      <a:pt x="43708" y="217767"/>
                      <a:pt x="22150" y="216481"/>
                      <a:pt x="2651" y="224970"/>
                    </a:cubicBezTo>
                    <a:cubicBezTo>
                      <a:pt x="284" y="225999"/>
                      <a:pt x="-1157" y="222295"/>
                      <a:pt x="1210" y="221266"/>
                    </a:cubicBezTo>
                    <a:cubicBezTo>
                      <a:pt x="35116" y="206500"/>
                      <a:pt x="72675" y="220185"/>
                      <a:pt x="107815" y="212416"/>
                    </a:cubicBezTo>
                    <a:cubicBezTo>
                      <a:pt x="124228" y="208815"/>
                      <a:pt x="139611" y="200223"/>
                      <a:pt x="147123" y="184633"/>
                    </a:cubicBezTo>
                    <a:cubicBezTo>
                      <a:pt x="153709" y="170999"/>
                      <a:pt x="154172" y="155409"/>
                      <a:pt x="156127" y="140643"/>
                    </a:cubicBezTo>
                    <a:cubicBezTo>
                      <a:pt x="157722" y="125362"/>
                      <a:pt x="163073" y="110699"/>
                      <a:pt x="171665" y="97940"/>
                    </a:cubicBezTo>
                    <a:cubicBezTo>
                      <a:pt x="181235" y="84923"/>
                      <a:pt x="192914" y="73655"/>
                      <a:pt x="206291" y="64548"/>
                    </a:cubicBezTo>
                    <a:cubicBezTo>
                      <a:pt x="236029" y="43608"/>
                      <a:pt x="268855" y="27504"/>
                      <a:pt x="303584" y="16802"/>
                    </a:cubicBezTo>
                    <a:cubicBezTo>
                      <a:pt x="343149" y="4351"/>
                      <a:pt x="384566" y="-1257"/>
                      <a:pt x="425984" y="235"/>
                    </a:cubicBezTo>
                    <a:cubicBezTo>
                      <a:pt x="428453" y="338"/>
                      <a:pt x="427836" y="4249"/>
                      <a:pt x="425264" y="4197"/>
                    </a:cubicBezTo>
                    <a:lnTo>
                      <a:pt x="425264" y="4197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007AB6DB-17EB-16D2-27BB-C014A4B0424B}"/>
                  </a:ext>
                </a:extLst>
              </p:cNvPr>
              <p:cNvSpPr/>
              <p:nvPr/>
            </p:nvSpPr>
            <p:spPr>
              <a:xfrm>
                <a:off x="8970842" y="3732667"/>
                <a:ext cx="25861" cy="68772"/>
              </a:xfrm>
              <a:custGeom>
                <a:avLst/>
                <a:gdLst>
                  <a:gd name="connsiteX0" fmla="*/ 5445 w 25861"/>
                  <a:gd name="connsiteY0" fmla="*/ 67633 h 68772"/>
                  <a:gd name="connsiteX1" fmla="*/ 22629 w 25861"/>
                  <a:gd name="connsiteY1" fmla="*/ 388 h 68772"/>
                  <a:gd name="connsiteX2" fmla="*/ 25047 w 25861"/>
                  <a:gd name="connsiteY2" fmla="*/ 3578 h 68772"/>
                  <a:gd name="connsiteX3" fmla="*/ 9201 w 25861"/>
                  <a:gd name="connsiteY3" fmla="*/ 66193 h 68772"/>
                  <a:gd name="connsiteX4" fmla="*/ 5445 w 25861"/>
                  <a:gd name="connsiteY4" fmla="*/ 67633 h 68772"/>
                  <a:gd name="connsiteX5" fmla="*/ 5445 w 25861"/>
                  <a:gd name="connsiteY5" fmla="*/ 67633 h 68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61" h="68772">
                    <a:moveTo>
                      <a:pt x="5445" y="67633"/>
                    </a:moveTo>
                    <a:cubicBezTo>
                      <a:pt x="-6080" y="44018"/>
                      <a:pt x="1175" y="15566"/>
                      <a:pt x="22629" y="388"/>
                    </a:cubicBezTo>
                    <a:cubicBezTo>
                      <a:pt x="24739" y="-1104"/>
                      <a:pt x="27157" y="2086"/>
                      <a:pt x="25047" y="3578"/>
                    </a:cubicBezTo>
                    <a:cubicBezTo>
                      <a:pt x="5033" y="17675"/>
                      <a:pt x="-1655" y="44275"/>
                      <a:pt x="9201" y="66193"/>
                    </a:cubicBezTo>
                    <a:cubicBezTo>
                      <a:pt x="10333" y="68457"/>
                      <a:pt x="6577" y="69897"/>
                      <a:pt x="5445" y="67633"/>
                    </a:cubicBezTo>
                    <a:lnTo>
                      <a:pt x="5445" y="67633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A99EDFDC-6DE7-C6A5-A8BE-E02B47B70D3E}"/>
                  </a:ext>
                </a:extLst>
              </p:cNvPr>
              <p:cNvSpPr/>
              <p:nvPr/>
            </p:nvSpPr>
            <p:spPr>
              <a:xfrm>
                <a:off x="8900755" y="3879872"/>
                <a:ext cx="80755" cy="12529"/>
              </a:xfrm>
              <a:custGeom>
                <a:avLst/>
                <a:gdLst>
                  <a:gd name="connsiteX0" fmla="*/ 2833 w 80755"/>
                  <a:gd name="connsiteY0" fmla="*/ 2646 h 12529"/>
                  <a:gd name="connsiteX1" fmla="*/ 78105 w 80755"/>
                  <a:gd name="connsiteY1" fmla="*/ 177 h 12529"/>
                  <a:gd name="connsiteX2" fmla="*/ 79545 w 80755"/>
                  <a:gd name="connsiteY2" fmla="*/ 3881 h 12529"/>
                  <a:gd name="connsiteX3" fmla="*/ 1187 w 80755"/>
                  <a:gd name="connsiteY3" fmla="*/ 6299 h 12529"/>
                  <a:gd name="connsiteX4" fmla="*/ 2833 w 80755"/>
                  <a:gd name="connsiteY4" fmla="*/ 2646 h 12529"/>
                  <a:gd name="connsiteX5" fmla="*/ 2833 w 80755"/>
                  <a:gd name="connsiteY5" fmla="*/ 2646 h 1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755" h="12529">
                    <a:moveTo>
                      <a:pt x="2833" y="2646"/>
                    </a:moveTo>
                    <a:cubicBezTo>
                      <a:pt x="27323" y="11341"/>
                      <a:pt x="54232" y="10415"/>
                      <a:pt x="78105" y="177"/>
                    </a:cubicBezTo>
                    <a:cubicBezTo>
                      <a:pt x="80472" y="-852"/>
                      <a:pt x="81912" y="2904"/>
                      <a:pt x="79545" y="3881"/>
                    </a:cubicBezTo>
                    <a:cubicBezTo>
                      <a:pt x="54644" y="14531"/>
                      <a:pt x="26706" y="15355"/>
                      <a:pt x="1187" y="6299"/>
                    </a:cubicBezTo>
                    <a:cubicBezTo>
                      <a:pt x="-1231" y="5476"/>
                      <a:pt x="415" y="1823"/>
                      <a:pt x="2833" y="2646"/>
                    </a:cubicBezTo>
                    <a:lnTo>
                      <a:pt x="2833" y="2646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DA460B68-0FA5-0D4C-AC0C-8FD256496892}"/>
                  </a:ext>
                </a:extLst>
              </p:cNvPr>
              <p:cNvSpPr/>
              <p:nvPr/>
            </p:nvSpPr>
            <p:spPr>
              <a:xfrm>
                <a:off x="9081902" y="3759050"/>
                <a:ext cx="24520" cy="26244"/>
              </a:xfrm>
              <a:custGeom>
                <a:avLst/>
                <a:gdLst>
                  <a:gd name="connsiteX0" fmla="*/ 3820 w 24520"/>
                  <a:gd name="connsiteY0" fmla="*/ 1274 h 26244"/>
                  <a:gd name="connsiteX1" fmla="*/ 23319 w 24520"/>
                  <a:gd name="connsiteY1" fmla="*/ 22472 h 26244"/>
                  <a:gd name="connsiteX2" fmla="*/ 21724 w 24520"/>
                  <a:gd name="connsiteY2" fmla="*/ 26125 h 26244"/>
                  <a:gd name="connsiteX3" fmla="*/ 115 w 24520"/>
                  <a:gd name="connsiteY3" fmla="*/ 2715 h 26244"/>
                  <a:gd name="connsiteX4" fmla="*/ 1247 w 24520"/>
                  <a:gd name="connsiteY4" fmla="*/ 142 h 26244"/>
                  <a:gd name="connsiteX5" fmla="*/ 3820 w 24520"/>
                  <a:gd name="connsiteY5" fmla="*/ 1274 h 26244"/>
                  <a:gd name="connsiteX6" fmla="*/ 3820 w 24520"/>
                  <a:gd name="connsiteY6" fmla="*/ 1274 h 2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20" h="26244">
                    <a:moveTo>
                      <a:pt x="3820" y="1274"/>
                    </a:moveTo>
                    <a:cubicBezTo>
                      <a:pt x="6341" y="11152"/>
                      <a:pt x="13647" y="19127"/>
                      <a:pt x="23319" y="22472"/>
                    </a:cubicBezTo>
                    <a:cubicBezTo>
                      <a:pt x="25737" y="23295"/>
                      <a:pt x="24142" y="26948"/>
                      <a:pt x="21724" y="26125"/>
                    </a:cubicBezTo>
                    <a:cubicBezTo>
                      <a:pt x="11074" y="22369"/>
                      <a:pt x="2996" y="13622"/>
                      <a:pt x="115" y="2715"/>
                    </a:cubicBezTo>
                    <a:cubicBezTo>
                      <a:pt x="-245" y="1686"/>
                      <a:pt x="269" y="554"/>
                      <a:pt x="1247" y="142"/>
                    </a:cubicBezTo>
                    <a:cubicBezTo>
                      <a:pt x="2276" y="-269"/>
                      <a:pt x="3408" y="245"/>
                      <a:pt x="3820" y="1274"/>
                    </a:cubicBezTo>
                    <a:lnTo>
                      <a:pt x="3820" y="1274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32A6C3EC-F862-AFC0-4B2D-D324B53C2E9C}"/>
                  </a:ext>
                </a:extLst>
              </p:cNvPr>
              <p:cNvSpPr/>
              <p:nvPr/>
            </p:nvSpPr>
            <p:spPr>
              <a:xfrm>
                <a:off x="10540392" y="4168891"/>
                <a:ext cx="165345" cy="327172"/>
              </a:xfrm>
              <a:custGeom>
                <a:avLst/>
                <a:gdLst>
                  <a:gd name="connsiteX0" fmla="*/ 6672 w 165345"/>
                  <a:gd name="connsiteY0" fmla="*/ 172307 h 327172"/>
                  <a:gd name="connsiteX1" fmla="*/ 50405 w 165345"/>
                  <a:gd name="connsiteY1" fmla="*/ 0 h 327172"/>
                  <a:gd name="connsiteX2" fmla="*/ 124648 w 165345"/>
                  <a:gd name="connsiteY2" fmla="*/ 183163 h 327172"/>
                  <a:gd name="connsiteX3" fmla="*/ 165345 w 165345"/>
                  <a:gd name="connsiteY3" fmla="*/ 248402 h 327172"/>
                  <a:gd name="connsiteX4" fmla="*/ 147852 w 165345"/>
                  <a:gd name="connsiteY4" fmla="*/ 292804 h 327172"/>
                  <a:gd name="connsiteX5" fmla="*/ 110035 w 165345"/>
                  <a:gd name="connsiteY5" fmla="*/ 323571 h 327172"/>
                  <a:gd name="connsiteX6" fmla="*/ 108081 w 165345"/>
                  <a:gd name="connsiteY6" fmla="*/ 327172 h 327172"/>
                  <a:gd name="connsiteX7" fmla="*/ 6672 w 165345"/>
                  <a:gd name="connsiteY7" fmla="*/ 172307 h 32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345" h="327172">
                    <a:moveTo>
                      <a:pt x="6672" y="172307"/>
                    </a:moveTo>
                    <a:cubicBezTo>
                      <a:pt x="-9483" y="111956"/>
                      <a:pt x="3173" y="40903"/>
                      <a:pt x="50405" y="0"/>
                    </a:cubicBezTo>
                    <a:cubicBezTo>
                      <a:pt x="52772" y="67914"/>
                      <a:pt x="79063" y="132793"/>
                      <a:pt x="124648" y="183163"/>
                    </a:cubicBezTo>
                    <a:cubicBezTo>
                      <a:pt x="142295" y="202508"/>
                      <a:pt x="163956" y="222214"/>
                      <a:pt x="165345" y="248402"/>
                    </a:cubicBezTo>
                    <a:cubicBezTo>
                      <a:pt x="165448" y="264866"/>
                      <a:pt x="159171" y="280764"/>
                      <a:pt x="147852" y="292804"/>
                    </a:cubicBezTo>
                    <a:cubicBezTo>
                      <a:pt x="136636" y="304637"/>
                      <a:pt x="123927" y="314979"/>
                      <a:pt x="110035" y="323571"/>
                    </a:cubicBezTo>
                    <a:lnTo>
                      <a:pt x="108081" y="327172"/>
                    </a:lnTo>
                    <a:cubicBezTo>
                      <a:pt x="63267" y="283697"/>
                      <a:pt x="22827" y="232658"/>
                      <a:pt x="6672" y="17230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12CB4D55-A249-E7A6-CC7E-65583C512435}"/>
                  </a:ext>
                </a:extLst>
              </p:cNvPr>
              <p:cNvSpPr/>
              <p:nvPr/>
            </p:nvSpPr>
            <p:spPr>
              <a:xfrm>
                <a:off x="10574689" y="4167731"/>
                <a:ext cx="90608" cy="326767"/>
              </a:xfrm>
              <a:custGeom>
                <a:avLst/>
                <a:gdLst>
                  <a:gd name="connsiteX0" fmla="*/ 17138 w 90608"/>
                  <a:gd name="connsiteY0" fmla="*/ 1983 h 326767"/>
                  <a:gd name="connsiteX1" fmla="*/ 12456 w 90608"/>
                  <a:gd name="connsiteY1" fmla="*/ 153298 h 326767"/>
                  <a:gd name="connsiteX2" fmla="*/ 26038 w 90608"/>
                  <a:gd name="connsiteY2" fmla="*/ 183602 h 326767"/>
                  <a:gd name="connsiteX3" fmla="*/ 50632 w 90608"/>
                  <a:gd name="connsiteY3" fmla="*/ 204028 h 326767"/>
                  <a:gd name="connsiteX4" fmla="*/ 77489 w 90608"/>
                  <a:gd name="connsiteY4" fmla="*/ 218331 h 326767"/>
                  <a:gd name="connsiteX5" fmla="*/ 90609 w 90608"/>
                  <a:gd name="connsiteY5" fmla="*/ 245806 h 326767"/>
                  <a:gd name="connsiteX6" fmla="*/ 82737 w 90608"/>
                  <a:gd name="connsiteY6" fmla="*/ 283467 h 326767"/>
                  <a:gd name="connsiteX7" fmla="*/ 74042 w 90608"/>
                  <a:gd name="connsiteY7" fmla="*/ 325348 h 326767"/>
                  <a:gd name="connsiteX8" fmla="*/ 71315 w 90608"/>
                  <a:gd name="connsiteY8" fmla="*/ 325553 h 326767"/>
                  <a:gd name="connsiteX9" fmla="*/ 87676 w 90608"/>
                  <a:gd name="connsiteY9" fmla="*/ 253780 h 326767"/>
                  <a:gd name="connsiteX10" fmla="*/ 77643 w 90608"/>
                  <a:gd name="connsiteY10" fmla="*/ 222190 h 326767"/>
                  <a:gd name="connsiteX11" fmla="*/ 50632 w 90608"/>
                  <a:gd name="connsiteY11" fmla="*/ 207115 h 326767"/>
                  <a:gd name="connsiteX12" fmla="*/ 25833 w 90608"/>
                  <a:gd name="connsiteY12" fmla="*/ 188027 h 326767"/>
                  <a:gd name="connsiteX13" fmla="*/ 11118 w 90608"/>
                  <a:gd name="connsiteY13" fmla="*/ 158391 h 326767"/>
                  <a:gd name="connsiteX14" fmla="*/ 5 w 90608"/>
                  <a:gd name="connsiteY14" fmla="*/ 84612 h 326767"/>
                  <a:gd name="connsiteX15" fmla="*/ 14617 w 90608"/>
                  <a:gd name="connsiteY15" fmla="*/ 851 h 326767"/>
                  <a:gd name="connsiteX16" fmla="*/ 17138 w 90608"/>
                  <a:gd name="connsiteY16" fmla="*/ 1983 h 326767"/>
                  <a:gd name="connsiteX17" fmla="*/ 17138 w 90608"/>
                  <a:gd name="connsiteY17" fmla="*/ 1983 h 32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608" h="326767">
                    <a:moveTo>
                      <a:pt x="17138" y="1983"/>
                    </a:moveTo>
                    <a:cubicBezTo>
                      <a:pt x="-304" y="50654"/>
                      <a:pt x="-1899" y="103597"/>
                      <a:pt x="12456" y="153298"/>
                    </a:cubicBezTo>
                    <a:cubicBezTo>
                      <a:pt x="15337" y="164051"/>
                      <a:pt x="19967" y="174290"/>
                      <a:pt x="26038" y="183602"/>
                    </a:cubicBezTo>
                    <a:cubicBezTo>
                      <a:pt x="32264" y="192503"/>
                      <a:pt x="40753" y="199552"/>
                      <a:pt x="50632" y="204028"/>
                    </a:cubicBezTo>
                    <a:cubicBezTo>
                      <a:pt x="60150" y="207681"/>
                      <a:pt x="69154" y="212517"/>
                      <a:pt x="77489" y="218331"/>
                    </a:cubicBezTo>
                    <a:cubicBezTo>
                      <a:pt x="85567" y="225225"/>
                      <a:pt x="90351" y="235207"/>
                      <a:pt x="90609" y="245806"/>
                    </a:cubicBezTo>
                    <a:cubicBezTo>
                      <a:pt x="90557" y="258771"/>
                      <a:pt x="87882" y="271582"/>
                      <a:pt x="82737" y="283467"/>
                    </a:cubicBezTo>
                    <a:cubicBezTo>
                      <a:pt x="77849" y="296896"/>
                      <a:pt x="72549" y="310787"/>
                      <a:pt x="74042" y="325348"/>
                    </a:cubicBezTo>
                    <a:cubicBezTo>
                      <a:pt x="74247" y="327097"/>
                      <a:pt x="71469" y="327303"/>
                      <a:pt x="71315" y="325553"/>
                    </a:cubicBezTo>
                    <a:cubicBezTo>
                      <a:pt x="68691" y="300240"/>
                      <a:pt x="85464" y="278425"/>
                      <a:pt x="87676" y="253780"/>
                    </a:cubicBezTo>
                    <a:cubicBezTo>
                      <a:pt x="89374" y="242255"/>
                      <a:pt x="85670" y="230576"/>
                      <a:pt x="77643" y="222190"/>
                    </a:cubicBezTo>
                    <a:cubicBezTo>
                      <a:pt x="70080" y="215038"/>
                      <a:pt x="59944" y="211488"/>
                      <a:pt x="50632" y="207115"/>
                    </a:cubicBezTo>
                    <a:cubicBezTo>
                      <a:pt x="40908" y="202845"/>
                      <a:pt x="32418" y="196310"/>
                      <a:pt x="25833" y="188027"/>
                    </a:cubicBezTo>
                    <a:cubicBezTo>
                      <a:pt x="19298" y="179023"/>
                      <a:pt x="14308" y="169042"/>
                      <a:pt x="11118" y="158391"/>
                    </a:cubicBezTo>
                    <a:cubicBezTo>
                      <a:pt x="3555" y="134519"/>
                      <a:pt x="-150" y="109617"/>
                      <a:pt x="5" y="84612"/>
                    </a:cubicBezTo>
                    <a:cubicBezTo>
                      <a:pt x="56" y="56057"/>
                      <a:pt x="4995" y="27708"/>
                      <a:pt x="14617" y="851"/>
                    </a:cubicBezTo>
                    <a:cubicBezTo>
                      <a:pt x="15234" y="-899"/>
                      <a:pt x="17704" y="336"/>
                      <a:pt x="17138" y="1983"/>
                    </a:cubicBezTo>
                    <a:lnTo>
                      <a:pt x="17138" y="1983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869FB34A-B3F5-9C8A-958F-CF223BEF8F93}"/>
                  </a:ext>
                </a:extLst>
              </p:cNvPr>
              <p:cNvSpPr/>
              <p:nvPr/>
            </p:nvSpPr>
            <p:spPr>
              <a:xfrm>
                <a:off x="10540977" y="4278270"/>
                <a:ext cx="41809" cy="27460"/>
              </a:xfrm>
              <a:custGeom>
                <a:avLst/>
                <a:gdLst>
                  <a:gd name="connsiteX0" fmla="*/ 40611 w 41809"/>
                  <a:gd name="connsiteY0" fmla="*/ 27066 h 27460"/>
                  <a:gd name="connsiteX1" fmla="*/ 68 w 41809"/>
                  <a:gd name="connsiteY1" fmla="*/ 1804 h 27460"/>
                  <a:gd name="connsiteX2" fmla="*/ 2691 w 41809"/>
                  <a:gd name="connsiteY2" fmla="*/ 878 h 27460"/>
                  <a:gd name="connsiteX3" fmla="*/ 40456 w 41809"/>
                  <a:gd name="connsiteY3" fmla="*/ 24340 h 27460"/>
                  <a:gd name="connsiteX4" fmla="*/ 40611 w 41809"/>
                  <a:gd name="connsiteY4" fmla="*/ 27066 h 27460"/>
                  <a:gd name="connsiteX5" fmla="*/ 40611 w 41809"/>
                  <a:gd name="connsiteY5" fmla="*/ 27066 h 2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09" h="27460">
                    <a:moveTo>
                      <a:pt x="40611" y="27066"/>
                    </a:moveTo>
                    <a:cubicBezTo>
                      <a:pt x="22706" y="29690"/>
                      <a:pt x="5573" y="18989"/>
                      <a:pt x="68" y="1804"/>
                    </a:cubicBezTo>
                    <a:cubicBezTo>
                      <a:pt x="-447" y="106"/>
                      <a:pt x="2125" y="-768"/>
                      <a:pt x="2691" y="878"/>
                    </a:cubicBezTo>
                    <a:cubicBezTo>
                      <a:pt x="7785" y="16931"/>
                      <a:pt x="23838" y="26861"/>
                      <a:pt x="40456" y="24340"/>
                    </a:cubicBezTo>
                    <a:cubicBezTo>
                      <a:pt x="42154" y="24031"/>
                      <a:pt x="42308" y="26758"/>
                      <a:pt x="40611" y="27066"/>
                    </a:cubicBezTo>
                    <a:lnTo>
                      <a:pt x="40611" y="27066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6BA19A51-CBCA-0984-5572-FDE3C15EC603}"/>
                  </a:ext>
                </a:extLst>
              </p:cNvPr>
              <p:cNvSpPr/>
              <p:nvPr/>
            </p:nvSpPr>
            <p:spPr>
              <a:xfrm>
                <a:off x="10620081" y="4318838"/>
                <a:ext cx="17419" cy="53648"/>
              </a:xfrm>
              <a:custGeom>
                <a:avLst/>
                <a:gdLst>
                  <a:gd name="connsiteX0" fmla="*/ 300 w 17419"/>
                  <a:gd name="connsiteY0" fmla="*/ 51326 h 53648"/>
                  <a:gd name="connsiteX1" fmla="*/ 14346 w 17419"/>
                  <a:gd name="connsiteY1" fmla="*/ 1419 h 53648"/>
                  <a:gd name="connsiteX2" fmla="*/ 17073 w 17419"/>
                  <a:gd name="connsiteY2" fmla="*/ 1214 h 53648"/>
                  <a:gd name="connsiteX3" fmla="*/ 2358 w 17419"/>
                  <a:gd name="connsiteY3" fmla="*/ 53127 h 53648"/>
                  <a:gd name="connsiteX4" fmla="*/ 300 w 17419"/>
                  <a:gd name="connsiteY4" fmla="*/ 51326 h 53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19" h="53648">
                    <a:moveTo>
                      <a:pt x="300" y="51326"/>
                    </a:moveTo>
                    <a:cubicBezTo>
                      <a:pt x="11104" y="37074"/>
                      <a:pt x="16095" y="19221"/>
                      <a:pt x="14346" y="1419"/>
                    </a:cubicBezTo>
                    <a:cubicBezTo>
                      <a:pt x="14192" y="-330"/>
                      <a:pt x="16918" y="-536"/>
                      <a:pt x="17073" y="1214"/>
                    </a:cubicBezTo>
                    <a:cubicBezTo>
                      <a:pt x="18873" y="19736"/>
                      <a:pt x="13625" y="38309"/>
                      <a:pt x="2358" y="53127"/>
                    </a:cubicBezTo>
                    <a:cubicBezTo>
                      <a:pt x="1329" y="54568"/>
                      <a:pt x="-781" y="52715"/>
                      <a:pt x="300" y="513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DD1E3F2A-4DA4-C7F7-D981-7B8325F13215}"/>
                  </a:ext>
                </a:extLst>
              </p:cNvPr>
              <p:cNvSpPr/>
              <p:nvPr/>
            </p:nvSpPr>
            <p:spPr>
              <a:xfrm>
                <a:off x="10576851" y="4216269"/>
                <a:ext cx="21608" cy="11660"/>
              </a:xfrm>
              <a:custGeom>
                <a:avLst/>
                <a:gdLst>
                  <a:gd name="connsiteX0" fmla="*/ 1290 w 21608"/>
                  <a:gd name="connsiteY0" fmla="*/ 8908 h 11660"/>
                  <a:gd name="connsiteX1" fmla="*/ 19246 w 21608"/>
                  <a:gd name="connsiteY1" fmla="*/ 522 h 11660"/>
                  <a:gd name="connsiteX2" fmla="*/ 21304 w 21608"/>
                  <a:gd name="connsiteY2" fmla="*/ 2323 h 11660"/>
                  <a:gd name="connsiteX3" fmla="*/ 1444 w 21608"/>
                  <a:gd name="connsiteY3" fmla="*/ 11635 h 11660"/>
                  <a:gd name="connsiteX4" fmla="*/ 3 w 21608"/>
                  <a:gd name="connsiteY4" fmla="*/ 10349 h 11660"/>
                  <a:gd name="connsiteX5" fmla="*/ 1290 w 21608"/>
                  <a:gd name="connsiteY5" fmla="*/ 8908 h 11660"/>
                  <a:gd name="connsiteX6" fmla="*/ 1290 w 21608"/>
                  <a:gd name="connsiteY6" fmla="*/ 8908 h 11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8" h="11660">
                    <a:moveTo>
                      <a:pt x="1290" y="8908"/>
                    </a:moveTo>
                    <a:cubicBezTo>
                      <a:pt x="8287" y="9320"/>
                      <a:pt x="15078" y="6182"/>
                      <a:pt x="19246" y="522"/>
                    </a:cubicBezTo>
                    <a:cubicBezTo>
                      <a:pt x="20326" y="-919"/>
                      <a:pt x="22384" y="934"/>
                      <a:pt x="21304" y="2323"/>
                    </a:cubicBezTo>
                    <a:cubicBezTo>
                      <a:pt x="16622" y="8548"/>
                      <a:pt x="9213" y="11995"/>
                      <a:pt x="1444" y="11635"/>
                    </a:cubicBezTo>
                    <a:cubicBezTo>
                      <a:pt x="672" y="11687"/>
                      <a:pt x="55" y="11121"/>
                      <a:pt x="3" y="10349"/>
                    </a:cubicBezTo>
                    <a:cubicBezTo>
                      <a:pt x="-48" y="9629"/>
                      <a:pt x="518" y="8960"/>
                      <a:pt x="1290" y="8908"/>
                    </a:cubicBezTo>
                    <a:lnTo>
                      <a:pt x="1290" y="8908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C4C89FB5-25D1-F01C-EBC2-CFE520AE8F96}"/>
                  </a:ext>
                </a:extLst>
              </p:cNvPr>
              <p:cNvSpPr/>
              <p:nvPr/>
            </p:nvSpPr>
            <p:spPr>
              <a:xfrm>
                <a:off x="10641920" y="4203774"/>
                <a:ext cx="157508" cy="295942"/>
              </a:xfrm>
              <a:custGeom>
                <a:avLst/>
                <a:gdLst>
                  <a:gd name="connsiteX0" fmla="*/ 157508 w 157508"/>
                  <a:gd name="connsiteY0" fmla="*/ 0 h 295942"/>
                  <a:gd name="connsiteX1" fmla="*/ 155605 w 157508"/>
                  <a:gd name="connsiteY1" fmla="*/ 2727 h 295942"/>
                  <a:gd name="connsiteX2" fmla="*/ 133327 w 157508"/>
                  <a:gd name="connsiteY2" fmla="*/ 41418 h 295942"/>
                  <a:gd name="connsiteX3" fmla="*/ 131835 w 157508"/>
                  <a:gd name="connsiteY3" fmla="*/ 44556 h 295942"/>
                  <a:gd name="connsiteX4" fmla="*/ 105852 w 157508"/>
                  <a:gd name="connsiteY4" fmla="*/ 148125 h 295942"/>
                  <a:gd name="connsiteX5" fmla="*/ 106572 w 157508"/>
                  <a:gd name="connsiteY5" fmla="*/ 190932 h 295942"/>
                  <a:gd name="connsiteX6" fmla="*/ 107293 w 157508"/>
                  <a:gd name="connsiteY6" fmla="*/ 250306 h 295942"/>
                  <a:gd name="connsiteX7" fmla="*/ 105544 w 157508"/>
                  <a:gd name="connsiteY7" fmla="*/ 256017 h 295942"/>
                  <a:gd name="connsiteX8" fmla="*/ 11132 w 157508"/>
                  <a:gd name="connsiteY8" fmla="*/ 294296 h 295942"/>
                  <a:gd name="connsiteX9" fmla="*/ 10361 w 157508"/>
                  <a:gd name="connsiteY9" fmla="*/ 294244 h 295942"/>
                  <a:gd name="connsiteX10" fmla="*/ 6656 w 157508"/>
                  <a:gd name="connsiteY10" fmla="*/ 295942 h 295942"/>
                  <a:gd name="connsiteX11" fmla="*/ 6296 w 157508"/>
                  <a:gd name="connsiteY11" fmla="*/ 293730 h 295942"/>
                  <a:gd name="connsiteX12" fmla="*/ 6090 w 157508"/>
                  <a:gd name="connsiteY12" fmla="*/ 292443 h 295942"/>
                  <a:gd name="connsiteX13" fmla="*/ 5936 w 157508"/>
                  <a:gd name="connsiteY13" fmla="*/ 291620 h 295942"/>
                  <a:gd name="connsiteX14" fmla="*/ 5884 w 157508"/>
                  <a:gd name="connsiteY14" fmla="*/ 291363 h 295942"/>
                  <a:gd name="connsiteX15" fmla="*/ 5781 w 157508"/>
                  <a:gd name="connsiteY15" fmla="*/ 290643 h 295942"/>
                  <a:gd name="connsiteX16" fmla="*/ 4032 w 157508"/>
                  <a:gd name="connsiteY16" fmla="*/ 277883 h 295942"/>
                  <a:gd name="connsiteX17" fmla="*/ 4032 w 157508"/>
                  <a:gd name="connsiteY17" fmla="*/ 277832 h 295942"/>
                  <a:gd name="connsiteX18" fmla="*/ 1974 w 157508"/>
                  <a:gd name="connsiteY18" fmla="*/ 179922 h 295942"/>
                  <a:gd name="connsiteX19" fmla="*/ 2334 w 157508"/>
                  <a:gd name="connsiteY19" fmla="*/ 176989 h 295942"/>
                  <a:gd name="connsiteX20" fmla="*/ 10978 w 157508"/>
                  <a:gd name="connsiteY20" fmla="*/ 133977 h 295942"/>
                  <a:gd name="connsiteX21" fmla="*/ 18850 w 157508"/>
                  <a:gd name="connsiteY21" fmla="*/ 111235 h 295942"/>
                  <a:gd name="connsiteX22" fmla="*/ 50749 w 157508"/>
                  <a:gd name="connsiteY22" fmla="*/ 58345 h 295942"/>
                  <a:gd name="connsiteX23" fmla="*/ 154370 w 157508"/>
                  <a:gd name="connsiteY23" fmla="*/ 257 h 295942"/>
                  <a:gd name="connsiteX24" fmla="*/ 157508 w 157508"/>
                  <a:gd name="connsiteY24" fmla="*/ 0 h 29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7508" h="295942">
                    <a:moveTo>
                      <a:pt x="157508" y="0"/>
                    </a:moveTo>
                    <a:cubicBezTo>
                      <a:pt x="156891" y="926"/>
                      <a:pt x="156222" y="1801"/>
                      <a:pt x="155605" y="2727"/>
                    </a:cubicBezTo>
                    <a:cubicBezTo>
                      <a:pt x="147115" y="14972"/>
                      <a:pt x="139706" y="27938"/>
                      <a:pt x="133327" y="41418"/>
                    </a:cubicBezTo>
                    <a:cubicBezTo>
                      <a:pt x="132812" y="42446"/>
                      <a:pt x="132297" y="43527"/>
                      <a:pt x="131835" y="44556"/>
                    </a:cubicBezTo>
                    <a:cubicBezTo>
                      <a:pt x="116811" y="77175"/>
                      <a:pt x="108013" y="112316"/>
                      <a:pt x="105852" y="148125"/>
                    </a:cubicBezTo>
                    <a:cubicBezTo>
                      <a:pt x="104977" y="162377"/>
                      <a:pt x="105235" y="176680"/>
                      <a:pt x="106572" y="190932"/>
                    </a:cubicBezTo>
                    <a:cubicBezTo>
                      <a:pt x="108373" y="210586"/>
                      <a:pt x="111923" y="231732"/>
                      <a:pt x="107293" y="250306"/>
                    </a:cubicBezTo>
                    <a:cubicBezTo>
                      <a:pt x="106830" y="252261"/>
                      <a:pt x="106264" y="254164"/>
                      <a:pt x="105544" y="256017"/>
                    </a:cubicBezTo>
                    <a:lnTo>
                      <a:pt x="11132" y="294296"/>
                    </a:lnTo>
                    <a:cubicBezTo>
                      <a:pt x="10875" y="294296"/>
                      <a:pt x="10618" y="294296"/>
                      <a:pt x="10361" y="294244"/>
                    </a:cubicBezTo>
                    <a:lnTo>
                      <a:pt x="6656" y="295942"/>
                    </a:lnTo>
                    <a:cubicBezTo>
                      <a:pt x="6553" y="295222"/>
                      <a:pt x="6450" y="294450"/>
                      <a:pt x="6296" y="293730"/>
                    </a:cubicBezTo>
                    <a:cubicBezTo>
                      <a:pt x="6244" y="293318"/>
                      <a:pt x="6193" y="292855"/>
                      <a:pt x="6090" y="292443"/>
                    </a:cubicBezTo>
                    <a:cubicBezTo>
                      <a:pt x="6039" y="292135"/>
                      <a:pt x="5987" y="291878"/>
                      <a:pt x="5936" y="291620"/>
                    </a:cubicBezTo>
                    <a:cubicBezTo>
                      <a:pt x="5936" y="291517"/>
                      <a:pt x="5884" y="291415"/>
                      <a:pt x="5884" y="291363"/>
                    </a:cubicBezTo>
                    <a:cubicBezTo>
                      <a:pt x="5833" y="291106"/>
                      <a:pt x="5833" y="290848"/>
                      <a:pt x="5781" y="290643"/>
                    </a:cubicBezTo>
                    <a:cubicBezTo>
                      <a:pt x="5164" y="286424"/>
                      <a:pt x="4598" y="282153"/>
                      <a:pt x="4032" y="277883"/>
                    </a:cubicBezTo>
                    <a:cubicBezTo>
                      <a:pt x="4032" y="277883"/>
                      <a:pt x="4032" y="277883"/>
                      <a:pt x="4032" y="277832"/>
                    </a:cubicBezTo>
                    <a:cubicBezTo>
                      <a:pt x="-547" y="245366"/>
                      <a:pt x="-1216" y="212541"/>
                      <a:pt x="1974" y="179922"/>
                    </a:cubicBezTo>
                    <a:cubicBezTo>
                      <a:pt x="2077" y="178944"/>
                      <a:pt x="2180" y="177967"/>
                      <a:pt x="2334" y="176989"/>
                    </a:cubicBezTo>
                    <a:cubicBezTo>
                      <a:pt x="4032" y="162429"/>
                      <a:pt x="6913" y="148074"/>
                      <a:pt x="10978" y="133977"/>
                    </a:cubicBezTo>
                    <a:cubicBezTo>
                      <a:pt x="13190" y="126259"/>
                      <a:pt x="15866" y="118696"/>
                      <a:pt x="18850" y="111235"/>
                    </a:cubicBezTo>
                    <a:cubicBezTo>
                      <a:pt x="26670" y="92045"/>
                      <a:pt x="37423" y="74191"/>
                      <a:pt x="50749" y="58345"/>
                    </a:cubicBezTo>
                    <a:cubicBezTo>
                      <a:pt x="77349" y="26754"/>
                      <a:pt x="113776" y="4013"/>
                      <a:pt x="154370" y="257"/>
                    </a:cubicBezTo>
                    <a:cubicBezTo>
                      <a:pt x="155450" y="206"/>
                      <a:pt x="156479" y="103"/>
                      <a:pt x="157508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336F9847-5069-2702-B7EB-2275D5CC42B2}"/>
                  </a:ext>
                </a:extLst>
              </p:cNvPr>
              <p:cNvSpPr/>
              <p:nvPr/>
            </p:nvSpPr>
            <p:spPr>
              <a:xfrm>
                <a:off x="10647898" y="4202447"/>
                <a:ext cx="152487" cy="295748"/>
              </a:xfrm>
              <a:custGeom>
                <a:avLst/>
                <a:gdLst>
                  <a:gd name="connsiteX0" fmla="*/ 151838 w 152487"/>
                  <a:gd name="connsiteY0" fmla="*/ 2613 h 295748"/>
                  <a:gd name="connsiteX1" fmla="*/ 57016 w 152487"/>
                  <a:gd name="connsiteY1" fmla="*/ 120589 h 295748"/>
                  <a:gd name="connsiteX2" fmla="*/ 49607 w 152487"/>
                  <a:gd name="connsiteY2" fmla="*/ 152951 h 295748"/>
                  <a:gd name="connsiteX3" fmla="*/ 56913 w 152487"/>
                  <a:gd name="connsiteY3" fmla="*/ 184078 h 295748"/>
                  <a:gd name="connsiteX4" fmla="*/ 69724 w 152487"/>
                  <a:gd name="connsiteY4" fmla="*/ 211707 h 295748"/>
                  <a:gd name="connsiteX5" fmla="*/ 63653 w 152487"/>
                  <a:gd name="connsiteY5" fmla="*/ 241548 h 295748"/>
                  <a:gd name="connsiteX6" fmla="*/ 34686 w 152487"/>
                  <a:gd name="connsiteY6" fmla="*/ 266913 h 295748"/>
                  <a:gd name="connsiteX7" fmla="*/ 2530 w 152487"/>
                  <a:gd name="connsiteY7" fmla="*/ 295108 h 295748"/>
                  <a:gd name="connsiteX8" fmla="*/ 215 w 152487"/>
                  <a:gd name="connsiteY8" fmla="*/ 293616 h 295748"/>
                  <a:gd name="connsiteX9" fmla="*/ 56501 w 152487"/>
                  <a:gd name="connsiteY9" fmla="*/ 246179 h 295748"/>
                  <a:gd name="connsiteX10" fmla="*/ 67511 w 152487"/>
                  <a:gd name="connsiteY10" fmla="*/ 214897 h 295748"/>
                  <a:gd name="connsiteX11" fmla="*/ 55009 w 152487"/>
                  <a:gd name="connsiteY11" fmla="*/ 186599 h 295748"/>
                  <a:gd name="connsiteX12" fmla="*/ 46726 w 152487"/>
                  <a:gd name="connsiteY12" fmla="*/ 156449 h 295748"/>
                  <a:gd name="connsiteX13" fmla="*/ 52848 w 152487"/>
                  <a:gd name="connsiteY13" fmla="*/ 123933 h 295748"/>
                  <a:gd name="connsiteX14" fmla="*/ 88400 w 152487"/>
                  <a:gd name="connsiteY14" fmla="*/ 58334 h 295748"/>
                  <a:gd name="connsiteX15" fmla="*/ 150501 w 152487"/>
                  <a:gd name="connsiteY15" fmla="*/ 246 h 295748"/>
                  <a:gd name="connsiteX16" fmla="*/ 151838 w 152487"/>
                  <a:gd name="connsiteY16" fmla="*/ 2613 h 295748"/>
                  <a:gd name="connsiteX17" fmla="*/ 151838 w 152487"/>
                  <a:gd name="connsiteY17" fmla="*/ 2613 h 29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87" h="295748">
                    <a:moveTo>
                      <a:pt x="151838" y="2613"/>
                    </a:moveTo>
                    <a:cubicBezTo>
                      <a:pt x="108620" y="31014"/>
                      <a:pt x="75435" y="72277"/>
                      <a:pt x="57016" y="120589"/>
                    </a:cubicBezTo>
                    <a:cubicBezTo>
                      <a:pt x="52848" y="130930"/>
                      <a:pt x="50379" y="141837"/>
                      <a:pt x="49607" y="152951"/>
                    </a:cubicBezTo>
                    <a:cubicBezTo>
                      <a:pt x="49247" y="163807"/>
                      <a:pt x="51768" y="174560"/>
                      <a:pt x="56913" y="184078"/>
                    </a:cubicBezTo>
                    <a:cubicBezTo>
                      <a:pt x="62315" y="192722"/>
                      <a:pt x="66585" y="201983"/>
                      <a:pt x="69724" y="211707"/>
                    </a:cubicBezTo>
                    <a:cubicBezTo>
                      <a:pt x="72039" y="222048"/>
                      <a:pt x="69827" y="232905"/>
                      <a:pt x="63653" y="241548"/>
                    </a:cubicBezTo>
                    <a:cubicBezTo>
                      <a:pt x="55781" y="251838"/>
                      <a:pt x="45954" y="260482"/>
                      <a:pt x="34686" y="266913"/>
                    </a:cubicBezTo>
                    <a:cubicBezTo>
                      <a:pt x="22698" y="274682"/>
                      <a:pt x="10093" y="282554"/>
                      <a:pt x="2530" y="295108"/>
                    </a:cubicBezTo>
                    <a:cubicBezTo>
                      <a:pt x="1604" y="296651"/>
                      <a:pt x="-711" y="295108"/>
                      <a:pt x="215" y="293616"/>
                    </a:cubicBezTo>
                    <a:cubicBezTo>
                      <a:pt x="13386" y="271801"/>
                      <a:pt x="39883" y="264546"/>
                      <a:pt x="56501" y="246179"/>
                    </a:cubicBezTo>
                    <a:cubicBezTo>
                      <a:pt x="64785" y="237998"/>
                      <a:pt x="68849" y="226473"/>
                      <a:pt x="67511" y="214897"/>
                    </a:cubicBezTo>
                    <a:cubicBezTo>
                      <a:pt x="65762" y="204607"/>
                      <a:pt x="59794" y="195706"/>
                      <a:pt x="55009" y="186599"/>
                    </a:cubicBezTo>
                    <a:cubicBezTo>
                      <a:pt x="49812" y="177390"/>
                      <a:pt x="46983" y="166997"/>
                      <a:pt x="46726" y="156449"/>
                    </a:cubicBezTo>
                    <a:cubicBezTo>
                      <a:pt x="46931" y="145336"/>
                      <a:pt x="48989" y="134326"/>
                      <a:pt x="52848" y="123933"/>
                    </a:cubicBezTo>
                    <a:cubicBezTo>
                      <a:pt x="61183" y="100369"/>
                      <a:pt x="73171" y="78193"/>
                      <a:pt x="88400" y="58334"/>
                    </a:cubicBezTo>
                    <a:cubicBezTo>
                      <a:pt x="105636" y="35593"/>
                      <a:pt x="126628" y="15939"/>
                      <a:pt x="150501" y="246"/>
                    </a:cubicBezTo>
                    <a:cubicBezTo>
                      <a:pt x="152096" y="-783"/>
                      <a:pt x="153279" y="1687"/>
                      <a:pt x="151838" y="2613"/>
                    </a:cubicBezTo>
                    <a:lnTo>
                      <a:pt x="151838" y="2613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43868871-F9E0-1DEC-921D-D118173A7620}"/>
                  </a:ext>
                </a:extLst>
              </p:cNvPr>
              <p:cNvSpPr/>
              <p:nvPr/>
            </p:nvSpPr>
            <p:spPr>
              <a:xfrm>
                <a:off x="10690644" y="4261684"/>
                <a:ext cx="21425" cy="45679"/>
              </a:xfrm>
              <a:custGeom>
                <a:avLst/>
                <a:gdLst>
                  <a:gd name="connsiteX0" fmla="*/ 19261 w 21425"/>
                  <a:gd name="connsiteY0" fmla="*/ 45505 h 45679"/>
                  <a:gd name="connsiteX1" fmla="*/ 2076 w 21425"/>
                  <a:gd name="connsiteY1" fmla="*/ 897 h 45679"/>
                  <a:gd name="connsiteX2" fmla="*/ 4700 w 21425"/>
                  <a:gd name="connsiteY2" fmla="*/ 1721 h 45679"/>
                  <a:gd name="connsiteX3" fmla="*/ 20753 w 21425"/>
                  <a:gd name="connsiteY3" fmla="*/ 43189 h 45679"/>
                  <a:gd name="connsiteX4" fmla="*/ 19261 w 21425"/>
                  <a:gd name="connsiteY4" fmla="*/ 45505 h 4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25" h="45679">
                    <a:moveTo>
                      <a:pt x="19261" y="45505"/>
                    </a:moveTo>
                    <a:cubicBezTo>
                      <a:pt x="3363" y="36861"/>
                      <a:pt x="-3892" y="17979"/>
                      <a:pt x="2076" y="897"/>
                    </a:cubicBezTo>
                    <a:cubicBezTo>
                      <a:pt x="2642" y="-749"/>
                      <a:pt x="5266" y="74"/>
                      <a:pt x="4700" y="1721"/>
                    </a:cubicBezTo>
                    <a:cubicBezTo>
                      <a:pt x="-908" y="17619"/>
                      <a:pt x="5935" y="35215"/>
                      <a:pt x="20753" y="43189"/>
                    </a:cubicBezTo>
                    <a:cubicBezTo>
                      <a:pt x="22348" y="44013"/>
                      <a:pt x="20804" y="46328"/>
                      <a:pt x="19261" y="455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48B03F0B-37D1-4B5E-3980-4CB56AE4520E}"/>
                  </a:ext>
                </a:extLst>
              </p:cNvPr>
              <p:cNvSpPr/>
              <p:nvPr/>
            </p:nvSpPr>
            <p:spPr>
              <a:xfrm>
                <a:off x="10700853" y="4350304"/>
                <a:ext cx="44818" cy="34743"/>
              </a:xfrm>
              <a:custGeom>
                <a:avLst/>
                <a:gdLst>
                  <a:gd name="connsiteX0" fmla="*/ 1025 w 44818"/>
                  <a:gd name="connsiteY0" fmla="*/ 32003 h 34743"/>
                  <a:gd name="connsiteX1" fmla="*/ 42288 w 44818"/>
                  <a:gd name="connsiteY1" fmla="*/ 618 h 34743"/>
                  <a:gd name="connsiteX2" fmla="*/ 44604 w 44818"/>
                  <a:gd name="connsiteY2" fmla="*/ 2110 h 34743"/>
                  <a:gd name="connsiteX3" fmla="*/ 1591 w 44818"/>
                  <a:gd name="connsiteY3" fmla="*/ 34678 h 34743"/>
                  <a:gd name="connsiteX4" fmla="*/ 1025 w 44818"/>
                  <a:gd name="connsiteY4" fmla="*/ 32003 h 34743"/>
                  <a:gd name="connsiteX5" fmla="*/ 1025 w 44818"/>
                  <a:gd name="connsiteY5" fmla="*/ 32003 h 34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818" h="34743">
                    <a:moveTo>
                      <a:pt x="1025" y="32003"/>
                    </a:moveTo>
                    <a:cubicBezTo>
                      <a:pt x="18261" y="27115"/>
                      <a:pt x="32976" y="15899"/>
                      <a:pt x="42288" y="618"/>
                    </a:cubicBezTo>
                    <a:cubicBezTo>
                      <a:pt x="43214" y="-874"/>
                      <a:pt x="45530" y="618"/>
                      <a:pt x="44604" y="2110"/>
                    </a:cubicBezTo>
                    <a:cubicBezTo>
                      <a:pt x="34879" y="18008"/>
                      <a:pt x="19496" y="29636"/>
                      <a:pt x="1591" y="34678"/>
                    </a:cubicBezTo>
                    <a:cubicBezTo>
                      <a:pt x="-107" y="35193"/>
                      <a:pt x="-673" y="32517"/>
                      <a:pt x="1025" y="32003"/>
                    </a:cubicBezTo>
                    <a:lnTo>
                      <a:pt x="1025" y="32003"/>
                    </a:ln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85BDCFFD-0CA4-B92A-5F1D-CDA3E0518442}"/>
                  </a:ext>
                </a:extLst>
              </p:cNvPr>
              <p:cNvSpPr/>
              <p:nvPr/>
            </p:nvSpPr>
            <p:spPr>
              <a:xfrm>
                <a:off x="10753343" y="4240897"/>
                <a:ext cx="23082" cy="7941"/>
              </a:xfrm>
              <a:custGeom>
                <a:avLst/>
                <a:gdLst>
                  <a:gd name="connsiteX0" fmla="*/ 2095 w 23082"/>
                  <a:gd name="connsiteY0" fmla="*/ 230 h 7941"/>
                  <a:gd name="connsiteX1" fmla="*/ 21492 w 23082"/>
                  <a:gd name="connsiteY1" fmla="*/ 4346 h 7941"/>
                  <a:gd name="connsiteX2" fmla="*/ 22058 w 23082"/>
                  <a:gd name="connsiteY2" fmla="*/ 7021 h 7941"/>
                  <a:gd name="connsiteX3" fmla="*/ 603 w 23082"/>
                  <a:gd name="connsiteY3" fmla="*/ 2493 h 7941"/>
                  <a:gd name="connsiteX4" fmla="*/ 191 w 23082"/>
                  <a:gd name="connsiteY4" fmla="*/ 590 h 7941"/>
                  <a:gd name="connsiteX5" fmla="*/ 2095 w 23082"/>
                  <a:gd name="connsiteY5" fmla="*/ 230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82" h="7941">
                    <a:moveTo>
                      <a:pt x="2095" y="230"/>
                    </a:moveTo>
                    <a:cubicBezTo>
                      <a:pt x="7446" y="4757"/>
                      <a:pt x="14752" y="6352"/>
                      <a:pt x="21492" y="4346"/>
                    </a:cubicBezTo>
                    <a:cubicBezTo>
                      <a:pt x="23190" y="3831"/>
                      <a:pt x="23756" y="6558"/>
                      <a:pt x="22058" y="7021"/>
                    </a:cubicBezTo>
                    <a:cubicBezTo>
                      <a:pt x="14597" y="9182"/>
                      <a:pt x="6571" y="7484"/>
                      <a:pt x="603" y="2493"/>
                    </a:cubicBezTo>
                    <a:cubicBezTo>
                      <a:pt x="-15" y="2082"/>
                      <a:pt x="-169" y="1207"/>
                      <a:pt x="191" y="590"/>
                    </a:cubicBezTo>
                    <a:cubicBezTo>
                      <a:pt x="603" y="-28"/>
                      <a:pt x="1426" y="-182"/>
                      <a:pt x="2095" y="2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 title="Icon of a face frowning">
                <a:extLst>
                  <a:ext uri="{FF2B5EF4-FFF2-40B4-BE49-F238E27FC236}">
                    <a16:creationId xmlns:a16="http://schemas.microsoft.com/office/drawing/2014/main" id="{FF8780F8-398A-4906-3E5D-4F8AD0728C7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979258" y="3796624"/>
                <a:ext cx="379879" cy="378192"/>
              </a:xfrm>
              <a:custGeom>
                <a:avLst/>
                <a:gdLst>
                  <a:gd name="T0" fmla="*/ 312 w 312"/>
                  <a:gd name="T1" fmla="*/ 156 h 312"/>
                  <a:gd name="T2" fmla="*/ 156 w 312"/>
                  <a:gd name="T3" fmla="*/ 312 h 312"/>
                  <a:gd name="T4" fmla="*/ 0 w 312"/>
                  <a:gd name="T5" fmla="*/ 156 h 312"/>
                  <a:gd name="T6" fmla="*/ 156 w 312"/>
                  <a:gd name="T7" fmla="*/ 0 h 312"/>
                  <a:gd name="T8" fmla="*/ 312 w 312"/>
                  <a:gd name="T9" fmla="*/ 156 h 312"/>
                  <a:gd name="T10" fmla="*/ 239 w 312"/>
                  <a:gd name="T11" fmla="*/ 250 h 312"/>
                  <a:gd name="T12" fmla="*/ 156 w 312"/>
                  <a:gd name="T13" fmla="*/ 200 h 312"/>
                  <a:gd name="T14" fmla="*/ 73 w 312"/>
                  <a:gd name="T15" fmla="*/ 250 h 312"/>
                  <a:gd name="T16" fmla="*/ 94 w 312"/>
                  <a:gd name="T17" fmla="*/ 100 h 312"/>
                  <a:gd name="T18" fmla="*/ 80 w 312"/>
                  <a:gd name="T19" fmla="*/ 114 h 312"/>
                  <a:gd name="T20" fmla="*/ 94 w 312"/>
                  <a:gd name="T21" fmla="*/ 128 h 312"/>
                  <a:gd name="T22" fmla="*/ 108 w 312"/>
                  <a:gd name="T23" fmla="*/ 114 h 312"/>
                  <a:gd name="T24" fmla="*/ 94 w 312"/>
                  <a:gd name="T25" fmla="*/ 100 h 312"/>
                  <a:gd name="T26" fmla="*/ 220 w 312"/>
                  <a:gd name="T27" fmla="*/ 100 h 312"/>
                  <a:gd name="T28" fmla="*/ 206 w 312"/>
                  <a:gd name="T29" fmla="*/ 114 h 312"/>
                  <a:gd name="T30" fmla="*/ 220 w 312"/>
                  <a:gd name="T31" fmla="*/ 128 h 312"/>
                  <a:gd name="T32" fmla="*/ 234 w 312"/>
                  <a:gd name="T33" fmla="*/ 114 h 312"/>
                  <a:gd name="T34" fmla="*/ 220 w 312"/>
                  <a:gd name="T35" fmla="*/ 10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312">
                    <a:moveTo>
                      <a:pt x="312" y="156"/>
                    </a:move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242" y="0"/>
                      <a:pt x="312" y="70"/>
                      <a:pt x="312" y="156"/>
                    </a:cubicBezTo>
                    <a:close/>
                    <a:moveTo>
                      <a:pt x="239" y="250"/>
                    </a:moveTo>
                    <a:cubicBezTo>
                      <a:pt x="223" y="220"/>
                      <a:pt x="192" y="200"/>
                      <a:pt x="156" y="200"/>
                    </a:cubicBezTo>
                    <a:cubicBezTo>
                      <a:pt x="120" y="200"/>
                      <a:pt x="89" y="220"/>
                      <a:pt x="73" y="250"/>
                    </a:cubicBezTo>
                    <a:moveTo>
                      <a:pt x="94" y="100"/>
                    </a:moveTo>
                    <a:cubicBezTo>
                      <a:pt x="86" y="100"/>
                      <a:pt x="80" y="106"/>
                      <a:pt x="80" y="114"/>
                    </a:cubicBezTo>
                    <a:cubicBezTo>
                      <a:pt x="80" y="122"/>
                      <a:pt x="86" y="128"/>
                      <a:pt x="94" y="128"/>
                    </a:cubicBezTo>
                    <a:cubicBezTo>
                      <a:pt x="102" y="128"/>
                      <a:pt x="108" y="122"/>
                      <a:pt x="108" y="114"/>
                    </a:cubicBezTo>
                    <a:cubicBezTo>
                      <a:pt x="108" y="106"/>
                      <a:pt x="102" y="100"/>
                      <a:pt x="94" y="100"/>
                    </a:cubicBezTo>
                    <a:close/>
                    <a:moveTo>
                      <a:pt x="220" y="100"/>
                    </a:moveTo>
                    <a:cubicBezTo>
                      <a:pt x="212" y="100"/>
                      <a:pt x="206" y="106"/>
                      <a:pt x="206" y="114"/>
                    </a:cubicBezTo>
                    <a:cubicBezTo>
                      <a:pt x="206" y="122"/>
                      <a:pt x="212" y="128"/>
                      <a:pt x="220" y="128"/>
                    </a:cubicBezTo>
                    <a:cubicBezTo>
                      <a:pt x="228" y="128"/>
                      <a:pt x="234" y="122"/>
                      <a:pt x="234" y="114"/>
                    </a:cubicBezTo>
                    <a:cubicBezTo>
                      <a:pt x="234" y="106"/>
                      <a:pt x="228" y="100"/>
                      <a:pt x="220" y="10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sp>
          <p:nvSpPr>
            <p:cNvPr id="185" name="任意多边形: 形状 184" title="Icon of a face frowning">
              <a:extLst>
                <a:ext uri="{FF2B5EF4-FFF2-40B4-BE49-F238E27FC236}">
                  <a16:creationId xmlns:a16="http://schemas.microsoft.com/office/drawing/2014/main" id="{19DE0074-5220-385E-483F-4AFAE2D9C59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55227" y="2998612"/>
              <a:ext cx="228784" cy="227768"/>
            </a:xfrm>
            <a:custGeom>
              <a:avLst/>
              <a:gdLst>
                <a:gd name="T0" fmla="*/ 312 w 312"/>
                <a:gd name="T1" fmla="*/ 156 h 312"/>
                <a:gd name="T2" fmla="*/ 156 w 312"/>
                <a:gd name="T3" fmla="*/ 312 h 312"/>
                <a:gd name="T4" fmla="*/ 0 w 312"/>
                <a:gd name="T5" fmla="*/ 156 h 312"/>
                <a:gd name="T6" fmla="*/ 156 w 312"/>
                <a:gd name="T7" fmla="*/ 0 h 312"/>
                <a:gd name="T8" fmla="*/ 312 w 312"/>
                <a:gd name="T9" fmla="*/ 156 h 312"/>
                <a:gd name="T10" fmla="*/ 239 w 312"/>
                <a:gd name="T11" fmla="*/ 250 h 312"/>
                <a:gd name="T12" fmla="*/ 156 w 312"/>
                <a:gd name="T13" fmla="*/ 200 h 312"/>
                <a:gd name="T14" fmla="*/ 73 w 312"/>
                <a:gd name="T15" fmla="*/ 250 h 312"/>
                <a:gd name="T16" fmla="*/ 94 w 312"/>
                <a:gd name="T17" fmla="*/ 100 h 312"/>
                <a:gd name="T18" fmla="*/ 80 w 312"/>
                <a:gd name="T19" fmla="*/ 114 h 312"/>
                <a:gd name="T20" fmla="*/ 94 w 312"/>
                <a:gd name="T21" fmla="*/ 128 h 312"/>
                <a:gd name="T22" fmla="*/ 108 w 312"/>
                <a:gd name="T23" fmla="*/ 114 h 312"/>
                <a:gd name="T24" fmla="*/ 94 w 312"/>
                <a:gd name="T25" fmla="*/ 100 h 312"/>
                <a:gd name="T26" fmla="*/ 220 w 312"/>
                <a:gd name="T27" fmla="*/ 100 h 312"/>
                <a:gd name="T28" fmla="*/ 206 w 312"/>
                <a:gd name="T29" fmla="*/ 114 h 312"/>
                <a:gd name="T30" fmla="*/ 220 w 312"/>
                <a:gd name="T31" fmla="*/ 128 h 312"/>
                <a:gd name="T32" fmla="*/ 234 w 312"/>
                <a:gd name="T33" fmla="*/ 114 h 312"/>
                <a:gd name="T34" fmla="*/ 220 w 312"/>
                <a:gd name="T35" fmla="*/ 10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312">
                  <a:moveTo>
                    <a:pt x="312" y="156"/>
                  </a:moveTo>
                  <a:cubicBezTo>
                    <a:pt x="312" y="242"/>
                    <a:pt x="242" y="312"/>
                    <a:pt x="156" y="312"/>
                  </a:cubicBez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2" y="0"/>
                    <a:pt x="312" y="70"/>
                    <a:pt x="312" y="156"/>
                  </a:cubicBezTo>
                  <a:close/>
                  <a:moveTo>
                    <a:pt x="239" y="250"/>
                  </a:moveTo>
                  <a:cubicBezTo>
                    <a:pt x="223" y="220"/>
                    <a:pt x="192" y="200"/>
                    <a:pt x="156" y="200"/>
                  </a:cubicBezTo>
                  <a:cubicBezTo>
                    <a:pt x="120" y="200"/>
                    <a:pt x="89" y="220"/>
                    <a:pt x="73" y="250"/>
                  </a:cubicBezTo>
                  <a:moveTo>
                    <a:pt x="94" y="100"/>
                  </a:moveTo>
                  <a:cubicBezTo>
                    <a:pt x="86" y="100"/>
                    <a:pt x="80" y="106"/>
                    <a:pt x="80" y="114"/>
                  </a:cubicBezTo>
                  <a:cubicBezTo>
                    <a:pt x="80" y="122"/>
                    <a:pt x="86" y="128"/>
                    <a:pt x="94" y="128"/>
                  </a:cubicBezTo>
                  <a:cubicBezTo>
                    <a:pt x="102" y="128"/>
                    <a:pt x="108" y="122"/>
                    <a:pt x="108" y="114"/>
                  </a:cubicBezTo>
                  <a:cubicBezTo>
                    <a:pt x="108" y="106"/>
                    <a:pt x="102" y="100"/>
                    <a:pt x="94" y="100"/>
                  </a:cubicBezTo>
                  <a:close/>
                  <a:moveTo>
                    <a:pt x="220" y="100"/>
                  </a:moveTo>
                  <a:cubicBezTo>
                    <a:pt x="212" y="100"/>
                    <a:pt x="206" y="106"/>
                    <a:pt x="206" y="114"/>
                  </a:cubicBezTo>
                  <a:cubicBezTo>
                    <a:pt x="206" y="122"/>
                    <a:pt x="212" y="128"/>
                    <a:pt x="220" y="128"/>
                  </a:cubicBezTo>
                  <a:cubicBezTo>
                    <a:pt x="228" y="128"/>
                    <a:pt x="234" y="122"/>
                    <a:pt x="234" y="114"/>
                  </a:cubicBezTo>
                  <a:cubicBezTo>
                    <a:pt x="234" y="106"/>
                    <a:pt x="228" y="100"/>
                    <a:pt x="220" y="100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/>
            </a:p>
          </p:txBody>
        </p:sp>
        <p:sp>
          <p:nvSpPr>
            <p:cNvPr id="186" name="任意多边形: 形状 185" title="Icon of a face frowning">
              <a:extLst>
                <a:ext uri="{FF2B5EF4-FFF2-40B4-BE49-F238E27FC236}">
                  <a16:creationId xmlns:a16="http://schemas.microsoft.com/office/drawing/2014/main" id="{F355F6D0-419A-8C2E-F75C-AF722E989A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42507" y="2035272"/>
              <a:ext cx="362411" cy="360802"/>
            </a:xfrm>
            <a:custGeom>
              <a:avLst/>
              <a:gdLst>
                <a:gd name="T0" fmla="*/ 312 w 312"/>
                <a:gd name="T1" fmla="*/ 156 h 312"/>
                <a:gd name="T2" fmla="*/ 156 w 312"/>
                <a:gd name="T3" fmla="*/ 312 h 312"/>
                <a:gd name="T4" fmla="*/ 0 w 312"/>
                <a:gd name="T5" fmla="*/ 156 h 312"/>
                <a:gd name="T6" fmla="*/ 156 w 312"/>
                <a:gd name="T7" fmla="*/ 0 h 312"/>
                <a:gd name="T8" fmla="*/ 312 w 312"/>
                <a:gd name="T9" fmla="*/ 156 h 312"/>
                <a:gd name="T10" fmla="*/ 239 w 312"/>
                <a:gd name="T11" fmla="*/ 250 h 312"/>
                <a:gd name="T12" fmla="*/ 156 w 312"/>
                <a:gd name="T13" fmla="*/ 200 h 312"/>
                <a:gd name="T14" fmla="*/ 73 w 312"/>
                <a:gd name="T15" fmla="*/ 250 h 312"/>
                <a:gd name="T16" fmla="*/ 94 w 312"/>
                <a:gd name="T17" fmla="*/ 100 h 312"/>
                <a:gd name="T18" fmla="*/ 80 w 312"/>
                <a:gd name="T19" fmla="*/ 114 h 312"/>
                <a:gd name="T20" fmla="*/ 94 w 312"/>
                <a:gd name="T21" fmla="*/ 128 h 312"/>
                <a:gd name="T22" fmla="*/ 108 w 312"/>
                <a:gd name="T23" fmla="*/ 114 h 312"/>
                <a:gd name="T24" fmla="*/ 94 w 312"/>
                <a:gd name="T25" fmla="*/ 100 h 312"/>
                <a:gd name="T26" fmla="*/ 220 w 312"/>
                <a:gd name="T27" fmla="*/ 100 h 312"/>
                <a:gd name="T28" fmla="*/ 206 w 312"/>
                <a:gd name="T29" fmla="*/ 114 h 312"/>
                <a:gd name="T30" fmla="*/ 220 w 312"/>
                <a:gd name="T31" fmla="*/ 128 h 312"/>
                <a:gd name="T32" fmla="*/ 234 w 312"/>
                <a:gd name="T33" fmla="*/ 114 h 312"/>
                <a:gd name="T34" fmla="*/ 220 w 312"/>
                <a:gd name="T35" fmla="*/ 10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312">
                  <a:moveTo>
                    <a:pt x="312" y="156"/>
                  </a:moveTo>
                  <a:cubicBezTo>
                    <a:pt x="312" y="242"/>
                    <a:pt x="242" y="312"/>
                    <a:pt x="156" y="312"/>
                  </a:cubicBez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2" y="0"/>
                    <a:pt x="312" y="70"/>
                    <a:pt x="312" y="156"/>
                  </a:cubicBezTo>
                  <a:close/>
                  <a:moveTo>
                    <a:pt x="239" y="250"/>
                  </a:moveTo>
                  <a:cubicBezTo>
                    <a:pt x="223" y="220"/>
                    <a:pt x="192" y="200"/>
                    <a:pt x="156" y="200"/>
                  </a:cubicBezTo>
                  <a:cubicBezTo>
                    <a:pt x="120" y="200"/>
                    <a:pt x="89" y="220"/>
                    <a:pt x="73" y="250"/>
                  </a:cubicBezTo>
                  <a:moveTo>
                    <a:pt x="94" y="100"/>
                  </a:moveTo>
                  <a:cubicBezTo>
                    <a:pt x="86" y="100"/>
                    <a:pt x="80" y="106"/>
                    <a:pt x="80" y="114"/>
                  </a:cubicBezTo>
                  <a:cubicBezTo>
                    <a:pt x="80" y="122"/>
                    <a:pt x="86" y="128"/>
                    <a:pt x="94" y="128"/>
                  </a:cubicBezTo>
                  <a:cubicBezTo>
                    <a:pt x="102" y="128"/>
                    <a:pt x="108" y="122"/>
                    <a:pt x="108" y="114"/>
                  </a:cubicBezTo>
                  <a:cubicBezTo>
                    <a:pt x="108" y="106"/>
                    <a:pt x="102" y="100"/>
                    <a:pt x="94" y="100"/>
                  </a:cubicBezTo>
                  <a:close/>
                  <a:moveTo>
                    <a:pt x="220" y="100"/>
                  </a:moveTo>
                  <a:cubicBezTo>
                    <a:pt x="212" y="100"/>
                    <a:pt x="206" y="106"/>
                    <a:pt x="206" y="114"/>
                  </a:cubicBezTo>
                  <a:cubicBezTo>
                    <a:pt x="206" y="122"/>
                    <a:pt x="212" y="128"/>
                    <a:pt x="220" y="128"/>
                  </a:cubicBezTo>
                  <a:cubicBezTo>
                    <a:pt x="228" y="128"/>
                    <a:pt x="234" y="122"/>
                    <a:pt x="234" y="114"/>
                  </a:cubicBezTo>
                  <a:cubicBezTo>
                    <a:pt x="234" y="106"/>
                    <a:pt x="228" y="100"/>
                    <a:pt x="220" y="100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/>
            </a:p>
          </p:txBody>
        </p:sp>
      </p:grpSp>
    </p:spTree>
    <p:extLst>
      <p:ext uri="{BB962C8B-B14F-4D97-AF65-F5344CB8AC3E}">
        <p14:creationId xmlns:p14="http://schemas.microsoft.com/office/powerpoint/2010/main" val="35023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B26E86-0FBB-228F-B189-C6C1D0390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调节情绪的小方法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52385D9-B8E0-6512-FF6F-C962024EA0DA}"/>
              </a:ext>
            </a:extLst>
          </p:cNvPr>
          <p:cNvGrpSpPr/>
          <p:nvPr/>
        </p:nvGrpSpPr>
        <p:grpSpPr>
          <a:xfrm>
            <a:off x="1142783" y="1595645"/>
            <a:ext cx="4658324" cy="1188000"/>
            <a:chOff x="4162291" y="4680428"/>
            <a:chExt cx="4658324" cy="118800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EB3F5D-F3A5-F78F-6481-5ED42753A05E}"/>
                </a:ext>
              </a:extLst>
            </p:cNvPr>
            <p:cNvSpPr txBox="1"/>
            <p:nvPr/>
          </p:nvSpPr>
          <p:spPr>
            <a:xfrm>
              <a:off x="4994024" y="4804500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适当运动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60766D-6094-DE05-CD6A-43F47CC24043}"/>
                </a:ext>
              </a:extLst>
            </p:cNvPr>
            <p:cNvSpPr txBox="1"/>
            <p:nvPr/>
          </p:nvSpPr>
          <p:spPr>
            <a:xfrm>
              <a:off x="4994024" y="5173926"/>
              <a:ext cx="3744000" cy="576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运动时，大脑会分泌多巴胺，让心情变得愉悦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AB4800C-63EE-71CC-3606-936EC3948E6E}"/>
                </a:ext>
              </a:extLst>
            </p:cNvPr>
            <p:cNvSpPr/>
            <p:nvPr/>
          </p:nvSpPr>
          <p:spPr>
            <a:xfrm>
              <a:off x="4500615" y="4680428"/>
              <a:ext cx="4320000" cy="118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BCB5417-DB9C-E8A7-5C4E-50E1C68361BB}"/>
                </a:ext>
              </a:extLst>
            </p:cNvPr>
            <p:cNvSpPr/>
            <p:nvPr/>
          </p:nvSpPr>
          <p:spPr>
            <a:xfrm>
              <a:off x="4162291" y="493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BFB264A-A5D5-CECF-038A-0001EEF1C2C0}"/>
              </a:ext>
            </a:extLst>
          </p:cNvPr>
          <p:cNvGrpSpPr/>
          <p:nvPr/>
        </p:nvGrpSpPr>
        <p:grpSpPr>
          <a:xfrm>
            <a:off x="1142783" y="3017568"/>
            <a:ext cx="4658324" cy="1188000"/>
            <a:chOff x="4162291" y="4680428"/>
            <a:chExt cx="4658324" cy="118800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59262-AECC-CCD1-29AE-C1ADEDFBBDD0}"/>
                </a:ext>
              </a:extLst>
            </p:cNvPr>
            <p:cNvSpPr txBox="1"/>
            <p:nvPr/>
          </p:nvSpPr>
          <p:spPr>
            <a:xfrm>
              <a:off x="4994024" y="4804500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睡上一觉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FAD5785-3829-3BD9-04A9-64425CC0BCB1}"/>
                </a:ext>
              </a:extLst>
            </p:cNvPr>
            <p:cNvSpPr txBox="1"/>
            <p:nvPr/>
          </p:nvSpPr>
          <p:spPr>
            <a:xfrm>
              <a:off x="4994024" y="5173926"/>
              <a:ext cx="3744000" cy="576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好好的睡一觉，醒来就会发现没什么好纠结的，情绪会好很多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6617C0A4-A822-5839-95A4-CC818C9AC985}"/>
                </a:ext>
              </a:extLst>
            </p:cNvPr>
            <p:cNvSpPr/>
            <p:nvPr/>
          </p:nvSpPr>
          <p:spPr>
            <a:xfrm>
              <a:off x="4500615" y="4680428"/>
              <a:ext cx="4320000" cy="118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114B400-39B0-BA78-C919-1BB299E49024}"/>
                </a:ext>
              </a:extLst>
            </p:cNvPr>
            <p:cNvSpPr/>
            <p:nvPr/>
          </p:nvSpPr>
          <p:spPr>
            <a:xfrm>
              <a:off x="4162291" y="493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0193B1E-3973-ABF3-63A2-65BF4BB1D012}"/>
              </a:ext>
            </a:extLst>
          </p:cNvPr>
          <p:cNvGrpSpPr/>
          <p:nvPr/>
        </p:nvGrpSpPr>
        <p:grpSpPr>
          <a:xfrm>
            <a:off x="1142783" y="4439492"/>
            <a:ext cx="4658324" cy="1188000"/>
            <a:chOff x="4162291" y="4680428"/>
            <a:chExt cx="4658324" cy="118800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B7B984-F528-A28E-D3D4-8BDD6EB4ACDF}"/>
                </a:ext>
              </a:extLst>
            </p:cNvPr>
            <p:cNvSpPr txBox="1"/>
            <p:nvPr/>
          </p:nvSpPr>
          <p:spPr>
            <a:xfrm>
              <a:off x="4994024" y="4804500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调节饮食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00CEEE-F942-4D2F-08EE-F934DE5AB34C}"/>
                </a:ext>
              </a:extLst>
            </p:cNvPr>
            <p:cNvSpPr txBox="1"/>
            <p:nvPr/>
          </p:nvSpPr>
          <p:spPr>
            <a:xfrm>
              <a:off x="4994024" y="5173926"/>
              <a:ext cx="3744000" cy="5667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多吃蔬菜、水果、鱼、瘦肉，饮食改变脑部化学结构，从而改变情绪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5E784B99-90CC-F606-60D2-507F09F1FA12}"/>
                </a:ext>
              </a:extLst>
            </p:cNvPr>
            <p:cNvSpPr/>
            <p:nvPr/>
          </p:nvSpPr>
          <p:spPr>
            <a:xfrm>
              <a:off x="4500615" y="4680428"/>
              <a:ext cx="4320000" cy="118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CA5D989-4361-C208-FFB2-2EF43795AF9D}"/>
                </a:ext>
              </a:extLst>
            </p:cNvPr>
            <p:cNvSpPr/>
            <p:nvPr/>
          </p:nvSpPr>
          <p:spPr>
            <a:xfrm>
              <a:off x="4162291" y="493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464E83-C14E-101B-DB3C-3008D4641447}"/>
              </a:ext>
            </a:extLst>
          </p:cNvPr>
          <p:cNvGrpSpPr/>
          <p:nvPr/>
        </p:nvGrpSpPr>
        <p:grpSpPr>
          <a:xfrm>
            <a:off x="6106088" y="1595645"/>
            <a:ext cx="4658324" cy="1188000"/>
            <a:chOff x="4162291" y="4680428"/>
            <a:chExt cx="4658324" cy="118800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C1FDE5-E86B-2106-DA68-E99EA3130006}"/>
                </a:ext>
              </a:extLst>
            </p:cNvPr>
            <p:cNvSpPr txBox="1"/>
            <p:nvPr/>
          </p:nvSpPr>
          <p:spPr>
            <a:xfrm>
              <a:off x="4994024" y="4804500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找人倾诉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CDABA90-A355-95F0-67B5-F1A0358119A7}"/>
                </a:ext>
              </a:extLst>
            </p:cNvPr>
            <p:cNvSpPr txBox="1"/>
            <p:nvPr/>
          </p:nvSpPr>
          <p:spPr>
            <a:xfrm>
              <a:off x="4994024" y="5173926"/>
              <a:ext cx="3744000" cy="576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心情不好的时候，找家人、朋友聊一聊。有人分担，益于减压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00812E4E-5F55-A552-EDBC-AE26DFB5FEF0}"/>
                </a:ext>
              </a:extLst>
            </p:cNvPr>
            <p:cNvSpPr/>
            <p:nvPr/>
          </p:nvSpPr>
          <p:spPr>
            <a:xfrm>
              <a:off x="4500615" y="4680428"/>
              <a:ext cx="4320000" cy="118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BA39B8A-EECA-E21C-FD47-40D1D116D125}"/>
                </a:ext>
              </a:extLst>
            </p:cNvPr>
            <p:cNvSpPr/>
            <p:nvPr/>
          </p:nvSpPr>
          <p:spPr>
            <a:xfrm>
              <a:off x="4162291" y="493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AADBAC3-824B-2617-2AD4-ED4BD2B7B569}"/>
              </a:ext>
            </a:extLst>
          </p:cNvPr>
          <p:cNvGrpSpPr/>
          <p:nvPr/>
        </p:nvGrpSpPr>
        <p:grpSpPr>
          <a:xfrm>
            <a:off x="6106088" y="3017568"/>
            <a:ext cx="4658324" cy="1188000"/>
            <a:chOff x="4162291" y="4680428"/>
            <a:chExt cx="4658324" cy="118800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84CB0DE-3611-F2A4-D9AE-2331F35B5146}"/>
                </a:ext>
              </a:extLst>
            </p:cNvPr>
            <p:cNvSpPr txBox="1"/>
            <p:nvPr/>
          </p:nvSpPr>
          <p:spPr>
            <a:xfrm>
              <a:off x="4994024" y="4804500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培养兴趣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C7B11B8-1DFF-1724-D84E-51563E82A42C}"/>
                </a:ext>
              </a:extLst>
            </p:cNvPr>
            <p:cNvSpPr txBox="1"/>
            <p:nvPr/>
          </p:nvSpPr>
          <p:spPr>
            <a:xfrm>
              <a:off x="4994024" y="5173926"/>
              <a:ext cx="3744000" cy="5667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做自己喜欢、感兴趣的事情，转移注意力，</a:t>
              </a:r>
              <a:r>
                <a:rPr lang="zh-CN" alt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让自己不过度的沉浸在负面情绪中</a:t>
              </a:r>
              <a:endParaRPr lang="zh-CN" altLang="en-US" sz="1600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AAECBB14-6152-389D-B028-AD7C6F50CA07}"/>
                </a:ext>
              </a:extLst>
            </p:cNvPr>
            <p:cNvSpPr/>
            <p:nvPr/>
          </p:nvSpPr>
          <p:spPr>
            <a:xfrm>
              <a:off x="4500615" y="4680428"/>
              <a:ext cx="4320000" cy="118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3FF777C-9A71-EB6B-73B2-CF0625440787}"/>
                </a:ext>
              </a:extLst>
            </p:cNvPr>
            <p:cNvSpPr/>
            <p:nvPr/>
          </p:nvSpPr>
          <p:spPr>
            <a:xfrm>
              <a:off x="4162291" y="493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3DBB4C3-DD8C-B47B-CFFC-0AACCE5FEE34}"/>
              </a:ext>
            </a:extLst>
          </p:cNvPr>
          <p:cNvGrpSpPr/>
          <p:nvPr/>
        </p:nvGrpSpPr>
        <p:grpSpPr>
          <a:xfrm>
            <a:off x="6106088" y="4439492"/>
            <a:ext cx="4658324" cy="1188000"/>
            <a:chOff x="4162291" y="4680428"/>
            <a:chExt cx="4658324" cy="1188000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F30F6C0-773A-D945-D54D-BFE94E40229E}"/>
                </a:ext>
              </a:extLst>
            </p:cNvPr>
            <p:cNvSpPr txBox="1"/>
            <p:nvPr/>
          </p:nvSpPr>
          <p:spPr>
            <a:xfrm>
              <a:off x="4994024" y="4804500"/>
              <a:ext cx="1025922" cy="3380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放声大笑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B00E269-0C73-DBAA-EBF0-FB86CD18CEB5}"/>
                </a:ext>
              </a:extLst>
            </p:cNvPr>
            <p:cNvSpPr txBox="1"/>
            <p:nvPr/>
          </p:nvSpPr>
          <p:spPr>
            <a:xfrm>
              <a:off x="4994024" y="5173926"/>
              <a:ext cx="3744000" cy="5667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dirty="0"/>
                <a:t>快乐是会传染的，看一些解压节目，想想高兴的事，一旦笑了，心情自然变好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5B651FDF-DEE3-E9A1-F4F8-EAF0DDFC3E07}"/>
                </a:ext>
              </a:extLst>
            </p:cNvPr>
            <p:cNvSpPr/>
            <p:nvPr/>
          </p:nvSpPr>
          <p:spPr>
            <a:xfrm>
              <a:off x="4500615" y="4680428"/>
              <a:ext cx="4320000" cy="118800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4443FDD-7711-19AF-8D51-207967B4529C}"/>
                </a:ext>
              </a:extLst>
            </p:cNvPr>
            <p:cNvSpPr/>
            <p:nvPr/>
          </p:nvSpPr>
          <p:spPr>
            <a:xfrm>
              <a:off x="4162291" y="4936104"/>
              <a:ext cx="676648" cy="676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06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椭圆 62">
            <a:extLst>
              <a:ext uri="{FF2B5EF4-FFF2-40B4-BE49-F238E27FC236}">
                <a16:creationId xmlns:a16="http://schemas.microsoft.com/office/drawing/2014/main" id="{23D4C9B2-0BC8-DBCF-5512-3ECA359D6060}"/>
              </a:ext>
            </a:extLst>
          </p:cNvPr>
          <p:cNvSpPr/>
          <p:nvPr/>
        </p:nvSpPr>
        <p:spPr bwMode="auto">
          <a:xfrm>
            <a:off x="658813" y="918492"/>
            <a:ext cx="3492000" cy="138924"/>
          </a:xfrm>
          <a:prstGeom prst="ellipse">
            <a:avLst/>
          </a:prstGeom>
          <a:solidFill>
            <a:srgbClr val="4285F4">
              <a:alpha val="1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AE9AA9-11CC-52B7-ABA8-8DAF27C0C5A2}"/>
              </a:ext>
            </a:extLst>
          </p:cNvPr>
          <p:cNvGrpSpPr/>
          <p:nvPr/>
        </p:nvGrpSpPr>
        <p:grpSpPr>
          <a:xfrm>
            <a:off x="10780683" y="4721933"/>
            <a:ext cx="986761" cy="1407405"/>
            <a:chOff x="9832617" y="4134611"/>
            <a:chExt cx="1739635" cy="248122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FE3C2A0-6AAC-E2B9-1D3B-7BDC05E52D59}"/>
                </a:ext>
              </a:extLst>
            </p:cNvPr>
            <p:cNvSpPr/>
            <p:nvPr/>
          </p:nvSpPr>
          <p:spPr>
            <a:xfrm>
              <a:off x="9921896" y="4857098"/>
              <a:ext cx="1302214" cy="1758733"/>
            </a:xfrm>
            <a:custGeom>
              <a:avLst/>
              <a:gdLst>
                <a:gd name="connsiteX0" fmla="*/ 10324 w 1302214"/>
                <a:gd name="connsiteY0" fmla="*/ 1744488 h 1758733"/>
                <a:gd name="connsiteX1" fmla="*/ 24135 w 1302214"/>
                <a:gd name="connsiteY1" fmla="*/ 1287765 h 1758733"/>
                <a:gd name="connsiteX2" fmla="*/ 165010 w 1302214"/>
                <a:gd name="connsiteY2" fmla="*/ 855234 h 1758733"/>
                <a:gd name="connsiteX3" fmla="*/ 427423 w 1302214"/>
                <a:gd name="connsiteY3" fmla="*/ 475663 h 1758733"/>
                <a:gd name="connsiteX4" fmla="*/ 1228286 w 1302214"/>
                <a:gd name="connsiteY4" fmla="*/ 12462 h 1758733"/>
                <a:gd name="connsiteX5" fmla="*/ 1284579 w 1302214"/>
                <a:gd name="connsiteY5" fmla="*/ 366 h 1758733"/>
                <a:gd name="connsiteX6" fmla="*/ 1288198 w 1302214"/>
                <a:gd name="connsiteY6" fmla="*/ 33417 h 1758733"/>
                <a:gd name="connsiteX7" fmla="*/ 490384 w 1302214"/>
                <a:gd name="connsiteY7" fmla="*/ 458613 h 1758733"/>
                <a:gd name="connsiteX8" fmla="*/ 43566 w 1302214"/>
                <a:gd name="connsiteY8" fmla="*/ 1740964 h 1758733"/>
                <a:gd name="connsiteX9" fmla="*/ 10324 w 1302214"/>
                <a:gd name="connsiteY9" fmla="*/ 1744488 h 1758733"/>
                <a:gd name="connsiteX10" fmla="*/ 10324 w 1302214"/>
                <a:gd name="connsiteY10" fmla="*/ 1744488 h 175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214" h="1758733">
                  <a:moveTo>
                    <a:pt x="10324" y="1744488"/>
                  </a:moveTo>
                  <a:cubicBezTo>
                    <a:pt x="-7107" y="1592374"/>
                    <a:pt x="-2440" y="1438546"/>
                    <a:pt x="24135" y="1287765"/>
                  </a:cubicBezTo>
                  <a:cubicBezTo>
                    <a:pt x="50520" y="1137651"/>
                    <a:pt x="97954" y="992013"/>
                    <a:pt x="165010" y="855234"/>
                  </a:cubicBezTo>
                  <a:cubicBezTo>
                    <a:pt x="233114" y="716360"/>
                    <a:pt x="321601" y="588439"/>
                    <a:pt x="427423" y="475663"/>
                  </a:cubicBezTo>
                  <a:cubicBezTo>
                    <a:pt x="643356" y="246301"/>
                    <a:pt x="921771" y="85233"/>
                    <a:pt x="1228286" y="12462"/>
                  </a:cubicBezTo>
                  <a:cubicBezTo>
                    <a:pt x="1246955" y="8081"/>
                    <a:pt x="1265719" y="3985"/>
                    <a:pt x="1284579" y="366"/>
                  </a:cubicBezTo>
                  <a:cubicBezTo>
                    <a:pt x="1305629" y="-3825"/>
                    <a:pt x="1309057" y="29322"/>
                    <a:pt x="1288198" y="33417"/>
                  </a:cubicBezTo>
                  <a:cubicBezTo>
                    <a:pt x="986351" y="94091"/>
                    <a:pt x="708982" y="241920"/>
                    <a:pt x="490384" y="458613"/>
                  </a:cubicBezTo>
                  <a:cubicBezTo>
                    <a:pt x="154151" y="795798"/>
                    <a:pt x="-10345" y="1267762"/>
                    <a:pt x="43566" y="1740964"/>
                  </a:cubicBezTo>
                  <a:cubicBezTo>
                    <a:pt x="45852" y="1762110"/>
                    <a:pt x="12705" y="1765729"/>
                    <a:pt x="10324" y="1744488"/>
                  </a:cubicBezTo>
                  <a:lnTo>
                    <a:pt x="10324" y="1744488"/>
                  </a:lnTo>
                  <a:close/>
                </a:path>
              </a:pathLst>
            </a:custGeom>
            <a:solidFill>
              <a:srgbClr val="2626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47FD3AE-0EC7-815A-5972-60F3100C6D3A}"/>
                </a:ext>
              </a:extLst>
            </p:cNvPr>
            <p:cNvSpPr/>
            <p:nvPr/>
          </p:nvSpPr>
          <p:spPr>
            <a:xfrm>
              <a:off x="11121988" y="4883086"/>
              <a:ext cx="41624" cy="14858"/>
            </a:xfrm>
            <a:custGeom>
              <a:avLst/>
              <a:gdLst>
                <a:gd name="connsiteX0" fmla="*/ 0 w 41624"/>
                <a:gd name="connsiteY0" fmla="*/ 0 h 14858"/>
                <a:gd name="connsiteX1" fmla="*/ 41625 w 41624"/>
                <a:gd name="connsiteY1" fmla="*/ 11335 h 14858"/>
                <a:gd name="connsiteX2" fmla="*/ 41243 w 41624"/>
                <a:gd name="connsiteY2" fmla="*/ 14859 h 14858"/>
                <a:gd name="connsiteX3" fmla="*/ 0 w 41624"/>
                <a:gd name="connsiteY3" fmla="*/ 0 h 1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4" h="14858">
                  <a:moveTo>
                    <a:pt x="0" y="0"/>
                  </a:moveTo>
                  <a:cubicBezTo>
                    <a:pt x="13621" y="4477"/>
                    <a:pt x="27527" y="8287"/>
                    <a:pt x="41625" y="11335"/>
                  </a:cubicBezTo>
                  <a:cubicBezTo>
                    <a:pt x="41529" y="12478"/>
                    <a:pt x="41339" y="13716"/>
                    <a:pt x="41243" y="148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63053EA6-9C0E-33C8-F73F-E6FA3917F78F}"/>
                </a:ext>
              </a:extLst>
            </p:cNvPr>
            <p:cNvSpPr/>
            <p:nvPr/>
          </p:nvSpPr>
          <p:spPr>
            <a:xfrm>
              <a:off x="11163613" y="4536580"/>
              <a:ext cx="408639" cy="367304"/>
            </a:xfrm>
            <a:custGeom>
              <a:avLst/>
              <a:gdLst>
                <a:gd name="connsiteX0" fmla="*/ 342233 w 408639"/>
                <a:gd name="connsiteY0" fmla="*/ 278783 h 367304"/>
                <a:gd name="connsiteX1" fmla="*/ 264604 w 408639"/>
                <a:gd name="connsiteY1" fmla="*/ 328790 h 367304"/>
                <a:gd name="connsiteX2" fmla="*/ 14192 w 408639"/>
                <a:gd name="connsiteY2" fmla="*/ 360603 h 367304"/>
                <a:gd name="connsiteX3" fmla="*/ 0 w 408639"/>
                <a:gd name="connsiteY3" fmla="*/ 357746 h 367304"/>
                <a:gd name="connsiteX4" fmla="*/ 3143 w 408639"/>
                <a:gd name="connsiteY4" fmla="*/ 329075 h 367304"/>
                <a:gd name="connsiteX5" fmla="*/ 51244 w 408639"/>
                <a:gd name="connsiteY5" fmla="*/ 144957 h 367304"/>
                <a:gd name="connsiteX6" fmla="*/ 215074 w 408639"/>
                <a:gd name="connsiteY6" fmla="*/ 3892 h 367304"/>
                <a:gd name="connsiteX7" fmla="*/ 399859 w 408639"/>
                <a:gd name="connsiteY7" fmla="*/ 92665 h 367304"/>
                <a:gd name="connsiteX8" fmla="*/ 407860 w 408639"/>
                <a:gd name="connsiteY8" fmla="*/ 156197 h 367304"/>
                <a:gd name="connsiteX9" fmla="*/ 377952 w 408639"/>
                <a:gd name="connsiteY9" fmla="*/ 162579 h 367304"/>
                <a:gd name="connsiteX10" fmla="*/ 375189 w 408639"/>
                <a:gd name="connsiteY10" fmla="*/ 163055 h 367304"/>
                <a:gd name="connsiteX11" fmla="*/ 348996 w 408639"/>
                <a:gd name="connsiteY11" fmla="*/ 168674 h 367304"/>
                <a:gd name="connsiteX12" fmla="*/ 240792 w 408639"/>
                <a:gd name="connsiteY12" fmla="*/ 191820 h 367304"/>
                <a:gd name="connsiteX13" fmla="*/ 314134 w 408639"/>
                <a:gd name="connsiteY13" fmla="*/ 259638 h 367304"/>
                <a:gd name="connsiteX14" fmla="*/ 320707 w 408639"/>
                <a:gd name="connsiteY14" fmla="*/ 264401 h 367304"/>
                <a:gd name="connsiteX15" fmla="*/ 342233 w 408639"/>
                <a:gd name="connsiteY15" fmla="*/ 278783 h 36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8639" h="367304">
                  <a:moveTo>
                    <a:pt x="342233" y="278783"/>
                  </a:moveTo>
                  <a:cubicBezTo>
                    <a:pt x="318897" y="299167"/>
                    <a:pt x="292703" y="315931"/>
                    <a:pt x="264604" y="328790"/>
                  </a:cubicBezTo>
                  <a:cubicBezTo>
                    <a:pt x="186404" y="364794"/>
                    <a:pt x="98964" y="375939"/>
                    <a:pt x="14192" y="360603"/>
                  </a:cubicBezTo>
                  <a:cubicBezTo>
                    <a:pt x="9525" y="359746"/>
                    <a:pt x="4667" y="358889"/>
                    <a:pt x="0" y="357746"/>
                  </a:cubicBezTo>
                  <a:cubicBezTo>
                    <a:pt x="1048" y="348221"/>
                    <a:pt x="2000" y="338600"/>
                    <a:pt x="3143" y="329075"/>
                  </a:cubicBezTo>
                  <a:cubicBezTo>
                    <a:pt x="10763" y="265544"/>
                    <a:pt x="23050" y="202107"/>
                    <a:pt x="51244" y="144957"/>
                  </a:cubicBezTo>
                  <a:cubicBezTo>
                    <a:pt x="84201" y="78092"/>
                    <a:pt x="142208" y="19989"/>
                    <a:pt x="215074" y="3892"/>
                  </a:cubicBezTo>
                  <a:cubicBezTo>
                    <a:pt x="287750" y="-12301"/>
                    <a:pt x="373285" y="22942"/>
                    <a:pt x="399859" y="92665"/>
                  </a:cubicBezTo>
                  <a:cubicBezTo>
                    <a:pt x="407384" y="112953"/>
                    <a:pt x="410146" y="134670"/>
                    <a:pt x="407860" y="156197"/>
                  </a:cubicBezTo>
                  <a:cubicBezTo>
                    <a:pt x="397859" y="158388"/>
                    <a:pt x="387953" y="160483"/>
                    <a:pt x="377952" y="162579"/>
                  </a:cubicBezTo>
                  <a:cubicBezTo>
                    <a:pt x="377094" y="162769"/>
                    <a:pt x="376142" y="162960"/>
                    <a:pt x="375189" y="163055"/>
                  </a:cubicBezTo>
                  <a:cubicBezTo>
                    <a:pt x="366426" y="164960"/>
                    <a:pt x="357759" y="166770"/>
                    <a:pt x="348996" y="168674"/>
                  </a:cubicBezTo>
                  <a:cubicBezTo>
                    <a:pt x="312896" y="176390"/>
                    <a:pt x="276796" y="184296"/>
                    <a:pt x="240792" y="191820"/>
                  </a:cubicBezTo>
                  <a:cubicBezTo>
                    <a:pt x="262604" y="217157"/>
                    <a:pt x="287274" y="239826"/>
                    <a:pt x="314134" y="259638"/>
                  </a:cubicBezTo>
                  <a:cubicBezTo>
                    <a:pt x="316325" y="261162"/>
                    <a:pt x="318516" y="262877"/>
                    <a:pt x="320707" y="264401"/>
                  </a:cubicBezTo>
                  <a:cubicBezTo>
                    <a:pt x="327755" y="269449"/>
                    <a:pt x="334899" y="274307"/>
                    <a:pt x="342233" y="27878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3B548346-0B26-FABA-7B85-DE0EDBA38671}"/>
                </a:ext>
              </a:extLst>
            </p:cNvPr>
            <p:cNvSpPr/>
            <p:nvPr/>
          </p:nvSpPr>
          <p:spPr>
            <a:xfrm>
              <a:off x="10612274" y="4134611"/>
              <a:ext cx="491807" cy="940022"/>
            </a:xfrm>
            <a:custGeom>
              <a:avLst/>
              <a:gdLst>
                <a:gd name="connsiteX0" fmla="*/ 167958 w 491807"/>
                <a:gd name="connsiteY0" fmla="*/ 831818 h 940022"/>
                <a:gd name="connsiteX1" fmla="*/ 88043 w 491807"/>
                <a:gd name="connsiteY1" fmla="*/ 916972 h 940022"/>
                <a:gd name="connsiteX2" fmla="*/ 66421 w 491807"/>
                <a:gd name="connsiteY2" fmla="*/ 940022 h 940022"/>
                <a:gd name="connsiteX3" fmla="*/ 62801 w 491807"/>
                <a:gd name="connsiteY3" fmla="*/ 932307 h 940022"/>
                <a:gd name="connsiteX4" fmla="*/ 58610 w 491807"/>
                <a:gd name="connsiteY4" fmla="*/ 370237 h 940022"/>
                <a:gd name="connsiteX5" fmla="*/ 106997 w 491807"/>
                <a:gd name="connsiteY5" fmla="*/ 282131 h 940022"/>
                <a:gd name="connsiteX6" fmla="*/ 226060 w 491807"/>
                <a:gd name="connsiteY6" fmla="*/ 350806 h 940022"/>
                <a:gd name="connsiteX7" fmla="*/ 194151 w 491807"/>
                <a:gd name="connsiteY7" fmla="*/ 175260 h 940022"/>
                <a:gd name="connsiteX8" fmla="*/ 491808 w 491807"/>
                <a:gd name="connsiteY8" fmla="*/ 0 h 940022"/>
                <a:gd name="connsiteX9" fmla="*/ 405320 w 491807"/>
                <a:gd name="connsiteY9" fmla="*/ 571786 h 940022"/>
                <a:gd name="connsiteX10" fmla="*/ 167958 w 491807"/>
                <a:gd name="connsiteY10" fmla="*/ 831818 h 9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807" h="940022">
                  <a:moveTo>
                    <a:pt x="167958" y="831818"/>
                  </a:moveTo>
                  <a:lnTo>
                    <a:pt x="88043" y="916972"/>
                  </a:lnTo>
                  <a:lnTo>
                    <a:pt x="66421" y="940022"/>
                  </a:lnTo>
                  <a:cubicBezTo>
                    <a:pt x="65278" y="937451"/>
                    <a:pt x="63944" y="934784"/>
                    <a:pt x="62801" y="932307"/>
                  </a:cubicBezTo>
                  <a:cubicBezTo>
                    <a:pt x="-19400" y="754285"/>
                    <a:pt x="-21019" y="549497"/>
                    <a:pt x="58610" y="370237"/>
                  </a:cubicBezTo>
                  <a:cubicBezTo>
                    <a:pt x="72517" y="339662"/>
                    <a:pt x="88709" y="310229"/>
                    <a:pt x="106997" y="282131"/>
                  </a:cubicBezTo>
                  <a:cubicBezTo>
                    <a:pt x="146621" y="304991"/>
                    <a:pt x="186436" y="327946"/>
                    <a:pt x="226060" y="350806"/>
                  </a:cubicBezTo>
                  <a:cubicBezTo>
                    <a:pt x="227393" y="290703"/>
                    <a:pt x="216535" y="230981"/>
                    <a:pt x="194151" y="175260"/>
                  </a:cubicBezTo>
                  <a:cubicBezTo>
                    <a:pt x="276447" y="91916"/>
                    <a:pt x="379031" y="31528"/>
                    <a:pt x="491808" y="0"/>
                  </a:cubicBezTo>
                  <a:cubicBezTo>
                    <a:pt x="378651" y="159449"/>
                    <a:pt x="460185" y="384239"/>
                    <a:pt x="405320" y="571786"/>
                  </a:cubicBezTo>
                  <a:cubicBezTo>
                    <a:pt x="369982" y="689991"/>
                    <a:pt x="282543" y="785717"/>
                    <a:pt x="167958" y="83181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E3FB5876-5A88-2D11-DA11-70122A6753BF}"/>
                </a:ext>
              </a:extLst>
            </p:cNvPr>
            <p:cNvSpPr/>
            <p:nvPr/>
          </p:nvSpPr>
          <p:spPr>
            <a:xfrm>
              <a:off x="9832617" y="4709255"/>
              <a:ext cx="410124" cy="1029652"/>
            </a:xfrm>
            <a:custGeom>
              <a:avLst/>
              <a:gdLst>
                <a:gd name="connsiteX0" fmla="*/ 276578 w 410124"/>
                <a:gd name="connsiteY0" fmla="*/ 1029653 h 1029652"/>
                <a:gd name="connsiteX1" fmla="*/ 250765 w 410124"/>
                <a:gd name="connsiteY1" fmla="*/ 1009840 h 1029652"/>
                <a:gd name="connsiteX2" fmla="*/ 1305 w 410124"/>
                <a:gd name="connsiteY2" fmla="*/ 530638 h 1029652"/>
                <a:gd name="connsiteX3" fmla="*/ 25880 w 410124"/>
                <a:gd name="connsiteY3" fmla="*/ 305562 h 1029652"/>
                <a:gd name="connsiteX4" fmla="*/ 28357 w 410124"/>
                <a:gd name="connsiteY4" fmla="*/ 306991 h 1029652"/>
                <a:gd name="connsiteX5" fmla="*/ 147419 w 410124"/>
                <a:gd name="connsiteY5" fmla="*/ 375666 h 1029652"/>
                <a:gd name="connsiteX6" fmla="*/ 91602 w 410124"/>
                <a:gd name="connsiteY6" fmla="*/ 149923 h 1029652"/>
                <a:gd name="connsiteX7" fmla="*/ 209236 w 410124"/>
                <a:gd name="connsiteY7" fmla="*/ 0 h 1029652"/>
                <a:gd name="connsiteX8" fmla="*/ 402118 w 410124"/>
                <a:gd name="connsiteY8" fmla="*/ 545116 h 1029652"/>
                <a:gd name="connsiteX9" fmla="*/ 363160 w 410124"/>
                <a:gd name="connsiteY9" fmla="*/ 815245 h 1029652"/>
                <a:gd name="connsiteX10" fmla="*/ 325537 w 410124"/>
                <a:gd name="connsiteY10" fmla="*/ 873442 h 1029652"/>
                <a:gd name="connsiteX11" fmla="*/ 315250 w 410124"/>
                <a:gd name="connsiteY11" fmla="*/ 886301 h 1029652"/>
                <a:gd name="connsiteX12" fmla="*/ 313154 w 410124"/>
                <a:gd name="connsiteY12" fmla="*/ 894302 h 1029652"/>
                <a:gd name="connsiteX13" fmla="*/ 276578 w 410124"/>
                <a:gd name="connsiteY13" fmla="*/ 1029653 h 1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124" h="1029652">
                  <a:moveTo>
                    <a:pt x="276578" y="1029653"/>
                  </a:moveTo>
                  <a:cubicBezTo>
                    <a:pt x="267720" y="1023271"/>
                    <a:pt x="259052" y="1016699"/>
                    <a:pt x="250765" y="1009840"/>
                  </a:cubicBezTo>
                  <a:cubicBezTo>
                    <a:pt x="105223" y="891254"/>
                    <a:pt x="14926" y="717900"/>
                    <a:pt x="1305" y="530638"/>
                  </a:cubicBezTo>
                  <a:cubicBezTo>
                    <a:pt x="-3457" y="454724"/>
                    <a:pt x="4830" y="378619"/>
                    <a:pt x="25880" y="305562"/>
                  </a:cubicBezTo>
                  <a:cubicBezTo>
                    <a:pt x="26737" y="306038"/>
                    <a:pt x="27499" y="306514"/>
                    <a:pt x="28357" y="306991"/>
                  </a:cubicBezTo>
                  <a:cubicBezTo>
                    <a:pt x="67980" y="329851"/>
                    <a:pt x="107795" y="352806"/>
                    <a:pt x="147419" y="375666"/>
                  </a:cubicBezTo>
                  <a:cubicBezTo>
                    <a:pt x="149229" y="296799"/>
                    <a:pt x="129988" y="218885"/>
                    <a:pt x="91602" y="149923"/>
                  </a:cubicBezTo>
                  <a:cubicBezTo>
                    <a:pt x="123416" y="94583"/>
                    <a:pt x="163040" y="44101"/>
                    <a:pt x="209236" y="0"/>
                  </a:cubicBezTo>
                  <a:cubicBezTo>
                    <a:pt x="184471" y="193834"/>
                    <a:pt x="362208" y="353949"/>
                    <a:pt x="402118" y="545116"/>
                  </a:cubicBezTo>
                  <a:cubicBezTo>
                    <a:pt x="420596" y="636937"/>
                    <a:pt x="406880" y="732377"/>
                    <a:pt x="363160" y="815245"/>
                  </a:cubicBezTo>
                  <a:cubicBezTo>
                    <a:pt x="352397" y="835724"/>
                    <a:pt x="339824" y="855250"/>
                    <a:pt x="325537" y="873442"/>
                  </a:cubicBezTo>
                  <a:cubicBezTo>
                    <a:pt x="322107" y="877919"/>
                    <a:pt x="318774" y="882110"/>
                    <a:pt x="315250" y="886301"/>
                  </a:cubicBezTo>
                  <a:lnTo>
                    <a:pt x="313154" y="894302"/>
                  </a:lnTo>
                  <a:lnTo>
                    <a:pt x="276578" y="10296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4E285A1-5F54-8FA5-7ABD-8763E3437B1D}"/>
                </a:ext>
              </a:extLst>
            </p:cNvPr>
            <p:cNvSpPr/>
            <p:nvPr/>
          </p:nvSpPr>
          <p:spPr>
            <a:xfrm>
              <a:off x="9914885" y="5583173"/>
              <a:ext cx="647511" cy="815435"/>
            </a:xfrm>
            <a:custGeom>
              <a:avLst/>
              <a:gdLst>
                <a:gd name="connsiteX0" fmla="*/ 423386 w 647511"/>
                <a:gd name="connsiteY0" fmla="*/ 587312 h 815435"/>
                <a:gd name="connsiteX1" fmla="*/ 288989 w 647511"/>
                <a:gd name="connsiteY1" fmla="*/ 616078 h 815435"/>
                <a:gd name="connsiteX2" fmla="*/ 368903 w 647511"/>
                <a:gd name="connsiteY2" fmla="*/ 688658 h 815435"/>
                <a:gd name="connsiteX3" fmla="*/ 40386 w 647511"/>
                <a:gd name="connsiteY3" fmla="*/ 812673 h 815435"/>
                <a:gd name="connsiteX4" fmla="*/ 6953 w 647511"/>
                <a:gd name="connsiteY4" fmla="*/ 815054 h 815435"/>
                <a:gd name="connsiteX5" fmla="*/ 0 w 647511"/>
                <a:gd name="connsiteY5" fmla="*/ 815436 h 815435"/>
                <a:gd name="connsiteX6" fmla="*/ 7525 w 647511"/>
                <a:gd name="connsiteY6" fmla="*/ 794100 h 815435"/>
                <a:gd name="connsiteX7" fmla="*/ 7525 w 647511"/>
                <a:gd name="connsiteY7" fmla="*/ 793909 h 815435"/>
                <a:gd name="connsiteX8" fmla="*/ 48292 w 647511"/>
                <a:gd name="connsiteY8" fmla="*/ 675037 h 815435"/>
                <a:gd name="connsiteX9" fmla="*/ 88297 w 647511"/>
                <a:gd name="connsiteY9" fmla="*/ 452628 h 815435"/>
                <a:gd name="connsiteX10" fmla="*/ 88488 w 647511"/>
                <a:gd name="connsiteY10" fmla="*/ 452438 h 815435"/>
                <a:gd name="connsiteX11" fmla="*/ 167164 w 647511"/>
                <a:gd name="connsiteY11" fmla="*/ 343758 h 815435"/>
                <a:gd name="connsiteX12" fmla="*/ 632270 w 647511"/>
                <a:gd name="connsiteY12" fmla="*/ 0 h 815435"/>
                <a:gd name="connsiteX13" fmla="*/ 617982 w 647511"/>
                <a:gd name="connsiteY13" fmla="*/ 340805 h 815435"/>
                <a:gd name="connsiteX14" fmla="*/ 509778 w 647511"/>
                <a:gd name="connsiteY14" fmla="*/ 363950 h 815435"/>
                <a:gd name="connsiteX15" fmla="*/ 583121 w 647511"/>
                <a:gd name="connsiteY15" fmla="*/ 431768 h 815435"/>
                <a:gd name="connsiteX16" fmla="*/ 507492 w 647511"/>
                <a:gd name="connsiteY16" fmla="*/ 556165 h 815435"/>
                <a:gd name="connsiteX17" fmla="*/ 494443 w 647511"/>
                <a:gd name="connsiteY17" fmla="*/ 572358 h 815435"/>
                <a:gd name="connsiteX18" fmla="*/ 426053 w 647511"/>
                <a:gd name="connsiteY18" fmla="*/ 587026 h 815435"/>
                <a:gd name="connsiteX19" fmla="*/ 423386 w 647511"/>
                <a:gd name="connsiteY19" fmla="*/ 587312 h 81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511" h="815435">
                  <a:moveTo>
                    <a:pt x="423386" y="587312"/>
                  </a:moveTo>
                  <a:cubicBezTo>
                    <a:pt x="378619" y="596837"/>
                    <a:pt x="333756" y="606553"/>
                    <a:pt x="288989" y="616078"/>
                  </a:cubicBezTo>
                  <a:cubicBezTo>
                    <a:pt x="312611" y="643414"/>
                    <a:pt x="339471" y="667798"/>
                    <a:pt x="368903" y="688658"/>
                  </a:cubicBezTo>
                  <a:cubicBezTo>
                    <a:pt x="272129" y="757904"/>
                    <a:pt x="158877" y="800672"/>
                    <a:pt x="40386" y="812673"/>
                  </a:cubicBezTo>
                  <a:cubicBezTo>
                    <a:pt x="29242" y="813816"/>
                    <a:pt x="18098" y="814578"/>
                    <a:pt x="6953" y="815054"/>
                  </a:cubicBezTo>
                  <a:cubicBezTo>
                    <a:pt x="4667" y="815245"/>
                    <a:pt x="2286" y="815245"/>
                    <a:pt x="0" y="815436"/>
                  </a:cubicBezTo>
                  <a:lnTo>
                    <a:pt x="7525" y="794100"/>
                  </a:lnTo>
                  <a:lnTo>
                    <a:pt x="7525" y="793909"/>
                  </a:lnTo>
                  <a:lnTo>
                    <a:pt x="48292" y="675037"/>
                  </a:lnTo>
                  <a:cubicBezTo>
                    <a:pt x="40196" y="598647"/>
                    <a:pt x="54102" y="521494"/>
                    <a:pt x="88297" y="452628"/>
                  </a:cubicBezTo>
                  <a:lnTo>
                    <a:pt x="88488" y="452438"/>
                  </a:lnTo>
                  <a:cubicBezTo>
                    <a:pt x="108204" y="411956"/>
                    <a:pt x="134874" y="375095"/>
                    <a:pt x="167164" y="343758"/>
                  </a:cubicBezTo>
                  <a:cubicBezTo>
                    <a:pt x="307277" y="207645"/>
                    <a:pt x="544259" y="174403"/>
                    <a:pt x="632270" y="0"/>
                  </a:cubicBezTo>
                  <a:cubicBezTo>
                    <a:pt x="656654" y="112967"/>
                    <a:pt x="651700" y="230315"/>
                    <a:pt x="617982" y="340805"/>
                  </a:cubicBezTo>
                  <a:cubicBezTo>
                    <a:pt x="581883" y="348520"/>
                    <a:pt x="545782" y="356426"/>
                    <a:pt x="509778" y="363950"/>
                  </a:cubicBezTo>
                  <a:cubicBezTo>
                    <a:pt x="531590" y="389287"/>
                    <a:pt x="556260" y="411956"/>
                    <a:pt x="583121" y="431768"/>
                  </a:cubicBezTo>
                  <a:cubicBezTo>
                    <a:pt x="562642" y="475965"/>
                    <a:pt x="537210" y="517684"/>
                    <a:pt x="507492" y="556165"/>
                  </a:cubicBezTo>
                  <a:cubicBezTo>
                    <a:pt x="503206" y="561690"/>
                    <a:pt x="498920" y="567024"/>
                    <a:pt x="494443" y="572358"/>
                  </a:cubicBezTo>
                  <a:cubicBezTo>
                    <a:pt x="471678" y="577311"/>
                    <a:pt x="448818" y="582073"/>
                    <a:pt x="426053" y="587026"/>
                  </a:cubicBezTo>
                  <a:cubicBezTo>
                    <a:pt x="425196" y="587026"/>
                    <a:pt x="424244" y="587217"/>
                    <a:pt x="423386" y="5873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7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C8C192-F400-27E1-74E7-E973C0146E0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49244" y="742769"/>
            <a:ext cx="1099981" cy="2585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LOGO HERE</a:t>
            </a:r>
            <a:endParaRPr lang="zh-CN" altLang="en-US" sz="12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377EAB0-5D34-B910-AFD5-14B527025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1537" y="2598315"/>
            <a:ext cx="4320000" cy="1224438"/>
          </a:xfrm>
        </p:spPr>
        <p:txBody>
          <a:bodyPr wrap="square"/>
          <a:lstStyle/>
          <a:p>
            <a:r>
              <a:rPr lang="zh-CN" altLang="en-US" dirty="0"/>
              <a:t>下周再见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633B3D-9AE2-F875-B746-1C7BF953A7A7}"/>
              </a:ext>
            </a:extLst>
          </p:cNvPr>
          <p:cNvSpPr txBox="1"/>
          <p:nvPr/>
        </p:nvSpPr>
        <p:spPr>
          <a:xfrm>
            <a:off x="1070585" y="3501008"/>
            <a:ext cx="1678858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/>
              <a:t>THANK YOU</a:t>
            </a:r>
            <a:endParaRPr lang="zh-CN" altLang="en-US" sz="2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F698C6B-CCB0-50EF-4B0A-9D8973CA5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702527-61A6-CBC4-D127-35461B3A14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561" y="2293588"/>
            <a:ext cx="3949799" cy="1556195"/>
          </a:xfrm>
        </p:spPr>
        <p:txBody>
          <a:bodyPr>
            <a:spAutoFit/>
          </a:bodyPr>
          <a:lstStyle/>
          <a:p>
            <a:r>
              <a:rPr lang="en-US" altLang="zh-CN" dirty="0"/>
              <a:t>01</a:t>
            </a:r>
          </a:p>
          <a:p>
            <a:r>
              <a:rPr lang="zh-CN" altLang="en-US" dirty="0"/>
              <a:t>个人及小组积分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248E53C-AF44-BCA8-D21D-5E8FD628FA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1504" y="4578914"/>
            <a:ext cx="4453855" cy="271293"/>
          </a:xfrm>
        </p:spPr>
        <p:txBody>
          <a:bodyPr>
            <a:spAutoFit/>
          </a:bodyPr>
          <a:lstStyle/>
          <a:p>
            <a:r>
              <a:rPr lang="en-US" altLang="zh-CN" dirty="0"/>
              <a:t>Individual and group point evaluation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4A267F-9891-3E19-195F-8E2DC0126F68}"/>
              </a:ext>
            </a:extLst>
          </p:cNvPr>
          <p:cNvGrpSpPr/>
          <p:nvPr/>
        </p:nvGrpSpPr>
        <p:grpSpPr>
          <a:xfrm>
            <a:off x="6744072" y="1591973"/>
            <a:ext cx="4608515" cy="3249577"/>
            <a:chOff x="6744072" y="1591973"/>
            <a:chExt cx="4608515" cy="324957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651D5DF-CC3A-6263-D753-2F08CB0051DD}"/>
                </a:ext>
              </a:extLst>
            </p:cNvPr>
            <p:cNvGrpSpPr/>
            <p:nvPr/>
          </p:nvGrpSpPr>
          <p:grpSpPr>
            <a:xfrm>
              <a:off x="9341154" y="2568130"/>
              <a:ext cx="1580355" cy="1580647"/>
              <a:chOff x="1405567" y="4122395"/>
              <a:chExt cx="524004" cy="524101"/>
            </a:xfrm>
            <a:solidFill>
              <a:srgbClr val="DAE2F2"/>
            </a:solidFill>
          </p:grpSpPr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72FB7E81-B977-6947-6F82-461B4968E2DC}"/>
                  </a:ext>
                </a:extLst>
              </p:cNvPr>
              <p:cNvSpPr/>
              <p:nvPr/>
            </p:nvSpPr>
            <p:spPr>
              <a:xfrm>
                <a:off x="1457495" y="4174045"/>
                <a:ext cx="417913" cy="417901"/>
              </a:xfrm>
              <a:custGeom>
                <a:avLst/>
                <a:gdLst>
                  <a:gd name="connsiteX0" fmla="*/ 155628 w 417913"/>
                  <a:gd name="connsiteY0" fmla="*/ 6977 h 417901"/>
                  <a:gd name="connsiteX1" fmla="*/ 6976 w 417913"/>
                  <a:gd name="connsiteY1" fmla="*/ 262288 h 417901"/>
                  <a:gd name="connsiteX2" fmla="*/ 262287 w 417913"/>
                  <a:gd name="connsiteY2" fmla="*/ 410926 h 417901"/>
                  <a:gd name="connsiteX3" fmla="*/ 410939 w 417913"/>
                  <a:gd name="connsiteY3" fmla="*/ 155642 h 417901"/>
                  <a:gd name="connsiteX4" fmla="*/ 155628 w 417913"/>
                  <a:gd name="connsiteY4" fmla="*/ 6977 h 417901"/>
                  <a:gd name="connsiteX5" fmla="*/ 237001 w 417913"/>
                  <a:gd name="connsiteY5" fmla="*/ 315153 h 417901"/>
                  <a:gd name="connsiteX6" fmla="*/ 102723 w 417913"/>
                  <a:gd name="connsiteY6" fmla="*/ 236989 h 417901"/>
                  <a:gd name="connsiteX7" fmla="*/ 180927 w 417913"/>
                  <a:gd name="connsiteY7" fmla="*/ 102710 h 417901"/>
                  <a:gd name="connsiteX8" fmla="*/ 315179 w 417913"/>
                  <a:gd name="connsiteY8" fmla="*/ 180888 h 417901"/>
                  <a:gd name="connsiteX9" fmla="*/ 237001 w 417913"/>
                  <a:gd name="connsiteY9" fmla="*/ 315153 h 417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7913" h="417901">
                    <a:moveTo>
                      <a:pt x="155628" y="6977"/>
                    </a:moveTo>
                    <a:cubicBezTo>
                      <a:pt x="44076" y="36439"/>
                      <a:pt x="-22486" y="150723"/>
                      <a:pt x="6976" y="262288"/>
                    </a:cubicBezTo>
                    <a:cubicBezTo>
                      <a:pt x="36426" y="373813"/>
                      <a:pt x="150722" y="440389"/>
                      <a:pt x="262287" y="410926"/>
                    </a:cubicBezTo>
                    <a:cubicBezTo>
                      <a:pt x="373812" y="381490"/>
                      <a:pt x="440401" y="267154"/>
                      <a:pt x="410939" y="155642"/>
                    </a:cubicBezTo>
                    <a:cubicBezTo>
                      <a:pt x="381476" y="44064"/>
                      <a:pt x="267153" y="-22485"/>
                      <a:pt x="155628" y="6977"/>
                    </a:cubicBezTo>
                    <a:close/>
                    <a:moveTo>
                      <a:pt x="237001" y="315153"/>
                    </a:moveTo>
                    <a:cubicBezTo>
                      <a:pt x="178341" y="330654"/>
                      <a:pt x="118223" y="295649"/>
                      <a:pt x="102723" y="236989"/>
                    </a:cubicBezTo>
                    <a:cubicBezTo>
                      <a:pt x="87249" y="178316"/>
                      <a:pt x="122254" y="118197"/>
                      <a:pt x="180927" y="102710"/>
                    </a:cubicBezTo>
                    <a:cubicBezTo>
                      <a:pt x="239587" y="87197"/>
                      <a:pt x="299692" y="122241"/>
                      <a:pt x="315179" y="180888"/>
                    </a:cubicBezTo>
                    <a:cubicBezTo>
                      <a:pt x="330639" y="239588"/>
                      <a:pt x="295661" y="299640"/>
                      <a:pt x="237001" y="315153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252385E-DF9D-9DA6-537C-AB7C2A20F9F0}"/>
                  </a:ext>
                </a:extLst>
              </p:cNvPr>
              <p:cNvSpPr/>
              <p:nvPr/>
            </p:nvSpPr>
            <p:spPr>
              <a:xfrm>
                <a:off x="1555805" y="4122395"/>
                <a:ext cx="116640" cy="117193"/>
              </a:xfrm>
              <a:custGeom>
                <a:avLst/>
                <a:gdLst>
                  <a:gd name="connsiteX0" fmla="*/ 116641 w 116640"/>
                  <a:gd name="connsiteY0" fmla="*/ 93155 h 117193"/>
                  <a:gd name="connsiteX1" fmla="*/ 25601 w 116640"/>
                  <a:gd name="connsiteY1" fmla="*/ 117194 h 117193"/>
                  <a:gd name="connsiteX2" fmla="*/ 2331 w 116640"/>
                  <a:gd name="connsiteY2" fmla="*/ 29032 h 117193"/>
                  <a:gd name="connsiteX3" fmla="*/ 93344 w 116640"/>
                  <a:gd name="connsiteY3" fmla="*/ 4980 h 117193"/>
                  <a:gd name="connsiteX4" fmla="*/ 116641 w 116640"/>
                  <a:gd name="connsiteY4" fmla="*/ 93155 h 11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40" h="117193">
                    <a:moveTo>
                      <a:pt x="116641" y="93155"/>
                    </a:moveTo>
                    <a:lnTo>
                      <a:pt x="25601" y="117194"/>
                    </a:lnTo>
                    <a:cubicBezTo>
                      <a:pt x="25601" y="117194"/>
                      <a:pt x="-9165" y="48722"/>
                      <a:pt x="2331" y="29032"/>
                    </a:cubicBezTo>
                    <a:cubicBezTo>
                      <a:pt x="14171" y="8665"/>
                      <a:pt x="74396" y="-8943"/>
                      <a:pt x="93344" y="4980"/>
                    </a:cubicBezTo>
                    <a:cubicBezTo>
                      <a:pt x="111748" y="18451"/>
                      <a:pt x="116641" y="93155"/>
                      <a:pt x="116641" y="93155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505B4D84-7F38-1D14-8895-C97B20650931}"/>
                  </a:ext>
                </a:extLst>
              </p:cNvPr>
              <p:cNvSpPr/>
              <p:nvPr/>
            </p:nvSpPr>
            <p:spPr>
              <a:xfrm>
                <a:off x="1655301" y="4529984"/>
                <a:ext cx="115989" cy="116512"/>
              </a:xfrm>
              <a:custGeom>
                <a:avLst/>
                <a:gdLst>
                  <a:gd name="connsiteX0" fmla="*/ 91039 w 115989"/>
                  <a:gd name="connsiteY0" fmla="*/ 0 h 116512"/>
                  <a:gd name="connsiteX1" fmla="*/ 0 w 115989"/>
                  <a:gd name="connsiteY1" fmla="*/ 24039 h 116512"/>
                  <a:gd name="connsiteX2" fmla="*/ 23270 w 115989"/>
                  <a:gd name="connsiteY2" fmla="*/ 112255 h 116512"/>
                  <a:gd name="connsiteX3" fmla="*/ 114310 w 115989"/>
                  <a:gd name="connsiteY3" fmla="*/ 88175 h 116512"/>
                  <a:gd name="connsiteX4" fmla="*/ 91039 w 115989"/>
                  <a:gd name="connsiteY4" fmla="*/ 0 h 11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89" h="116512">
                    <a:moveTo>
                      <a:pt x="91039" y="0"/>
                    </a:moveTo>
                    <a:lnTo>
                      <a:pt x="0" y="24039"/>
                    </a:lnTo>
                    <a:cubicBezTo>
                      <a:pt x="0" y="24039"/>
                      <a:pt x="3580" y="100745"/>
                      <a:pt x="23270" y="112255"/>
                    </a:cubicBezTo>
                    <a:cubicBezTo>
                      <a:pt x="43597" y="124095"/>
                      <a:pt x="104670" y="109682"/>
                      <a:pt x="114310" y="88175"/>
                    </a:cubicBezTo>
                    <a:cubicBezTo>
                      <a:pt x="123644" y="67385"/>
                      <a:pt x="91039" y="0"/>
                      <a:pt x="91039" y="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6136F56E-4390-6589-8D3D-D60DB8690261}"/>
                  </a:ext>
                </a:extLst>
              </p:cNvPr>
              <p:cNvSpPr/>
              <p:nvPr/>
            </p:nvSpPr>
            <p:spPr>
              <a:xfrm>
                <a:off x="1422760" y="4225354"/>
                <a:ext cx="122633" cy="122882"/>
              </a:xfrm>
              <a:custGeom>
                <a:avLst/>
                <a:gdLst>
                  <a:gd name="connsiteX0" fmla="*/ 122634 w 122633"/>
                  <a:gd name="connsiteY0" fmla="*/ 36166 h 122882"/>
                  <a:gd name="connsiteX1" fmla="*/ 85971 w 122633"/>
                  <a:gd name="connsiteY1" fmla="*/ 122882 h 122882"/>
                  <a:gd name="connsiteX2" fmla="*/ 1946 w 122633"/>
                  <a:gd name="connsiteY2" fmla="*/ 87347 h 122882"/>
                  <a:gd name="connsiteX3" fmla="*/ 38622 w 122633"/>
                  <a:gd name="connsiteY3" fmla="*/ 644 h 122882"/>
                  <a:gd name="connsiteX4" fmla="*/ 122634 w 122633"/>
                  <a:gd name="connsiteY4" fmla="*/ 36166 h 12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33" h="122882">
                    <a:moveTo>
                      <a:pt x="122634" y="36166"/>
                    </a:moveTo>
                    <a:lnTo>
                      <a:pt x="85971" y="122882"/>
                    </a:lnTo>
                    <a:cubicBezTo>
                      <a:pt x="85971" y="122882"/>
                      <a:pt x="10538" y="108469"/>
                      <a:pt x="1946" y="87347"/>
                    </a:cubicBezTo>
                    <a:cubicBezTo>
                      <a:pt x="-6898" y="65536"/>
                      <a:pt x="15988" y="7127"/>
                      <a:pt x="38622" y="644"/>
                    </a:cubicBezTo>
                    <a:cubicBezTo>
                      <a:pt x="60526" y="-5641"/>
                      <a:pt x="122634" y="36166"/>
                      <a:pt x="122634" y="36166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193E46CC-178B-E199-C242-A2485F033ACB}"/>
                  </a:ext>
                </a:extLst>
              </p:cNvPr>
              <p:cNvSpPr/>
              <p:nvPr/>
            </p:nvSpPr>
            <p:spPr>
              <a:xfrm>
                <a:off x="1405567" y="4387736"/>
                <a:ext cx="109051" cy="108812"/>
              </a:xfrm>
              <a:custGeom>
                <a:avLst/>
                <a:gdLst>
                  <a:gd name="connsiteX0" fmla="*/ 100181 w 109051"/>
                  <a:gd name="connsiteY0" fmla="*/ 1685 h 108812"/>
                  <a:gd name="connsiteX1" fmla="*/ 109051 w 109051"/>
                  <a:gd name="connsiteY1" fmla="*/ 95429 h 108812"/>
                  <a:gd name="connsiteX2" fmla="*/ 18250 w 109051"/>
                  <a:gd name="connsiteY2" fmla="*/ 104008 h 108812"/>
                  <a:gd name="connsiteX3" fmla="*/ 9393 w 109051"/>
                  <a:gd name="connsiteY3" fmla="*/ 10277 h 108812"/>
                  <a:gd name="connsiteX4" fmla="*/ 100181 w 109051"/>
                  <a:gd name="connsiteY4" fmla="*/ 1685 h 10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51" h="108812">
                    <a:moveTo>
                      <a:pt x="100181" y="1685"/>
                    </a:moveTo>
                    <a:lnTo>
                      <a:pt x="109051" y="95429"/>
                    </a:lnTo>
                    <a:cubicBezTo>
                      <a:pt x="109051" y="95429"/>
                      <a:pt x="35819" y="118554"/>
                      <a:pt x="18250" y="104008"/>
                    </a:cubicBezTo>
                    <a:cubicBezTo>
                      <a:pt x="98" y="89012"/>
                      <a:pt x="-7446" y="26732"/>
                      <a:pt x="9393" y="10277"/>
                    </a:cubicBezTo>
                    <a:cubicBezTo>
                      <a:pt x="25702" y="-5647"/>
                      <a:pt x="100181" y="1685"/>
                      <a:pt x="100181" y="1685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73F2A3D4-6F0C-2283-499F-09711204BF2D}"/>
                  </a:ext>
                </a:extLst>
              </p:cNvPr>
              <p:cNvSpPr/>
              <p:nvPr/>
            </p:nvSpPr>
            <p:spPr>
              <a:xfrm>
                <a:off x="1814335" y="4278752"/>
                <a:ext cx="115236" cy="114434"/>
              </a:xfrm>
              <a:custGeom>
                <a:avLst/>
                <a:gdLst>
                  <a:gd name="connsiteX0" fmla="*/ 20327 w 115236"/>
                  <a:gd name="connsiteY0" fmla="*/ 114435 h 114434"/>
                  <a:gd name="connsiteX1" fmla="*/ 0 w 115236"/>
                  <a:gd name="connsiteY1" fmla="*/ 22493 h 114434"/>
                  <a:gd name="connsiteX2" fmla="*/ 89064 w 115236"/>
                  <a:gd name="connsiteY2" fmla="*/ 2803 h 114434"/>
                  <a:gd name="connsiteX3" fmla="*/ 109377 w 115236"/>
                  <a:gd name="connsiteY3" fmla="*/ 94771 h 114434"/>
                  <a:gd name="connsiteX4" fmla="*/ 20327 w 115236"/>
                  <a:gd name="connsiteY4" fmla="*/ 114435 h 11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36" h="114434">
                    <a:moveTo>
                      <a:pt x="20327" y="114435"/>
                    </a:moveTo>
                    <a:lnTo>
                      <a:pt x="0" y="22493"/>
                    </a:lnTo>
                    <a:cubicBezTo>
                      <a:pt x="0" y="22493"/>
                      <a:pt x="69864" y="-9462"/>
                      <a:pt x="89064" y="2803"/>
                    </a:cubicBezTo>
                    <a:cubicBezTo>
                      <a:pt x="108900" y="15466"/>
                      <a:pt x="124042" y="76380"/>
                      <a:pt x="109377" y="94771"/>
                    </a:cubicBezTo>
                    <a:cubicBezTo>
                      <a:pt x="95137" y="112565"/>
                      <a:pt x="20327" y="114435"/>
                      <a:pt x="20327" y="114435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E22BE25-BB16-3A4B-C51E-65EBD8BA5B3D}"/>
                  </a:ext>
                </a:extLst>
              </p:cNvPr>
              <p:cNvSpPr/>
              <p:nvPr/>
            </p:nvSpPr>
            <p:spPr>
              <a:xfrm>
                <a:off x="1709175" y="4142339"/>
                <a:ext cx="130368" cy="130199"/>
              </a:xfrm>
              <a:custGeom>
                <a:avLst/>
                <a:gdLst>
                  <a:gd name="connsiteX0" fmla="*/ 0 w 130368"/>
                  <a:gd name="connsiteY0" fmla="*/ 72892 h 130199"/>
                  <a:gd name="connsiteX1" fmla="*/ 74730 w 130368"/>
                  <a:gd name="connsiteY1" fmla="*/ 130200 h 130199"/>
                  <a:gd name="connsiteX2" fmla="*/ 130261 w 130368"/>
                  <a:gd name="connsiteY2" fmla="*/ 57843 h 130199"/>
                  <a:gd name="connsiteX3" fmla="*/ 55570 w 130368"/>
                  <a:gd name="connsiteY3" fmla="*/ 522 h 130199"/>
                  <a:gd name="connsiteX4" fmla="*/ 0 w 130368"/>
                  <a:gd name="connsiteY4" fmla="*/ 72892 h 13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68" h="130199">
                    <a:moveTo>
                      <a:pt x="0" y="72892"/>
                    </a:moveTo>
                    <a:lnTo>
                      <a:pt x="74730" y="130200"/>
                    </a:lnTo>
                    <a:cubicBezTo>
                      <a:pt x="74730" y="130200"/>
                      <a:pt x="133204" y="80450"/>
                      <a:pt x="130261" y="57843"/>
                    </a:cubicBezTo>
                    <a:cubicBezTo>
                      <a:pt x="127171" y="34467"/>
                      <a:pt x="78443" y="-4994"/>
                      <a:pt x="55570" y="522"/>
                    </a:cubicBezTo>
                    <a:cubicBezTo>
                      <a:pt x="33387" y="5866"/>
                      <a:pt x="0" y="72892"/>
                      <a:pt x="0" y="72892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B8AA40B6-B8F4-64AE-4407-DF8719154C09}"/>
                  </a:ext>
                </a:extLst>
              </p:cNvPr>
              <p:cNvSpPr/>
              <p:nvPr/>
            </p:nvSpPr>
            <p:spPr>
              <a:xfrm>
                <a:off x="1479184" y="4502007"/>
                <a:ext cx="130345" cy="130177"/>
              </a:xfrm>
              <a:custGeom>
                <a:avLst/>
                <a:gdLst>
                  <a:gd name="connsiteX0" fmla="*/ 130346 w 130345"/>
                  <a:gd name="connsiteY0" fmla="*/ 57307 h 130177"/>
                  <a:gd name="connsiteX1" fmla="*/ 55642 w 130345"/>
                  <a:gd name="connsiteY1" fmla="*/ 0 h 130177"/>
                  <a:gd name="connsiteX2" fmla="*/ 111 w 130345"/>
                  <a:gd name="connsiteY2" fmla="*/ 72370 h 130177"/>
                  <a:gd name="connsiteX3" fmla="*/ 74815 w 130345"/>
                  <a:gd name="connsiteY3" fmla="*/ 129651 h 130177"/>
                  <a:gd name="connsiteX4" fmla="*/ 130346 w 130345"/>
                  <a:gd name="connsiteY4" fmla="*/ 57307 h 13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45" h="130177">
                    <a:moveTo>
                      <a:pt x="130346" y="57307"/>
                    </a:moveTo>
                    <a:lnTo>
                      <a:pt x="55642" y="0"/>
                    </a:lnTo>
                    <a:cubicBezTo>
                      <a:pt x="55642" y="0"/>
                      <a:pt x="-2885" y="49749"/>
                      <a:pt x="111" y="72370"/>
                    </a:cubicBezTo>
                    <a:cubicBezTo>
                      <a:pt x="3187" y="95693"/>
                      <a:pt x="51956" y="135193"/>
                      <a:pt x="74815" y="129651"/>
                    </a:cubicBezTo>
                    <a:cubicBezTo>
                      <a:pt x="97011" y="124320"/>
                      <a:pt x="130346" y="57307"/>
                      <a:pt x="130346" y="57307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553DB2AC-DFEF-AD80-4FF7-410AD6C8B82E}"/>
                  </a:ext>
                </a:extLst>
              </p:cNvPr>
              <p:cNvSpPr/>
              <p:nvPr/>
            </p:nvSpPr>
            <p:spPr>
              <a:xfrm>
                <a:off x="1791900" y="4427488"/>
                <a:ext cx="122633" cy="122885"/>
              </a:xfrm>
              <a:custGeom>
                <a:avLst/>
                <a:gdLst>
                  <a:gd name="connsiteX0" fmla="*/ 0 w 122633"/>
                  <a:gd name="connsiteY0" fmla="*/ 86704 h 122885"/>
                  <a:gd name="connsiteX1" fmla="*/ 36689 w 122633"/>
                  <a:gd name="connsiteY1" fmla="*/ 0 h 122885"/>
                  <a:gd name="connsiteX2" fmla="*/ 120688 w 122633"/>
                  <a:gd name="connsiteY2" fmla="*/ 35522 h 122885"/>
                  <a:gd name="connsiteX3" fmla="*/ 83999 w 122633"/>
                  <a:gd name="connsiteY3" fmla="*/ 122239 h 122885"/>
                  <a:gd name="connsiteX4" fmla="*/ 0 w 122633"/>
                  <a:gd name="connsiteY4" fmla="*/ 86704 h 1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33" h="122885">
                    <a:moveTo>
                      <a:pt x="0" y="86704"/>
                    </a:moveTo>
                    <a:lnTo>
                      <a:pt x="36689" y="0"/>
                    </a:lnTo>
                    <a:cubicBezTo>
                      <a:pt x="36689" y="0"/>
                      <a:pt x="112122" y="14360"/>
                      <a:pt x="120688" y="35522"/>
                    </a:cubicBezTo>
                    <a:cubicBezTo>
                      <a:pt x="129532" y="57334"/>
                      <a:pt x="106646" y="115755"/>
                      <a:pt x="83999" y="122239"/>
                    </a:cubicBezTo>
                    <a:cubicBezTo>
                      <a:pt x="62067" y="128537"/>
                      <a:pt x="0" y="86704"/>
                      <a:pt x="0" y="86704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870CFE8-AB63-BD9C-F7C4-B9CCD73AA358}"/>
                </a:ext>
              </a:extLst>
            </p:cNvPr>
            <p:cNvGrpSpPr/>
            <p:nvPr/>
          </p:nvGrpSpPr>
          <p:grpSpPr>
            <a:xfrm>
              <a:off x="10587876" y="2103923"/>
              <a:ext cx="764711" cy="764841"/>
              <a:chOff x="1818947" y="3968476"/>
              <a:chExt cx="253558" cy="2536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3C47B3CF-961B-F98D-EF57-5EEC2A5DAAB1}"/>
                  </a:ext>
                </a:extLst>
              </p:cNvPr>
              <p:cNvSpPr/>
              <p:nvPr/>
            </p:nvSpPr>
            <p:spPr>
              <a:xfrm>
                <a:off x="1844082" y="3993465"/>
                <a:ext cx="202214" cy="202214"/>
              </a:xfrm>
              <a:custGeom>
                <a:avLst/>
                <a:gdLst>
                  <a:gd name="connsiteX0" fmla="*/ 75294 w 202214"/>
                  <a:gd name="connsiteY0" fmla="*/ 3370 h 202214"/>
                  <a:gd name="connsiteX1" fmla="*/ 3375 w 202214"/>
                  <a:gd name="connsiteY1" fmla="*/ 126895 h 202214"/>
                  <a:gd name="connsiteX2" fmla="*/ 126913 w 202214"/>
                  <a:gd name="connsiteY2" fmla="*/ 198841 h 202214"/>
                  <a:gd name="connsiteX3" fmla="*/ 198846 w 202214"/>
                  <a:gd name="connsiteY3" fmla="*/ 75303 h 202214"/>
                  <a:gd name="connsiteX4" fmla="*/ 75294 w 202214"/>
                  <a:gd name="connsiteY4" fmla="*/ 3370 h 202214"/>
                  <a:gd name="connsiteX5" fmla="*/ 114675 w 202214"/>
                  <a:gd name="connsiteY5" fmla="*/ 152499 h 202214"/>
                  <a:gd name="connsiteX6" fmla="*/ 49703 w 202214"/>
                  <a:gd name="connsiteY6" fmla="*/ 114670 h 202214"/>
                  <a:gd name="connsiteX7" fmla="*/ 87546 w 202214"/>
                  <a:gd name="connsiteY7" fmla="*/ 49712 h 202214"/>
                  <a:gd name="connsiteX8" fmla="*/ 152504 w 202214"/>
                  <a:gd name="connsiteY8" fmla="*/ 87541 h 202214"/>
                  <a:gd name="connsiteX9" fmla="*/ 114675 w 202214"/>
                  <a:gd name="connsiteY9" fmla="*/ 152499 h 20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214" h="202214">
                    <a:moveTo>
                      <a:pt x="75294" y="3370"/>
                    </a:moveTo>
                    <a:cubicBezTo>
                      <a:pt x="21328" y="17624"/>
                      <a:pt x="-10879" y="72916"/>
                      <a:pt x="3375" y="126895"/>
                    </a:cubicBezTo>
                    <a:cubicBezTo>
                      <a:pt x="17615" y="180874"/>
                      <a:pt x="72934" y="213095"/>
                      <a:pt x="126913" y="198841"/>
                    </a:cubicBezTo>
                    <a:cubicBezTo>
                      <a:pt x="180866" y="184600"/>
                      <a:pt x="213086" y="129269"/>
                      <a:pt x="198846" y="75303"/>
                    </a:cubicBezTo>
                    <a:cubicBezTo>
                      <a:pt x="184578" y="21323"/>
                      <a:pt x="129273" y="-10870"/>
                      <a:pt x="75294" y="3370"/>
                    </a:cubicBezTo>
                    <a:close/>
                    <a:moveTo>
                      <a:pt x="114675" y="152499"/>
                    </a:moveTo>
                    <a:cubicBezTo>
                      <a:pt x="86286" y="159977"/>
                      <a:pt x="57195" y="143058"/>
                      <a:pt x="49703" y="114670"/>
                    </a:cubicBezTo>
                    <a:cubicBezTo>
                      <a:pt x="42212" y="86282"/>
                      <a:pt x="59157" y="57204"/>
                      <a:pt x="87546" y="49712"/>
                    </a:cubicBezTo>
                    <a:cubicBezTo>
                      <a:pt x="115934" y="42207"/>
                      <a:pt x="145012" y="59166"/>
                      <a:pt x="152504" y="87541"/>
                    </a:cubicBezTo>
                    <a:cubicBezTo>
                      <a:pt x="159995" y="115930"/>
                      <a:pt x="143050" y="144994"/>
                      <a:pt x="114675" y="152499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79CF2D82-4344-AFDF-570B-F78787815B0D}"/>
                  </a:ext>
                </a:extLst>
              </p:cNvPr>
              <p:cNvSpPr/>
              <p:nvPr/>
            </p:nvSpPr>
            <p:spPr>
              <a:xfrm>
                <a:off x="1891653" y="3968476"/>
                <a:ext cx="56443" cy="56707"/>
              </a:xfrm>
              <a:custGeom>
                <a:avLst/>
                <a:gdLst>
                  <a:gd name="connsiteX0" fmla="*/ 56443 w 56443"/>
                  <a:gd name="connsiteY0" fmla="*/ 45079 h 56707"/>
                  <a:gd name="connsiteX1" fmla="*/ 12396 w 56443"/>
                  <a:gd name="connsiteY1" fmla="*/ 56708 h 56707"/>
                  <a:gd name="connsiteX2" fmla="*/ 1125 w 56443"/>
                  <a:gd name="connsiteY2" fmla="*/ 14039 h 56707"/>
                  <a:gd name="connsiteX3" fmla="*/ 45173 w 56443"/>
                  <a:gd name="connsiteY3" fmla="*/ 2410 h 56707"/>
                  <a:gd name="connsiteX4" fmla="*/ 56443 w 56443"/>
                  <a:gd name="connsiteY4" fmla="*/ 45079 h 56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43" h="56707">
                    <a:moveTo>
                      <a:pt x="56443" y="45079"/>
                    </a:moveTo>
                    <a:lnTo>
                      <a:pt x="12396" y="56708"/>
                    </a:lnTo>
                    <a:cubicBezTo>
                      <a:pt x="12396" y="56708"/>
                      <a:pt x="-4431" y="23585"/>
                      <a:pt x="1125" y="14039"/>
                    </a:cubicBezTo>
                    <a:cubicBezTo>
                      <a:pt x="6853" y="4187"/>
                      <a:pt x="35997" y="-4326"/>
                      <a:pt x="45173" y="2410"/>
                    </a:cubicBezTo>
                    <a:cubicBezTo>
                      <a:pt x="54070" y="8934"/>
                      <a:pt x="56443" y="45079"/>
                      <a:pt x="56443" y="45079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82D5C020-4C1C-7F3A-C26C-9E8838E26771}"/>
                  </a:ext>
                </a:extLst>
              </p:cNvPr>
              <p:cNvSpPr/>
              <p:nvPr/>
            </p:nvSpPr>
            <p:spPr>
              <a:xfrm>
                <a:off x="1939796" y="4165708"/>
                <a:ext cx="56137" cy="56370"/>
              </a:xfrm>
              <a:custGeom>
                <a:avLst/>
                <a:gdLst>
                  <a:gd name="connsiteX0" fmla="*/ 44048 w 56137"/>
                  <a:gd name="connsiteY0" fmla="*/ 0 h 56370"/>
                  <a:gd name="connsiteX1" fmla="*/ 0 w 56137"/>
                  <a:gd name="connsiteY1" fmla="*/ 11628 h 56370"/>
                  <a:gd name="connsiteX2" fmla="*/ 11271 w 56137"/>
                  <a:gd name="connsiteY2" fmla="*/ 54311 h 56370"/>
                  <a:gd name="connsiteX3" fmla="*/ 55332 w 56137"/>
                  <a:gd name="connsiteY3" fmla="*/ 42682 h 56370"/>
                  <a:gd name="connsiteX4" fmla="*/ 44048 w 56137"/>
                  <a:gd name="connsiteY4" fmla="*/ 0 h 5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37" h="56370">
                    <a:moveTo>
                      <a:pt x="44048" y="0"/>
                    </a:moveTo>
                    <a:lnTo>
                      <a:pt x="0" y="11628"/>
                    </a:lnTo>
                    <a:cubicBezTo>
                      <a:pt x="0" y="11628"/>
                      <a:pt x="1737" y="48755"/>
                      <a:pt x="11271" y="54311"/>
                    </a:cubicBezTo>
                    <a:cubicBezTo>
                      <a:pt x="21109" y="60039"/>
                      <a:pt x="50664" y="53064"/>
                      <a:pt x="55332" y="42682"/>
                    </a:cubicBezTo>
                    <a:cubicBezTo>
                      <a:pt x="59827" y="32592"/>
                      <a:pt x="44048" y="0"/>
                      <a:pt x="44048" y="0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85A23BBF-3B6B-36A1-7123-DCEAF800D333}"/>
                  </a:ext>
                </a:extLst>
              </p:cNvPr>
              <p:cNvSpPr/>
              <p:nvPr/>
            </p:nvSpPr>
            <p:spPr>
              <a:xfrm>
                <a:off x="1827275" y="4018294"/>
                <a:ext cx="59337" cy="59463"/>
              </a:xfrm>
              <a:custGeom>
                <a:avLst/>
                <a:gdLst>
                  <a:gd name="connsiteX0" fmla="*/ 59338 w 59337"/>
                  <a:gd name="connsiteY0" fmla="*/ 17510 h 59463"/>
                  <a:gd name="connsiteX1" fmla="*/ 41597 w 59337"/>
                  <a:gd name="connsiteY1" fmla="*/ 59463 h 59463"/>
                  <a:gd name="connsiteX2" fmla="*/ 943 w 59337"/>
                  <a:gd name="connsiteY2" fmla="*/ 42252 h 59463"/>
                  <a:gd name="connsiteX3" fmla="*/ 18684 w 59337"/>
                  <a:gd name="connsiteY3" fmla="*/ 313 h 59463"/>
                  <a:gd name="connsiteX4" fmla="*/ 59338 w 59337"/>
                  <a:gd name="connsiteY4" fmla="*/ 17510 h 5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37" h="59463">
                    <a:moveTo>
                      <a:pt x="59338" y="17510"/>
                    </a:moveTo>
                    <a:lnTo>
                      <a:pt x="41597" y="59463"/>
                    </a:lnTo>
                    <a:cubicBezTo>
                      <a:pt x="41597" y="59463"/>
                      <a:pt x="5093" y="52515"/>
                      <a:pt x="943" y="42252"/>
                    </a:cubicBezTo>
                    <a:cubicBezTo>
                      <a:pt x="-3340" y="31724"/>
                      <a:pt x="7732" y="3468"/>
                      <a:pt x="18684" y="313"/>
                    </a:cubicBezTo>
                    <a:cubicBezTo>
                      <a:pt x="29279" y="-2737"/>
                      <a:pt x="59338" y="17510"/>
                      <a:pt x="59338" y="17510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82FD890F-8E7C-B47B-D0B8-0ED1200DFC59}"/>
                  </a:ext>
                </a:extLst>
              </p:cNvPr>
              <p:cNvSpPr/>
              <p:nvPr/>
            </p:nvSpPr>
            <p:spPr>
              <a:xfrm>
                <a:off x="1818947" y="4096868"/>
                <a:ext cx="52775" cy="52660"/>
              </a:xfrm>
              <a:custGeom>
                <a:avLst/>
                <a:gdLst>
                  <a:gd name="connsiteX0" fmla="*/ 48479 w 52775"/>
                  <a:gd name="connsiteY0" fmla="*/ 818 h 52660"/>
                  <a:gd name="connsiteX1" fmla="*/ 52775 w 52775"/>
                  <a:gd name="connsiteY1" fmla="*/ 46179 h 52660"/>
                  <a:gd name="connsiteX2" fmla="*/ 8833 w 52775"/>
                  <a:gd name="connsiteY2" fmla="*/ 50329 h 52660"/>
                  <a:gd name="connsiteX3" fmla="*/ 4537 w 52775"/>
                  <a:gd name="connsiteY3" fmla="*/ 4968 h 52660"/>
                  <a:gd name="connsiteX4" fmla="*/ 48479 w 52775"/>
                  <a:gd name="connsiteY4" fmla="*/ 818 h 5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75" h="52660">
                    <a:moveTo>
                      <a:pt x="48479" y="818"/>
                    </a:moveTo>
                    <a:lnTo>
                      <a:pt x="52775" y="46179"/>
                    </a:lnTo>
                    <a:cubicBezTo>
                      <a:pt x="52775" y="46179"/>
                      <a:pt x="17346" y="57383"/>
                      <a:pt x="8833" y="50329"/>
                    </a:cubicBezTo>
                    <a:cubicBezTo>
                      <a:pt x="55" y="43063"/>
                      <a:pt x="-3604" y="12937"/>
                      <a:pt x="4537" y="4968"/>
                    </a:cubicBezTo>
                    <a:cubicBezTo>
                      <a:pt x="12440" y="-2735"/>
                      <a:pt x="48479" y="818"/>
                      <a:pt x="48479" y="818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7F01BA6-F2A8-C7E1-634A-DAD5D497FF56}"/>
                  </a:ext>
                </a:extLst>
              </p:cNvPr>
              <p:cNvSpPr/>
              <p:nvPr/>
            </p:nvSpPr>
            <p:spPr>
              <a:xfrm>
                <a:off x="2016741" y="4044136"/>
                <a:ext cx="55764" cy="55366"/>
              </a:xfrm>
              <a:custGeom>
                <a:avLst/>
                <a:gdLst>
                  <a:gd name="connsiteX0" fmla="*/ 9839 w 55764"/>
                  <a:gd name="connsiteY0" fmla="*/ 55367 h 55366"/>
                  <a:gd name="connsiteX1" fmla="*/ 0 w 55764"/>
                  <a:gd name="connsiteY1" fmla="*/ 10895 h 55366"/>
                  <a:gd name="connsiteX2" fmla="*/ 43093 w 55764"/>
                  <a:gd name="connsiteY2" fmla="*/ 1348 h 55366"/>
                  <a:gd name="connsiteX3" fmla="*/ 52932 w 55764"/>
                  <a:gd name="connsiteY3" fmla="*/ 45860 h 55366"/>
                  <a:gd name="connsiteX4" fmla="*/ 9839 w 55764"/>
                  <a:gd name="connsiteY4" fmla="*/ 55367 h 55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64" h="55366">
                    <a:moveTo>
                      <a:pt x="9839" y="55367"/>
                    </a:moveTo>
                    <a:lnTo>
                      <a:pt x="0" y="10895"/>
                    </a:lnTo>
                    <a:cubicBezTo>
                      <a:pt x="0" y="10895"/>
                      <a:pt x="33812" y="-4566"/>
                      <a:pt x="43093" y="1348"/>
                    </a:cubicBezTo>
                    <a:cubicBezTo>
                      <a:pt x="52693" y="7474"/>
                      <a:pt x="60026" y="36963"/>
                      <a:pt x="52932" y="45860"/>
                    </a:cubicBezTo>
                    <a:cubicBezTo>
                      <a:pt x="46050" y="54465"/>
                      <a:pt x="9839" y="55367"/>
                      <a:pt x="9839" y="55367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4D20915E-97EA-36F1-C78A-4E70914ADCC2}"/>
                  </a:ext>
                </a:extLst>
              </p:cNvPr>
              <p:cNvSpPr/>
              <p:nvPr/>
            </p:nvSpPr>
            <p:spPr>
              <a:xfrm>
                <a:off x="1965864" y="3978113"/>
                <a:ext cx="63075" cy="63022"/>
              </a:xfrm>
              <a:custGeom>
                <a:avLst/>
                <a:gdLst>
                  <a:gd name="connsiteX0" fmla="*/ 0 w 63075"/>
                  <a:gd name="connsiteY0" fmla="*/ 35297 h 63022"/>
                  <a:gd name="connsiteX1" fmla="*/ 36159 w 63075"/>
                  <a:gd name="connsiteY1" fmla="*/ 63022 h 63022"/>
                  <a:gd name="connsiteX2" fmla="*/ 63022 w 63075"/>
                  <a:gd name="connsiteY2" fmla="*/ 27991 h 63022"/>
                  <a:gd name="connsiteX3" fmla="*/ 26877 w 63075"/>
                  <a:gd name="connsiteY3" fmla="*/ 252 h 63022"/>
                  <a:gd name="connsiteX4" fmla="*/ 0 w 63075"/>
                  <a:gd name="connsiteY4" fmla="*/ 35297 h 63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75" h="63022">
                    <a:moveTo>
                      <a:pt x="0" y="35297"/>
                    </a:moveTo>
                    <a:lnTo>
                      <a:pt x="36159" y="63022"/>
                    </a:lnTo>
                    <a:cubicBezTo>
                      <a:pt x="36159" y="63022"/>
                      <a:pt x="64467" y="38943"/>
                      <a:pt x="63022" y="27991"/>
                    </a:cubicBezTo>
                    <a:cubicBezTo>
                      <a:pt x="61537" y="16680"/>
                      <a:pt x="37949" y="-2413"/>
                      <a:pt x="26877" y="252"/>
                    </a:cubicBezTo>
                    <a:cubicBezTo>
                      <a:pt x="16150" y="2851"/>
                      <a:pt x="0" y="35297"/>
                      <a:pt x="0" y="35297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2D2E39A8-9C22-578A-F1DC-06A82A06BEBC}"/>
                  </a:ext>
                </a:extLst>
              </p:cNvPr>
              <p:cNvSpPr/>
              <p:nvPr/>
            </p:nvSpPr>
            <p:spPr>
              <a:xfrm>
                <a:off x="1854577" y="4152156"/>
                <a:ext cx="63075" cy="62997"/>
              </a:xfrm>
              <a:custGeom>
                <a:avLst/>
                <a:gdLst>
                  <a:gd name="connsiteX0" fmla="*/ 63076 w 63075"/>
                  <a:gd name="connsiteY0" fmla="*/ 27739 h 62997"/>
                  <a:gd name="connsiteX1" fmla="*/ 26930 w 63075"/>
                  <a:gd name="connsiteY1" fmla="*/ 0 h 62997"/>
                  <a:gd name="connsiteX2" fmla="*/ 53 w 63075"/>
                  <a:gd name="connsiteY2" fmla="*/ 35018 h 62997"/>
                  <a:gd name="connsiteX3" fmla="*/ 36199 w 63075"/>
                  <a:gd name="connsiteY3" fmla="*/ 62744 h 62997"/>
                  <a:gd name="connsiteX4" fmla="*/ 63076 w 63075"/>
                  <a:gd name="connsiteY4" fmla="*/ 27739 h 6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75" h="62997">
                    <a:moveTo>
                      <a:pt x="63076" y="27739"/>
                    </a:moveTo>
                    <a:lnTo>
                      <a:pt x="26930" y="0"/>
                    </a:lnTo>
                    <a:cubicBezTo>
                      <a:pt x="26930" y="0"/>
                      <a:pt x="-1392" y="24066"/>
                      <a:pt x="53" y="35018"/>
                    </a:cubicBezTo>
                    <a:cubicBezTo>
                      <a:pt x="1539" y="46315"/>
                      <a:pt x="25140" y="65422"/>
                      <a:pt x="36199" y="62744"/>
                    </a:cubicBezTo>
                    <a:cubicBezTo>
                      <a:pt x="46939" y="60158"/>
                      <a:pt x="63076" y="27739"/>
                      <a:pt x="63076" y="27739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9A2825E-4810-DA68-1D34-0DC131365230}"/>
                  </a:ext>
                </a:extLst>
              </p:cNvPr>
              <p:cNvSpPr/>
              <p:nvPr/>
            </p:nvSpPr>
            <p:spPr>
              <a:xfrm>
                <a:off x="2005894" y="4116104"/>
                <a:ext cx="59332" cy="59463"/>
              </a:xfrm>
              <a:custGeom>
                <a:avLst/>
                <a:gdLst>
                  <a:gd name="connsiteX0" fmla="*/ 0 w 59332"/>
                  <a:gd name="connsiteY0" fmla="*/ 41953 h 59463"/>
                  <a:gd name="connsiteX1" fmla="*/ 17741 w 59332"/>
                  <a:gd name="connsiteY1" fmla="*/ 0 h 59463"/>
                  <a:gd name="connsiteX2" fmla="*/ 58394 w 59332"/>
                  <a:gd name="connsiteY2" fmla="*/ 17184 h 59463"/>
                  <a:gd name="connsiteX3" fmla="*/ 40653 w 59332"/>
                  <a:gd name="connsiteY3" fmla="*/ 59150 h 59463"/>
                  <a:gd name="connsiteX4" fmla="*/ 0 w 59332"/>
                  <a:gd name="connsiteY4" fmla="*/ 41953 h 5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32" h="59463">
                    <a:moveTo>
                      <a:pt x="0" y="41953"/>
                    </a:moveTo>
                    <a:lnTo>
                      <a:pt x="17741" y="0"/>
                    </a:lnTo>
                    <a:cubicBezTo>
                      <a:pt x="17741" y="0"/>
                      <a:pt x="54244" y="6948"/>
                      <a:pt x="58394" y="17184"/>
                    </a:cubicBezTo>
                    <a:cubicBezTo>
                      <a:pt x="62664" y="27726"/>
                      <a:pt x="51592" y="56008"/>
                      <a:pt x="40653" y="59150"/>
                    </a:cubicBezTo>
                    <a:cubicBezTo>
                      <a:pt x="30033" y="62200"/>
                      <a:pt x="0" y="41953"/>
                      <a:pt x="0" y="41953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14B9EED-F9E7-E357-C943-DC79C903D169}"/>
                </a:ext>
              </a:extLst>
            </p:cNvPr>
            <p:cNvGrpSpPr/>
            <p:nvPr/>
          </p:nvGrpSpPr>
          <p:grpSpPr>
            <a:xfrm>
              <a:off x="6744072" y="3228518"/>
              <a:ext cx="1150680" cy="1143532"/>
              <a:chOff x="544443" y="4341362"/>
              <a:chExt cx="381535" cy="379165"/>
            </a:xfrm>
            <a:solidFill>
              <a:srgbClr val="DAE2F2"/>
            </a:solidFill>
          </p:grpSpPr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EC403C1F-F4C0-2C90-D5B5-238A85751006}"/>
                  </a:ext>
                </a:extLst>
              </p:cNvPr>
              <p:cNvSpPr/>
              <p:nvPr/>
            </p:nvSpPr>
            <p:spPr>
              <a:xfrm>
                <a:off x="578662" y="4377872"/>
                <a:ext cx="309003" cy="309006"/>
              </a:xfrm>
              <a:custGeom>
                <a:avLst/>
                <a:gdLst>
                  <a:gd name="connsiteX0" fmla="*/ 10421 w 309003"/>
                  <a:gd name="connsiteY0" fmla="*/ 210175 h 309006"/>
                  <a:gd name="connsiteX1" fmla="*/ 210174 w 309003"/>
                  <a:gd name="connsiteY1" fmla="*/ 298589 h 309006"/>
                  <a:gd name="connsiteX2" fmla="*/ 298575 w 309003"/>
                  <a:gd name="connsiteY2" fmla="*/ 98822 h 309006"/>
                  <a:gd name="connsiteX3" fmla="*/ 98835 w 309003"/>
                  <a:gd name="connsiteY3" fmla="*/ 10421 h 309006"/>
                  <a:gd name="connsiteX4" fmla="*/ 10421 w 309003"/>
                  <a:gd name="connsiteY4" fmla="*/ 210175 h 309006"/>
                  <a:gd name="connsiteX5" fmla="*/ 230262 w 309003"/>
                  <a:gd name="connsiteY5" fmla="*/ 125235 h 309006"/>
                  <a:gd name="connsiteX6" fmla="*/ 183788 w 309003"/>
                  <a:gd name="connsiteY6" fmla="*/ 230289 h 309006"/>
                  <a:gd name="connsiteX7" fmla="*/ 78733 w 309003"/>
                  <a:gd name="connsiteY7" fmla="*/ 183789 h 309006"/>
                  <a:gd name="connsiteX8" fmla="*/ 125221 w 309003"/>
                  <a:gd name="connsiteY8" fmla="*/ 78747 h 309006"/>
                  <a:gd name="connsiteX9" fmla="*/ 230262 w 309003"/>
                  <a:gd name="connsiteY9" fmla="*/ 125235 h 309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003" h="309006">
                    <a:moveTo>
                      <a:pt x="10421" y="210175"/>
                    </a:moveTo>
                    <a:cubicBezTo>
                      <a:pt x="41183" y="289745"/>
                      <a:pt x="130578" y="329324"/>
                      <a:pt x="210174" y="298589"/>
                    </a:cubicBezTo>
                    <a:cubicBezTo>
                      <a:pt x="289731" y="267840"/>
                      <a:pt x="329337" y="178405"/>
                      <a:pt x="298575" y="98822"/>
                    </a:cubicBezTo>
                    <a:cubicBezTo>
                      <a:pt x="267840" y="19279"/>
                      <a:pt x="178391" y="-20327"/>
                      <a:pt x="98835" y="10421"/>
                    </a:cubicBezTo>
                    <a:cubicBezTo>
                      <a:pt x="19238" y="41183"/>
                      <a:pt x="-20315" y="130618"/>
                      <a:pt x="10421" y="210175"/>
                    </a:cubicBezTo>
                    <a:close/>
                    <a:moveTo>
                      <a:pt x="230262" y="125235"/>
                    </a:moveTo>
                    <a:cubicBezTo>
                      <a:pt x="246439" y="167055"/>
                      <a:pt x="225621" y="214113"/>
                      <a:pt x="183788" y="230289"/>
                    </a:cubicBezTo>
                    <a:cubicBezTo>
                      <a:pt x="141941" y="246453"/>
                      <a:pt x="94897" y="225622"/>
                      <a:pt x="78733" y="183789"/>
                    </a:cubicBezTo>
                    <a:cubicBezTo>
                      <a:pt x="62544" y="141942"/>
                      <a:pt x="83387" y="94911"/>
                      <a:pt x="125221" y="78747"/>
                    </a:cubicBezTo>
                    <a:cubicBezTo>
                      <a:pt x="167081" y="62571"/>
                      <a:pt x="214072" y="83388"/>
                      <a:pt x="230262" y="125235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C6BDD96-74B2-DE4A-C856-43784855061F}"/>
                  </a:ext>
                </a:extLst>
              </p:cNvPr>
              <p:cNvSpPr/>
              <p:nvPr/>
            </p:nvSpPr>
            <p:spPr>
              <a:xfrm>
                <a:off x="544443" y="4541626"/>
                <a:ext cx="90265" cy="90215"/>
              </a:xfrm>
              <a:custGeom>
                <a:avLst/>
                <a:gdLst>
                  <a:gd name="connsiteX0" fmla="*/ 65179 w 90265"/>
                  <a:gd name="connsiteY0" fmla="*/ 0 h 90215"/>
                  <a:gd name="connsiteX1" fmla="*/ 90266 w 90265"/>
                  <a:gd name="connsiteY1" fmla="*/ 64932 h 90215"/>
                  <a:gd name="connsiteX2" fmla="*/ 27376 w 90265"/>
                  <a:gd name="connsiteY2" fmla="*/ 89236 h 90215"/>
                  <a:gd name="connsiteX3" fmla="*/ 2276 w 90265"/>
                  <a:gd name="connsiteY3" fmla="*/ 24318 h 90215"/>
                  <a:gd name="connsiteX4" fmla="*/ 65179 w 90265"/>
                  <a:gd name="connsiteY4" fmla="*/ 0 h 9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65" h="90215">
                    <a:moveTo>
                      <a:pt x="65179" y="0"/>
                    </a:moveTo>
                    <a:lnTo>
                      <a:pt x="90266" y="64932"/>
                    </a:lnTo>
                    <a:cubicBezTo>
                      <a:pt x="90266" y="64932"/>
                      <a:pt x="42797" y="96065"/>
                      <a:pt x="27376" y="89236"/>
                    </a:cubicBezTo>
                    <a:cubicBezTo>
                      <a:pt x="11451" y="82209"/>
                      <a:pt x="-6409" y="39381"/>
                      <a:pt x="2276" y="24318"/>
                    </a:cubicBezTo>
                    <a:cubicBezTo>
                      <a:pt x="10682" y="9706"/>
                      <a:pt x="65179" y="0"/>
                      <a:pt x="65179" y="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A2E5DEB7-B9F6-DBBE-73A3-4EFDA0B2A1BD}"/>
                  </a:ext>
                </a:extLst>
              </p:cNvPr>
              <p:cNvSpPr/>
              <p:nvPr/>
            </p:nvSpPr>
            <p:spPr>
              <a:xfrm>
                <a:off x="834674" y="4436774"/>
                <a:ext cx="89751" cy="89828"/>
              </a:xfrm>
              <a:custGeom>
                <a:avLst/>
                <a:gdLst>
                  <a:gd name="connsiteX0" fmla="*/ 0 w 89751"/>
                  <a:gd name="connsiteY0" fmla="*/ 24911 h 89828"/>
                  <a:gd name="connsiteX1" fmla="*/ 25087 w 89751"/>
                  <a:gd name="connsiteY1" fmla="*/ 89829 h 89828"/>
                  <a:gd name="connsiteX2" fmla="*/ 88016 w 89751"/>
                  <a:gd name="connsiteY2" fmla="*/ 65525 h 89828"/>
                  <a:gd name="connsiteX3" fmla="*/ 62890 w 89751"/>
                  <a:gd name="connsiteY3" fmla="*/ 606 h 89828"/>
                  <a:gd name="connsiteX4" fmla="*/ 0 w 89751"/>
                  <a:gd name="connsiteY4" fmla="*/ 24911 h 8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751" h="89828">
                    <a:moveTo>
                      <a:pt x="0" y="24911"/>
                    </a:moveTo>
                    <a:lnTo>
                      <a:pt x="25087" y="89829"/>
                    </a:lnTo>
                    <a:cubicBezTo>
                      <a:pt x="25087" y="89829"/>
                      <a:pt x="81174" y="80932"/>
                      <a:pt x="88016" y="65525"/>
                    </a:cubicBezTo>
                    <a:cubicBezTo>
                      <a:pt x="95057" y="49626"/>
                      <a:pt x="79477" y="5923"/>
                      <a:pt x="62890" y="606"/>
                    </a:cubicBezTo>
                    <a:cubicBezTo>
                      <a:pt x="46846" y="-4552"/>
                      <a:pt x="0" y="24911"/>
                      <a:pt x="0" y="24911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79E20D85-9D88-C9F6-DC00-FA258E71956F}"/>
                  </a:ext>
                </a:extLst>
              </p:cNvPr>
              <p:cNvSpPr/>
              <p:nvPr/>
            </p:nvSpPr>
            <p:spPr>
              <a:xfrm>
                <a:off x="633506" y="4631246"/>
                <a:ext cx="86991" cy="87200"/>
              </a:xfrm>
              <a:custGeom>
                <a:avLst/>
                <a:gdLst>
                  <a:gd name="connsiteX0" fmla="*/ 20270 w 86991"/>
                  <a:gd name="connsiteY0" fmla="*/ 0 h 87200"/>
                  <a:gd name="connsiteX1" fmla="*/ 86991 w 86991"/>
                  <a:gd name="connsiteY1" fmla="*/ 19876 h 87200"/>
                  <a:gd name="connsiteX2" fmla="*/ 67739 w 86991"/>
                  <a:gd name="connsiteY2" fmla="*/ 84516 h 87200"/>
                  <a:gd name="connsiteX3" fmla="*/ 1030 w 86991"/>
                  <a:gd name="connsiteY3" fmla="*/ 64627 h 87200"/>
                  <a:gd name="connsiteX4" fmla="*/ 20270 w 86991"/>
                  <a:gd name="connsiteY4" fmla="*/ 0 h 8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91" h="87200">
                    <a:moveTo>
                      <a:pt x="20270" y="0"/>
                    </a:moveTo>
                    <a:lnTo>
                      <a:pt x="86991" y="19876"/>
                    </a:lnTo>
                    <a:cubicBezTo>
                      <a:pt x="86991" y="19876"/>
                      <a:pt x="82563" y="76481"/>
                      <a:pt x="67739" y="84516"/>
                    </a:cubicBezTo>
                    <a:cubicBezTo>
                      <a:pt x="52424" y="92790"/>
                      <a:pt x="7647" y="80750"/>
                      <a:pt x="1030" y="64627"/>
                    </a:cubicBezTo>
                    <a:cubicBezTo>
                      <a:pt x="-5387" y="49060"/>
                      <a:pt x="20270" y="0"/>
                      <a:pt x="20270" y="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0F78DAD6-B90E-6927-EC04-C6BC79373035}"/>
                  </a:ext>
                </a:extLst>
              </p:cNvPr>
              <p:cNvSpPr/>
              <p:nvPr/>
            </p:nvSpPr>
            <p:spPr>
              <a:xfrm>
                <a:off x="750994" y="4635795"/>
                <a:ext cx="84079" cy="84733"/>
              </a:xfrm>
              <a:custGeom>
                <a:avLst/>
                <a:gdLst>
                  <a:gd name="connsiteX0" fmla="*/ 0 w 84079"/>
                  <a:gd name="connsiteY0" fmla="*/ 14148 h 84733"/>
                  <a:gd name="connsiteX1" fmla="*/ 68167 w 84079"/>
                  <a:gd name="connsiteY1" fmla="*/ 0 h 84733"/>
                  <a:gd name="connsiteX2" fmla="*/ 81877 w 84079"/>
                  <a:gd name="connsiteY2" fmla="*/ 66019 h 84733"/>
                  <a:gd name="connsiteX3" fmla="*/ 13710 w 84079"/>
                  <a:gd name="connsiteY3" fmla="*/ 80166 h 84733"/>
                  <a:gd name="connsiteX4" fmla="*/ 0 w 84079"/>
                  <a:gd name="connsiteY4" fmla="*/ 14148 h 84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79" h="84733">
                    <a:moveTo>
                      <a:pt x="0" y="14148"/>
                    </a:moveTo>
                    <a:lnTo>
                      <a:pt x="68167" y="0"/>
                    </a:lnTo>
                    <a:cubicBezTo>
                      <a:pt x="68167" y="0"/>
                      <a:pt x="91145" y="51937"/>
                      <a:pt x="81877" y="66019"/>
                    </a:cubicBezTo>
                    <a:cubicBezTo>
                      <a:pt x="72344" y="80578"/>
                      <a:pt x="27182" y="91198"/>
                      <a:pt x="13710" y="80166"/>
                    </a:cubicBezTo>
                    <a:cubicBezTo>
                      <a:pt x="689" y="69493"/>
                      <a:pt x="0" y="14148"/>
                      <a:pt x="0" y="14148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B9FD4C2-2A3C-D570-1749-1E0ECBFC55CC}"/>
                  </a:ext>
                </a:extLst>
              </p:cNvPr>
              <p:cNvSpPr/>
              <p:nvPr/>
            </p:nvSpPr>
            <p:spPr>
              <a:xfrm>
                <a:off x="638056" y="4341362"/>
                <a:ext cx="88871" cy="88990"/>
              </a:xfrm>
              <a:custGeom>
                <a:avLst/>
                <a:gdLst>
                  <a:gd name="connsiteX0" fmla="*/ 88872 w 88871"/>
                  <a:gd name="connsiteY0" fmla="*/ 66556 h 88990"/>
                  <a:gd name="connsiteX1" fmla="*/ 22959 w 88871"/>
                  <a:gd name="connsiteY1" fmla="*/ 88991 h 88990"/>
                  <a:gd name="connsiteX2" fmla="*/ 1214 w 88871"/>
                  <a:gd name="connsiteY2" fmla="*/ 25146 h 88990"/>
                  <a:gd name="connsiteX3" fmla="*/ 67140 w 88871"/>
                  <a:gd name="connsiteY3" fmla="*/ 2738 h 88990"/>
                  <a:gd name="connsiteX4" fmla="*/ 88872 w 88871"/>
                  <a:gd name="connsiteY4" fmla="*/ 66556 h 8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871" h="88990">
                    <a:moveTo>
                      <a:pt x="88872" y="66556"/>
                    </a:moveTo>
                    <a:lnTo>
                      <a:pt x="22959" y="88991"/>
                    </a:lnTo>
                    <a:cubicBezTo>
                      <a:pt x="22959" y="88991"/>
                      <a:pt x="-6225" y="40262"/>
                      <a:pt x="1214" y="25146"/>
                    </a:cubicBezTo>
                    <a:cubicBezTo>
                      <a:pt x="8904" y="9540"/>
                      <a:pt x="52422" y="-6557"/>
                      <a:pt x="67140" y="2738"/>
                    </a:cubicBezTo>
                    <a:cubicBezTo>
                      <a:pt x="81394" y="11728"/>
                      <a:pt x="88872" y="66556"/>
                      <a:pt x="88872" y="66556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B909F95C-1424-7D53-D763-12C0F698B3E8}"/>
                  </a:ext>
                </a:extLst>
              </p:cNvPr>
              <p:cNvSpPr/>
              <p:nvPr/>
            </p:nvSpPr>
            <p:spPr>
              <a:xfrm>
                <a:off x="547793" y="4419890"/>
                <a:ext cx="94619" cy="94779"/>
              </a:xfrm>
              <a:custGeom>
                <a:avLst/>
                <a:gdLst>
                  <a:gd name="connsiteX0" fmla="*/ 58607 w 94619"/>
                  <a:gd name="connsiteY0" fmla="*/ 94780 h 94779"/>
                  <a:gd name="connsiteX1" fmla="*/ 94620 w 94619"/>
                  <a:gd name="connsiteY1" fmla="*/ 35192 h 94779"/>
                  <a:gd name="connsiteX2" fmla="*/ 36915 w 94619"/>
                  <a:gd name="connsiteY2" fmla="*/ 293 h 94779"/>
                  <a:gd name="connsiteX3" fmla="*/ 889 w 94619"/>
                  <a:gd name="connsiteY3" fmla="*/ 59841 h 94779"/>
                  <a:gd name="connsiteX4" fmla="*/ 58607 w 94619"/>
                  <a:gd name="connsiteY4" fmla="*/ 94780 h 9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19" h="94779">
                    <a:moveTo>
                      <a:pt x="58607" y="94780"/>
                    </a:moveTo>
                    <a:lnTo>
                      <a:pt x="94620" y="35192"/>
                    </a:lnTo>
                    <a:cubicBezTo>
                      <a:pt x="94620" y="35192"/>
                      <a:pt x="53303" y="-3738"/>
                      <a:pt x="36915" y="293"/>
                    </a:cubicBezTo>
                    <a:cubicBezTo>
                      <a:pt x="19996" y="4469"/>
                      <a:pt x="-5038" y="43492"/>
                      <a:pt x="889" y="59841"/>
                    </a:cubicBezTo>
                    <a:cubicBezTo>
                      <a:pt x="6630" y="75699"/>
                      <a:pt x="58607" y="94780"/>
                      <a:pt x="58607" y="9478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49C56B5C-2B9D-DD8F-AD84-51EF837855FA}"/>
                  </a:ext>
                </a:extLst>
              </p:cNvPr>
              <p:cNvSpPr/>
              <p:nvPr/>
            </p:nvSpPr>
            <p:spPr>
              <a:xfrm>
                <a:off x="831373" y="4559805"/>
                <a:ext cx="94606" cy="94781"/>
              </a:xfrm>
              <a:custGeom>
                <a:avLst/>
                <a:gdLst>
                  <a:gd name="connsiteX0" fmla="*/ 36013 w 94606"/>
                  <a:gd name="connsiteY0" fmla="*/ 0 h 94781"/>
                  <a:gd name="connsiteX1" fmla="*/ 0 w 94606"/>
                  <a:gd name="connsiteY1" fmla="*/ 59588 h 94781"/>
                  <a:gd name="connsiteX2" fmla="*/ 57705 w 94606"/>
                  <a:gd name="connsiteY2" fmla="*/ 94487 h 94781"/>
                  <a:gd name="connsiteX3" fmla="*/ 93718 w 94606"/>
                  <a:gd name="connsiteY3" fmla="*/ 34912 h 94781"/>
                  <a:gd name="connsiteX4" fmla="*/ 36013 w 94606"/>
                  <a:gd name="connsiteY4" fmla="*/ 0 h 9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06" h="94781">
                    <a:moveTo>
                      <a:pt x="36013" y="0"/>
                    </a:moveTo>
                    <a:lnTo>
                      <a:pt x="0" y="59588"/>
                    </a:lnTo>
                    <a:cubicBezTo>
                      <a:pt x="0" y="59588"/>
                      <a:pt x="41330" y="98531"/>
                      <a:pt x="57705" y="94487"/>
                    </a:cubicBezTo>
                    <a:cubicBezTo>
                      <a:pt x="74598" y="90297"/>
                      <a:pt x="99645" y="51248"/>
                      <a:pt x="93718" y="34912"/>
                    </a:cubicBezTo>
                    <a:cubicBezTo>
                      <a:pt x="87976" y="19054"/>
                      <a:pt x="36013" y="0"/>
                      <a:pt x="36013" y="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BF25EF63-B6D8-8B82-B8A2-75782C3E352F}"/>
                  </a:ext>
                </a:extLst>
              </p:cNvPr>
              <p:cNvSpPr/>
              <p:nvPr/>
            </p:nvSpPr>
            <p:spPr>
              <a:xfrm>
                <a:off x="752625" y="4342278"/>
                <a:ext cx="87007" cy="87199"/>
              </a:xfrm>
              <a:custGeom>
                <a:avLst/>
                <a:gdLst>
                  <a:gd name="connsiteX0" fmla="*/ 66708 w 87007"/>
                  <a:gd name="connsiteY0" fmla="*/ 87199 h 87199"/>
                  <a:gd name="connsiteX1" fmla="*/ 0 w 87007"/>
                  <a:gd name="connsiteY1" fmla="*/ 67310 h 87199"/>
                  <a:gd name="connsiteX2" fmla="*/ 19253 w 87007"/>
                  <a:gd name="connsiteY2" fmla="*/ 2683 h 87199"/>
                  <a:gd name="connsiteX3" fmla="*/ 85974 w 87007"/>
                  <a:gd name="connsiteY3" fmla="*/ 22560 h 87199"/>
                  <a:gd name="connsiteX4" fmla="*/ 66708 w 87007"/>
                  <a:gd name="connsiteY4" fmla="*/ 87199 h 87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07" h="87199">
                    <a:moveTo>
                      <a:pt x="66708" y="87199"/>
                    </a:moveTo>
                    <a:lnTo>
                      <a:pt x="0" y="67310"/>
                    </a:lnTo>
                    <a:cubicBezTo>
                      <a:pt x="0" y="67310"/>
                      <a:pt x="4402" y="10692"/>
                      <a:pt x="19253" y="2683"/>
                    </a:cubicBezTo>
                    <a:cubicBezTo>
                      <a:pt x="34567" y="-5591"/>
                      <a:pt x="79358" y="6462"/>
                      <a:pt x="85974" y="22560"/>
                    </a:cubicBezTo>
                    <a:cubicBezTo>
                      <a:pt x="92405" y="38166"/>
                      <a:pt x="66708" y="87199"/>
                      <a:pt x="66708" y="87199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654B2CA-D19B-0350-A0E6-0E6192455040}"/>
                </a:ext>
              </a:extLst>
            </p:cNvPr>
            <p:cNvGrpSpPr/>
            <p:nvPr/>
          </p:nvGrpSpPr>
          <p:grpSpPr>
            <a:xfrm>
              <a:off x="7610709" y="2181414"/>
              <a:ext cx="1242270" cy="2251403"/>
              <a:chOff x="831797" y="3994170"/>
              <a:chExt cx="411904" cy="746506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DE3E21A8-A833-0F56-6726-3C953A77F578}"/>
                  </a:ext>
                </a:extLst>
              </p:cNvPr>
              <p:cNvSpPr/>
              <p:nvPr/>
            </p:nvSpPr>
            <p:spPr>
              <a:xfrm>
                <a:off x="831797" y="3994170"/>
                <a:ext cx="83401" cy="746506"/>
              </a:xfrm>
              <a:custGeom>
                <a:avLst/>
                <a:gdLst>
                  <a:gd name="connsiteX0" fmla="*/ 0 w 83401"/>
                  <a:gd name="connsiteY0" fmla="*/ 0 h 746506"/>
                  <a:gd name="connsiteX1" fmla="*/ 83402 w 83401"/>
                  <a:gd name="connsiteY1" fmla="*/ 0 h 746506"/>
                  <a:gd name="connsiteX2" fmla="*/ 83402 w 83401"/>
                  <a:gd name="connsiteY2" fmla="*/ 746506 h 746506"/>
                  <a:gd name="connsiteX3" fmla="*/ 0 w 83401"/>
                  <a:gd name="connsiteY3" fmla="*/ 746506 h 74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401" h="746506">
                    <a:moveTo>
                      <a:pt x="0" y="0"/>
                    </a:moveTo>
                    <a:lnTo>
                      <a:pt x="83402" y="0"/>
                    </a:lnTo>
                    <a:lnTo>
                      <a:pt x="83402" y="746506"/>
                    </a:lnTo>
                    <a:lnTo>
                      <a:pt x="0" y="746506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D369084E-0A4C-5F1B-9DD0-FA5A063540C7}"/>
                  </a:ext>
                </a:extLst>
              </p:cNvPr>
              <p:cNvSpPr/>
              <p:nvPr/>
            </p:nvSpPr>
            <p:spPr>
              <a:xfrm>
                <a:off x="932847" y="4191338"/>
                <a:ext cx="91848" cy="549338"/>
              </a:xfrm>
              <a:custGeom>
                <a:avLst/>
                <a:gdLst>
                  <a:gd name="connsiteX0" fmla="*/ 0 w 91848"/>
                  <a:gd name="connsiteY0" fmla="*/ 0 h 549338"/>
                  <a:gd name="connsiteX1" fmla="*/ 91848 w 91848"/>
                  <a:gd name="connsiteY1" fmla="*/ 0 h 549338"/>
                  <a:gd name="connsiteX2" fmla="*/ 91848 w 91848"/>
                  <a:gd name="connsiteY2" fmla="*/ 549339 h 549338"/>
                  <a:gd name="connsiteX3" fmla="*/ 0 w 91848"/>
                  <a:gd name="connsiteY3" fmla="*/ 549339 h 54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48" h="549338">
                    <a:moveTo>
                      <a:pt x="0" y="0"/>
                    </a:moveTo>
                    <a:lnTo>
                      <a:pt x="91848" y="0"/>
                    </a:lnTo>
                    <a:lnTo>
                      <a:pt x="91848" y="549339"/>
                    </a:lnTo>
                    <a:lnTo>
                      <a:pt x="0" y="54933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 dirty="0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A0F7CCE-FA44-851E-ABB1-A903F665D309}"/>
                  </a:ext>
                </a:extLst>
              </p:cNvPr>
              <p:cNvSpPr/>
              <p:nvPr/>
            </p:nvSpPr>
            <p:spPr>
              <a:xfrm>
                <a:off x="1050843" y="4106915"/>
                <a:ext cx="83401" cy="633761"/>
              </a:xfrm>
              <a:custGeom>
                <a:avLst/>
                <a:gdLst>
                  <a:gd name="connsiteX0" fmla="*/ 0 w 83401"/>
                  <a:gd name="connsiteY0" fmla="*/ 0 h 633761"/>
                  <a:gd name="connsiteX1" fmla="*/ 83402 w 83401"/>
                  <a:gd name="connsiteY1" fmla="*/ 0 h 633761"/>
                  <a:gd name="connsiteX2" fmla="*/ 83402 w 83401"/>
                  <a:gd name="connsiteY2" fmla="*/ 633762 h 633761"/>
                  <a:gd name="connsiteX3" fmla="*/ 0 w 83401"/>
                  <a:gd name="connsiteY3" fmla="*/ 633762 h 63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401" h="633761">
                    <a:moveTo>
                      <a:pt x="0" y="0"/>
                    </a:moveTo>
                    <a:lnTo>
                      <a:pt x="83402" y="0"/>
                    </a:lnTo>
                    <a:lnTo>
                      <a:pt x="83402" y="633762"/>
                    </a:lnTo>
                    <a:lnTo>
                      <a:pt x="0" y="633762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B29FE6C-7F42-6D37-39AC-5BB9A007E5C2}"/>
                  </a:ext>
                </a:extLst>
              </p:cNvPr>
              <p:cNvSpPr/>
              <p:nvPr/>
            </p:nvSpPr>
            <p:spPr>
              <a:xfrm>
                <a:off x="1151854" y="4367423"/>
                <a:ext cx="91848" cy="373240"/>
              </a:xfrm>
              <a:custGeom>
                <a:avLst/>
                <a:gdLst>
                  <a:gd name="connsiteX0" fmla="*/ 0 w 91848"/>
                  <a:gd name="connsiteY0" fmla="*/ 0 h 373240"/>
                  <a:gd name="connsiteX1" fmla="*/ 91848 w 91848"/>
                  <a:gd name="connsiteY1" fmla="*/ 0 h 373240"/>
                  <a:gd name="connsiteX2" fmla="*/ 91848 w 91848"/>
                  <a:gd name="connsiteY2" fmla="*/ 373240 h 373240"/>
                  <a:gd name="connsiteX3" fmla="*/ 0 w 91848"/>
                  <a:gd name="connsiteY3" fmla="*/ 373240 h 37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48" h="373240">
                    <a:moveTo>
                      <a:pt x="0" y="0"/>
                    </a:moveTo>
                    <a:lnTo>
                      <a:pt x="91848" y="0"/>
                    </a:lnTo>
                    <a:lnTo>
                      <a:pt x="91848" y="373240"/>
                    </a:lnTo>
                    <a:lnTo>
                      <a:pt x="0" y="37324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DC14055-ACB0-A197-A8E9-FE7D71FB492E}"/>
                </a:ext>
              </a:extLst>
            </p:cNvPr>
            <p:cNvGrpSpPr/>
            <p:nvPr/>
          </p:nvGrpSpPr>
          <p:grpSpPr>
            <a:xfrm>
              <a:off x="8936641" y="2181414"/>
              <a:ext cx="1242231" cy="2251403"/>
              <a:chOff x="1271441" y="3994170"/>
              <a:chExt cx="411891" cy="746506"/>
            </a:xfrm>
          </p:grpSpPr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4B24F90-EED0-2194-BB91-5272541F1D4D}"/>
                  </a:ext>
                </a:extLst>
              </p:cNvPr>
              <p:cNvSpPr/>
              <p:nvPr/>
            </p:nvSpPr>
            <p:spPr>
              <a:xfrm>
                <a:off x="1271441" y="3994170"/>
                <a:ext cx="83401" cy="746506"/>
              </a:xfrm>
              <a:custGeom>
                <a:avLst/>
                <a:gdLst>
                  <a:gd name="connsiteX0" fmla="*/ 0 w 83401"/>
                  <a:gd name="connsiteY0" fmla="*/ 0 h 746506"/>
                  <a:gd name="connsiteX1" fmla="*/ 83402 w 83401"/>
                  <a:gd name="connsiteY1" fmla="*/ 0 h 746506"/>
                  <a:gd name="connsiteX2" fmla="*/ 83402 w 83401"/>
                  <a:gd name="connsiteY2" fmla="*/ 746506 h 746506"/>
                  <a:gd name="connsiteX3" fmla="*/ 0 w 83401"/>
                  <a:gd name="connsiteY3" fmla="*/ 746506 h 74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401" h="746506">
                    <a:moveTo>
                      <a:pt x="0" y="0"/>
                    </a:moveTo>
                    <a:lnTo>
                      <a:pt x="83402" y="0"/>
                    </a:lnTo>
                    <a:lnTo>
                      <a:pt x="83402" y="746506"/>
                    </a:lnTo>
                    <a:lnTo>
                      <a:pt x="0" y="74650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 dirty="0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C25AF03E-D6CB-B5AA-A54C-2033BE98BB0D}"/>
                  </a:ext>
                </a:extLst>
              </p:cNvPr>
              <p:cNvSpPr/>
              <p:nvPr/>
            </p:nvSpPr>
            <p:spPr>
              <a:xfrm>
                <a:off x="1372477" y="4191338"/>
                <a:ext cx="91848" cy="549338"/>
              </a:xfrm>
              <a:custGeom>
                <a:avLst/>
                <a:gdLst>
                  <a:gd name="connsiteX0" fmla="*/ 0 w 91848"/>
                  <a:gd name="connsiteY0" fmla="*/ 0 h 549338"/>
                  <a:gd name="connsiteX1" fmla="*/ 91848 w 91848"/>
                  <a:gd name="connsiteY1" fmla="*/ 0 h 549338"/>
                  <a:gd name="connsiteX2" fmla="*/ 91848 w 91848"/>
                  <a:gd name="connsiteY2" fmla="*/ 549339 h 549338"/>
                  <a:gd name="connsiteX3" fmla="*/ 0 w 91848"/>
                  <a:gd name="connsiteY3" fmla="*/ 549339 h 54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48" h="549338">
                    <a:moveTo>
                      <a:pt x="0" y="0"/>
                    </a:moveTo>
                    <a:lnTo>
                      <a:pt x="91848" y="0"/>
                    </a:lnTo>
                    <a:lnTo>
                      <a:pt x="91848" y="549339"/>
                    </a:lnTo>
                    <a:lnTo>
                      <a:pt x="0" y="549339"/>
                    </a:lnTo>
                    <a:close/>
                  </a:path>
                </a:pathLst>
              </a:custGeom>
              <a:solidFill>
                <a:srgbClr val="003AA5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90AC8B22-B57D-FA63-3A48-5A3E6776DA34}"/>
                  </a:ext>
                </a:extLst>
              </p:cNvPr>
              <p:cNvSpPr/>
              <p:nvPr/>
            </p:nvSpPr>
            <p:spPr>
              <a:xfrm>
                <a:off x="1490487" y="4106915"/>
                <a:ext cx="83401" cy="633761"/>
              </a:xfrm>
              <a:custGeom>
                <a:avLst/>
                <a:gdLst>
                  <a:gd name="connsiteX0" fmla="*/ 0 w 83401"/>
                  <a:gd name="connsiteY0" fmla="*/ 0 h 633761"/>
                  <a:gd name="connsiteX1" fmla="*/ 83402 w 83401"/>
                  <a:gd name="connsiteY1" fmla="*/ 0 h 633761"/>
                  <a:gd name="connsiteX2" fmla="*/ 83402 w 83401"/>
                  <a:gd name="connsiteY2" fmla="*/ 633762 h 633761"/>
                  <a:gd name="connsiteX3" fmla="*/ 0 w 83401"/>
                  <a:gd name="connsiteY3" fmla="*/ 633762 h 63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401" h="633761">
                    <a:moveTo>
                      <a:pt x="0" y="0"/>
                    </a:moveTo>
                    <a:lnTo>
                      <a:pt x="83402" y="0"/>
                    </a:lnTo>
                    <a:lnTo>
                      <a:pt x="83402" y="633762"/>
                    </a:lnTo>
                    <a:lnTo>
                      <a:pt x="0" y="63376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A32B825E-C991-DADE-CABF-A9975C73970C}"/>
                  </a:ext>
                </a:extLst>
              </p:cNvPr>
              <p:cNvSpPr/>
              <p:nvPr/>
            </p:nvSpPr>
            <p:spPr>
              <a:xfrm>
                <a:off x="1591484" y="4367423"/>
                <a:ext cx="91848" cy="373240"/>
              </a:xfrm>
              <a:custGeom>
                <a:avLst/>
                <a:gdLst>
                  <a:gd name="connsiteX0" fmla="*/ 0 w 91848"/>
                  <a:gd name="connsiteY0" fmla="*/ 0 h 373240"/>
                  <a:gd name="connsiteX1" fmla="*/ 91848 w 91848"/>
                  <a:gd name="connsiteY1" fmla="*/ 0 h 373240"/>
                  <a:gd name="connsiteX2" fmla="*/ 91848 w 91848"/>
                  <a:gd name="connsiteY2" fmla="*/ 373240 h 373240"/>
                  <a:gd name="connsiteX3" fmla="*/ 0 w 91848"/>
                  <a:gd name="connsiteY3" fmla="*/ 373240 h 37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48" h="373240">
                    <a:moveTo>
                      <a:pt x="0" y="0"/>
                    </a:moveTo>
                    <a:lnTo>
                      <a:pt x="91848" y="0"/>
                    </a:lnTo>
                    <a:lnTo>
                      <a:pt x="91848" y="373240"/>
                    </a:lnTo>
                    <a:lnTo>
                      <a:pt x="0" y="373240"/>
                    </a:lnTo>
                    <a:close/>
                  </a:path>
                </a:pathLst>
              </a:custGeom>
              <a:solidFill>
                <a:srgbClr val="003AA5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B397305-012E-34E1-5E07-3161AC5CA9A7}"/>
                </a:ext>
              </a:extLst>
            </p:cNvPr>
            <p:cNvGrpSpPr/>
            <p:nvPr/>
          </p:nvGrpSpPr>
          <p:grpSpPr>
            <a:xfrm>
              <a:off x="7013346" y="2298118"/>
              <a:ext cx="3775352" cy="1190258"/>
              <a:chOff x="633727" y="4032866"/>
              <a:chExt cx="1251807" cy="394658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FCCC05AE-7981-B1D0-EA58-15FA603040BB}"/>
                  </a:ext>
                </a:extLst>
              </p:cNvPr>
              <p:cNvSpPr/>
              <p:nvPr/>
            </p:nvSpPr>
            <p:spPr>
              <a:xfrm>
                <a:off x="655645" y="4046399"/>
                <a:ext cx="1202830" cy="366650"/>
              </a:xfrm>
              <a:custGeom>
                <a:avLst/>
                <a:gdLst>
                  <a:gd name="connsiteX0" fmla="*/ 29860 w 1202830"/>
                  <a:gd name="connsiteY0" fmla="*/ 87009 h 366650"/>
                  <a:gd name="connsiteX1" fmla="*/ 263293 w 1202830"/>
                  <a:gd name="connsiteY1" fmla="*/ 139516 h 366650"/>
                  <a:gd name="connsiteX2" fmla="*/ 319698 w 1202830"/>
                  <a:gd name="connsiteY2" fmla="*/ 0 h 366650"/>
                  <a:gd name="connsiteX3" fmla="*/ 431118 w 1202830"/>
                  <a:gd name="connsiteY3" fmla="*/ 118327 h 366650"/>
                  <a:gd name="connsiteX4" fmla="*/ 541927 w 1202830"/>
                  <a:gd name="connsiteY4" fmla="*/ 33957 h 366650"/>
                  <a:gd name="connsiteX5" fmla="*/ 546501 w 1202830"/>
                  <a:gd name="connsiteY5" fmla="*/ 38360 h 366650"/>
                  <a:gd name="connsiteX6" fmla="*/ 861890 w 1202830"/>
                  <a:gd name="connsiteY6" fmla="*/ 341510 h 366650"/>
                  <a:gd name="connsiteX7" fmla="*/ 958485 w 1202830"/>
                  <a:gd name="connsiteY7" fmla="*/ 134597 h 366650"/>
                  <a:gd name="connsiteX8" fmla="*/ 1202831 w 1202830"/>
                  <a:gd name="connsiteY8" fmla="*/ 205283 h 366650"/>
                  <a:gd name="connsiteX9" fmla="*/ 1198694 w 1202830"/>
                  <a:gd name="connsiteY9" fmla="*/ 219563 h 366650"/>
                  <a:gd name="connsiteX10" fmla="*/ 966560 w 1202830"/>
                  <a:gd name="connsiteY10" fmla="*/ 152431 h 366650"/>
                  <a:gd name="connsiteX11" fmla="*/ 866558 w 1202830"/>
                  <a:gd name="connsiteY11" fmla="*/ 366650 h 366650"/>
                  <a:gd name="connsiteX12" fmla="*/ 540786 w 1202830"/>
                  <a:gd name="connsiteY12" fmla="*/ 53476 h 366650"/>
                  <a:gd name="connsiteX13" fmla="*/ 429447 w 1202830"/>
                  <a:gd name="connsiteY13" fmla="*/ 138270 h 366650"/>
                  <a:gd name="connsiteX14" fmla="*/ 324777 w 1202830"/>
                  <a:gd name="connsiteY14" fmla="*/ 27076 h 366650"/>
                  <a:gd name="connsiteX15" fmla="*/ 272362 w 1202830"/>
                  <a:gd name="connsiteY15" fmla="*/ 156820 h 366650"/>
                  <a:gd name="connsiteX16" fmla="*/ 41449 w 1202830"/>
                  <a:gd name="connsiteY16" fmla="*/ 104843 h 366650"/>
                  <a:gd name="connsiteX17" fmla="*/ 14612 w 1202830"/>
                  <a:gd name="connsiteY17" fmla="*/ 237265 h 366650"/>
                  <a:gd name="connsiteX18" fmla="*/ 0 w 1202830"/>
                  <a:gd name="connsiteY18" fmla="*/ 234321 h 36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02830" h="366650">
                    <a:moveTo>
                      <a:pt x="29860" y="87009"/>
                    </a:moveTo>
                    <a:lnTo>
                      <a:pt x="263293" y="139516"/>
                    </a:lnTo>
                    <a:lnTo>
                      <a:pt x="319698" y="0"/>
                    </a:lnTo>
                    <a:lnTo>
                      <a:pt x="431118" y="118327"/>
                    </a:lnTo>
                    <a:lnTo>
                      <a:pt x="541927" y="33957"/>
                    </a:lnTo>
                    <a:lnTo>
                      <a:pt x="546501" y="38360"/>
                    </a:lnTo>
                    <a:lnTo>
                      <a:pt x="861890" y="341510"/>
                    </a:lnTo>
                    <a:lnTo>
                      <a:pt x="958485" y="134597"/>
                    </a:lnTo>
                    <a:lnTo>
                      <a:pt x="1202831" y="205283"/>
                    </a:lnTo>
                    <a:lnTo>
                      <a:pt x="1198694" y="219563"/>
                    </a:lnTo>
                    <a:lnTo>
                      <a:pt x="966560" y="152431"/>
                    </a:lnTo>
                    <a:lnTo>
                      <a:pt x="866558" y="366650"/>
                    </a:lnTo>
                    <a:lnTo>
                      <a:pt x="540786" y="53476"/>
                    </a:lnTo>
                    <a:lnTo>
                      <a:pt x="429447" y="138270"/>
                    </a:lnTo>
                    <a:lnTo>
                      <a:pt x="324777" y="27076"/>
                    </a:lnTo>
                    <a:lnTo>
                      <a:pt x="272362" y="156820"/>
                    </a:lnTo>
                    <a:lnTo>
                      <a:pt x="41449" y="104843"/>
                    </a:lnTo>
                    <a:lnTo>
                      <a:pt x="14612" y="237265"/>
                    </a:lnTo>
                    <a:lnTo>
                      <a:pt x="0" y="234321"/>
                    </a:lnTo>
                    <a:close/>
                  </a:path>
                </a:pathLst>
              </a:custGeom>
              <a:solidFill>
                <a:srgbClr val="FFBD07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E11032E1-D1C1-842C-85B3-F644A7DB95B4}"/>
                  </a:ext>
                </a:extLst>
              </p:cNvPr>
              <p:cNvSpPr/>
              <p:nvPr/>
            </p:nvSpPr>
            <p:spPr>
              <a:xfrm>
                <a:off x="1484492" y="4373371"/>
                <a:ext cx="54158" cy="54152"/>
              </a:xfrm>
              <a:custGeom>
                <a:avLst/>
                <a:gdLst>
                  <a:gd name="connsiteX0" fmla="*/ 7374 w 54158"/>
                  <a:gd name="connsiteY0" fmla="*/ 45631 h 54152"/>
                  <a:gd name="connsiteX1" fmla="*/ 8501 w 54158"/>
                  <a:gd name="connsiteY1" fmla="*/ 7352 h 54152"/>
                  <a:gd name="connsiteX2" fmla="*/ 46794 w 54158"/>
                  <a:gd name="connsiteY2" fmla="*/ 8505 h 54152"/>
                  <a:gd name="connsiteX3" fmla="*/ 45627 w 54158"/>
                  <a:gd name="connsiteY3" fmla="*/ 46798 h 54152"/>
                  <a:gd name="connsiteX4" fmla="*/ 7374 w 54158"/>
                  <a:gd name="connsiteY4" fmla="*/ 45631 h 54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58" h="54152">
                    <a:moveTo>
                      <a:pt x="7374" y="45631"/>
                    </a:moveTo>
                    <a:cubicBezTo>
                      <a:pt x="-2876" y="34745"/>
                      <a:pt x="-2385" y="17641"/>
                      <a:pt x="8501" y="7352"/>
                    </a:cubicBezTo>
                    <a:cubicBezTo>
                      <a:pt x="19427" y="-2885"/>
                      <a:pt x="36518" y="-2368"/>
                      <a:pt x="46794" y="8505"/>
                    </a:cubicBezTo>
                    <a:cubicBezTo>
                      <a:pt x="57044" y="19404"/>
                      <a:pt x="56540" y="36549"/>
                      <a:pt x="45627" y="46798"/>
                    </a:cubicBezTo>
                    <a:cubicBezTo>
                      <a:pt x="34741" y="57034"/>
                      <a:pt x="17624" y="56531"/>
                      <a:pt x="7374" y="4563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7E0BC79-8C25-29EF-5C43-BB92601C783A}"/>
                  </a:ext>
                </a:extLst>
              </p:cNvPr>
              <p:cNvSpPr/>
              <p:nvPr/>
            </p:nvSpPr>
            <p:spPr>
              <a:xfrm>
                <a:off x="1591075" y="4162814"/>
                <a:ext cx="54144" cy="54154"/>
              </a:xfrm>
              <a:custGeom>
                <a:avLst/>
                <a:gdLst>
                  <a:gd name="connsiteX0" fmla="*/ 7356 w 54144"/>
                  <a:gd name="connsiteY0" fmla="*/ 45641 h 54154"/>
                  <a:gd name="connsiteX1" fmla="*/ 8510 w 54144"/>
                  <a:gd name="connsiteY1" fmla="*/ 7362 h 54154"/>
                  <a:gd name="connsiteX2" fmla="*/ 46790 w 54144"/>
                  <a:gd name="connsiteY2" fmla="*/ 8515 h 54154"/>
                  <a:gd name="connsiteX3" fmla="*/ 45623 w 54144"/>
                  <a:gd name="connsiteY3" fmla="*/ 46782 h 54154"/>
                  <a:gd name="connsiteX4" fmla="*/ 7356 w 54144"/>
                  <a:gd name="connsiteY4" fmla="*/ 45641 h 5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44" h="54154">
                    <a:moveTo>
                      <a:pt x="7356" y="45641"/>
                    </a:moveTo>
                    <a:cubicBezTo>
                      <a:pt x="-2880" y="34742"/>
                      <a:pt x="-2376" y="17624"/>
                      <a:pt x="8510" y="7362"/>
                    </a:cubicBezTo>
                    <a:cubicBezTo>
                      <a:pt x="19409" y="-2888"/>
                      <a:pt x="36514" y="-2371"/>
                      <a:pt x="46790" y="8515"/>
                    </a:cubicBezTo>
                    <a:cubicBezTo>
                      <a:pt x="57026" y="19401"/>
                      <a:pt x="56522" y="36545"/>
                      <a:pt x="45623" y="46782"/>
                    </a:cubicBezTo>
                    <a:cubicBezTo>
                      <a:pt x="34737" y="57044"/>
                      <a:pt x="17619" y="56527"/>
                      <a:pt x="7356" y="4564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E12A07-B3DE-7B27-141E-7963ED3F8CF1}"/>
                  </a:ext>
                </a:extLst>
              </p:cNvPr>
              <p:cNvSpPr/>
              <p:nvPr/>
            </p:nvSpPr>
            <p:spPr>
              <a:xfrm>
                <a:off x="1162061" y="4070441"/>
                <a:ext cx="54141" cy="54161"/>
              </a:xfrm>
              <a:custGeom>
                <a:avLst/>
                <a:gdLst>
                  <a:gd name="connsiteX0" fmla="*/ 7361 w 54141"/>
                  <a:gd name="connsiteY0" fmla="*/ 45637 h 54161"/>
                  <a:gd name="connsiteX1" fmla="*/ 8515 w 54141"/>
                  <a:gd name="connsiteY1" fmla="*/ 7357 h 54161"/>
                  <a:gd name="connsiteX2" fmla="*/ 46769 w 54141"/>
                  <a:gd name="connsiteY2" fmla="*/ 8510 h 54161"/>
                  <a:gd name="connsiteX3" fmla="*/ 45628 w 54141"/>
                  <a:gd name="connsiteY3" fmla="*/ 46790 h 54161"/>
                  <a:gd name="connsiteX4" fmla="*/ 7361 w 54141"/>
                  <a:gd name="connsiteY4" fmla="*/ 45637 h 5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41" h="54161">
                    <a:moveTo>
                      <a:pt x="7361" y="45637"/>
                    </a:moveTo>
                    <a:cubicBezTo>
                      <a:pt x="-2888" y="34764"/>
                      <a:pt x="-2371" y="17619"/>
                      <a:pt x="8515" y="7357"/>
                    </a:cubicBezTo>
                    <a:cubicBezTo>
                      <a:pt x="19401" y="-2893"/>
                      <a:pt x="36546" y="-2362"/>
                      <a:pt x="46769" y="8510"/>
                    </a:cubicBezTo>
                    <a:cubicBezTo>
                      <a:pt x="57031" y="19396"/>
                      <a:pt x="56514" y="36514"/>
                      <a:pt x="45628" y="46790"/>
                    </a:cubicBezTo>
                    <a:cubicBezTo>
                      <a:pt x="34755" y="57053"/>
                      <a:pt x="17624" y="56536"/>
                      <a:pt x="7361" y="4563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4BFF0CC7-0FE0-16E8-195B-5ABEA43C48CF}"/>
                  </a:ext>
                </a:extLst>
              </p:cNvPr>
              <p:cNvSpPr/>
              <p:nvPr/>
            </p:nvSpPr>
            <p:spPr>
              <a:xfrm>
                <a:off x="1056402" y="4149934"/>
                <a:ext cx="54143" cy="54150"/>
              </a:xfrm>
              <a:custGeom>
                <a:avLst/>
                <a:gdLst>
                  <a:gd name="connsiteX0" fmla="*/ 7369 w 54143"/>
                  <a:gd name="connsiteY0" fmla="*/ 45633 h 54150"/>
                  <a:gd name="connsiteX1" fmla="*/ 8496 w 54143"/>
                  <a:gd name="connsiteY1" fmla="*/ 7367 h 54150"/>
                  <a:gd name="connsiteX2" fmla="*/ 46776 w 54143"/>
                  <a:gd name="connsiteY2" fmla="*/ 8520 h 54150"/>
                  <a:gd name="connsiteX3" fmla="*/ 45636 w 54143"/>
                  <a:gd name="connsiteY3" fmla="*/ 46800 h 54150"/>
                  <a:gd name="connsiteX4" fmla="*/ 7369 w 54143"/>
                  <a:gd name="connsiteY4" fmla="*/ 45633 h 5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43" h="54150">
                    <a:moveTo>
                      <a:pt x="7369" y="45633"/>
                    </a:moveTo>
                    <a:cubicBezTo>
                      <a:pt x="-2880" y="34761"/>
                      <a:pt x="-2377" y="17616"/>
                      <a:pt x="8496" y="7367"/>
                    </a:cubicBezTo>
                    <a:cubicBezTo>
                      <a:pt x="19395" y="-2896"/>
                      <a:pt x="36527" y="-2366"/>
                      <a:pt x="46776" y="8520"/>
                    </a:cubicBezTo>
                    <a:cubicBezTo>
                      <a:pt x="57026" y="19393"/>
                      <a:pt x="56522" y="36537"/>
                      <a:pt x="45636" y="46800"/>
                    </a:cubicBezTo>
                    <a:cubicBezTo>
                      <a:pt x="34750" y="57036"/>
                      <a:pt x="17632" y="56519"/>
                      <a:pt x="7369" y="45633"/>
                    </a:cubicBezTo>
                    <a:close/>
                  </a:path>
                </a:pathLst>
              </a:custGeom>
              <a:solidFill>
                <a:srgbClr val="29B9E6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D249629E-5411-7413-4079-9CF24D6541E0}"/>
                  </a:ext>
                </a:extLst>
              </p:cNvPr>
              <p:cNvSpPr/>
              <p:nvPr/>
            </p:nvSpPr>
            <p:spPr>
              <a:xfrm>
                <a:off x="897521" y="4168683"/>
                <a:ext cx="54144" cy="54144"/>
              </a:xfrm>
              <a:custGeom>
                <a:avLst/>
                <a:gdLst>
                  <a:gd name="connsiteX0" fmla="*/ 7363 w 54144"/>
                  <a:gd name="connsiteY0" fmla="*/ 45647 h 54144"/>
                  <a:gd name="connsiteX1" fmla="*/ 8503 w 54144"/>
                  <a:gd name="connsiteY1" fmla="*/ 7367 h 54144"/>
                  <a:gd name="connsiteX2" fmla="*/ 46783 w 54144"/>
                  <a:gd name="connsiteY2" fmla="*/ 8520 h 54144"/>
                  <a:gd name="connsiteX3" fmla="*/ 45629 w 54144"/>
                  <a:gd name="connsiteY3" fmla="*/ 46787 h 54144"/>
                  <a:gd name="connsiteX4" fmla="*/ 7363 w 54144"/>
                  <a:gd name="connsiteY4" fmla="*/ 45647 h 54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44" h="54144">
                    <a:moveTo>
                      <a:pt x="7363" y="45647"/>
                    </a:moveTo>
                    <a:cubicBezTo>
                      <a:pt x="-2874" y="34747"/>
                      <a:pt x="-2383" y="17603"/>
                      <a:pt x="8503" y="7367"/>
                    </a:cubicBezTo>
                    <a:cubicBezTo>
                      <a:pt x="19389" y="-2896"/>
                      <a:pt x="36520" y="-2366"/>
                      <a:pt x="46783" y="8520"/>
                    </a:cubicBezTo>
                    <a:cubicBezTo>
                      <a:pt x="57032" y="19393"/>
                      <a:pt x="56515" y="36511"/>
                      <a:pt x="45629" y="46787"/>
                    </a:cubicBezTo>
                    <a:cubicBezTo>
                      <a:pt x="34757" y="57023"/>
                      <a:pt x="17612" y="56519"/>
                      <a:pt x="7363" y="4564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87F33CAA-44D5-E2CA-0CC1-099A85FD49ED}"/>
                  </a:ext>
                </a:extLst>
              </p:cNvPr>
              <p:cNvSpPr/>
              <p:nvPr/>
            </p:nvSpPr>
            <p:spPr>
              <a:xfrm>
                <a:off x="950792" y="4032866"/>
                <a:ext cx="54154" cy="54167"/>
              </a:xfrm>
              <a:custGeom>
                <a:avLst/>
                <a:gdLst>
                  <a:gd name="connsiteX0" fmla="*/ 7368 w 54154"/>
                  <a:gd name="connsiteY0" fmla="*/ 45647 h 54167"/>
                  <a:gd name="connsiteX1" fmla="*/ 8508 w 54154"/>
                  <a:gd name="connsiteY1" fmla="*/ 7367 h 54167"/>
                  <a:gd name="connsiteX2" fmla="*/ 46788 w 54154"/>
                  <a:gd name="connsiteY2" fmla="*/ 8508 h 54167"/>
                  <a:gd name="connsiteX3" fmla="*/ 45635 w 54154"/>
                  <a:gd name="connsiteY3" fmla="*/ 46801 h 54167"/>
                  <a:gd name="connsiteX4" fmla="*/ 7368 w 54154"/>
                  <a:gd name="connsiteY4" fmla="*/ 45647 h 5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54" h="54167">
                    <a:moveTo>
                      <a:pt x="7368" y="45647"/>
                    </a:moveTo>
                    <a:cubicBezTo>
                      <a:pt x="-2895" y="34748"/>
                      <a:pt x="-2364" y="17631"/>
                      <a:pt x="8508" y="7367"/>
                    </a:cubicBezTo>
                    <a:cubicBezTo>
                      <a:pt x="19421" y="-2882"/>
                      <a:pt x="36539" y="-2378"/>
                      <a:pt x="46788" y="8508"/>
                    </a:cubicBezTo>
                    <a:cubicBezTo>
                      <a:pt x="57038" y="19407"/>
                      <a:pt x="56534" y="36525"/>
                      <a:pt x="45635" y="46801"/>
                    </a:cubicBezTo>
                    <a:cubicBezTo>
                      <a:pt x="34762" y="57064"/>
                      <a:pt x="17631" y="56534"/>
                      <a:pt x="7368" y="4564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E37EE0A-AA91-0C30-2242-BA6464508117}"/>
                  </a:ext>
                </a:extLst>
              </p:cNvPr>
              <p:cNvSpPr/>
              <p:nvPr/>
            </p:nvSpPr>
            <p:spPr>
              <a:xfrm>
                <a:off x="664237" y="4115248"/>
                <a:ext cx="54167" cy="54158"/>
              </a:xfrm>
              <a:custGeom>
                <a:avLst/>
                <a:gdLst>
                  <a:gd name="connsiteX0" fmla="*/ 7359 w 54167"/>
                  <a:gd name="connsiteY0" fmla="*/ 45620 h 54158"/>
                  <a:gd name="connsiteX1" fmla="*/ 8486 w 54167"/>
                  <a:gd name="connsiteY1" fmla="*/ 7367 h 54158"/>
                  <a:gd name="connsiteX2" fmla="*/ 46793 w 54167"/>
                  <a:gd name="connsiteY2" fmla="*/ 8520 h 54158"/>
                  <a:gd name="connsiteX3" fmla="*/ 45666 w 54167"/>
                  <a:gd name="connsiteY3" fmla="*/ 46800 h 54158"/>
                  <a:gd name="connsiteX4" fmla="*/ 7359 w 54167"/>
                  <a:gd name="connsiteY4" fmla="*/ 45620 h 54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67" h="54158">
                    <a:moveTo>
                      <a:pt x="7359" y="45620"/>
                    </a:moveTo>
                    <a:cubicBezTo>
                      <a:pt x="-2877" y="34761"/>
                      <a:pt x="-2373" y="17629"/>
                      <a:pt x="8486" y="7367"/>
                    </a:cubicBezTo>
                    <a:cubicBezTo>
                      <a:pt x="19412" y="-2896"/>
                      <a:pt x="36530" y="-2366"/>
                      <a:pt x="46793" y="8520"/>
                    </a:cubicBezTo>
                    <a:cubicBezTo>
                      <a:pt x="57056" y="19393"/>
                      <a:pt x="56538" y="36537"/>
                      <a:pt x="45666" y="46800"/>
                    </a:cubicBezTo>
                    <a:cubicBezTo>
                      <a:pt x="34740" y="57050"/>
                      <a:pt x="17609" y="56533"/>
                      <a:pt x="7359" y="456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5BF31F8-6B2B-2660-521B-573E3BF85641}"/>
                  </a:ext>
                </a:extLst>
              </p:cNvPr>
              <p:cNvSpPr/>
              <p:nvPr/>
            </p:nvSpPr>
            <p:spPr>
              <a:xfrm>
                <a:off x="633727" y="4255750"/>
                <a:ext cx="54158" cy="54152"/>
              </a:xfrm>
              <a:custGeom>
                <a:avLst/>
                <a:gdLst>
                  <a:gd name="connsiteX0" fmla="*/ 7359 w 54158"/>
                  <a:gd name="connsiteY0" fmla="*/ 45628 h 54152"/>
                  <a:gd name="connsiteX1" fmla="*/ 8486 w 54158"/>
                  <a:gd name="connsiteY1" fmla="*/ 7362 h 54152"/>
                  <a:gd name="connsiteX2" fmla="*/ 46793 w 54158"/>
                  <a:gd name="connsiteY2" fmla="*/ 8515 h 54152"/>
                  <a:gd name="connsiteX3" fmla="*/ 45639 w 54158"/>
                  <a:gd name="connsiteY3" fmla="*/ 46808 h 54152"/>
                  <a:gd name="connsiteX4" fmla="*/ 7359 w 54158"/>
                  <a:gd name="connsiteY4" fmla="*/ 45628 h 54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58" h="54152">
                    <a:moveTo>
                      <a:pt x="7359" y="45628"/>
                    </a:moveTo>
                    <a:cubicBezTo>
                      <a:pt x="-2877" y="34769"/>
                      <a:pt x="-2373" y="17611"/>
                      <a:pt x="8486" y="7362"/>
                    </a:cubicBezTo>
                    <a:cubicBezTo>
                      <a:pt x="19399" y="-2888"/>
                      <a:pt x="36543" y="-2371"/>
                      <a:pt x="46793" y="8515"/>
                    </a:cubicBezTo>
                    <a:cubicBezTo>
                      <a:pt x="57042" y="19401"/>
                      <a:pt x="56538" y="36532"/>
                      <a:pt x="45639" y="46808"/>
                    </a:cubicBezTo>
                    <a:cubicBezTo>
                      <a:pt x="34753" y="57044"/>
                      <a:pt x="17609" y="56514"/>
                      <a:pt x="7359" y="4562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1F3A3448-423E-73AD-0EFD-CF5988904893}"/>
                  </a:ext>
                </a:extLst>
              </p:cNvPr>
              <p:cNvSpPr/>
              <p:nvPr/>
            </p:nvSpPr>
            <p:spPr>
              <a:xfrm>
                <a:off x="1831394" y="4224583"/>
                <a:ext cx="54141" cy="54173"/>
              </a:xfrm>
              <a:custGeom>
                <a:avLst/>
                <a:gdLst>
                  <a:gd name="connsiteX0" fmla="*/ 7365 w 54141"/>
                  <a:gd name="connsiteY0" fmla="*/ 45635 h 54173"/>
                  <a:gd name="connsiteX1" fmla="*/ 8479 w 54141"/>
                  <a:gd name="connsiteY1" fmla="*/ 7355 h 54173"/>
                  <a:gd name="connsiteX2" fmla="*/ 46773 w 54141"/>
                  <a:gd name="connsiteY2" fmla="*/ 8522 h 54173"/>
                  <a:gd name="connsiteX3" fmla="*/ 45645 w 54141"/>
                  <a:gd name="connsiteY3" fmla="*/ 46816 h 54173"/>
                  <a:gd name="connsiteX4" fmla="*/ 7365 w 54141"/>
                  <a:gd name="connsiteY4" fmla="*/ 45635 h 5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41" h="54173">
                    <a:moveTo>
                      <a:pt x="7365" y="45635"/>
                    </a:moveTo>
                    <a:cubicBezTo>
                      <a:pt x="-2871" y="34776"/>
                      <a:pt x="-2380" y="17618"/>
                      <a:pt x="8479" y="7355"/>
                    </a:cubicBezTo>
                    <a:cubicBezTo>
                      <a:pt x="19405" y="-2894"/>
                      <a:pt x="36510" y="-2364"/>
                      <a:pt x="46773" y="8522"/>
                    </a:cubicBezTo>
                    <a:cubicBezTo>
                      <a:pt x="57022" y="19408"/>
                      <a:pt x="56518" y="36539"/>
                      <a:pt x="45645" y="46816"/>
                    </a:cubicBezTo>
                    <a:cubicBezTo>
                      <a:pt x="34720" y="57065"/>
                      <a:pt x="17602" y="56548"/>
                      <a:pt x="7365" y="4563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081049-7C61-21B0-E141-EB6AA5CB96AE}"/>
                </a:ext>
              </a:extLst>
            </p:cNvPr>
            <p:cNvGrpSpPr/>
            <p:nvPr/>
          </p:nvGrpSpPr>
          <p:grpSpPr>
            <a:xfrm>
              <a:off x="7246485" y="1591973"/>
              <a:ext cx="2375114" cy="3249577"/>
              <a:chOff x="711030" y="3798727"/>
              <a:chExt cx="787525" cy="1077474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B2D1297-54F4-F73F-1111-0BDCB8FEC4F3}"/>
                  </a:ext>
                </a:extLst>
              </p:cNvPr>
              <p:cNvGrpSpPr/>
              <p:nvPr/>
            </p:nvGrpSpPr>
            <p:grpSpPr>
              <a:xfrm>
                <a:off x="855041" y="4146055"/>
                <a:ext cx="264783" cy="168568"/>
                <a:chOff x="855041" y="4146055"/>
                <a:chExt cx="264783" cy="168568"/>
              </a:xfrm>
            </p:grpSpPr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C008F587-D3F3-63BA-D319-14FBF87B17A7}"/>
                    </a:ext>
                  </a:extLst>
                </p:cNvPr>
                <p:cNvSpPr/>
                <p:nvPr/>
              </p:nvSpPr>
              <p:spPr>
                <a:xfrm>
                  <a:off x="1092836" y="4146055"/>
                  <a:ext cx="26988" cy="33773"/>
                </a:xfrm>
                <a:custGeom>
                  <a:avLst/>
                  <a:gdLst>
                    <a:gd name="connsiteX0" fmla="*/ 0 w 26988"/>
                    <a:gd name="connsiteY0" fmla="*/ 27448 h 33773"/>
                    <a:gd name="connsiteX1" fmla="*/ 15925 w 26988"/>
                    <a:gd name="connsiteY1" fmla="*/ 134 h 33773"/>
                    <a:gd name="connsiteX2" fmla="*/ 9295 w 26988"/>
                    <a:gd name="connsiteY2" fmla="*/ 33773 h 33773"/>
                    <a:gd name="connsiteX3" fmla="*/ 0 w 26988"/>
                    <a:gd name="connsiteY3" fmla="*/ 27448 h 33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988" h="33773">
                      <a:moveTo>
                        <a:pt x="0" y="27448"/>
                      </a:moveTo>
                      <a:cubicBezTo>
                        <a:pt x="0" y="27448"/>
                        <a:pt x="9640" y="1407"/>
                        <a:pt x="15925" y="134"/>
                      </a:cubicBezTo>
                      <a:cubicBezTo>
                        <a:pt x="21175" y="-940"/>
                        <a:pt x="41277" y="3926"/>
                        <a:pt x="9295" y="33773"/>
                      </a:cubicBezTo>
                      <a:lnTo>
                        <a:pt x="0" y="27448"/>
                      </a:ln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378D553D-1310-64B3-F6D8-0101F41D634A}"/>
                    </a:ext>
                  </a:extLst>
                </p:cNvPr>
                <p:cNvSpPr/>
                <p:nvPr/>
              </p:nvSpPr>
              <p:spPr>
                <a:xfrm>
                  <a:off x="855041" y="4170361"/>
                  <a:ext cx="249993" cy="144262"/>
                </a:xfrm>
                <a:custGeom>
                  <a:avLst/>
                  <a:gdLst>
                    <a:gd name="connsiteX0" fmla="*/ 37591 w 249993"/>
                    <a:gd name="connsiteY0" fmla="*/ 89475 h 144262"/>
                    <a:gd name="connsiteX1" fmla="*/ 150587 w 249993"/>
                    <a:gd name="connsiteY1" fmla="*/ 144263 h 144262"/>
                    <a:gd name="connsiteX2" fmla="*/ 249994 w 249993"/>
                    <a:gd name="connsiteY2" fmla="*/ 8818 h 144262"/>
                    <a:gd name="connsiteX3" fmla="*/ 238975 w 249993"/>
                    <a:gd name="connsiteY3" fmla="*/ 0 h 144262"/>
                    <a:gd name="connsiteX4" fmla="*/ 146305 w 249993"/>
                    <a:gd name="connsiteY4" fmla="*/ 92167 h 144262"/>
                    <a:gd name="connsiteX5" fmla="*/ 43266 w 249993"/>
                    <a:gd name="connsiteY5" fmla="*/ 48874 h 144262"/>
                    <a:gd name="connsiteX6" fmla="*/ 0 w 249993"/>
                    <a:gd name="connsiteY6" fmla="*/ 54815 h 144262"/>
                    <a:gd name="connsiteX7" fmla="*/ 37591 w 249993"/>
                    <a:gd name="connsiteY7" fmla="*/ 89475 h 144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9993" h="144262">
                      <a:moveTo>
                        <a:pt x="37591" y="89475"/>
                      </a:moveTo>
                      <a:lnTo>
                        <a:pt x="150587" y="144263"/>
                      </a:lnTo>
                      <a:lnTo>
                        <a:pt x="249994" y="8818"/>
                      </a:lnTo>
                      <a:lnTo>
                        <a:pt x="238975" y="0"/>
                      </a:lnTo>
                      <a:lnTo>
                        <a:pt x="146305" y="92167"/>
                      </a:lnTo>
                      <a:lnTo>
                        <a:pt x="43266" y="48874"/>
                      </a:lnTo>
                      <a:cubicBezTo>
                        <a:pt x="43266" y="48874"/>
                        <a:pt x="9719" y="31558"/>
                        <a:pt x="0" y="54815"/>
                      </a:cubicBezTo>
                      <a:cubicBezTo>
                        <a:pt x="0" y="54828"/>
                        <a:pt x="14585" y="77793"/>
                        <a:pt x="37591" y="89475"/>
                      </a:cubicBezTo>
                      <a:close/>
                    </a:path>
                  </a:pathLst>
                </a:custGeom>
                <a:solidFill>
                  <a:srgbClr val="FFC7CA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6E79A202-AB67-AD3D-6E9E-D286311501CC}"/>
                  </a:ext>
                </a:extLst>
              </p:cNvPr>
              <p:cNvSpPr/>
              <p:nvPr/>
            </p:nvSpPr>
            <p:spPr>
              <a:xfrm>
                <a:off x="755012" y="4827778"/>
                <a:ext cx="40335" cy="48423"/>
              </a:xfrm>
              <a:custGeom>
                <a:avLst/>
                <a:gdLst>
                  <a:gd name="connsiteX0" fmla="*/ 28362 w 40335"/>
                  <a:gd name="connsiteY0" fmla="*/ 0 h 48423"/>
                  <a:gd name="connsiteX1" fmla="*/ 19796 w 40335"/>
                  <a:gd name="connsiteY1" fmla="*/ 2731 h 48423"/>
                  <a:gd name="connsiteX2" fmla="*/ 21387 w 40335"/>
                  <a:gd name="connsiteY2" fmla="*/ 16481 h 48423"/>
                  <a:gd name="connsiteX3" fmla="*/ 19624 w 40335"/>
                  <a:gd name="connsiteY3" fmla="*/ 23111 h 48423"/>
                  <a:gd name="connsiteX4" fmla="*/ 0 w 40335"/>
                  <a:gd name="connsiteY4" fmla="*/ 48423 h 48423"/>
                  <a:gd name="connsiteX5" fmla="*/ 40335 w 40335"/>
                  <a:gd name="connsiteY5" fmla="*/ 24132 h 4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35" h="48423">
                    <a:moveTo>
                      <a:pt x="28362" y="0"/>
                    </a:moveTo>
                    <a:lnTo>
                      <a:pt x="19796" y="2731"/>
                    </a:lnTo>
                    <a:lnTo>
                      <a:pt x="21387" y="16481"/>
                    </a:lnTo>
                    <a:lnTo>
                      <a:pt x="19624" y="23111"/>
                    </a:lnTo>
                    <a:lnTo>
                      <a:pt x="0" y="48423"/>
                    </a:lnTo>
                    <a:lnTo>
                      <a:pt x="40335" y="24132"/>
                    </a:lnTo>
                    <a:close/>
                  </a:path>
                </a:pathLst>
              </a:custGeom>
              <a:solidFill>
                <a:srgbClr val="1E0F46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BCAFBA3-C3BD-D389-1AC0-E3A0A8E15847}"/>
                  </a:ext>
                </a:extLst>
              </p:cNvPr>
              <p:cNvSpPr/>
              <p:nvPr/>
            </p:nvSpPr>
            <p:spPr>
              <a:xfrm>
                <a:off x="783016" y="4813816"/>
                <a:ext cx="44763" cy="40759"/>
              </a:xfrm>
              <a:custGeom>
                <a:avLst/>
                <a:gdLst>
                  <a:gd name="connsiteX0" fmla="*/ 6179 w 44763"/>
                  <a:gd name="connsiteY0" fmla="*/ 0 h 40759"/>
                  <a:gd name="connsiteX1" fmla="*/ 15142 w 44763"/>
                  <a:gd name="connsiteY1" fmla="*/ 756 h 40759"/>
                  <a:gd name="connsiteX2" fmla="*/ 16694 w 44763"/>
                  <a:gd name="connsiteY2" fmla="*/ 14492 h 40759"/>
                  <a:gd name="connsiteX3" fmla="*/ 19929 w 44763"/>
                  <a:gd name="connsiteY3" fmla="*/ 20526 h 40759"/>
                  <a:gd name="connsiteX4" fmla="*/ 44764 w 44763"/>
                  <a:gd name="connsiteY4" fmla="*/ 40760 h 40759"/>
                  <a:gd name="connsiteX5" fmla="*/ 0 w 44763"/>
                  <a:gd name="connsiteY5" fmla="*/ 26200 h 40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763" h="40759">
                    <a:moveTo>
                      <a:pt x="6179" y="0"/>
                    </a:moveTo>
                    <a:lnTo>
                      <a:pt x="15142" y="756"/>
                    </a:lnTo>
                    <a:lnTo>
                      <a:pt x="16694" y="14492"/>
                    </a:lnTo>
                    <a:lnTo>
                      <a:pt x="19929" y="20526"/>
                    </a:lnTo>
                    <a:lnTo>
                      <a:pt x="44764" y="40760"/>
                    </a:lnTo>
                    <a:lnTo>
                      <a:pt x="0" y="26200"/>
                    </a:lnTo>
                    <a:close/>
                  </a:path>
                </a:pathLst>
              </a:custGeom>
              <a:solidFill>
                <a:srgbClr val="1E0F46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859FB99-6B29-E412-E863-58F73943F97A}"/>
                  </a:ext>
                </a:extLst>
              </p:cNvPr>
              <p:cNvSpPr/>
              <p:nvPr/>
            </p:nvSpPr>
            <p:spPr>
              <a:xfrm>
                <a:off x="715697" y="4444699"/>
                <a:ext cx="109058" cy="398897"/>
              </a:xfrm>
              <a:custGeom>
                <a:avLst/>
                <a:gdLst>
                  <a:gd name="connsiteX0" fmla="*/ 5821 w 109058"/>
                  <a:gd name="connsiteY0" fmla="*/ 0 h 398897"/>
                  <a:gd name="connsiteX1" fmla="*/ 0 w 109058"/>
                  <a:gd name="connsiteY1" fmla="*/ 208783 h 398897"/>
                  <a:gd name="connsiteX2" fmla="*/ 58315 w 109058"/>
                  <a:gd name="connsiteY2" fmla="*/ 398897 h 398897"/>
                  <a:gd name="connsiteX3" fmla="*/ 75817 w 109058"/>
                  <a:gd name="connsiteY3" fmla="*/ 390756 h 398897"/>
                  <a:gd name="connsiteX4" fmla="*/ 45480 w 109058"/>
                  <a:gd name="connsiteY4" fmla="*/ 221605 h 398897"/>
                  <a:gd name="connsiteX5" fmla="*/ 109059 w 109058"/>
                  <a:gd name="connsiteY5" fmla="*/ 6351 h 39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058" h="398897">
                    <a:moveTo>
                      <a:pt x="5821" y="0"/>
                    </a:moveTo>
                    <a:lnTo>
                      <a:pt x="0" y="208783"/>
                    </a:lnTo>
                    <a:lnTo>
                      <a:pt x="58315" y="398897"/>
                    </a:lnTo>
                    <a:lnTo>
                      <a:pt x="75817" y="390756"/>
                    </a:lnTo>
                    <a:lnTo>
                      <a:pt x="45480" y="221605"/>
                    </a:lnTo>
                    <a:lnTo>
                      <a:pt x="109059" y="6351"/>
                    </a:lnTo>
                    <a:close/>
                  </a:path>
                </a:pathLst>
              </a:custGeom>
              <a:solidFill>
                <a:srgbClr val="1F0B4C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54A1B4A-C713-1EC5-4ADE-BDC5D88ACB2F}"/>
                  </a:ext>
                </a:extLst>
              </p:cNvPr>
              <p:cNvSpPr/>
              <p:nvPr/>
            </p:nvSpPr>
            <p:spPr>
              <a:xfrm>
                <a:off x="781000" y="4444699"/>
                <a:ext cx="99167" cy="382588"/>
              </a:xfrm>
              <a:custGeom>
                <a:avLst/>
                <a:gdLst>
                  <a:gd name="connsiteX0" fmla="*/ 0 w 99167"/>
                  <a:gd name="connsiteY0" fmla="*/ 9799 h 382588"/>
                  <a:gd name="connsiteX1" fmla="*/ 20764 w 99167"/>
                  <a:gd name="connsiteY1" fmla="*/ 213437 h 382588"/>
                  <a:gd name="connsiteX2" fmla="*/ 0 w 99167"/>
                  <a:gd name="connsiteY2" fmla="*/ 382588 h 382588"/>
                  <a:gd name="connsiteX3" fmla="*/ 20764 w 99167"/>
                  <a:gd name="connsiteY3" fmla="*/ 382588 h 382588"/>
                  <a:gd name="connsiteX4" fmla="*/ 61869 w 99167"/>
                  <a:gd name="connsiteY4" fmla="*/ 210825 h 382588"/>
                  <a:gd name="connsiteX5" fmla="*/ 99167 w 99167"/>
                  <a:gd name="connsiteY5" fmla="*/ 0 h 38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167" h="382588">
                    <a:moveTo>
                      <a:pt x="0" y="9799"/>
                    </a:moveTo>
                    <a:lnTo>
                      <a:pt x="20764" y="213437"/>
                    </a:lnTo>
                    <a:lnTo>
                      <a:pt x="0" y="382588"/>
                    </a:lnTo>
                    <a:lnTo>
                      <a:pt x="20764" y="382588"/>
                    </a:lnTo>
                    <a:lnTo>
                      <a:pt x="61869" y="210825"/>
                    </a:lnTo>
                    <a:lnTo>
                      <a:pt x="99167" y="0"/>
                    </a:lnTo>
                    <a:close/>
                  </a:path>
                </a:pathLst>
              </a:custGeom>
              <a:solidFill>
                <a:srgbClr val="351270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29C54E7D-F458-2B3F-E0E0-D0A45A825D7A}"/>
                  </a:ext>
                </a:extLst>
              </p:cNvPr>
              <p:cNvSpPr/>
              <p:nvPr/>
            </p:nvSpPr>
            <p:spPr>
              <a:xfrm>
                <a:off x="711030" y="4184947"/>
                <a:ext cx="194197" cy="290859"/>
              </a:xfrm>
              <a:custGeom>
                <a:avLst/>
                <a:gdLst>
                  <a:gd name="connsiteX0" fmla="*/ 4667 w 194197"/>
                  <a:gd name="connsiteY0" fmla="*/ 290859 h 290859"/>
                  <a:gd name="connsiteX1" fmla="*/ 174892 w 194197"/>
                  <a:gd name="connsiteY1" fmla="*/ 276221 h 290859"/>
                  <a:gd name="connsiteX2" fmla="*/ 161023 w 194197"/>
                  <a:gd name="connsiteY2" fmla="*/ 151025 h 290859"/>
                  <a:gd name="connsiteX3" fmla="*/ 194198 w 194197"/>
                  <a:gd name="connsiteY3" fmla="*/ 26320 h 290859"/>
                  <a:gd name="connsiteX4" fmla="*/ 118672 w 194197"/>
                  <a:gd name="connsiteY4" fmla="*/ 0 h 290859"/>
                  <a:gd name="connsiteX5" fmla="*/ 0 w 194197"/>
                  <a:gd name="connsiteY5" fmla="*/ 0 h 290859"/>
                  <a:gd name="connsiteX6" fmla="*/ 5423 w 194197"/>
                  <a:gd name="connsiteY6" fmla="*/ 172757 h 29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197" h="290859">
                    <a:moveTo>
                      <a:pt x="4667" y="290859"/>
                    </a:moveTo>
                    <a:lnTo>
                      <a:pt x="174892" y="276221"/>
                    </a:lnTo>
                    <a:lnTo>
                      <a:pt x="161023" y="151025"/>
                    </a:lnTo>
                    <a:lnTo>
                      <a:pt x="194198" y="26320"/>
                    </a:lnTo>
                    <a:lnTo>
                      <a:pt x="118672" y="0"/>
                    </a:lnTo>
                    <a:lnTo>
                      <a:pt x="0" y="0"/>
                    </a:lnTo>
                    <a:lnTo>
                      <a:pt x="5423" y="172757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>
                  <a:lnSpc>
                    <a:spcPct val="120000"/>
                  </a:lnSpc>
                </a:pPr>
                <a:endParaRPr lang="zh-CN" altLang="en-US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9B52DBB-D206-52B5-8984-62BB6FBB8E8C}"/>
                  </a:ext>
                </a:extLst>
              </p:cNvPr>
              <p:cNvGrpSpPr/>
              <p:nvPr/>
            </p:nvGrpSpPr>
            <p:grpSpPr>
              <a:xfrm>
                <a:off x="782420" y="4107089"/>
                <a:ext cx="45880" cy="95873"/>
                <a:chOff x="782420" y="4107089"/>
                <a:chExt cx="45880" cy="95873"/>
              </a:xfrm>
            </p:grpSpPr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3F1B72A2-B3E9-FECA-D661-78079AA385FC}"/>
                    </a:ext>
                  </a:extLst>
                </p:cNvPr>
                <p:cNvSpPr/>
                <p:nvPr/>
              </p:nvSpPr>
              <p:spPr>
                <a:xfrm>
                  <a:off x="788107" y="4153018"/>
                  <a:ext cx="38221" cy="49943"/>
                </a:xfrm>
                <a:custGeom>
                  <a:avLst/>
                  <a:gdLst>
                    <a:gd name="connsiteX0" fmla="*/ 5092 w 38221"/>
                    <a:gd name="connsiteY0" fmla="*/ 2413 h 49943"/>
                    <a:gd name="connsiteX1" fmla="*/ 0 w 38221"/>
                    <a:gd name="connsiteY1" fmla="*/ 35946 h 49943"/>
                    <a:gd name="connsiteX2" fmla="*/ 37697 w 38221"/>
                    <a:gd name="connsiteY2" fmla="*/ 44578 h 49943"/>
                    <a:gd name="connsiteX3" fmla="*/ 26877 w 38221"/>
                    <a:gd name="connsiteY3" fmla="*/ 0 h 49943"/>
                    <a:gd name="connsiteX4" fmla="*/ 5092 w 38221"/>
                    <a:gd name="connsiteY4" fmla="*/ 2413 h 49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221" h="49943">
                      <a:moveTo>
                        <a:pt x="5092" y="2413"/>
                      </a:moveTo>
                      <a:lnTo>
                        <a:pt x="0" y="35946"/>
                      </a:lnTo>
                      <a:cubicBezTo>
                        <a:pt x="0" y="35946"/>
                        <a:pt x="43451" y="60489"/>
                        <a:pt x="37697" y="44578"/>
                      </a:cubicBezTo>
                      <a:cubicBezTo>
                        <a:pt x="32340" y="29834"/>
                        <a:pt x="26877" y="0"/>
                        <a:pt x="26877" y="0"/>
                      </a:cubicBezTo>
                      <a:lnTo>
                        <a:pt x="5092" y="2413"/>
                      </a:ln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8A858D0-BA3B-9FF0-5A82-5B31E0848EFF}"/>
                    </a:ext>
                  </a:extLst>
                </p:cNvPr>
                <p:cNvSpPr/>
                <p:nvPr/>
              </p:nvSpPr>
              <p:spPr>
                <a:xfrm>
                  <a:off x="785770" y="4109328"/>
                  <a:ext cx="41981" cy="64043"/>
                </a:xfrm>
                <a:custGeom>
                  <a:avLst/>
                  <a:gdLst>
                    <a:gd name="connsiteX0" fmla="*/ 3305 w 41981"/>
                    <a:gd name="connsiteY0" fmla="*/ 8540 h 64043"/>
                    <a:gd name="connsiteX1" fmla="*/ 2271 w 41981"/>
                    <a:gd name="connsiteY1" fmla="*/ 37458 h 64043"/>
                    <a:gd name="connsiteX2" fmla="*/ 24825 w 41981"/>
                    <a:gd name="connsiteY2" fmla="*/ 63579 h 64043"/>
                    <a:gd name="connsiteX3" fmla="*/ 41400 w 41981"/>
                    <a:gd name="connsiteY3" fmla="*/ 52455 h 64043"/>
                    <a:gd name="connsiteX4" fmla="*/ 24295 w 41981"/>
                    <a:gd name="connsiteY4" fmla="*/ 1976 h 64043"/>
                    <a:gd name="connsiteX5" fmla="*/ 3305 w 41981"/>
                    <a:gd name="connsiteY5" fmla="*/ 8540 h 64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981" h="64043">
                      <a:moveTo>
                        <a:pt x="3305" y="8540"/>
                      </a:moveTo>
                      <a:cubicBezTo>
                        <a:pt x="1369" y="15474"/>
                        <a:pt x="-2463" y="29092"/>
                        <a:pt x="2271" y="37458"/>
                      </a:cubicBezTo>
                      <a:cubicBezTo>
                        <a:pt x="6991" y="45852"/>
                        <a:pt x="14377" y="60914"/>
                        <a:pt x="24825" y="63579"/>
                      </a:cubicBezTo>
                      <a:cubicBezTo>
                        <a:pt x="35327" y="66258"/>
                        <a:pt x="40233" y="56658"/>
                        <a:pt x="41400" y="52455"/>
                      </a:cubicBezTo>
                      <a:cubicBezTo>
                        <a:pt x="43269" y="45693"/>
                        <a:pt x="41400" y="9070"/>
                        <a:pt x="24295" y="1976"/>
                      </a:cubicBezTo>
                      <a:cubicBezTo>
                        <a:pt x="11327" y="-3368"/>
                        <a:pt x="4764" y="3249"/>
                        <a:pt x="3305" y="8540"/>
                      </a:cubicBez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C2F744EE-551B-1B99-4E2F-0D9FD2BD2D7D}"/>
                    </a:ext>
                  </a:extLst>
                </p:cNvPr>
                <p:cNvSpPr/>
                <p:nvPr/>
              </p:nvSpPr>
              <p:spPr>
                <a:xfrm>
                  <a:off x="782420" y="4107089"/>
                  <a:ext cx="34844" cy="44502"/>
                </a:xfrm>
                <a:custGeom>
                  <a:avLst/>
                  <a:gdLst>
                    <a:gd name="connsiteX0" fmla="*/ 34844 w 34844"/>
                    <a:gd name="connsiteY0" fmla="*/ 10169 h 44502"/>
                    <a:gd name="connsiteX1" fmla="*/ 17024 w 34844"/>
                    <a:gd name="connsiteY1" fmla="*/ 16480 h 44502"/>
                    <a:gd name="connsiteX2" fmla="*/ 8312 w 34844"/>
                    <a:gd name="connsiteY2" fmla="*/ 27034 h 44502"/>
                    <a:gd name="connsiteX3" fmla="*/ 8259 w 34844"/>
                    <a:gd name="connsiteY3" fmla="*/ 44484 h 44502"/>
                    <a:gd name="connsiteX4" fmla="*/ 1271 w 34844"/>
                    <a:gd name="connsiteY4" fmla="*/ 12303 h 44502"/>
                    <a:gd name="connsiteX5" fmla="*/ 34844 w 34844"/>
                    <a:gd name="connsiteY5" fmla="*/ 10169 h 44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844" h="44502">
                      <a:moveTo>
                        <a:pt x="34844" y="10169"/>
                      </a:moveTo>
                      <a:cubicBezTo>
                        <a:pt x="34844" y="10169"/>
                        <a:pt x="28480" y="17965"/>
                        <a:pt x="17024" y="16480"/>
                      </a:cubicBezTo>
                      <a:cubicBezTo>
                        <a:pt x="5554" y="14942"/>
                        <a:pt x="8180" y="25828"/>
                        <a:pt x="8312" y="27034"/>
                      </a:cubicBezTo>
                      <a:cubicBezTo>
                        <a:pt x="8445" y="28294"/>
                        <a:pt x="12091" y="43795"/>
                        <a:pt x="8259" y="44484"/>
                      </a:cubicBezTo>
                      <a:cubicBezTo>
                        <a:pt x="4401" y="45174"/>
                        <a:pt x="-2958" y="26107"/>
                        <a:pt x="1271" y="12303"/>
                      </a:cubicBezTo>
                      <a:cubicBezTo>
                        <a:pt x="5461" y="-1513"/>
                        <a:pt x="26425" y="-5650"/>
                        <a:pt x="34844" y="10169"/>
                      </a:cubicBezTo>
                      <a:close/>
                    </a:path>
                  </a:pathLst>
                </a:custGeom>
                <a:solidFill>
                  <a:srgbClr val="2E3B57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77A161A8-361B-F175-99A3-74BBE0954C08}"/>
                    </a:ext>
                  </a:extLst>
                </p:cNvPr>
                <p:cNvSpPr/>
                <p:nvPr/>
              </p:nvSpPr>
              <p:spPr>
                <a:xfrm>
                  <a:off x="793875" y="4146057"/>
                  <a:ext cx="34425" cy="27294"/>
                </a:xfrm>
                <a:custGeom>
                  <a:avLst/>
                  <a:gdLst>
                    <a:gd name="connsiteX0" fmla="*/ 0 w 34425"/>
                    <a:gd name="connsiteY0" fmla="*/ 10992 h 27294"/>
                    <a:gd name="connsiteX1" fmla="*/ 24039 w 34425"/>
                    <a:gd name="connsiteY1" fmla="*/ 17980 h 27294"/>
                    <a:gd name="connsiteX2" fmla="*/ 33387 w 34425"/>
                    <a:gd name="connsiteY2" fmla="*/ 199 h 27294"/>
                    <a:gd name="connsiteX3" fmla="*/ 23469 w 34425"/>
                    <a:gd name="connsiteY3" fmla="*/ 27023 h 27294"/>
                    <a:gd name="connsiteX4" fmla="*/ 0 w 34425"/>
                    <a:gd name="connsiteY4" fmla="*/ 10992 h 27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425" h="27294">
                      <a:moveTo>
                        <a:pt x="0" y="10992"/>
                      </a:moveTo>
                      <a:cubicBezTo>
                        <a:pt x="0" y="10992"/>
                        <a:pt x="12543" y="20671"/>
                        <a:pt x="24039" y="17980"/>
                      </a:cubicBezTo>
                      <a:cubicBezTo>
                        <a:pt x="31332" y="16242"/>
                        <a:pt x="33692" y="2917"/>
                        <a:pt x="33387" y="199"/>
                      </a:cubicBezTo>
                      <a:cubicBezTo>
                        <a:pt x="33029" y="-2559"/>
                        <a:pt x="39632" y="24278"/>
                        <a:pt x="23469" y="27023"/>
                      </a:cubicBezTo>
                      <a:cubicBezTo>
                        <a:pt x="7332" y="29754"/>
                        <a:pt x="0" y="10992"/>
                        <a:pt x="0" y="10992"/>
                      </a:cubicBezTo>
                      <a:close/>
                    </a:path>
                  </a:pathLst>
                </a:custGeom>
                <a:solidFill>
                  <a:srgbClr val="2E3B57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7EEBEA2-F3A2-C596-F32D-19841926A846}"/>
                  </a:ext>
                </a:extLst>
              </p:cNvPr>
              <p:cNvGrpSpPr/>
              <p:nvPr/>
            </p:nvGrpSpPr>
            <p:grpSpPr>
              <a:xfrm>
                <a:off x="817253" y="3798727"/>
                <a:ext cx="681302" cy="621175"/>
                <a:chOff x="817253" y="3798727"/>
                <a:chExt cx="681302" cy="621175"/>
              </a:xfrm>
              <a:solidFill>
                <a:srgbClr val="B9DDFF"/>
              </a:solidFill>
            </p:grpSpPr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D6D40807-BBA5-A787-62C7-09C8DA92EA2E}"/>
                    </a:ext>
                  </a:extLst>
                </p:cNvPr>
                <p:cNvSpPr/>
                <p:nvPr/>
              </p:nvSpPr>
              <p:spPr>
                <a:xfrm>
                  <a:off x="1068545" y="3798727"/>
                  <a:ext cx="430011" cy="430002"/>
                </a:xfrm>
                <a:custGeom>
                  <a:avLst/>
                  <a:gdLst>
                    <a:gd name="connsiteX0" fmla="*/ 158808 w 430011"/>
                    <a:gd name="connsiteY0" fmla="*/ 7530 h 430002"/>
                    <a:gd name="connsiteX1" fmla="*/ 7531 w 430011"/>
                    <a:gd name="connsiteY1" fmla="*/ 271195 h 430002"/>
                    <a:gd name="connsiteX2" fmla="*/ 271195 w 430011"/>
                    <a:gd name="connsiteY2" fmla="*/ 422472 h 430002"/>
                    <a:gd name="connsiteX3" fmla="*/ 422486 w 430011"/>
                    <a:gd name="connsiteY3" fmla="*/ 158807 h 430002"/>
                    <a:gd name="connsiteX4" fmla="*/ 158808 w 430011"/>
                    <a:gd name="connsiteY4" fmla="*/ 7530 h 430002"/>
                    <a:gd name="connsiteX5" fmla="*/ 260256 w 430011"/>
                    <a:gd name="connsiteY5" fmla="*/ 382110 h 430002"/>
                    <a:gd name="connsiteX6" fmla="*/ 47867 w 430011"/>
                    <a:gd name="connsiteY6" fmla="*/ 260269 h 430002"/>
                    <a:gd name="connsiteX7" fmla="*/ 169734 w 430011"/>
                    <a:gd name="connsiteY7" fmla="*/ 47879 h 430002"/>
                    <a:gd name="connsiteX8" fmla="*/ 382124 w 430011"/>
                    <a:gd name="connsiteY8" fmla="*/ 169720 h 430002"/>
                    <a:gd name="connsiteX9" fmla="*/ 260256 w 430011"/>
                    <a:gd name="connsiteY9" fmla="*/ 382110 h 43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0011" h="430002">
                      <a:moveTo>
                        <a:pt x="158808" y="7530"/>
                      </a:moveTo>
                      <a:cubicBezTo>
                        <a:pt x="44220" y="38557"/>
                        <a:pt x="-23509" y="156607"/>
                        <a:pt x="7531" y="271195"/>
                      </a:cubicBezTo>
                      <a:cubicBezTo>
                        <a:pt x="38558" y="385783"/>
                        <a:pt x="156607" y="453512"/>
                        <a:pt x="271195" y="422472"/>
                      </a:cubicBezTo>
                      <a:cubicBezTo>
                        <a:pt x="385784" y="391431"/>
                        <a:pt x="453513" y="273395"/>
                        <a:pt x="422486" y="158807"/>
                      </a:cubicBezTo>
                      <a:cubicBezTo>
                        <a:pt x="391432" y="44233"/>
                        <a:pt x="273396" y="-23510"/>
                        <a:pt x="158808" y="7530"/>
                      </a:cubicBezTo>
                      <a:close/>
                      <a:moveTo>
                        <a:pt x="260256" y="382110"/>
                      </a:moveTo>
                      <a:cubicBezTo>
                        <a:pt x="167957" y="407117"/>
                        <a:pt x="72874" y="352554"/>
                        <a:pt x="47867" y="260269"/>
                      </a:cubicBezTo>
                      <a:cubicBezTo>
                        <a:pt x="22873" y="167970"/>
                        <a:pt x="77422" y="72886"/>
                        <a:pt x="169734" y="47879"/>
                      </a:cubicBezTo>
                      <a:cubicBezTo>
                        <a:pt x="262033" y="22885"/>
                        <a:pt x="357117" y="77434"/>
                        <a:pt x="382124" y="169720"/>
                      </a:cubicBezTo>
                      <a:cubicBezTo>
                        <a:pt x="407118" y="262046"/>
                        <a:pt x="352555" y="357116"/>
                        <a:pt x="260256" y="3821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D43B45A2-1E8F-066B-C396-EC33813B3EBB}"/>
                    </a:ext>
                  </a:extLst>
                </p:cNvPr>
                <p:cNvSpPr/>
                <p:nvPr/>
              </p:nvSpPr>
              <p:spPr>
                <a:xfrm>
                  <a:off x="817253" y="4119859"/>
                  <a:ext cx="340150" cy="300043"/>
                </a:xfrm>
                <a:custGeom>
                  <a:avLst/>
                  <a:gdLst>
                    <a:gd name="connsiteX0" fmla="*/ 40028 w 340150"/>
                    <a:gd name="connsiteY0" fmla="*/ 294171 h 300043"/>
                    <a:gd name="connsiteX1" fmla="*/ 5872 w 340150"/>
                    <a:gd name="connsiteY1" fmla="*/ 291652 h 300043"/>
                    <a:gd name="connsiteX2" fmla="*/ 5872 w 340150"/>
                    <a:gd name="connsiteY2" fmla="*/ 291652 h 300043"/>
                    <a:gd name="connsiteX3" fmla="*/ 8391 w 340150"/>
                    <a:gd name="connsiteY3" fmla="*/ 257522 h 300043"/>
                    <a:gd name="connsiteX4" fmla="*/ 300139 w 340150"/>
                    <a:gd name="connsiteY4" fmla="*/ 5884 h 300043"/>
                    <a:gd name="connsiteX5" fmla="*/ 334269 w 340150"/>
                    <a:gd name="connsiteY5" fmla="*/ 8377 h 300043"/>
                    <a:gd name="connsiteX6" fmla="*/ 334269 w 340150"/>
                    <a:gd name="connsiteY6" fmla="*/ 8377 h 300043"/>
                    <a:gd name="connsiteX7" fmla="*/ 331749 w 340150"/>
                    <a:gd name="connsiteY7" fmla="*/ 42534 h 300043"/>
                    <a:gd name="connsiteX8" fmla="*/ 40028 w 340150"/>
                    <a:gd name="connsiteY8" fmla="*/ 294171 h 300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150" h="300043">
                      <a:moveTo>
                        <a:pt x="40028" y="294171"/>
                      </a:moveTo>
                      <a:cubicBezTo>
                        <a:pt x="29898" y="302896"/>
                        <a:pt x="14610" y="301769"/>
                        <a:pt x="5872" y="291652"/>
                      </a:cubicBezTo>
                      <a:lnTo>
                        <a:pt x="5872" y="291652"/>
                      </a:lnTo>
                      <a:cubicBezTo>
                        <a:pt x="-2853" y="281522"/>
                        <a:pt x="-1726" y="266234"/>
                        <a:pt x="8391" y="257522"/>
                      </a:cubicBezTo>
                      <a:lnTo>
                        <a:pt x="300139" y="5884"/>
                      </a:lnTo>
                      <a:cubicBezTo>
                        <a:pt x="310256" y="-2854"/>
                        <a:pt x="325544" y="-1727"/>
                        <a:pt x="334269" y="8377"/>
                      </a:cubicBezTo>
                      <a:lnTo>
                        <a:pt x="334269" y="8377"/>
                      </a:lnTo>
                      <a:cubicBezTo>
                        <a:pt x="343007" y="18534"/>
                        <a:pt x="341880" y="33809"/>
                        <a:pt x="331749" y="42534"/>
                      </a:cubicBezTo>
                      <a:lnTo>
                        <a:pt x="40028" y="2941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77CDAC5B-4A60-5BA6-2DCF-5B35880CDEC3}"/>
                  </a:ext>
                </a:extLst>
              </p:cNvPr>
              <p:cNvGrpSpPr/>
              <p:nvPr/>
            </p:nvGrpSpPr>
            <p:grpSpPr>
              <a:xfrm>
                <a:off x="715694" y="4190197"/>
                <a:ext cx="261269" cy="161288"/>
                <a:chOff x="715694" y="4190197"/>
                <a:chExt cx="261269" cy="161288"/>
              </a:xfrm>
            </p:grpSpPr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2E89C041-A936-6D54-88FF-6B03E86FA261}"/>
                    </a:ext>
                  </a:extLst>
                </p:cNvPr>
                <p:cNvSpPr/>
                <p:nvPr/>
              </p:nvSpPr>
              <p:spPr>
                <a:xfrm>
                  <a:off x="942381" y="4267952"/>
                  <a:ext cx="34582" cy="24595"/>
                </a:xfrm>
                <a:custGeom>
                  <a:avLst/>
                  <a:gdLst>
                    <a:gd name="connsiteX0" fmla="*/ 0 w 34582"/>
                    <a:gd name="connsiteY0" fmla="*/ 14187 h 24595"/>
                    <a:gd name="connsiteX1" fmla="*/ 28389 w 34582"/>
                    <a:gd name="connsiteY1" fmla="*/ 238 h 24595"/>
                    <a:gd name="connsiteX2" fmla="*/ 4230 w 34582"/>
                    <a:gd name="connsiteY2" fmla="*/ 24596 h 24595"/>
                    <a:gd name="connsiteX3" fmla="*/ 0 w 34582"/>
                    <a:gd name="connsiteY3" fmla="*/ 14187 h 24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82" h="24595">
                      <a:moveTo>
                        <a:pt x="0" y="14187"/>
                      </a:moveTo>
                      <a:cubicBezTo>
                        <a:pt x="0" y="14187"/>
                        <a:pt x="22422" y="-2149"/>
                        <a:pt x="28389" y="238"/>
                      </a:cubicBezTo>
                      <a:cubicBezTo>
                        <a:pt x="33361" y="2267"/>
                        <a:pt x="47429" y="17436"/>
                        <a:pt x="4230" y="24596"/>
                      </a:cubicBezTo>
                      <a:lnTo>
                        <a:pt x="0" y="14187"/>
                      </a:ln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E6C75BB-C924-48AD-D0B0-59811E1E3988}"/>
                    </a:ext>
                  </a:extLst>
                </p:cNvPr>
                <p:cNvSpPr/>
                <p:nvPr/>
              </p:nvSpPr>
              <p:spPr>
                <a:xfrm>
                  <a:off x="715694" y="4190197"/>
                  <a:ext cx="233701" cy="161288"/>
                </a:xfrm>
                <a:custGeom>
                  <a:avLst/>
                  <a:gdLst>
                    <a:gd name="connsiteX0" fmla="*/ 12163 w 233701"/>
                    <a:gd name="connsiteY0" fmla="*/ 53144 h 161288"/>
                    <a:gd name="connsiteX1" fmla="*/ 76007 w 233701"/>
                    <a:gd name="connsiteY1" fmla="*/ 161288 h 161288"/>
                    <a:gd name="connsiteX2" fmla="*/ 233701 w 233701"/>
                    <a:gd name="connsiteY2" fmla="*/ 103411 h 161288"/>
                    <a:gd name="connsiteX3" fmla="*/ 229445 w 233701"/>
                    <a:gd name="connsiteY3" fmla="*/ 89979 h 161288"/>
                    <a:gd name="connsiteX4" fmla="*/ 101239 w 233701"/>
                    <a:gd name="connsiteY4" fmla="*/ 115530 h 161288"/>
                    <a:gd name="connsiteX5" fmla="*/ 39344 w 233701"/>
                    <a:gd name="connsiteY5" fmla="*/ 22462 h 161288"/>
                    <a:gd name="connsiteX6" fmla="*/ 4 w 233701"/>
                    <a:gd name="connsiteY6" fmla="*/ 3461 h 161288"/>
                    <a:gd name="connsiteX7" fmla="*/ 12163 w 233701"/>
                    <a:gd name="connsiteY7" fmla="*/ 53144 h 161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701" h="161288">
                      <a:moveTo>
                        <a:pt x="12163" y="53144"/>
                      </a:moveTo>
                      <a:lnTo>
                        <a:pt x="76007" y="161288"/>
                      </a:lnTo>
                      <a:lnTo>
                        <a:pt x="233701" y="103411"/>
                      </a:lnTo>
                      <a:lnTo>
                        <a:pt x="229445" y="89979"/>
                      </a:lnTo>
                      <a:lnTo>
                        <a:pt x="101239" y="115530"/>
                      </a:lnTo>
                      <a:lnTo>
                        <a:pt x="39344" y="22462"/>
                      </a:lnTo>
                      <a:cubicBezTo>
                        <a:pt x="39344" y="22462"/>
                        <a:pt x="20967" y="-10541"/>
                        <a:pt x="4" y="3461"/>
                      </a:cubicBezTo>
                      <a:cubicBezTo>
                        <a:pt x="4" y="3475"/>
                        <a:pt x="-553" y="30696"/>
                        <a:pt x="12163" y="53144"/>
                      </a:cubicBezTo>
                      <a:close/>
                    </a:path>
                  </a:pathLst>
                </a:custGeom>
                <a:solidFill>
                  <a:srgbClr val="FFC7CA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</p:grp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A262750-BFC3-7A60-F09C-82CE154461EC}"/>
              </a:ext>
            </a:extLst>
          </p:cNvPr>
          <p:cNvGrpSpPr/>
          <p:nvPr/>
        </p:nvGrpSpPr>
        <p:grpSpPr>
          <a:xfrm rot="19736546">
            <a:off x="3818394" y="1597394"/>
            <a:ext cx="1080702" cy="682755"/>
            <a:chOff x="9514549" y="4411833"/>
            <a:chExt cx="1709223" cy="1079836"/>
          </a:xfrm>
        </p:grpSpPr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BB9B331-0F80-4C9C-AF1F-AC2BE54492BE}"/>
                </a:ext>
              </a:extLst>
            </p:cNvPr>
            <p:cNvSpPr/>
            <p:nvPr userDrawn="1"/>
          </p:nvSpPr>
          <p:spPr>
            <a:xfrm>
              <a:off x="9514549" y="4411833"/>
              <a:ext cx="1709223" cy="1079836"/>
            </a:xfrm>
            <a:custGeom>
              <a:avLst/>
              <a:gdLst>
                <a:gd name="connsiteX0" fmla="*/ 574222 w 1709223"/>
                <a:gd name="connsiteY0" fmla="*/ 1079837 h 1079836"/>
                <a:gd name="connsiteX1" fmla="*/ 1709223 w 1709223"/>
                <a:gd name="connsiteY1" fmla="*/ 213844 h 1079836"/>
                <a:gd name="connsiteX2" fmla="*/ 0 w 1709223"/>
                <a:gd name="connsiteY2" fmla="*/ 0 h 1079836"/>
                <a:gd name="connsiteX3" fmla="*/ 356062 w 1709223"/>
                <a:gd name="connsiteY3" fmla="*/ 287207 h 1079836"/>
                <a:gd name="connsiteX4" fmla="*/ 195217 w 1709223"/>
                <a:gd name="connsiteY4" fmla="*/ 528420 h 1079836"/>
                <a:gd name="connsiteX5" fmla="*/ 468444 w 1709223"/>
                <a:gd name="connsiteY5" fmla="*/ 562599 h 107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9223" h="1079836">
                  <a:moveTo>
                    <a:pt x="574222" y="1079837"/>
                  </a:moveTo>
                  <a:lnTo>
                    <a:pt x="1709223" y="213844"/>
                  </a:lnTo>
                  <a:lnTo>
                    <a:pt x="0" y="0"/>
                  </a:lnTo>
                  <a:lnTo>
                    <a:pt x="356062" y="287207"/>
                  </a:lnTo>
                  <a:lnTo>
                    <a:pt x="195217" y="528420"/>
                  </a:lnTo>
                  <a:lnTo>
                    <a:pt x="468444" y="562599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4667D00-02EF-C07D-1A52-FDF4B275D117}"/>
                </a:ext>
              </a:extLst>
            </p:cNvPr>
            <p:cNvSpPr/>
            <p:nvPr userDrawn="1"/>
          </p:nvSpPr>
          <p:spPr>
            <a:xfrm>
              <a:off x="9709766" y="4625677"/>
              <a:ext cx="1514006" cy="314575"/>
            </a:xfrm>
            <a:custGeom>
              <a:avLst/>
              <a:gdLst>
                <a:gd name="connsiteX0" fmla="*/ 160845 w 1514006"/>
                <a:gd name="connsiteY0" fmla="*/ 73364 h 314575"/>
                <a:gd name="connsiteX1" fmla="*/ 0 w 1514006"/>
                <a:gd name="connsiteY1" fmla="*/ 314576 h 314575"/>
                <a:gd name="connsiteX2" fmla="*/ 251194 w 1514006"/>
                <a:gd name="connsiteY2" fmla="*/ 241006 h 314575"/>
                <a:gd name="connsiteX3" fmla="*/ 1514006 w 1514006"/>
                <a:gd name="connsiteY3" fmla="*/ 0 h 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006" h="314575">
                  <a:moveTo>
                    <a:pt x="160845" y="73364"/>
                  </a:moveTo>
                  <a:lnTo>
                    <a:pt x="0" y="314576"/>
                  </a:lnTo>
                  <a:lnTo>
                    <a:pt x="251194" y="241006"/>
                  </a:lnTo>
                  <a:lnTo>
                    <a:pt x="1514006" y="0"/>
                  </a:lnTo>
                  <a:close/>
                </a:path>
              </a:pathLst>
            </a:custGeom>
            <a:solidFill>
              <a:schemeClr val="accent2"/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2D3D754-079E-BF5A-0626-B2C8E05FA86D}"/>
                </a:ext>
              </a:extLst>
            </p:cNvPr>
            <p:cNvSpPr/>
            <p:nvPr userDrawn="1"/>
          </p:nvSpPr>
          <p:spPr>
            <a:xfrm>
              <a:off x="9960961" y="4625677"/>
              <a:ext cx="1262811" cy="865992"/>
            </a:xfrm>
            <a:custGeom>
              <a:avLst/>
              <a:gdLst>
                <a:gd name="connsiteX0" fmla="*/ 127810 w 1262811"/>
                <a:gd name="connsiteY0" fmla="*/ 865993 h 865992"/>
                <a:gd name="connsiteX1" fmla="*/ 0 w 1262811"/>
                <a:gd name="connsiteY1" fmla="*/ 241006 h 865992"/>
                <a:gd name="connsiteX2" fmla="*/ 1262812 w 1262811"/>
                <a:gd name="connsiteY2" fmla="*/ 0 h 8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811" h="865992">
                  <a:moveTo>
                    <a:pt x="127810" y="865993"/>
                  </a:moveTo>
                  <a:lnTo>
                    <a:pt x="0" y="241006"/>
                  </a:lnTo>
                  <a:lnTo>
                    <a:pt x="1262812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94AD8-97EE-5255-A951-AA93BAFC4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个人积分对比</a:t>
            </a:r>
          </a:p>
        </p:txBody>
      </p:sp>
      <p:graphicFrame>
        <p:nvGraphicFramePr>
          <p:cNvPr id="70" name="图表 69">
            <a:extLst>
              <a:ext uri="{FF2B5EF4-FFF2-40B4-BE49-F238E27FC236}">
                <a16:creationId xmlns:a16="http://schemas.microsoft.com/office/drawing/2014/main" id="{EC2C176F-508F-C04D-A219-8D238E99E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119043"/>
              </p:ext>
            </p:extLst>
          </p:nvPr>
        </p:nvGraphicFramePr>
        <p:xfrm>
          <a:off x="2032000" y="1412776"/>
          <a:ext cx="7952432" cy="472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3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94AD8-97EE-5255-A951-AA93BAFC4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小组积分对比</a:t>
            </a:r>
          </a:p>
        </p:txBody>
      </p:sp>
      <p:graphicFrame>
        <p:nvGraphicFramePr>
          <p:cNvPr id="70" name="图表 69">
            <a:extLst>
              <a:ext uri="{FF2B5EF4-FFF2-40B4-BE49-F238E27FC236}">
                <a16:creationId xmlns:a16="http://schemas.microsoft.com/office/drawing/2014/main" id="{EC2C176F-508F-C04D-A219-8D238E99E62C}"/>
              </a:ext>
            </a:extLst>
          </p:cNvPr>
          <p:cNvGraphicFramePr/>
          <p:nvPr/>
        </p:nvGraphicFramePr>
        <p:xfrm>
          <a:off x="2032000" y="1412776"/>
          <a:ext cx="7952432" cy="472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81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10CDA6-3A1F-78BD-0AD7-A7A7DF6E3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561" y="2293588"/>
            <a:ext cx="3949799" cy="1556195"/>
          </a:xfrm>
        </p:spPr>
        <p:txBody>
          <a:bodyPr>
            <a:spAutoFit/>
          </a:bodyPr>
          <a:lstStyle/>
          <a:p>
            <a:r>
              <a:rPr lang="en-US" altLang="zh-CN" dirty="0"/>
              <a:t>02</a:t>
            </a:r>
          </a:p>
          <a:p>
            <a:r>
              <a:rPr lang="zh-CN" altLang="en-US" dirty="0"/>
              <a:t>班干部代表总结</a:t>
            </a:r>
            <a:endParaRPr lang="en-US" alt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9091D30-042A-0D12-9F77-FF72D7FCA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1504" y="4578914"/>
            <a:ext cx="4453855" cy="268279"/>
          </a:xfrm>
        </p:spPr>
        <p:txBody>
          <a:bodyPr>
            <a:spAutoFit/>
          </a:bodyPr>
          <a:lstStyle/>
          <a:p>
            <a:pPr algn="l" rtl="0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head teacher can't find a boyfriend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D2DCD3-2259-CDE5-6C0A-535F2963256B}"/>
              </a:ext>
            </a:extLst>
          </p:cNvPr>
          <p:cNvGrpSpPr/>
          <p:nvPr/>
        </p:nvGrpSpPr>
        <p:grpSpPr>
          <a:xfrm>
            <a:off x="7104112" y="1367564"/>
            <a:ext cx="3770679" cy="3251844"/>
            <a:chOff x="7084794" y="1553840"/>
            <a:chExt cx="3770679" cy="325184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7832EA5-A925-E9CE-F65F-930B3C6F3638}"/>
                </a:ext>
              </a:extLst>
            </p:cNvPr>
            <p:cNvGrpSpPr/>
            <p:nvPr/>
          </p:nvGrpSpPr>
          <p:grpSpPr>
            <a:xfrm>
              <a:off x="7084794" y="1943617"/>
              <a:ext cx="1327073" cy="1327268"/>
              <a:chOff x="541009" y="577409"/>
              <a:chExt cx="524020" cy="524097"/>
            </a:xfrm>
            <a:solidFill>
              <a:srgbClr val="DAE2F2"/>
            </a:solidFill>
          </p:grpSpPr>
          <p:sp>
            <p:nvSpPr>
              <p:cNvPr id="944" name="任意多边形: 形状 943">
                <a:extLst>
                  <a:ext uri="{FF2B5EF4-FFF2-40B4-BE49-F238E27FC236}">
                    <a16:creationId xmlns:a16="http://schemas.microsoft.com/office/drawing/2014/main" id="{AE8BECBE-C2FA-FC94-E4D8-05F78C46345E}"/>
                  </a:ext>
                </a:extLst>
              </p:cNvPr>
              <p:cNvSpPr/>
              <p:nvPr/>
            </p:nvSpPr>
            <p:spPr>
              <a:xfrm>
                <a:off x="592953" y="629063"/>
                <a:ext cx="417913" cy="417892"/>
              </a:xfrm>
              <a:custGeom>
                <a:avLst/>
                <a:gdLst>
                  <a:gd name="connsiteX0" fmla="*/ 155628 w 417913"/>
                  <a:gd name="connsiteY0" fmla="*/ 6967 h 417892"/>
                  <a:gd name="connsiteX1" fmla="*/ 6976 w 417913"/>
                  <a:gd name="connsiteY1" fmla="*/ 262265 h 417892"/>
                  <a:gd name="connsiteX2" fmla="*/ 262287 w 417913"/>
                  <a:gd name="connsiteY2" fmla="*/ 410916 h 417892"/>
                  <a:gd name="connsiteX3" fmla="*/ 410939 w 417913"/>
                  <a:gd name="connsiteY3" fmla="*/ 155619 h 417892"/>
                  <a:gd name="connsiteX4" fmla="*/ 155628 w 417913"/>
                  <a:gd name="connsiteY4" fmla="*/ 6967 h 417892"/>
                  <a:gd name="connsiteX5" fmla="*/ 236988 w 417913"/>
                  <a:gd name="connsiteY5" fmla="*/ 315157 h 417892"/>
                  <a:gd name="connsiteX6" fmla="*/ 102710 w 417913"/>
                  <a:gd name="connsiteY6" fmla="*/ 237005 h 417892"/>
                  <a:gd name="connsiteX7" fmla="*/ 180914 w 417913"/>
                  <a:gd name="connsiteY7" fmla="*/ 102727 h 417892"/>
                  <a:gd name="connsiteX8" fmla="*/ 315166 w 417913"/>
                  <a:gd name="connsiteY8" fmla="*/ 180905 h 417892"/>
                  <a:gd name="connsiteX9" fmla="*/ 236988 w 417913"/>
                  <a:gd name="connsiteY9" fmla="*/ 315157 h 41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7913" h="417892">
                    <a:moveTo>
                      <a:pt x="155628" y="6967"/>
                    </a:moveTo>
                    <a:cubicBezTo>
                      <a:pt x="44076" y="36430"/>
                      <a:pt x="-22486" y="150713"/>
                      <a:pt x="6976" y="262265"/>
                    </a:cubicBezTo>
                    <a:cubicBezTo>
                      <a:pt x="36426" y="373816"/>
                      <a:pt x="150722" y="440379"/>
                      <a:pt x="262287" y="410916"/>
                    </a:cubicBezTo>
                    <a:cubicBezTo>
                      <a:pt x="373812" y="381467"/>
                      <a:pt x="440401" y="267144"/>
                      <a:pt x="410939" y="155619"/>
                    </a:cubicBezTo>
                    <a:cubicBezTo>
                      <a:pt x="381463" y="44067"/>
                      <a:pt x="267153" y="-22469"/>
                      <a:pt x="155628" y="6967"/>
                    </a:cubicBezTo>
                    <a:close/>
                    <a:moveTo>
                      <a:pt x="236988" y="315157"/>
                    </a:moveTo>
                    <a:cubicBezTo>
                      <a:pt x="178341" y="330644"/>
                      <a:pt x="118210" y="295652"/>
                      <a:pt x="102710" y="237005"/>
                    </a:cubicBezTo>
                    <a:cubicBezTo>
                      <a:pt x="87236" y="178332"/>
                      <a:pt x="122227" y="118214"/>
                      <a:pt x="180914" y="102727"/>
                    </a:cubicBezTo>
                    <a:cubicBezTo>
                      <a:pt x="239573" y="87213"/>
                      <a:pt x="299679" y="122271"/>
                      <a:pt x="315166" y="180905"/>
                    </a:cubicBezTo>
                    <a:cubicBezTo>
                      <a:pt x="330626" y="239578"/>
                      <a:pt x="295661" y="299656"/>
                      <a:pt x="236988" y="315157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5" name="任意多边形: 形状 944">
                <a:extLst>
                  <a:ext uri="{FF2B5EF4-FFF2-40B4-BE49-F238E27FC236}">
                    <a16:creationId xmlns:a16="http://schemas.microsoft.com/office/drawing/2014/main" id="{CDFE85EA-A9E9-9507-05EB-958A197490BA}"/>
                  </a:ext>
                </a:extLst>
              </p:cNvPr>
              <p:cNvSpPr/>
              <p:nvPr/>
            </p:nvSpPr>
            <p:spPr>
              <a:xfrm>
                <a:off x="691263" y="577409"/>
                <a:ext cx="116640" cy="117201"/>
              </a:xfrm>
              <a:custGeom>
                <a:avLst/>
                <a:gdLst>
                  <a:gd name="connsiteX0" fmla="*/ 116640 w 116640"/>
                  <a:gd name="connsiteY0" fmla="*/ 93162 h 117201"/>
                  <a:gd name="connsiteX1" fmla="*/ 25601 w 116640"/>
                  <a:gd name="connsiteY1" fmla="*/ 117202 h 117201"/>
                  <a:gd name="connsiteX2" fmla="*/ 2331 w 116640"/>
                  <a:gd name="connsiteY2" fmla="*/ 29026 h 117201"/>
                  <a:gd name="connsiteX3" fmla="*/ 93344 w 116640"/>
                  <a:gd name="connsiteY3" fmla="*/ 4987 h 117201"/>
                  <a:gd name="connsiteX4" fmla="*/ 116640 w 116640"/>
                  <a:gd name="connsiteY4" fmla="*/ 93162 h 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40" h="117201">
                    <a:moveTo>
                      <a:pt x="116640" y="93162"/>
                    </a:moveTo>
                    <a:lnTo>
                      <a:pt x="25601" y="117202"/>
                    </a:lnTo>
                    <a:cubicBezTo>
                      <a:pt x="25601" y="117202"/>
                      <a:pt x="-9165" y="48730"/>
                      <a:pt x="2331" y="29026"/>
                    </a:cubicBezTo>
                    <a:cubicBezTo>
                      <a:pt x="14171" y="8660"/>
                      <a:pt x="74396" y="-8949"/>
                      <a:pt x="93344" y="4987"/>
                    </a:cubicBezTo>
                    <a:cubicBezTo>
                      <a:pt x="111748" y="18459"/>
                      <a:pt x="116640" y="93162"/>
                      <a:pt x="116640" y="93162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6" name="任意多边形: 形状 945">
                <a:extLst>
                  <a:ext uri="{FF2B5EF4-FFF2-40B4-BE49-F238E27FC236}">
                    <a16:creationId xmlns:a16="http://schemas.microsoft.com/office/drawing/2014/main" id="{25ADFDB4-2F76-A319-57BB-1293EBBB76D9}"/>
                  </a:ext>
                </a:extLst>
              </p:cNvPr>
              <p:cNvSpPr/>
              <p:nvPr/>
            </p:nvSpPr>
            <p:spPr>
              <a:xfrm>
                <a:off x="790759" y="985006"/>
                <a:ext cx="115986" cy="116500"/>
              </a:xfrm>
              <a:custGeom>
                <a:avLst/>
                <a:gdLst>
                  <a:gd name="connsiteX0" fmla="*/ 91039 w 115986"/>
                  <a:gd name="connsiteY0" fmla="*/ 0 h 116500"/>
                  <a:gd name="connsiteX1" fmla="*/ 0 w 115986"/>
                  <a:gd name="connsiteY1" fmla="*/ 24039 h 116500"/>
                  <a:gd name="connsiteX2" fmla="*/ 23270 w 115986"/>
                  <a:gd name="connsiteY2" fmla="*/ 112241 h 116500"/>
                  <a:gd name="connsiteX3" fmla="*/ 114310 w 115986"/>
                  <a:gd name="connsiteY3" fmla="*/ 88175 h 116500"/>
                  <a:gd name="connsiteX4" fmla="*/ 91039 w 115986"/>
                  <a:gd name="connsiteY4" fmla="*/ 0 h 11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86" h="116500">
                    <a:moveTo>
                      <a:pt x="91039" y="0"/>
                    </a:moveTo>
                    <a:lnTo>
                      <a:pt x="0" y="24039"/>
                    </a:lnTo>
                    <a:cubicBezTo>
                      <a:pt x="0" y="24039"/>
                      <a:pt x="3580" y="100732"/>
                      <a:pt x="23270" y="112241"/>
                    </a:cubicBezTo>
                    <a:cubicBezTo>
                      <a:pt x="43597" y="124082"/>
                      <a:pt x="104670" y="109682"/>
                      <a:pt x="114310" y="88175"/>
                    </a:cubicBezTo>
                    <a:cubicBezTo>
                      <a:pt x="123631" y="67385"/>
                      <a:pt x="91039" y="0"/>
                      <a:pt x="91039" y="0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7" name="任意多边形: 形状 946">
                <a:extLst>
                  <a:ext uri="{FF2B5EF4-FFF2-40B4-BE49-F238E27FC236}">
                    <a16:creationId xmlns:a16="http://schemas.microsoft.com/office/drawing/2014/main" id="{DADB675D-3DA3-CB57-14AE-94F2DBEF94A7}"/>
                  </a:ext>
                </a:extLst>
              </p:cNvPr>
              <p:cNvSpPr/>
              <p:nvPr/>
            </p:nvSpPr>
            <p:spPr>
              <a:xfrm>
                <a:off x="558218" y="680376"/>
                <a:ext cx="122633" cy="122882"/>
              </a:xfrm>
              <a:custGeom>
                <a:avLst/>
                <a:gdLst>
                  <a:gd name="connsiteX0" fmla="*/ 122634 w 122633"/>
                  <a:gd name="connsiteY0" fmla="*/ 36166 h 122882"/>
                  <a:gd name="connsiteX1" fmla="*/ 85971 w 122633"/>
                  <a:gd name="connsiteY1" fmla="*/ 122883 h 122882"/>
                  <a:gd name="connsiteX2" fmla="*/ 1946 w 122633"/>
                  <a:gd name="connsiteY2" fmla="*/ 87347 h 122882"/>
                  <a:gd name="connsiteX3" fmla="*/ 38622 w 122633"/>
                  <a:gd name="connsiteY3" fmla="*/ 644 h 122882"/>
                  <a:gd name="connsiteX4" fmla="*/ 122634 w 122633"/>
                  <a:gd name="connsiteY4" fmla="*/ 36166 h 12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33" h="122882">
                    <a:moveTo>
                      <a:pt x="122634" y="36166"/>
                    </a:moveTo>
                    <a:lnTo>
                      <a:pt x="85971" y="122883"/>
                    </a:lnTo>
                    <a:cubicBezTo>
                      <a:pt x="85971" y="122883"/>
                      <a:pt x="10525" y="108496"/>
                      <a:pt x="1946" y="87347"/>
                    </a:cubicBezTo>
                    <a:cubicBezTo>
                      <a:pt x="-6898" y="65535"/>
                      <a:pt x="15988" y="7141"/>
                      <a:pt x="38622" y="644"/>
                    </a:cubicBezTo>
                    <a:cubicBezTo>
                      <a:pt x="60526" y="-5641"/>
                      <a:pt x="122634" y="36166"/>
                      <a:pt x="122634" y="36166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8" name="任意多边形: 形状 947">
                <a:extLst>
                  <a:ext uri="{FF2B5EF4-FFF2-40B4-BE49-F238E27FC236}">
                    <a16:creationId xmlns:a16="http://schemas.microsoft.com/office/drawing/2014/main" id="{6B6D09C6-065B-09FC-3063-03454ADDB338}"/>
                  </a:ext>
                </a:extLst>
              </p:cNvPr>
              <p:cNvSpPr/>
              <p:nvPr/>
            </p:nvSpPr>
            <p:spPr>
              <a:xfrm>
                <a:off x="541009" y="842751"/>
                <a:ext cx="109054" cy="108818"/>
              </a:xfrm>
              <a:custGeom>
                <a:avLst/>
                <a:gdLst>
                  <a:gd name="connsiteX0" fmla="*/ 100197 w 109054"/>
                  <a:gd name="connsiteY0" fmla="*/ 1691 h 108818"/>
                  <a:gd name="connsiteX1" fmla="*/ 109054 w 109054"/>
                  <a:gd name="connsiteY1" fmla="*/ 95436 h 108818"/>
                  <a:gd name="connsiteX2" fmla="*/ 18254 w 109054"/>
                  <a:gd name="connsiteY2" fmla="*/ 104015 h 108818"/>
                  <a:gd name="connsiteX3" fmla="*/ 9383 w 109054"/>
                  <a:gd name="connsiteY3" fmla="*/ 10270 h 108818"/>
                  <a:gd name="connsiteX4" fmla="*/ 100197 w 109054"/>
                  <a:gd name="connsiteY4" fmla="*/ 1691 h 10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54" h="108818">
                    <a:moveTo>
                      <a:pt x="100197" y="1691"/>
                    </a:moveTo>
                    <a:lnTo>
                      <a:pt x="109054" y="95436"/>
                    </a:lnTo>
                    <a:cubicBezTo>
                      <a:pt x="109054" y="95436"/>
                      <a:pt x="35822" y="118560"/>
                      <a:pt x="18254" y="104015"/>
                    </a:cubicBezTo>
                    <a:cubicBezTo>
                      <a:pt x="101" y="89018"/>
                      <a:pt x="-7443" y="26725"/>
                      <a:pt x="9383" y="10270"/>
                    </a:cubicBezTo>
                    <a:cubicBezTo>
                      <a:pt x="25705" y="-5654"/>
                      <a:pt x="100197" y="1691"/>
                      <a:pt x="100197" y="1691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9" name="任意多边形: 形状 948">
                <a:extLst>
                  <a:ext uri="{FF2B5EF4-FFF2-40B4-BE49-F238E27FC236}">
                    <a16:creationId xmlns:a16="http://schemas.microsoft.com/office/drawing/2014/main" id="{2366B8CD-210A-10F5-B0E3-0CAF60D3A713}"/>
                  </a:ext>
                </a:extLst>
              </p:cNvPr>
              <p:cNvSpPr/>
              <p:nvPr/>
            </p:nvSpPr>
            <p:spPr>
              <a:xfrm>
                <a:off x="949793" y="733779"/>
                <a:ext cx="115236" cy="114429"/>
              </a:xfrm>
              <a:custGeom>
                <a:avLst/>
                <a:gdLst>
                  <a:gd name="connsiteX0" fmla="*/ 20327 w 115236"/>
                  <a:gd name="connsiteY0" fmla="*/ 114429 h 114429"/>
                  <a:gd name="connsiteX1" fmla="*/ 0 w 115236"/>
                  <a:gd name="connsiteY1" fmla="*/ 22501 h 114429"/>
                  <a:gd name="connsiteX2" fmla="*/ 89064 w 115236"/>
                  <a:gd name="connsiteY2" fmla="*/ 2798 h 114429"/>
                  <a:gd name="connsiteX3" fmla="*/ 109377 w 115236"/>
                  <a:gd name="connsiteY3" fmla="*/ 94765 h 114429"/>
                  <a:gd name="connsiteX4" fmla="*/ 20327 w 115236"/>
                  <a:gd name="connsiteY4" fmla="*/ 114429 h 11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36" h="114429">
                    <a:moveTo>
                      <a:pt x="20327" y="114429"/>
                    </a:moveTo>
                    <a:lnTo>
                      <a:pt x="0" y="22501"/>
                    </a:lnTo>
                    <a:cubicBezTo>
                      <a:pt x="0" y="22501"/>
                      <a:pt x="69864" y="-9454"/>
                      <a:pt x="89064" y="2798"/>
                    </a:cubicBezTo>
                    <a:cubicBezTo>
                      <a:pt x="108900" y="15461"/>
                      <a:pt x="124042" y="76374"/>
                      <a:pt x="109377" y="94765"/>
                    </a:cubicBezTo>
                    <a:cubicBezTo>
                      <a:pt x="95137" y="112559"/>
                      <a:pt x="20327" y="114429"/>
                      <a:pt x="20327" y="114429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50" name="任意多边形: 形状 949">
                <a:extLst>
                  <a:ext uri="{FF2B5EF4-FFF2-40B4-BE49-F238E27FC236}">
                    <a16:creationId xmlns:a16="http://schemas.microsoft.com/office/drawing/2014/main" id="{134E2A97-9BC7-DF88-6245-A1E1CE2D48AE}"/>
                  </a:ext>
                </a:extLst>
              </p:cNvPr>
              <p:cNvSpPr/>
              <p:nvPr/>
            </p:nvSpPr>
            <p:spPr>
              <a:xfrm>
                <a:off x="844632" y="597347"/>
                <a:ext cx="130368" cy="130212"/>
              </a:xfrm>
              <a:custGeom>
                <a:avLst/>
                <a:gdLst>
                  <a:gd name="connsiteX0" fmla="*/ 0 w 130368"/>
                  <a:gd name="connsiteY0" fmla="*/ 72906 h 130212"/>
                  <a:gd name="connsiteX1" fmla="*/ 74730 w 130368"/>
                  <a:gd name="connsiteY1" fmla="*/ 130213 h 130212"/>
                  <a:gd name="connsiteX2" fmla="*/ 130261 w 130368"/>
                  <a:gd name="connsiteY2" fmla="*/ 57843 h 130212"/>
                  <a:gd name="connsiteX3" fmla="*/ 55570 w 130368"/>
                  <a:gd name="connsiteY3" fmla="*/ 522 h 130212"/>
                  <a:gd name="connsiteX4" fmla="*/ 0 w 130368"/>
                  <a:gd name="connsiteY4" fmla="*/ 72906 h 13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68" h="130212">
                    <a:moveTo>
                      <a:pt x="0" y="72906"/>
                    </a:moveTo>
                    <a:lnTo>
                      <a:pt x="74730" y="130213"/>
                    </a:lnTo>
                    <a:cubicBezTo>
                      <a:pt x="74730" y="130213"/>
                      <a:pt x="133204" y="80463"/>
                      <a:pt x="130261" y="57843"/>
                    </a:cubicBezTo>
                    <a:cubicBezTo>
                      <a:pt x="127171" y="34480"/>
                      <a:pt x="78443" y="-4994"/>
                      <a:pt x="55570" y="522"/>
                    </a:cubicBezTo>
                    <a:cubicBezTo>
                      <a:pt x="33374" y="5879"/>
                      <a:pt x="0" y="72906"/>
                      <a:pt x="0" y="72906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51" name="任意多边形: 形状 950">
                <a:extLst>
                  <a:ext uri="{FF2B5EF4-FFF2-40B4-BE49-F238E27FC236}">
                    <a16:creationId xmlns:a16="http://schemas.microsoft.com/office/drawing/2014/main" id="{74D05B9F-0032-5A8E-D5AA-73484255B9E6}"/>
                  </a:ext>
                </a:extLst>
              </p:cNvPr>
              <p:cNvSpPr/>
              <p:nvPr/>
            </p:nvSpPr>
            <p:spPr>
              <a:xfrm>
                <a:off x="614643" y="957028"/>
                <a:ext cx="130344" cy="130188"/>
              </a:xfrm>
              <a:custGeom>
                <a:avLst/>
                <a:gdLst>
                  <a:gd name="connsiteX0" fmla="*/ 130345 w 130344"/>
                  <a:gd name="connsiteY0" fmla="*/ 57307 h 130188"/>
                  <a:gd name="connsiteX1" fmla="*/ 55641 w 130344"/>
                  <a:gd name="connsiteY1" fmla="*/ 0 h 130188"/>
                  <a:gd name="connsiteX2" fmla="*/ 110 w 130344"/>
                  <a:gd name="connsiteY2" fmla="*/ 72370 h 130188"/>
                  <a:gd name="connsiteX3" fmla="*/ 74814 w 130344"/>
                  <a:gd name="connsiteY3" fmla="*/ 129664 h 130188"/>
                  <a:gd name="connsiteX4" fmla="*/ 130345 w 130344"/>
                  <a:gd name="connsiteY4" fmla="*/ 57307 h 13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44" h="130188">
                    <a:moveTo>
                      <a:pt x="130345" y="57307"/>
                    </a:moveTo>
                    <a:lnTo>
                      <a:pt x="55641" y="0"/>
                    </a:lnTo>
                    <a:cubicBezTo>
                      <a:pt x="55641" y="0"/>
                      <a:pt x="-2873" y="49749"/>
                      <a:pt x="110" y="72370"/>
                    </a:cubicBezTo>
                    <a:cubicBezTo>
                      <a:pt x="3200" y="95693"/>
                      <a:pt x="51955" y="135193"/>
                      <a:pt x="74814" y="129664"/>
                    </a:cubicBezTo>
                    <a:cubicBezTo>
                      <a:pt x="97010" y="124321"/>
                      <a:pt x="130345" y="57307"/>
                      <a:pt x="130345" y="57307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52" name="任意多边形: 形状 951">
                <a:extLst>
                  <a:ext uri="{FF2B5EF4-FFF2-40B4-BE49-F238E27FC236}">
                    <a16:creationId xmlns:a16="http://schemas.microsoft.com/office/drawing/2014/main" id="{D4C3DF35-6F5F-75E2-E6D7-915703F0E080}"/>
                  </a:ext>
                </a:extLst>
              </p:cNvPr>
              <p:cNvSpPr/>
              <p:nvPr/>
            </p:nvSpPr>
            <p:spPr>
              <a:xfrm>
                <a:off x="927358" y="882497"/>
                <a:ext cx="122633" cy="122897"/>
              </a:xfrm>
              <a:custGeom>
                <a:avLst/>
                <a:gdLst>
                  <a:gd name="connsiteX0" fmla="*/ 0 w 122633"/>
                  <a:gd name="connsiteY0" fmla="*/ 86703 h 122897"/>
                  <a:gd name="connsiteX1" fmla="*/ 36689 w 122633"/>
                  <a:gd name="connsiteY1" fmla="*/ 0 h 122897"/>
                  <a:gd name="connsiteX2" fmla="*/ 120687 w 122633"/>
                  <a:gd name="connsiteY2" fmla="*/ 35522 h 122897"/>
                  <a:gd name="connsiteX3" fmla="*/ 83999 w 122633"/>
                  <a:gd name="connsiteY3" fmla="*/ 122252 h 122897"/>
                  <a:gd name="connsiteX4" fmla="*/ 0 w 122633"/>
                  <a:gd name="connsiteY4" fmla="*/ 86703 h 12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33" h="122897">
                    <a:moveTo>
                      <a:pt x="0" y="86703"/>
                    </a:moveTo>
                    <a:lnTo>
                      <a:pt x="36689" y="0"/>
                    </a:lnTo>
                    <a:cubicBezTo>
                      <a:pt x="36689" y="0"/>
                      <a:pt x="112122" y="14373"/>
                      <a:pt x="120687" y="35522"/>
                    </a:cubicBezTo>
                    <a:cubicBezTo>
                      <a:pt x="129532" y="57334"/>
                      <a:pt x="106646" y="115755"/>
                      <a:pt x="83999" y="122252"/>
                    </a:cubicBezTo>
                    <a:cubicBezTo>
                      <a:pt x="62067" y="128550"/>
                      <a:pt x="0" y="86703"/>
                      <a:pt x="0" y="86703"/>
                    </a:cubicBez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2528863-F62C-A242-FF1A-7C3650EECA8B}"/>
                </a:ext>
              </a:extLst>
            </p:cNvPr>
            <p:cNvGrpSpPr/>
            <p:nvPr/>
          </p:nvGrpSpPr>
          <p:grpSpPr>
            <a:xfrm>
              <a:off x="8131688" y="1553840"/>
              <a:ext cx="642177" cy="642241"/>
              <a:chOff x="954395" y="423498"/>
              <a:chExt cx="253576" cy="2536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935" name="任意多边形: 形状 934">
                <a:extLst>
                  <a:ext uri="{FF2B5EF4-FFF2-40B4-BE49-F238E27FC236}">
                    <a16:creationId xmlns:a16="http://schemas.microsoft.com/office/drawing/2014/main" id="{8179C743-4954-15B6-1FB9-67F950D1C19A}"/>
                  </a:ext>
                </a:extLst>
              </p:cNvPr>
              <p:cNvSpPr/>
              <p:nvPr/>
            </p:nvSpPr>
            <p:spPr>
              <a:xfrm>
                <a:off x="979532" y="448486"/>
                <a:ext cx="202218" cy="202202"/>
              </a:xfrm>
              <a:custGeom>
                <a:avLst/>
                <a:gdLst>
                  <a:gd name="connsiteX0" fmla="*/ 75302 w 202218"/>
                  <a:gd name="connsiteY0" fmla="*/ 3370 h 202202"/>
                  <a:gd name="connsiteX1" fmla="*/ 3369 w 202218"/>
                  <a:gd name="connsiteY1" fmla="*/ 126895 h 202202"/>
                  <a:gd name="connsiteX2" fmla="*/ 126921 w 202218"/>
                  <a:gd name="connsiteY2" fmla="*/ 198828 h 202202"/>
                  <a:gd name="connsiteX3" fmla="*/ 198840 w 202218"/>
                  <a:gd name="connsiteY3" fmla="*/ 75303 h 202202"/>
                  <a:gd name="connsiteX4" fmla="*/ 75302 w 202218"/>
                  <a:gd name="connsiteY4" fmla="*/ 3370 h 202202"/>
                  <a:gd name="connsiteX5" fmla="*/ 114682 w 202218"/>
                  <a:gd name="connsiteY5" fmla="*/ 152499 h 202202"/>
                  <a:gd name="connsiteX6" fmla="*/ 49711 w 202218"/>
                  <a:gd name="connsiteY6" fmla="*/ 114683 h 202202"/>
                  <a:gd name="connsiteX7" fmla="*/ 87554 w 202218"/>
                  <a:gd name="connsiteY7" fmla="*/ 49712 h 202202"/>
                  <a:gd name="connsiteX8" fmla="*/ 152512 w 202218"/>
                  <a:gd name="connsiteY8" fmla="*/ 87541 h 202202"/>
                  <a:gd name="connsiteX9" fmla="*/ 114682 w 202218"/>
                  <a:gd name="connsiteY9" fmla="*/ 152499 h 20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218" h="202202">
                    <a:moveTo>
                      <a:pt x="75302" y="3370"/>
                    </a:moveTo>
                    <a:cubicBezTo>
                      <a:pt x="21336" y="17624"/>
                      <a:pt x="-10871" y="72916"/>
                      <a:pt x="3369" y="126895"/>
                    </a:cubicBezTo>
                    <a:cubicBezTo>
                      <a:pt x="17623" y="180874"/>
                      <a:pt x="72929" y="213082"/>
                      <a:pt x="126921" y="198828"/>
                    </a:cubicBezTo>
                    <a:cubicBezTo>
                      <a:pt x="180874" y="184574"/>
                      <a:pt x="213107" y="129255"/>
                      <a:pt x="198840" y="75303"/>
                    </a:cubicBezTo>
                    <a:cubicBezTo>
                      <a:pt x="184586" y="21324"/>
                      <a:pt x="129268" y="-10870"/>
                      <a:pt x="75302" y="3370"/>
                    </a:cubicBezTo>
                    <a:close/>
                    <a:moveTo>
                      <a:pt x="114682" y="152499"/>
                    </a:moveTo>
                    <a:cubicBezTo>
                      <a:pt x="86294" y="159991"/>
                      <a:pt x="57216" y="143072"/>
                      <a:pt x="49711" y="114683"/>
                    </a:cubicBezTo>
                    <a:cubicBezTo>
                      <a:pt x="42220" y="86295"/>
                      <a:pt x="59165" y="57217"/>
                      <a:pt x="87554" y="49712"/>
                    </a:cubicBezTo>
                    <a:cubicBezTo>
                      <a:pt x="115929" y="42207"/>
                      <a:pt x="145020" y="59166"/>
                      <a:pt x="152512" y="87541"/>
                    </a:cubicBezTo>
                    <a:cubicBezTo>
                      <a:pt x="159990" y="115930"/>
                      <a:pt x="143058" y="144994"/>
                      <a:pt x="114682" y="152499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6" name="任意多边形: 形状 935">
                <a:extLst>
                  <a:ext uri="{FF2B5EF4-FFF2-40B4-BE49-F238E27FC236}">
                    <a16:creationId xmlns:a16="http://schemas.microsoft.com/office/drawing/2014/main" id="{FC4C8B27-2B54-1358-63DB-7D5792849771}"/>
                  </a:ext>
                </a:extLst>
              </p:cNvPr>
              <p:cNvSpPr/>
              <p:nvPr/>
            </p:nvSpPr>
            <p:spPr>
              <a:xfrm>
                <a:off x="1027110" y="423498"/>
                <a:ext cx="56430" cy="56707"/>
              </a:xfrm>
              <a:custGeom>
                <a:avLst/>
                <a:gdLst>
                  <a:gd name="connsiteX0" fmla="*/ 56431 w 56430"/>
                  <a:gd name="connsiteY0" fmla="*/ 45079 h 56707"/>
                  <a:gd name="connsiteX1" fmla="*/ 12383 w 56430"/>
                  <a:gd name="connsiteY1" fmla="*/ 56708 h 56707"/>
                  <a:gd name="connsiteX2" fmla="*/ 1126 w 56430"/>
                  <a:gd name="connsiteY2" fmla="*/ 14039 h 56707"/>
                  <a:gd name="connsiteX3" fmla="*/ 45174 w 56430"/>
                  <a:gd name="connsiteY3" fmla="*/ 2410 h 56707"/>
                  <a:gd name="connsiteX4" fmla="*/ 56431 w 56430"/>
                  <a:gd name="connsiteY4" fmla="*/ 45079 h 56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30" h="56707">
                    <a:moveTo>
                      <a:pt x="56431" y="45079"/>
                    </a:moveTo>
                    <a:lnTo>
                      <a:pt x="12383" y="56708"/>
                    </a:lnTo>
                    <a:cubicBezTo>
                      <a:pt x="12383" y="56708"/>
                      <a:pt x="-4430" y="23572"/>
                      <a:pt x="1126" y="14039"/>
                    </a:cubicBezTo>
                    <a:cubicBezTo>
                      <a:pt x="6854" y="4187"/>
                      <a:pt x="35998" y="-4326"/>
                      <a:pt x="45174" y="2410"/>
                    </a:cubicBezTo>
                    <a:cubicBezTo>
                      <a:pt x="54071" y="8934"/>
                      <a:pt x="56431" y="45079"/>
                      <a:pt x="56431" y="45079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7" name="任意多边形: 形状 936">
                <a:extLst>
                  <a:ext uri="{FF2B5EF4-FFF2-40B4-BE49-F238E27FC236}">
                    <a16:creationId xmlns:a16="http://schemas.microsoft.com/office/drawing/2014/main" id="{F8AE7621-3195-9062-EB0F-C04709A24D23}"/>
                  </a:ext>
                </a:extLst>
              </p:cNvPr>
              <p:cNvSpPr/>
              <p:nvPr/>
            </p:nvSpPr>
            <p:spPr>
              <a:xfrm>
                <a:off x="1075254" y="620729"/>
                <a:ext cx="56128" cy="56370"/>
              </a:xfrm>
              <a:custGeom>
                <a:avLst/>
                <a:gdLst>
                  <a:gd name="connsiteX0" fmla="*/ 44048 w 56128"/>
                  <a:gd name="connsiteY0" fmla="*/ 0 h 56370"/>
                  <a:gd name="connsiteX1" fmla="*/ 0 w 56128"/>
                  <a:gd name="connsiteY1" fmla="*/ 11629 h 56370"/>
                  <a:gd name="connsiteX2" fmla="*/ 11257 w 56128"/>
                  <a:gd name="connsiteY2" fmla="*/ 54311 h 56370"/>
                  <a:gd name="connsiteX3" fmla="*/ 55318 w 56128"/>
                  <a:gd name="connsiteY3" fmla="*/ 42669 h 56370"/>
                  <a:gd name="connsiteX4" fmla="*/ 44048 w 56128"/>
                  <a:gd name="connsiteY4" fmla="*/ 0 h 5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28" h="56370">
                    <a:moveTo>
                      <a:pt x="44048" y="0"/>
                    </a:moveTo>
                    <a:lnTo>
                      <a:pt x="0" y="11629"/>
                    </a:lnTo>
                    <a:cubicBezTo>
                      <a:pt x="0" y="11629"/>
                      <a:pt x="1737" y="48742"/>
                      <a:pt x="11257" y="54311"/>
                    </a:cubicBezTo>
                    <a:cubicBezTo>
                      <a:pt x="21109" y="60039"/>
                      <a:pt x="50651" y="53064"/>
                      <a:pt x="55318" y="42669"/>
                    </a:cubicBezTo>
                    <a:cubicBezTo>
                      <a:pt x="59827" y="32592"/>
                      <a:pt x="44048" y="0"/>
                      <a:pt x="44048" y="0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8" name="任意多边形: 形状 937">
                <a:extLst>
                  <a:ext uri="{FF2B5EF4-FFF2-40B4-BE49-F238E27FC236}">
                    <a16:creationId xmlns:a16="http://schemas.microsoft.com/office/drawing/2014/main" id="{0782318D-9695-41E2-B7BE-94C5C3AC090D}"/>
                  </a:ext>
                </a:extLst>
              </p:cNvPr>
              <p:cNvSpPr/>
              <p:nvPr/>
            </p:nvSpPr>
            <p:spPr>
              <a:xfrm>
                <a:off x="962732" y="473315"/>
                <a:ext cx="59337" cy="59463"/>
              </a:xfrm>
              <a:custGeom>
                <a:avLst/>
                <a:gdLst>
                  <a:gd name="connsiteX0" fmla="*/ 59338 w 59337"/>
                  <a:gd name="connsiteY0" fmla="*/ 17497 h 59463"/>
                  <a:gd name="connsiteX1" fmla="*/ 41597 w 59337"/>
                  <a:gd name="connsiteY1" fmla="*/ 59463 h 59463"/>
                  <a:gd name="connsiteX2" fmla="*/ 943 w 59337"/>
                  <a:gd name="connsiteY2" fmla="*/ 42253 h 59463"/>
                  <a:gd name="connsiteX3" fmla="*/ 18684 w 59337"/>
                  <a:gd name="connsiteY3" fmla="*/ 313 h 59463"/>
                  <a:gd name="connsiteX4" fmla="*/ 59338 w 59337"/>
                  <a:gd name="connsiteY4" fmla="*/ 17497 h 5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37" h="59463">
                    <a:moveTo>
                      <a:pt x="59338" y="17497"/>
                    </a:moveTo>
                    <a:lnTo>
                      <a:pt x="41597" y="59463"/>
                    </a:lnTo>
                    <a:cubicBezTo>
                      <a:pt x="41597" y="59463"/>
                      <a:pt x="5093" y="52502"/>
                      <a:pt x="943" y="42253"/>
                    </a:cubicBezTo>
                    <a:cubicBezTo>
                      <a:pt x="-3340" y="31711"/>
                      <a:pt x="7732" y="3456"/>
                      <a:pt x="18684" y="313"/>
                    </a:cubicBezTo>
                    <a:cubicBezTo>
                      <a:pt x="29279" y="-2737"/>
                      <a:pt x="59338" y="17497"/>
                      <a:pt x="59338" y="17497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9" name="任意多边形: 形状 938">
                <a:extLst>
                  <a:ext uri="{FF2B5EF4-FFF2-40B4-BE49-F238E27FC236}">
                    <a16:creationId xmlns:a16="http://schemas.microsoft.com/office/drawing/2014/main" id="{88BD4060-4B0F-C998-6F9F-0256A9C73334}"/>
                  </a:ext>
                </a:extLst>
              </p:cNvPr>
              <p:cNvSpPr/>
              <p:nvPr/>
            </p:nvSpPr>
            <p:spPr>
              <a:xfrm>
                <a:off x="954395" y="551890"/>
                <a:ext cx="52771" cy="52647"/>
              </a:xfrm>
              <a:custGeom>
                <a:avLst/>
                <a:gdLst>
                  <a:gd name="connsiteX0" fmla="*/ 48476 w 52771"/>
                  <a:gd name="connsiteY0" fmla="*/ 818 h 52647"/>
                  <a:gd name="connsiteX1" fmla="*/ 52772 w 52771"/>
                  <a:gd name="connsiteY1" fmla="*/ 46166 h 52647"/>
                  <a:gd name="connsiteX2" fmla="*/ 8830 w 52771"/>
                  <a:gd name="connsiteY2" fmla="*/ 50329 h 52647"/>
                  <a:gd name="connsiteX3" fmla="*/ 4547 w 52771"/>
                  <a:gd name="connsiteY3" fmla="*/ 4968 h 52647"/>
                  <a:gd name="connsiteX4" fmla="*/ 48476 w 52771"/>
                  <a:gd name="connsiteY4" fmla="*/ 818 h 5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71" h="52647">
                    <a:moveTo>
                      <a:pt x="48476" y="818"/>
                    </a:moveTo>
                    <a:lnTo>
                      <a:pt x="52772" y="46166"/>
                    </a:lnTo>
                    <a:cubicBezTo>
                      <a:pt x="52772" y="46166"/>
                      <a:pt x="17329" y="57357"/>
                      <a:pt x="8830" y="50329"/>
                    </a:cubicBezTo>
                    <a:cubicBezTo>
                      <a:pt x="52" y="43076"/>
                      <a:pt x="-3607" y="12937"/>
                      <a:pt x="4547" y="4968"/>
                    </a:cubicBezTo>
                    <a:cubicBezTo>
                      <a:pt x="12450" y="-2735"/>
                      <a:pt x="48476" y="818"/>
                      <a:pt x="48476" y="818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0" name="任意多边形: 形状 939">
                <a:extLst>
                  <a:ext uri="{FF2B5EF4-FFF2-40B4-BE49-F238E27FC236}">
                    <a16:creationId xmlns:a16="http://schemas.microsoft.com/office/drawing/2014/main" id="{70EC703D-7760-A4B2-E81D-6A84357C74FB}"/>
                  </a:ext>
                </a:extLst>
              </p:cNvPr>
              <p:cNvSpPr/>
              <p:nvPr/>
            </p:nvSpPr>
            <p:spPr>
              <a:xfrm>
                <a:off x="1152212" y="499152"/>
                <a:ext cx="55759" cy="55372"/>
              </a:xfrm>
              <a:custGeom>
                <a:avLst/>
                <a:gdLst>
                  <a:gd name="connsiteX0" fmla="*/ 9825 w 55759"/>
                  <a:gd name="connsiteY0" fmla="*/ 55372 h 55372"/>
                  <a:gd name="connsiteX1" fmla="*/ 0 w 55759"/>
                  <a:gd name="connsiteY1" fmla="*/ 10887 h 55372"/>
                  <a:gd name="connsiteX2" fmla="*/ 43093 w 55759"/>
                  <a:gd name="connsiteY2" fmla="*/ 1353 h 55372"/>
                  <a:gd name="connsiteX3" fmla="*/ 52918 w 55759"/>
                  <a:gd name="connsiteY3" fmla="*/ 45852 h 55372"/>
                  <a:gd name="connsiteX4" fmla="*/ 9825 w 55759"/>
                  <a:gd name="connsiteY4" fmla="*/ 55372 h 5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59" h="55372">
                    <a:moveTo>
                      <a:pt x="9825" y="55372"/>
                    </a:moveTo>
                    <a:lnTo>
                      <a:pt x="0" y="10887"/>
                    </a:lnTo>
                    <a:cubicBezTo>
                      <a:pt x="0" y="10887"/>
                      <a:pt x="33812" y="-4574"/>
                      <a:pt x="43093" y="1353"/>
                    </a:cubicBezTo>
                    <a:cubicBezTo>
                      <a:pt x="52693" y="7479"/>
                      <a:pt x="60026" y="36955"/>
                      <a:pt x="52918" y="45852"/>
                    </a:cubicBezTo>
                    <a:cubicBezTo>
                      <a:pt x="46024" y="54471"/>
                      <a:pt x="9825" y="55372"/>
                      <a:pt x="9825" y="55372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1" name="任意多边形: 形状 940">
                <a:extLst>
                  <a:ext uri="{FF2B5EF4-FFF2-40B4-BE49-F238E27FC236}">
                    <a16:creationId xmlns:a16="http://schemas.microsoft.com/office/drawing/2014/main" id="{38036507-F4D0-8544-A595-32B0CFAE3018}"/>
                  </a:ext>
                </a:extLst>
              </p:cNvPr>
              <p:cNvSpPr/>
              <p:nvPr/>
            </p:nvSpPr>
            <p:spPr>
              <a:xfrm>
                <a:off x="1101309" y="433134"/>
                <a:ext cx="63074" cy="63008"/>
              </a:xfrm>
              <a:custGeom>
                <a:avLst/>
                <a:gdLst>
                  <a:gd name="connsiteX0" fmla="*/ 0 w 63074"/>
                  <a:gd name="connsiteY0" fmla="*/ 35297 h 63008"/>
                  <a:gd name="connsiteX1" fmla="*/ 36159 w 63074"/>
                  <a:gd name="connsiteY1" fmla="*/ 63009 h 63008"/>
                  <a:gd name="connsiteX2" fmla="*/ 63022 w 63074"/>
                  <a:gd name="connsiteY2" fmla="*/ 27991 h 63008"/>
                  <a:gd name="connsiteX3" fmla="*/ 26890 w 63074"/>
                  <a:gd name="connsiteY3" fmla="*/ 252 h 63008"/>
                  <a:gd name="connsiteX4" fmla="*/ 0 w 63074"/>
                  <a:gd name="connsiteY4" fmla="*/ 35297 h 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74" h="63008">
                    <a:moveTo>
                      <a:pt x="0" y="35297"/>
                    </a:moveTo>
                    <a:lnTo>
                      <a:pt x="36159" y="63009"/>
                    </a:lnTo>
                    <a:cubicBezTo>
                      <a:pt x="36159" y="63009"/>
                      <a:pt x="64454" y="38943"/>
                      <a:pt x="63022" y="27991"/>
                    </a:cubicBezTo>
                    <a:cubicBezTo>
                      <a:pt x="61537" y="16694"/>
                      <a:pt x="37949" y="-2413"/>
                      <a:pt x="26890" y="252"/>
                    </a:cubicBezTo>
                    <a:cubicBezTo>
                      <a:pt x="16163" y="2851"/>
                      <a:pt x="0" y="35297"/>
                      <a:pt x="0" y="35297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2" name="任意多边形: 形状 941">
                <a:extLst>
                  <a:ext uri="{FF2B5EF4-FFF2-40B4-BE49-F238E27FC236}">
                    <a16:creationId xmlns:a16="http://schemas.microsoft.com/office/drawing/2014/main" id="{30001F8A-E927-74E0-9CA5-C456FEC01DA5}"/>
                  </a:ext>
                </a:extLst>
              </p:cNvPr>
              <p:cNvSpPr/>
              <p:nvPr/>
            </p:nvSpPr>
            <p:spPr>
              <a:xfrm>
                <a:off x="990047" y="607178"/>
                <a:ext cx="63063" cy="62998"/>
              </a:xfrm>
              <a:custGeom>
                <a:avLst/>
                <a:gdLst>
                  <a:gd name="connsiteX0" fmla="*/ 63063 w 63063"/>
                  <a:gd name="connsiteY0" fmla="*/ 27726 h 62998"/>
                  <a:gd name="connsiteX1" fmla="*/ 26918 w 63063"/>
                  <a:gd name="connsiteY1" fmla="*/ 0 h 62998"/>
                  <a:gd name="connsiteX2" fmla="*/ 54 w 63063"/>
                  <a:gd name="connsiteY2" fmla="*/ 35018 h 62998"/>
                  <a:gd name="connsiteX3" fmla="*/ 36200 w 63063"/>
                  <a:gd name="connsiteY3" fmla="*/ 62744 h 62998"/>
                  <a:gd name="connsiteX4" fmla="*/ 63063 w 63063"/>
                  <a:gd name="connsiteY4" fmla="*/ 27726 h 6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63" h="62998">
                    <a:moveTo>
                      <a:pt x="63063" y="27726"/>
                    </a:moveTo>
                    <a:lnTo>
                      <a:pt x="26918" y="0"/>
                    </a:lnTo>
                    <a:cubicBezTo>
                      <a:pt x="26918" y="0"/>
                      <a:pt x="-1404" y="24079"/>
                      <a:pt x="54" y="35018"/>
                    </a:cubicBezTo>
                    <a:cubicBezTo>
                      <a:pt x="1540" y="46315"/>
                      <a:pt x="25141" y="65422"/>
                      <a:pt x="36200" y="62744"/>
                    </a:cubicBezTo>
                    <a:cubicBezTo>
                      <a:pt x="46927" y="60158"/>
                      <a:pt x="63063" y="27726"/>
                      <a:pt x="63063" y="27726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3" name="任意多边形: 形状 942">
                <a:extLst>
                  <a:ext uri="{FF2B5EF4-FFF2-40B4-BE49-F238E27FC236}">
                    <a16:creationId xmlns:a16="http://schemas.microsoft.com/office/drawing/2014/main" id="{CDFBAC24-83ED-0F8B-49B5-51879DA5C8E7}"/>
                  </a:ext>
                </a:extLst>
              </p:cNvPr>
              <p:cNvSpPr/>
              <p:nvPr/>
            </p:nvSpPr>
            <p:spPr>
              <a:xfrm>
                <a:off x="1141339" y="571125"/>
                <a:ext cx="59332" cy="59463"/>
              </a:xfrm>
              <a:custGeom>
                <a:avLst/>
                <a:gdLst>
                  <a:gd name="connsiteX0" fmla="*/ 0 w 59332"/>
                  <a:gd name="connsiteY0" fmla="*/ 41953 h 59463"/>
                  <a:gd name="connsiteX1" fmla="*/ 17741 w 59332"/>
                  <a:gd name="connsiteY1" fmla="*/ 0 h 59463"/>
                  <a:gd name="connsiteX2" fmla="*/ 58395 w 59332"/>
                  <a:gd name="connsiteY2" fmla="*/ 17184 h 59463"/>
                  <a:gd name="connsiteX3" fmla="*/ 40653 w 59332"/>
                  <a:gd name="connsiteY3" fmla="*/ 59150 h 59463"/>
                  <a:gd name="connsiteX4" fmla="*/ 0 w 59332"/>
                  <a:gd name="connsiteY4" fmla="*/ 41953 h 5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32" h="59463">
                    <a:moveTo>
                      <a:pt x="0" y="41953"/>
                    </a:moveTo>
                    <a:lnTo>
                      <a:pt x="17741" y="0"/>
                    </a:lnTo>
                    <a:cubicBezTo>
                      <a:pt x="17741" y="0"/>
                      <a:pt x="54244" y="6948"/>
                      <a:pt x="58395" y="17184"/>
                    </a:cubicBezTo>
                    <a:cubicBezTo>
                      <a:pt x="62664" y="27725"/>
                      <a:pt x="51592" y="56008"/>
                      <a:pt x="40653" y="59150"/>
                    </a:cubicBezTo>
                    <a:cubicBezTo>
                      <a:pt x="30033" y="62200"/>
                      <a:pt x="0" y="41953"/>
                      <a:pt x="0" y="41953"/>
                    </a:cubicBezTo>
                    <a:close/>
                  </a:path>
                </a:pathLst>
              </a:custGeom>
              <a:grpFill/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12893AE-C0CE-0B6C-7E8C-94F40A9EF42D}"/>
                </a:ext>
              </a:extLst>
            </p:cNvPr>
            <p:cNvGrpSpPr/>
            <p:nvPr/>
          </p:nvGrpSpPr>
          <p:grpSpPr>
            <a:xfrm>
              <a:off x="9252498" y="2042848"/>
              <a:ext cx="1385246" cy="1907440"/>
              <a:chOff x="1396968" y="616592"/>
              <a:chExt cx="546991" cy="753189"/>
            </a:xfrm>
          </p:grpSpPr>
          <p:sp>
            <p:nvSpPr>
              <p:cNvPr id="920" name="任意多边形: 形状 919">
                <a:extLst>
                  <a:ext uri="{FF2B5EF4-FFF2-40B4-BE49-F238E27FC236}">
                    <a16:creationId xmlns:a16="http://schemas.microsoft.com/office/drawing/2014/main" id="{B8C68685-B63D-1D17-668A-C48D41CDEC5D}"/>
                  </a:ext>
                </a:extLst>
              </p:cNvPr>
              <p:cNvSpPr/>
              <p:nvPr/>
            </p:nvSpPr>
            <p:spPr>
              <a:xfrm>
                <a:off x="1396968" y="616592"/>
                <a:ext cx="546991" cy="753189"/>
              </a:xfrm>
              <a:custGeom>
                <a:avLst/>
                <a:gdLst>
                  <a:gd name="connsiteX0" fmla="*/ 0 w 546991"/>
                  <a:gd name="connsiteY0" fmla="*/ 0 h 753189"/>
                  <a:gd name="connsiteX1" fmla="*/ 546992 w 546991"/>
                  <a:gd name="connsiteY1" fmla="*/ 0 h 753189"/>
                  <a:gd name="connsiteX2" fmla="*/ 546992 w 546991"/>
                  <a:gd name="connsiteY2" fmla="*/ 753189 h 753189"/>
                  <a:gd name="connsiteX3" fmla="*/ 0 w 546991"/>
                  <a:gd name="connsiteY3" fmla="*/ 753189 h 75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6991" h="753189">
                    <a:moveTo>
                      <a:pt x="0" y="0"/>
                    </a:moveTo>
                    <a:lnTo>
                      <a:pt x="546992" y="0"/>
                    </a:lnTo>
                    <a:lnTo>
                      <a:pt x="546992" y="753189"/>
                    </a:lnTo>
                    <a:lnTo>
                      <a:pt x="0" y="753189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1" name="任意多边形: 形状 920">
                <a:extLst>
                  <a:ext uri="{FF2B5EF4-FFF2-40B4-BE49-F238E27FC236}">
                    <a16:creationId xmlns:a16="http://schemas.microsoft.com/office/drawing/2014/main" id="{8B00FB03-25AC-900F-33DF-0149C39AA5FB}"/>
                  </a:ext>
                </a:extLst>
              </p:cNvPr>
              <p:cNvSpPr/>
              <p:nvPr/>
            </p:nvSpPr>
            <p:spPr>
              <a:xfrm>
                <a:off x="1409763" y="638974"/>
                <a:ext cx="510435" cy="66403"/>
              </a:xfrm>
              <a:custGeom>
                <a:avLst/>
                <a:gdLst>
                  <a:gd name="connsiteX0" fmla="*/ 0 w 510435"/>
                  <a:gd name="connsiteY0" fmla="*/ 0 h 66403"/>
                  <a:gd name="connsiteX1" fmla="*/ 510436 w 510435"/>
                  <a:gd name="connsiteY1" fmla="*/ 0 h 66403"/>
                  <a:gd name="connsiteX2" fmla="*/ 510436 w 510435"/>
                  <a:gd name="connsiteY2" fmla="*/ 66403 h 66403"/>
                  <a:gd name="connsiteX3" fmla="*/ 0 w 510435"/>
                  <a:gd name="connsiteY3" fmla="*/ 66403 h 66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435" h="66403">
                    <a:moveTo>
                      <a:pt x="0" y="0"/>
                    </a:moveTo>
                    <a:lnTo>
                      <a:pt x="510436" y="0"/>
                    </a:lnTo>
                    <a:lnTo>
                      <a:pt x="510436" y="66403"/>
                    </a:lnTo>
                    <a:lnTo>
                      <a:pt x="0" y="66403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2" name="任意多边形: 形状 921">
                <a:extLst>
                  <a:ext uri="{FF2B5EF4-FFF2-40B4-BE49-F238E27FC236}">
                    <a16:creationId xmlns:a16="http://schemas.microsoft.com/office/drawing/2014/main" id="{9D9DAC24-04D6-FB41-AB34-09BA519143AB}"/>
                  </a:ext>
                </a:extLst>
              </p:cNvPr>
              <p:cNvSpPr/>
              <p:nvPr/>
            </p:nvSpPr>
            <p:spPr>
              <a:xfrm>
                <a:off x="1417096" y="738619"/>
                <a:ext cx="193919" cy="599273"/>
              </a:xfrm>
              <a:custGeom>
                <a:avLst/>
                <a:gdLst>
                  <a:gd name="connsiteX0" fmla="*/ 0 w 193919"/>
                  <a:gd name="connsiteY0" fmla="*/ 0 h 599273"/>
                  <a:gd name="connsiteX1" fmla="*/ 193919 w 193919"/>
                  <a:gd name="connsiteY1" fmla="*/ 0 h 599273"/>
                  <a:gd name="connsiteX2" fmla="*/ 193919 w 193919"/>
                  <a:gd name="connsiteY2" fmla="*/ 599274 h 599273"/>
                  <a:gd name="connsiteX3" fmla="*/ 0 w 193919"/>
                  <a:gd name="connsiteY3" fmla="*/ 599274 h 59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919" h="599273">
                    <a:moveTo>
                      <a:pt x="0" y="0"/>
                    </a:moveTo>
                    <a:lnTo>
                      <a:pt x="193919" y="0"/>
                    </a:lnTo>
                    <a:lnTo>
                      <a:pt x="193919" y="599274"/>
                    </a:lnTo>
                    <a:lnTo>
                      <a:pt x="0" y="599274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3" name="任意多边形: 形状 922">
                <a:extLst>
                  <a:ext uri="{FF2B5EF4-FFF2-40B4-BE49-F238E27FC236}">
                    <a16:creationId xmlns:a16="http://schemas.microsoft.com/office/drawing/2014/main" id="{708ECE7E-07F6-5F65-B384-539118B792C2}"/>
                  </a:ext>
                </a:extLst>
              </p:cNvPr>
              <p:cNvSpPr/>
              <p:nvPr/>
            </p:nvSpPr>
            <p:spPr>
              <a:xfrm>
                <a:off x="1433564" y="1127213"/>
                <a:ext cx="151833" cy="174109"/>
              </a:xfrm>
              <a:custGeom>
                <a:avLst/>
                <a:gdLst>
                  <a:gd name="connsiteX0" fmla="*/ 0 w 151833"/>
                  <a:gd name="connsiteY0" fmla="*/ 0 h 174109"/>
                  <a:gd name="connsiteX1" fmla="*/ 151834 w 151833"/>
                  <a:gd name="connsiteY1" fmla="*/ 0 h 174109"/>
                  <a:gd name="connsiteX2" fmla="*/ 151834 w 151833"/>
                  <a:gd name="connsiteY2" fmla="*/ 174110 h 174109"/>
                  <a:gd name="connsiteX3" fmla="*/ 0 w 151833"/>
                  <a:gd name="connsiteY3" fmla="*/ 174110 h 17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833" h="174109">
                    <a:moveTo>
                      <a:pt x="0" y="0"/>
                    </a:moveTo>
                    <a:lnTo>
                      <a:pt x="151834" y="0"/>
                    </a:lnTo>
                    <a:lnTo>
                      <a:pt x="151834" y="174110"/>
                    </a:lnTo>
                    <a:lnTo>
                      <a:pt x="0" y="174110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4" name="任意多边形: 形状 923">
                <a:extLst>
                  <a:ext uri="{FF2B5EF4-FFF2-40B4-BE49-F238E27FC236}">
                    <a16:creationId xmlns:a16="http://schemas.microsoft.com/office/drawing/2014/main" id="{D198A27C-4AA8-7D21-E8B7-B59B9D502875}"/>
                  </a:ext>
                </a:extLst>
              </p:cNvPr>
              <p:cNvSpPr/>
              <p:nvPr/>
            </p:nvSpPr>
            <p:spPr>
              <a:xfrm>
                <a:off x="1433564" y="784112"/>
                <a:ext cx="151833" cy="24569"/>
              </a:xfrm>
              <a:custGeom>
                <a:avLst/>
                <a:gdLst>
                  <a:gd name="connsiteX0" fmla="*/ 0 w 151833"/>
                  <a:gd name="connsiteY0" fmla="*/ 0 h 24569"/>
                  <a:gd name="connsiteX1" fmla="*/ 151834 w 151833"/>
                  <a:gd name="connsiteY1" fmla="*/ 0 h 24569"/>
                  <a:gd name="connsiteX2" fmla="*/ 151834 w 151833"/>
                  <a:gd name="connsiteY2" fmla="*/ 24570 h 24569"/>
                  <a:gd name="connsiteX3" fmla="*/ 0 w 151833"/>
                  <a:gd name="connsiteY3" fmla="*/ 24570 h 2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833" h="24569">
                    <a:moveTo>
                      <a:pt x="0" y="0"/>
                    </a:moveTo>
                    <a:lnTo>
                      <a:pt x="151834" y="0"/>
                    </a:lnTo>
                    <a:lnTo>
                      <a:pt x="151834" y="24570"/>
                    </a:lnTo>
                    <a:lnTo>
                      <a:pt x="0" y="24570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5" name="任意多边形: 形状 924">
                <a:extLst>
                  <a:ext uri="{FF2B5EF4-FFF2-40B4-BE49-F238E27FC236}">
                    <a16:creationId xmlns:a16="http://schemas.microsoft.com/office/drawing/2014/main" id="{49F79982-B498-CD96-95CE-4B25E01B0F73}"/>
                  </a:ext>
                </a:extLst>
              </p:cNvPr>
              <p:cNvSpPr/>
              <p:nvPr/>
            </p:nvSpPr>
            <p:spPr>
              <a:xfrm>
                <a:off x="1433564" y="839457"/>
                <a:ext cx="151833" cy="24596"/>
              </a:xfrm>
              <a:custGeom>
                <a:avLst/>
                <a:gdLst>
                  <a:gd name="connsiteX0" fmla="*/ 0 w 151833"/>
                  <a:gd name="connsiteY0" fmla="*/ 0 h 24596"/>
                  <a:gd name="connsiteX1" fmla="*/ 151834 w 151833"/>
                  <a:gd name="connsiteY1" fmla="*/ 0 h 24596"/>
                  <a:gd name="connsiteX2" fmla="*/ 151834 w 151833"/>
                  <a:gd name="connsiteY2" fmla="*/ 24596 h 24596"/>
                  <a:gd name="connsiteX3" fmla="*/ 0 w 151833"/>
                  <a:gd name="connsiteY3" fmla="*/ 24596 h 24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833" h="24596">
                    <a:moveTo>
                      <a:pt x="0" y="0"/>
                    </a:moveTo>
                    <a:lnTo>
                      <a:pt x="151834" y="0"/>
                    </a:lnTo>
                    <a:lnTo>
                      <a:pt x="151834" y="24596"/>
                    </a:lnTo>
                    <a:lnTo>
                      <a:pt x="0" y="24596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6" name="任意多边形: 形状 925">
                <a:extLst>
                  <a:ext uri="{FF2B5EF4-FFF2-40B4-BE49-F238E27FC236}">
                    <a16:creationId xmlns:a16="http://schemas.microsoft.com/office/drawing/2014/main" id="{CD8708F0-3433-98CD-FCA5-3E7A6A229AB3}"/>
                  </a:ext>
                </a:extLst>
              </p:cNvPr>
              <p:cNvSpPr/>
              <p:nvPr/>
            </p:nvSpPr>
            <p:spPr>
              <a:xfrm>
                <a:off x="1433564" y="905860"/>
                <a:ext cx="151833" cy="24596"/>
              </a:xfrm>
              <a:custGeom>
                <a:avLst/>
                <a:gdLst>
                  <a:gd name="connsiteX0" fmla="*/ 0 w 151833"/>
                  <a:gd name="connsiteY0" fmla="*/ 0 h 24596"/>
                  <a:gd name="connsiteX1" fmla="*/ 151834 w 151833"/>
                  <a:gd name="connsiteY1" fmla="*/ 0 h 24596"/>
                  <a:gd name="connsiteX2" fmla="*/ 151834 w 151833"/>
                  <a:gd name="connsiteY2" fmla="*/ 24596 h 24596"/>
                  <a:gd name="connsiteX3" fmla="*/ 0 w 151833"/>
                  <a:gd name="connsiteY3" fmla="*/ 24596 h 24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833" h="24596">
                    <a:moveTo>
                      <a:pt x="0" y="0"/>
                    </a:moveTo>
                    <a:lnTo>
                      <a:pt x="151834" y="0"/>
                    </a:lnTo>
                    <a:lnTo>
                      <a:pt x="151834" y="24596"/>
                    </a:lnTo>
                    <a:lnTo>
                      <a:pt x="0" y="24596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7" name="任意多边形: 形状 926">
                <a:extLst>
                  <a:ext uri="{FF2B5EF4-FFF2-40B4-BE49-F238E27FC236}">
                    <a16:creationId xmlns:a16="http://schemas.microsoft.com/office/drawing/2014/main" id="{98DEB7D3-6EE3-BC45-331B-F99A81CB6586}"/>
                  </a:ext>
                </a:extLst>
              </p:cNvPr>
              <p:cNvSpPr/>
              <p:nvPr/>
            </p:nvSpPr>
            <p:spPr>
              <a:xfrm>
                <a:off x="1433564" y="961205"/>
                <a:ext cx="151833" cy="24609"/>
              </a:xfrm>
              <a:custGeom>
                <a:avLst/>
                <a:gdLst>
                  <a:gd name="connsiteX0" fmla="*/ 0 w 151833"/>
                  <a:gd name="connsiteY0" fmla="*/ 0 h 24609"/>
                  <a:gd name="connsiteX1" fmla="*/ 151834 w 151833"/>
                  <a:gd name="connsiteY1" fmla="*/ 0 h 24609"/>
                  <a:gd name="connsiteX2" fmla="*/ 151834 w 151833"/>
                  <a:gd name="connsiteY2" fmla="*/ 24610 h 24609"/>
                  <a:gd name="connsiteX3" fmla="*/ 0 w 151833"/>
                  <a:gd name="connsiteY3" fmla="*/ 24610 h 2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833" h="24609">
                    <a:moveTo>
                      <a:pt x="0" y="0"/>
                    </a:moveTo>
                    <a:lnTo>
                      <a:pt x="151834" y="0"/>
                    </a:lnTo>
                    <a:lnTo>
                      <a:pt x="151834" y="24610"/>
                    </a:lnTo>
                    <a:lnTo>
                      <a:pt x="0" y="24610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8" name="任意多边形: 形状 927">
                <a:extLst>
                  <a:ext uri="{FF2B5EF4-FFF2-40B4-BE49-F238E27FC236}">
                    <a16:creationId xmlns:a16="http://schemas.microsoft.com/office/drawing/2014/main" id="{CD166433-F896-164E-A80C-41ABB4BEC533}"/>
                  </a:ext>
                </a:extLst>
              </p:cNvPr>
              <p:cNvSpPr/>
              <p:nvPr/>
            </p:nvSpPr>
            <p:spPr>
              <a:xfrm>
                <a:off x="1665909" y="738619"/>
                <a:ext cx="254289" cy="29489"/>
              </a:xfrm>
              <a:custGeom>
                <a:avLst/>
                <a:gdLst>
                  <a:gd name="connsiteX0" fmla="*/ 0 w 254289"/>
                  <a:gd name="connsiteY0" fmla="*/ 0 h 29489"/>
                  <a:gd name="connsiteX1" fmla="*/ 254290 w 254289"/>
                  <a:gd name="connsiteY1" fmla="*/ 0 h 29489"/>
                  <a:gd name="connsiteX2" fmla="*/ 254290 w 254289"/>
                  <a:gd name="connsiteY2" fmla="*/ 29489 h 29489"/>
                  <a:gd name="connsiteX3" fmla="*/ 0 w 254289"/>
                  <a:gd name="connsiteY3" fmla="*/ 29489 h 2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289" h="29489">
                    <a:moveTo>
                      <a:pt x="0" y="0"/>
                    </a:moveTo>
                    <a:lnTo>
                      <a:pt x="254290" y="0"/>
                    </a:lnTo>
                    <a:lnTo>
                      <a:pt x="254290" y="29489"/>
                    </a:lnTo>
                    <a:lnTo>
                      <a:pt x="0" y="29489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29" name="任意多边形: 形状 928">
                <a:extLst>
                  <a:ext uri="{FF2B5EF4-FFF2-40B4-BE49-F238E27FC236}">
                    <a16:creationId xmlns:a16="http://schemas.microsoft.com/office/drawing/2014/main" id="{309A7509-1701-F16D-33F2-F5B7A6E9CDA2}"/>
                  </a:ext>
                </a:extLst>
              </p:cNvPr>
              <p:cNvSpPr/>
              <p:nvPr/>
            </p:nvSpPr>
            <p:spPr>
              <a:xfrm>
                <a:off x="1665909" y="793910"/>
                <a:ext cx="254289" cy="29542"/>
              </a:xfrm>
              <a:custGeom>
                <a:avLst/>
                <a:gdLst>
                  <a:gd name="connsiteX0" fmla="*/ 0 w 254289"/>
                  <a:gd name="connsiteY0" fmla="*/ 0 h 29542"/>
                  <a:gd name="connsiteX1" fmla="*/ 254290 w 254289"/>
                  <a:gd name="connsiteY1" fmla="*/ 0 h 29542"/>
                  <a:gd name="connsiteX2" fmla="*/ 254290 w 254289"/>
                  <a:gd name="connsiteY2" fmla="*/ 29542 h 29542"/>
                  <a:gd name="connsiteX3" fmla="*/ 0 w 254289"/>
                  <a:gd name="connsiteY3" fmla="*/ 29542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289" h="29542">
                    <a:moveTo>
                      <a:pt x="0" y="0"/>
                    </a:moveTo>
                    <a:lnTo>
                      <a:pt x="254290" y="0"/>
                    </a:lnTo>
                    <a:lnTo>
                      <a:pt x="254290" y="29542"/>
                    </a:lnTo>
                    <a:lnTo>
                      <a:pt x="0" y="29542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0" name="任意多边形: 形状 929">
                <a:extLst>
                  <a:ext uri="{FF2B5EF4-FFF2-40B4-BE49-F238E27FC236}">
                    <a16:creationId xmlns:a16="http://schemas.microsoft.com/office/drawing/2014/main" id="{49AA5401-AA76-8D2B-37B2-A3470EC83232}"/>
                  </a:ext>
                </a:extLst>
              </p:cNvPr>
              <p:cNvSpPr/>
              <p:nvPr/>
            </p:nvSpPr>
            <p:spPr>
              <a:xfrm>
                <a:off x="1665909" y="860327"/>
                <a:ext cx="254289" cy="29542"/>
              </a:xfrm>
              <a:custGeom>
                <a:avLst/>
                <a:gdLst>
                  <a:gd name="connsiteX0" fmla="*/ 0 w 254289"/>
                  <a:gd name="connsiteY0" fmla="*/ 0 h 29542"/>
                  <a:gd name="connsiteX1" fmla="*/ 254290 w 254289"/>
                  <a:gd name="connsiteY1" fmla="*/ 0 h 29542"/>
                  <a:gd name="connsiteX2" fmla="*/ 254290 w 254289"/>
                  <a:gd name="connsiteY2" fmla="*/ 29542 h 29542"/>
                  <a:gd name="connsiteX3" fmla="*/ 0 w 254289"/>
                  <a:gd name="connsiteY3" fmla="*/ 29542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289" h="29542">
                    <a:moveTo>
                      <a:pt x="0" y="0"/>
                    </a:moveTo>
                    <a:lnTo>
                      <a:pt x="254290" y="0"/>
                    </a:lnTo>
                    <a:lnTo>
                      <a:pt x="254290" y="29542"/>
                    </a:lnTo>
                    <a:lnTo>
                      <a:pt x="0" y="29542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1" name="任意多边形: 形状 930">
                <a:extLst>
                  <a:ext uri="{FF2B5EF4-FFF2-40B4-BE49-F238E27FC236}">
                    <a16:creationId xmlns:a16="http://schemas.microsoft.com/office/drawing/2014/main" id="{3DEBF532-7DFF-0F5C-C623-9C9D6827CAC5}"/>
                  </a:ext>
                </a:extLst>
              </p:cNvPr>
              <p:cNvSpPr/>
              <p:nvPr/>
            </p:nvSpPr>
            <p:spPr>
              <a:xfrm>
                <a:off x="1665909" y="930456"/>
                <a:ext cx="254289" cy="390079"/>
              </a:xfrm>
              <a:custGeom>
                <a:avLst/>
                <a:gdLst>
                  <a:gd name="connsiteX0" fmla="*/ 0 w 254289"/>
                  <a:gd name="connsiteY0" fmla="*/ 0 h 390079"/>
                  <a:gd name="connsiteX1" fmla="*/ 254290 w 254289"/>
                  <a:gd name="connsiteY1" fmla="*/ 0 h 390079"/>
                  <a:gd name="connsiteX2" fmla="*/ 254290 w 254289"/>
                  <a:gd name="connsiteY2" fmla="*/ 390080 h 390079"/>
                  <a:gd name="connsiteX3" fmla="*/ 0 w 254289"/>
                  <a:gd name="connsiteY3" fmla="*/ 390080 h 39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289" h="390079">
                    <a:moveTo>
                      <a:pt x="0" y="0"/>
                    </a:moveTo>
                    <a:lnTo>
                      <a:pt x="254290" y="0"/>
                    </a:lnTo>
                    <a:lnTo>
                      <a:pt x="254290" y="390080"/>
                    </a:lnTo>
                    <a:lnTo>
                      <a:pt x="0" y="390080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2" name="任意多边形: 形状 931">
                <a:extLst>
                  <a:ext uri="{FF2B5EF4-FFF2-40B4-BE49-F238E27FC236}">
                    <a16:creationId xmlns:a16="http://schemas.microsoft.com/office/drawing/2014/main" id="{11E6319E-4947-AC5D-2545-61B081E28BAA}"/>
                  </a:ext>
                </a:extLst>
              </p:cNvPr>
              <p:cNvSpPr/>
              <p:nvPr/>
            </p:nvSpPr>
            <p:spPr>
              <a:xfrm>
                <a:off x="1687867" y="973496"/>
                <a:ext cx="215863" cy="175502"/>
              </a:xfrm>
              <a:custGeom>
                <a:avLst/>
                <a:gdLst>
                  <a:gd name="connsiteX0" fmla="*/ 0 w 215863"/>
                  <a:gd name="connsiteY0" fmla="*/ 0 h 175502"/>
                  <a:gd name="connsiteX1" fmla="*/ 215864 w 215863"/>
                  <a:gd name="connsiteY1" fmla="*/ 0 h 175502"/>
                  <a:gd name="connsiteX2" fmla="*/ 215864 w 215863"/>
                  <a:gd name="connsiteY2" fmla="*/ 175502 h 175502"/>
                  <a:gd name="connsiteX3" fmla="*/ 0 w 215863"/>
                  <a:gd name="connsiteY3" fmla="*/ 175502 h 17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863" h="175502">
                    <a:moveTo>
                      <a:pt x="0" y="0"/>
                    </a:moveTo>
                    <a:lnTo>
                      <a:pt x="215864" y="0"/>
                    </a:lnTo>
                    <a:lnTo>
                      <a:pt x="215864" y="175502"/>
                    </a:lnTo>
                    <a:lnTo>
                      <a:pt x="0" y="175502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3" name="任意多边形: 形状 932">
                <a:extLst>
                  <a:ext uri="{FF2B5EF4-FFF2-40B4-BE49-F238E27FC236}">
                    <a16:creationId xmlns:a16="http://schemas.microsoft.com/office/drawing/2014/main" id="{F132ED4D-BA3E-BFC3-EE50-ABDACEB5A6E9}"/>
                  </a:ext>
                </a:extLst>
              </p:cNvPr>
              <p:cNvSpPr/>
              <p:nvPr/>
            </p:nvSpPr>
            <p:spPr>
              <a:xfrm>
                <a:off x="1417096" y="655561"/>
                <a:ext cx="277148" cy="31398"/>
              </a:xfrm>
              <a:custGeom>
                <a:avLst/>
                <a:gdLst>
                  <a:gd name="connsiteX0" fmla="*/ 0 w 277148"/>
                  <a:gd name="connsiteY0" fmla="*/ 0 h 31398"/>
                  <a:gd name="connsiteX1" fmla="*/ 277149 w 277148"/>
                  <a:gd name="connsiteY1" fmla="*/ 0 h 31398"/>
                  <a:gd name="connsiteX2" fmla="*/ 277149 w 277148"/>
                  <a:gd name="connsiteY2" fmla="*/ 31398 h 31398"/>
                  <a:gd name="connsiteX3" fmla="*/ 0 w 277148"/>
                  <a:gd name="connsiteY3" fmla="*/ 31398 h 3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148" h="31398">
                    <a:moveTo>
                      <a:pt x="0" y="0"/>
                    </a:moveTo>
                    <a:lnTo>
                      <a:pt x="277149" y="0"/>
                    </a:lnTo>
                    <a:lnTo>
                      <a:pt x="277149" y="31398"/>
                    </a:lnTo>
                    <a:lnTo>
                      <a:pt x="0" y="31398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4" name="任意多边形: 形状 933">
                <a:extLst>
                  <a:ext uri="{FF2B5EF4-FFF2-40B4-BE49-F238E27FC236}">
                    <a16:creationId xmlns:a16="http://schemas.microsoft.com/office/drawing/2014/main" id="{77F1ECEA-3475-F378-4618-61E79167444B}"/>
                  </a:ext>
                </a:extLst>
              </p:cNvPr>
              <p:cNvSpPr/>
              <p:nvPr/>
            </p:nvSpPr>
            <p:spPr>
              <a:xfrm>
                <a:off x="1800360" y="655561"/>
                <a:ext cx="109761" cy="31398"/>
              </a:xfrm>
              <a:custGeom>
                <a:avLst/>
                <a:gdLst>
                  <a:gd name="connsiteX0" fmla="*/ 0 w 109761"/>
                  <a:gd name="connsiteY0" fmla="*/ 0 h 31398"/>
                  <a:gd name="connsiteX1" fmla="*/ 109762 w 109761"/>
                  <a:gd name="connsiteY1" fmla="*/ 0 h 31398"/>
                  <a:gd name="connsiteX2" fmla="*/ 109762 w 109761"/>
                  <a:gd name="connsiteY2" fmla="*/ 31398 h 31398"/>
                  <a:gd name="connsiteX3" fmla="*/ 0 w 109761"/>
                  <a:gd name="connsiteY3" fmla="*/ 31398 h 3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61" h="31398">
                    <a:moveTo>
                      <a:pt x="0" y="0"/>
                    </a:moveTo>
                    <a:lnTo>
                      <a:pt x="109762" y="0"/>
                    </a:lnTo>
                    <a:lnTo>
                      <a:pt x="109762" y="31398"/>
                    </a:lnTo>
                    <a:lnTo>
                      <a:pt x="0" y="31398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9D7E8C6-24C0-7906-6D55-756F4A6166E8}"/>
                </a:ext>
              </a:extLst>
            </p:cNvPr>
            <p:cNvGrpSpPr/>
            <p:nvPr/>
          </p:nvGrpSpPr>
          <p:grpSpPr>
            <a:xfrm>
              <a:off x="7203988" y="3464899"/>
              <a:ext cx="1913047" cy="1098916"/>
              <a:chOff x="588075" y="1178116"/>
              <a:chExt cx="755403" cy="433928"/>
            </a:xfrm>
          </p:grpSpPr>
          <p:sp>
            <p:nvSpPr>
              <p:cNvPr id="905" name="任意多边形: 形状 904">
                <a:extLst>
                  <a:ext uri="{FF2B5EF4-FFF2-40B4-BE49-F238E27FC236}">
                    <a16:creationId xmlns:a16="http://schemas.microsoft.com/office/drawing/2014/main" id="{E78EA972-7E80-C125-9563-506185B98F52}"/>
                  </a:ext>
                </a:extLst>
              </p:cNvPr>
              <p:cNvSpPr/>
              <p:nvPr/>
            </p:nvSpPr>
            <p:spPr>
              <a:xfrm>
                <a:off x="588075" y="1178116"/>
                <a:ext cx="755403" cy="433928"/>
              </a:xfrm>
              <a:custGeom>
                <a:avLst/>
                <a:gdLst>
                  <a:gd name="connsiteX0" fmla="*/ 0 w 755403"/>
                  <a:gd name="connsiteY0" fmla="*/ 0 h 433928"/>
                  <a:gd name="connsiteX1" fmla="*/ 755404 w 755403"/>
                  <a:gd name="connsiteY1" fmla="*/ 0 h 433928"/>
                  <a:gd name="connsiteX2" fmla="*/ 755404 w 755403"/>
                  <a:gd name="connsiteY2" fmla="*/ 433929 h 433928"/>
                  <a:gd name="connsiteX3" fmla="*/ 0 w 755403"/>
                  <a:gd name="connsiteY3" fmla="*/ 433929 h 4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5403" h="433928">
                    <a:moveTo>
                      <a:pt x="0" y="0"/>
                    </a:moveTo>
                    <a:lnTo>
                      <a:pt x="755404" y="0"/>
                    </a:lnTo>
                    <a:lnTo>
                      <a:pt x="755404" y="433929"/>
                    </a:lnTo>
                    <a:lnTo>
                      <a:pt x="0" y="433929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06" name="任意多边形: 形状 905">
                <a:extLst>
                  <a:ext uri="{FF2B5EF4-FFF2-40B4-BE49-F238E27FC236}">
                    <a16:creationId xmlns:a16="http://schemas.microsoft.com/office/drawing/2014/main" id="{C64272AC-C9EF-B650-928F-3366E37B231C}"/>
                  </a:ext>
                </a:extLst>
              </p:cNvPr>
              <p:cNvSpPr/>
              <p:nvPr/>
            </p:nvSpPr>
            <p:spPr>
              <a:xfrm>
                <a:off x="605750" y="1190991"/>
                <a:ext cx="704911" cy="38266"/>
              </a:xfrm>
              <a:custGeom>
                <a:avLst/>
                <a:gdLst>
                  <a:gd name="connsiteX0" fmla="*/ 0 w 704911"/>
                  <a:gd name="connsiteY0" fmla="*/ 0 h 38266"/>
                  <a:gd name="connsiteX1" fmla="*/ 704912 w 704911"/>
                  <a:gd name="connsiteY1" fmla="*/ 0 h 38266"/>
                  <a:gd name="connsiteX2" fmla="*/ 704912 w 704911"/>
                  <a:gd name="connsiteY2" fmla="*/ 38267 h 38266"/>
                  <a:gd name="connsiteX3" fmla="*/ 0 w 704911"/>
                  <a:gd name="connsiteY3" fmla="*/ 38267 h 3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911" h="38266">
                    <a:moveTo>
                      <a:pt x="0" y="0"/>
                    </a:moveTo>
                    <a:lnTo>
                      <a:pt x="704912" y="0"/>
                    </a:lnTo>
                    <a:lnTo>
                      <a:pt x="704912" y="38267"/>
                    </a:lnTo>
                    <a:lnTo>
                      <a:pt x="0" y="38267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07" name="任意多边形: 形状 906">
                <a:extLst>
                  <a:ext uri="{FF2B5EF4-FFF2-40B4-BE49-F238E27FC236}">
                    <a16:creationId xmlns:a16="http://schemas.microsoft.com/office/drawing/2014/main" id="{2B77741C-3672-6FF5-B457-09638F520BD4}"/>
                  </a:ext>
                </a:extLst>
              </p:cNvPr>
              <p:cNvSpPr/>
              <p:nvPr/>
            </p:nvSpPr>
            <p:spPr>
              <a:xfrm>
                <a:off x="615867" y="1248404"/>
                <a:ext cx="267814" cy="345262"/>
              </a:xfrm>
              <a:custGeom>
                <a:avLst/>
                <a:gdLst>
                  <a:gd name="connsiteX0" fmla="*/ 0 w 267814"/>
                  <a:gd name="connsiteY0" fmla="*/ 0 h 345262"/>
                  <a:gd name="connsiteX1" fmla="*/ 267814 w 267814"/>
                  <a:gd name="connsiteY1" fmla="*/ 0 h 345262"/>
                  <a:gd name="connsiteX2" fmla="*/ 267814 w 267814"/>
                  <a:gd name="connsiteY2" fmla="*/ 345263 h 345262"/>
                  <a:gd name="connsiteX3" fmla="*/ 0 w 267814"/>
                  <a:gd name="connsiteY3" fmla="*/ 345263 h 34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14" h="345262">
                    <a:moveTo>
                      <a:pt x="0" y="0"/>
                    </a:moveTo>
                    <a:lnTo>
                      <a:pt x="267814" y="0"/>
                    </a:lnTo>
                    <a:lnTo>
                      <a:pt x="267814" y="345263"/>
                    </a:lnTo>
                    <a:lnTo>
                      <a:pt x="0" y="345263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08" name="任意多边形: 形状 907">
                <a:extLst>
                  <a:ext uri="{FF2B5EF4-FFF2-40B4-BE49-F238E27FC236}">
                    <a16:creationId xmlns:a16="http://schemas.microsoft.com/office/drawing/2014/main" id="{88B0B42C-9C54-3A2A-0E1B-22DDFF406C8D}"/>
                  </a:ext>
                </a:extLst>
              </p:cNvPr>
              <p:cNvSpPr/>
              <p:nvPr/>
            </p:nvSpPr>
            <p:spPr>
              <a:xfrm>
                <a:off x="638620" y="1472303"/>
                <a:ext cx="209671" cy="100307"/>
              </a:xfrm>
              <a:custGeom>
                <a:avLst/>
                <a:gdLst>
                  <a:gd name="connsiteX0" fmla="*/ 0 w 209671"/>
                  <a:gd name="connsiteY0" fmla="*/ 0 h 100307"/>
                  <a:gd name="connsiteX1" fmla="*/ 209672 w 209671"/>
                  <a:gd name="connsiteY1" fmla="*/ 0 h 100307"/>
                  <a:gd name="connsiteX2" fmla="*/ 209672 w 209671"/>
                  <a:gd name="connsiteY2" fmla="*/ 100308 h 100307"/>
                  <a:gd name="connsiteX3" fmla="*/ 0 w 209671"/>
                  <a:gd name="connsiteY3" fmla="*/ 100308 h 10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671" h="100307">
                    <a:moveTo>
                      <a:pt x="0" y="0"/>
                    </a:moveTo>
                    <a:lnTo>
                      <a:pt x="209672" y="0"/>
                    </a:lnTo>
                    <a:lnTo>
                      <a:pt x="209672" y="100308"/>
                    </a:lnTo>
                    <a:lnTo>
                      <a:pt x="0" y="100308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09" name="任意多边形: 形状 908">
                <a:extLst>
                  <a:ext uri="{FF2B5EF4-FFF2-40B4-BE49-F238E27FC236}">
                    <a16:creationId xmlns:a16="http://schemas.microsoft.com/office/drawing/2014/main" id="{8C52F7F8-0882-3D7D-3B85-BD0C10458089}"/>
                  </a:ext>
                </a:extLst>
              </p:cNvPr>
              <p:cNvSpPr/>
              <p:nvPr/>
            </p:nvSpPr>
            <p:spPr>
              <a:xfrm>
                <a:off x="638620" y="1274618"/>
                <a:ext cx="209671" cy="14161"/>
              </a:xfrm>
              <a:custGeom>
                <a:avLst/>
                <a:gdLst>
                  <a:gd name="connsiteX0" fmla="*/ 0 w 209671"/>
                  <a:gd name="connsiteY0" fmla="*/ 0 h 14161"/>
                  <a:gd name="connsiteX1" fmla="*/ 209672 w 209671"/>
                  <a:gd name="connsiteY1" fmla="*/ 0 h 14161"/>
                  <a:gd name="connsiteX2" fmla="*/ 209672 w 209671"/>
                  <a:gd name="connsiteY2" fmla="*/ 14161 h 14161"/>
                  <a:gd name="connsiteX3" fmla="*/ 0 w 209671"/>
                  <a:gd name="connsiteY3" fmla="*/ 14161 h 1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671" h="14161">
                    <a:moveTo>
                      <a:pt x="0" y="0"/>
                    </a:moveTo>
                    <a:lnTo>
                      <a:pt x="209672" y="0"/>
                    </a:lnTo>
                    <a:lnTo>
                      <a:pt x="209672" y="14161"/>
                    </a:lnTo>
                    <a:lnTo>
                      <a:pt x="0" y="14161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0" name="任意多边形: 形状 909">
                <a:extLst>
                  <a:ext uri="{FF2B5EF4-FFF2-40B4-BE49-F238E27FC236}">
                    <a16:creationId xmlns:a16="http://schemas.microsoft.com/office/drawing/2014/main" id="{7DC18B81-43B5-3BE8-E60A-20C2BD5E736D}"/>
                  </a:ext>
                </a:extLst>
              </p:cNvPr>
              <p:cNvSpPr/>
              <p:nvPr/>
            </p:nvSpPr>
            <p:spPr>
              <a:xfrm>
                <a:off x="638620" y="1306507"/>
                <a:ext cx="209671" cy="14187"/>
              </a:xfrm>
              <a:custGeom>
                <a:avLst/>
                <a:gdLst>
                  <a:gd name="connsiteX0" fmla="*/ 0 w 209671"/>
                  <a:gd name="connsiteY0" fmla="*/ 0 h 14187"/>
                  <a:gd name="connsiteX1" fmla="*/ 209672 w 209671"/>
                  <a:gd name="connsiteY1" fmla="*/ 0 h 14187"/>
                  <a:gd name="connsiteX2" fmla="*/ 209672 w 209671"/>
                  <a:gd name="connsiteY2" fmla="*/ 14188 h 14187"/>
                  <a:gd name="connsiteX3" fmla="*/ 0 w 209671"/>
                  <a:gd name="connsiteY3" fmla="*/ 14188 h 14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671" h="14187">
                    <a:moveTo>
                      <a:pt x="0" y="0"/>
                    </a:moveTo>
                    <a:lnTo>
                      <a:pt x="209672" y="0"/>
                    </a:lnTo>
                    <a:lnTo>
                      <a:pt x="209672" y="14188"/>
                    </a:lnTo>
                    <a:lnTo>
                      <a:pt x="0" y="14188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1" name="任意多边形: 形状 910">
                <a:extLst>
                  <a:ext uri="{FF2B5EF4-FFF2-40B4-BE49-F238E27FC236}">
                    <a16:creationId xmlns:a16="http://schemas.microsoft.com/office/drawing/2014/main" id="{903CCC68-EBE8-ECD3-A14A-D65D919DC099}"/>
                  </a:ext>
                </a:extLst>
              </p:cNvPr>
              <p:cNvSpPr/>
              <p:nvPr/>
            </p:nvSpPr>
            <p:spPr>
              <a:xfrm>
                <a:off x="638620" y="1344774"/>
                <a:ext cx="209671" cy="14174"/>
              </a:xfrm>
              <a:custGeom>
                <a:avLst/>
                <a:gdLst>
                  <a:gd name="connsiteX0" fmla="*/ 0 w 209671"/>
                  <a:gd name="connsiteY0" fmla="*/ 0 h 14174"/>
                  <a:gd name="connsiteX1" fmla="*/ 209672 w 209671"/>
                  <a:gd name="connsiteY1" fmla="*/ 0 h 14174"/>
                  <a:gd name="connsiteX2" fmla="*/ 209672 w 209671"/>
                  <a:gd name="connsiteY2" fmla="*/ 14174 h 14174"/>
                  <a:gd name="connsiteX3" fmla="*/ 0 w 209671"/>
                  <a:gd name="connsiteY3" fmla="*/ 14174 h 14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671" h="14174">
                    <a:moveTo>
                      <a:pt x="0" y="0"/>
                    </a:moveTo>
                    <a:lnTo>
                      <a:pt x="209672" y="0"/>
                    </a:lnTo>
                    <a:lnTo>
                      <a:pt x="209672" y="14174"/>
                    </a:lnTo>
                    <a:lnTo>
                      <a:pt x="0" y="14174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2" name="任意多边形: 形状 911">
                <a:extLst>
                  <a:ext uri="{FF2B5EF4-FFF2-40B4-BE49-F238E27FC236}">
                    <a16:creationId xmlns:a16="http://schemas.microsoft.com/office/drawing/2014/main" id="{E586143A-E16F-0EB9-7EE6-33287F21AEBB}"/>
                  </a:ext>
                </a:extLst>
              </p:cNvPr>
              <p:cNvSpPr/>
              <p:nvPr/>
            </p:nvSpPr>
            <p:spPr>
              <a:xfrm>
                <a:off x="638620" y="1376650"/>
                <a:ext cx="209671" cy="14174"/>
              </a:xfrm>
              <a:custGeom>
                <a:avLst/>
                <a:gdLst>
                  <a:gd name="connsiteX0" fmla="*/ 0 w 209671"/>
                  <a:gd name="connsiteY0" fmla="*/ 0 h 14174"/>
                  <a:gd name="connsiteX1" fmla="*/ 209672 w 209671"/>
                  <a:gd name="connsiteY1" fmla="*/ 0 h 14174"/>
                  <a:gd name="connsiteX2" fmla="*/ 209672 w 209671"/>
                  <a:gd name="connsiteY2" fmla="*/ 14174 h 14174"/>
                  <a:gd name="connsiteX3" fmla="*/ 0 w 209671"/>
                  <a:gd name="connsiteY3" fmla="*/ 14174 h 14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671" h="14174">
                    <a:moveTo>
                      <a:pt x="0" y="0"/>
                    </a:moveTo>
                    <a:lnTo>
                      <a:pt x="209672" y="0"/>
                    </a:lnTo>
                    <a:lnTo>
                      <a:pt x="209672" y="14174"/>
                    </a:lnTo>
                    <a:lnTo>
                      <a:pt x="0" y="14174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3" name="任意多边形: 形状 912">
                <a:extLst>
                  <a:ext uri="{FF2B5EF4-FFF2-40B4-BE49-F238E27FC236}">
                    <a16:creationId xmlns:a16="http://schemas.microsoft.com/office/drawing/2014/main" id="{72195BBC-C9FE-F4B2-0913-9C01B1CD1791}"/>
                  </a:ext>
                </a:extLst>
              </p:cNvPr>
              <p:cNvSpPr/>
              <p:nvPr/>
            </p:nvSpPr>
            <p:spPr>
              <a:xfrm>
                <a:off x="959486" y="1248404"/>
                <a:ext cx="351176" cy="16985"/>
              </a:xfrm>
              <a:custGeom>
                <a:avLst/>
                <a:gdLst>
                  <a:gd name="connsiteX0" fmla="*/ 0 w 351176"/>
                  <a:gd name="connsiteY0" fmla="*/ 0 h 16985"/>
                  <a:gd name="connsiteX1" fmla="*/ 351176 w 351176"/>
                  <a:gd name="connsiteY1" fmla="*/ 0 h 16985"/>
                  <a:gd name="connsiteX2" fmla="*/ 351176 w 351176"/>
                  <a:gd name="connsiteY2" fmla="*/ 16985 h 16985"/>
                  <a:gd name="connsiteX3" fmla="*/ 0 w 351176"/>
                  <a:gd name="connsiteY3" fmla="*/ 16985 h 1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176" h="16985">
                    <a:moveTo>
                      <a:pt x="0" y="0"/>
                    </a:moveTo>
                    <a:lnTo>
                      <a:pt x="351176" y="0"/>
                    </a:lnTo>
                    <a:lnTo>
                      <a:pt x="351176" y="16985"/>
                    </a:lnTo>
                    <a:lnTo>
                      <a:pt x="0" y="16985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4" name="任意多边形: 形状 913">
                <a:extLst>
                  <a:ext uri="{FF2B5EF4-FFF2-40B4-BE49-F238E27FC236}">
                    <a16:creationId xmlns:a16="http://schemas.microsoft.com/office/drawing/2014/main" id="{6E97AB5F-A266-897E-FB44-568E0B0A1849}"/>
                  </a:ext>
                </a:extLst>
              </p:cNvPr>
              <p:cNvSpPr/>
              <p:nvPr/>
            </p:nvSpPr>
            <p:spPr>
              <a:xfrm>
                <a:off x="959486" y="1280267"/>
                <a:ext cx="351176" cy="17011"/>
              </a:xfrm>
              <a:custGeom>
                <a:avLst/>
                <a:gdLst>
                  <a:gd name="connsiteX0" fmla="*/ 0 w 351176"/>
                  <a:gd name="connsiteY0" fmla="*/ 0 h 17011"/>
                  <a:gd name="connsiteX1" fmla="*/ 351176 w 351176"/>
                  <a:gd name="connsiteY1" fmla="*/ 0 h 17011"/>
                  <a:gd name="connsiteX2" fmla="*/ 351176 w 351176"/>
                  <a:gd name="connsiteY2" fmla="*/ 17012 h 17011"/>
                  <a:gd name="connsiteX3" fmla="*/ 0 w 351176"/>
                  <a:gd name="connsiteY3" fmla="*/ 17012 h 17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176" h="17011">
                    <a:moveTo>
                      <a:pt x="0" y="0"/>
                    </a:moveTo>
                    <a:lnTo>
                      <a:pt x="351176" y="0"/>
                    </a:lnTo>
                    <a:lnTo>
                      <a:pt x="351176" y="17012"/>
                    </a:lnTo>
                    <a:lnTo>
                      <a:pt x="0" y="17012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5" name="任意多边形: 形状 914">
                <a:extLst>
                  <a:ext uri="{FF2B5EF4-FFF2-40B4-BE49-F238E27FC236}">
                    <a16:creationId xmlns:a16="http://schemas.microsoft.com/office/drawing/2014/main" id="{F14F9202-2395-1E73-0FFC-DA6DF87F4349}"/>
                  </a:ext>
                </a:extLst>
              </p:cNvPr>
              <p:cNvSpPr/>
              <p:nvPr/>
            </p:nvSpPr>
            <p:spPr>
              <a:xfrm>
                <a:off x="959486" y="1318534"/>
                <a:ext cx="351176" cy="17025"/>
              </a:xfrm>
              <a:custGeom>
                <a:avLst/>
                <a:gdLst>
                  <a:gd name="connsiteX0" fmla="*/ 0 w 351176"/>
                  <a:gd name="connsiteY0" fmla="*/ 0 h 17025"/>
                  <a:gd name="connsiteX1" fmla="*/ 351176 w 351176"/>
                  <a:gd name="connsiteY1" fmla="*/ 0 h 17025"/>
                  <a:gd name="connsiteX2" fmla="*/ 351176 w 351176"/>
                  <a:gd name="connsiteY2" fmla="*/ 17025 h 17025"/>
                  <a:gd name="connsiteX3" fmla="*/ 0 w 351176"/>
                  <a:gd name="connsiteY3" fmla="*/ 17025 h 1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176" h="17025">
                    <a:moveTo>
                      <a:pt x="0" y="0"/>
                    </a:moveTo>
                    <a:lnTo>
                      <a:pt x="351176" y="0"/>
                    </a:lnTo>
                    <a:lnTo>
                      <a:pt x="351176" y="17025"/>
                    </a:lnTo>
                    <a:lnTo>
                      <a:pt x="0" y="17025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6" name="任意多边形: 形状 915">
                <a:extLst>
                  <a:ext uri="{FF2B5EF4-FFF2-40B4-BE49-F238E27FC236}">
                    <a16:creationId xmlns:a16="http://schemas.microsoft.com/office/drawing/2014/main" id="{93B85C3D-B358-6F11-99E8-D716B2D9C056}"/>
                  </a:ext>
                </a:extLst>
              </p:cNvPr>
              <p:cNvSpPr/>
              <p:nvPr/>
            </p:nvSpPr>
            <p:spPr>
              <a:xfrm>
                <a:off x="959486" y="1358948"/>
                <a:ext cx="351176" cy="224734"/>
              </a:xfrm>
              <a:custGeom>
                <a:avLst/>
                <a:gdLst>
                  <a:gd name="connsiteX0" fmla="*/ 0 w 351176"/>
                  <a:gd name="connsiteY0" fmla="*/ 0 h 224734"/>
                  <a:gd name="connsiteX1" fmla="*/ 351176 w 351176"/>
                  <a:gd name="connsiteY1" fmla="*/ 0 h 224734"/>
                  <a:gd name="connsiteX2" fmla="*/ 351176 w 351176"/>
                  <a:gd name="connsiteY2" fmla="*/ 224734 h 224734"/>
                  <a:gd name="connsiteX3" fmla="*/ 0 w 351176"/>
                  <a:gd name="connsiteY3" fmla="*/ 224734 h 22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176" h="224734">
                    <a:moveTo>
                      <a:pt x="0" y="0"/>
                    </a:moveTo>
                    <a:lnTo>
                      <a:pt x="351176" y="0"/>
                    </a:lnTo>
                    <a:lnTo>
                      <a:pt x="351176" y="224734"/>
                    </a:lnTo>
                    <a:lnTo>
                      <a:pt x="0" y="224734"/>
                    </a:lnTo>
                    <a:close/>
                  </a:path>
                </a:pathLst>
              </a:custGeom>
              <a:solidFill>
                <a:srgbClr val="EAF0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7" name="任意多边形: 形状 916">
                <a:extLst>
                  <a:ext uri="{FF2B5EF4-FFF2-40B4-BE49-F238E27FC236}">
                    <a16:creationId xmlns:a16="http://schemas.microsoft.com/office/drawing/2014/main" id="{8416A63F-219D-A8CA-30A0-23115EFCF657}"/>
                  </a:ext>
                </a:extLst>
              </p:cNvPr>
              <p:cNvSpPr/>
              <p:nvPr/>
            </p:nvSpPr>
            <p:spPr>
              <a:xfrm>
                <a:off x="989810" y="1383744"/>
                <a:ext cx="298098" cy="101116"/>
              </a:xfrm>
              <a:custGeom>
                <a:avLst/>
                <a:gdLst>
                  <a:gd name="connsiteX0" fmla="*/ 0 w 298098"/>
                  <a:gd name="connsiteY0" fmla="*/ 0 h 101116"/>
                  <a:gd name="connsiteX1" fmla="*/ 298099 w 298098"/>
                  <a:gd name="connsiteY1" fmla="*/ 0 h 101116"/>
                  <a:gd name="connsiteX2" fmla="*/ 298099 w 298098"/>
                  <a:gd name="connsiteY2" fmla="*/ 101117 h 101116"/>
                  <a:gd name="connsiteX3" fmla="*/ 0 w 298098"/>
                  <a:gd name="connsiteY3" fmla="*/ 101117 h 10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098" h="101116">
                    <a:moveTo>
                      <a:pt x="0" y="0"/>
                    </a:moveTo>
                    <a:lnTo>
                      <a:pt x="298099" y="0"/>
                    </a:lnTo>
                    <a:lnTo>
                      <a:pt x="298099" y="101117"/>
                    </a:lnTo>
                    <a:lnTo>
                      <a:pt x="0" y="101117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8" name="任意多边形: 形状 917">
                <a:extLst>
                  <a:ext uri="{FF2B5EF4-FFF2-40B4-BE49-F238E27FC236}">
                    <a16:creationId xmlns:a16="http://schemas.microsoft.com/office/drawing/2014/main" id="{750563E7-46C5-5289-64AD-F60202DEE82A}"/>
                  </a:ext>
                </a:extLst>
              </p:cNvPr>
              <p:cNvSpPr/>
              <p:nvPr/>
            </p:nvSpPr>
            <p:spPr>
              <a:xfrm>
                <a:off x="615867" y="1200578"/>
                <a:ext cx="382773" cy="18072"/>
              </a:xfrm>
              <a:custGeom>
                <a:avLst/>
                <a:gdLst>
                  <a:gd name="connsiteX0" fmla="*/ 0 w 382773"/>
                  <a:gd name="connsiteY0" fmla="*/ 0 h 18072"/>
                  <a:gd name="connsiteX1" fmla="*/ 382774 w 382773"/>
                  <a:gd name="connsiteY1" fmla="*/ 0 h 18072"/>
                  <a:gd name="connsiteX2" fmla="*/ 382774 w 382773"/>
                  <a:gd name="connsiteY2" fmla="*/ 18073 h 18072"/>
                  <a:gd name="connsiteX3" fmla="*/ 0 w 382773"/>
                  <a:gd name="connsiteY3" fmla="*/ 18073 h 1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2773" h="18072">
                    <a:moveTo>
                      <a:pt x="0" y="0"/>
                    </a:moveTo>
                    <a:lnTo>
                      <a:pt x="382774" y="0"/>
                    </a:lnTo>
                    <a:lnTo>
                      <a:pt x="382774" y="18073"/>
                    </a:lnTo>
                    <a:lnTo>
                      <a:pt x="0" y="18073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9" name="任意多边形: 形状 918">
                <a:extLst>
                  <a:ext uri="{FF2B5EF4-FFF2-40B4-BE49-F238E27FC236}">
                    <a16:creationId xmlns:a16="http://schemas.microsoft.com/office/drawing/2014/main" id="{63D67D69-269E-812E-F44D-DB1EF1D88830}"/>
                  </a:ext>
                </a:extLst>
              </p:cNvPr>
              <p:cNvSpPr/>
              <p:nvPr/>
            </p:nvSpPr>
            <p:spPr>
              <a:xfrm>
                <a:off x="1145158" y="1200578"/>
                <a:ext cx="151581" cy="18072"/>
              </a:xfrm>
              <a:custGeom>
                <a:avLst/>
                <a:gdLst>
                  <a:gd name="connsiteX0" fmla="*/ 0 w 151581"/>
                  <a:gd name="connsiteY0" fmla="*/ 0 h 18072"/>
                  <a:gd name="connsiteX1" fmla="*/ 151582 w 151581"/>
                  <a:gd name="connsiteY1" fmla="*/ 0 h 18072"/>
                  <a:gd name="connsiteX2" fmla="*/ 151582 w 151581"/>
                  <a:gd name="connsiteY2" fmla="*/ 18073 h 18072"/>
                  <a:gd name="connsiteX3" fmla="*/ 0 w 151581"/>
                  <a:gd name="connsiteY3" fmla="*/ 18073 h 1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581" h="18072">
                    <a:moveTo>
                      <a:pt x="0" y="0"/>
                    </a:moveTo>
                    <a:lnTo>
                      <a:pt x="151582" y="0"/>
                    </a:lnTo>
                    <a:lnTo>
                      <a:pt x="151582" y="18073"/>
                    </a:lnTo>
                    <a:lnTo>
                      <a:pt x="0" y="18073"/>
                    </a:lnTo>
                    <a:close/>
                  </a:path>
                </a:pathLst>
              </a:custGeom>
              <a:solidFill>
                <a:srgbClr val="DAE2F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523ADAE-294C-5C58-A28E-E52791CBD302}"/>
                </a:ext>
              </a:extLst>
            </p:cNvPr>
            <p:cNvSpPr/>
            <p:nvPr/>
          </p:nvSpPr>
          <p:spPr>
            <a:xfrm>
              <a:off x="8559151" y="4085646"/>
              <a:ext cx="799222" cy="524776"/>
            </a:xfrm>
            <a:custGeom>
              <a:avLst/>
              <a:gdLst>
                <a:gd name="connsiteX0" fmla="*/ 0 w 315588"/>
                <a:gd name="connsiteY0" fmla="*/ 0 h 207218"/>
                <a:gd name="connsiteX1" fmla="*/ 315588 w 315588"/>
                <a:gd name="connsiteY1" fmla="*/ 0 h 207218"/>
                <a:gd name="connsiteX2" fmla="*/ 315588 w 315588"/>
                <a:gd name="connsiteY2" fmla="*/ 207219 h 207218"/>
                <a:gd name="connsiteX3" fmla="*/ 0 w 315588"/>
                <a:gd name="connsiteY3" fmla="*/ 207219 h 2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588" h="207218">
                  <a:moveTo>
                    <a:pt x="0" y="0"/>
                  </a:moveTo>
                  <a:lnTo>
                    <a:pt x="315588" y="0"/>
                  </a:lnTo>
                  <a:lnTo>
                    <a:pt x="315588" y="207219"/>
                  </a:lnTo>
                  <a:lnTo>
                    <a:pt x="0" y="20721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6B47618-92DC-1CDE-A030-3732CF159DA9}"/>
                </a:ext>
              </a:extLst>
            </p:cNvPr>
            <p:cNvSpPr/>
            <p:nvPr/>
          </p:nvSpPr>
          <p:spPr>
            <a:xfrm>
              <a:off x="7620139" y="2447445"/>
              <a:ext cx="2685508" cy="1546999"/>
            </a:xfrm>
            <a:custGeom>
              <a:avLst/>
              <a:gdLst>
                <a:gd name="connsiteX0" fmla="*/ 1011523 w 1060424"/>
                <a:gd name="connsiteY0" fmla="*/ 0 h 610862"/>
                <a:gd name="connsiteX1" fmla="*/ 952890 w 1060424"/>
                <a:gd name="connsiteY1" fmla="*/ 0 h 610862"/>
                <a:gd name="connsiteX2" fmla="*/ 48888 w 1060424"/>
                <a:gd name="connsiteY2" fmla="*/ 0 h 610862"/>
                <a:gd name="connsiteX3" fmla="*/ 0 w 1060424"/>
                <a:gd name="connsiteY3" fmla="*/ 48874 h 610862"/>
                <a:gd name="connsiteX4" fmla="*/ 0 w 1060424"/>
                <a:gd name="connsiteY4" fmla="*/ 610863 h 610862"/>
                <a:gd name="connsiteX5" fmla="*/ 54311 w 1060424"/>
                <a:gd name="connsiteY5" fmla="*/ 610863 h 610862"/>
                <a:gd name="connsiteX6" fmla="*/ 1006047 w 1060424"/>
                <a:gd name="connsiteY6" fmla="*/ 610863 h 610862"/>
                <a:gd name="connsiteX7" fmla="*/ 1060424 w 1060424"/>
                <a:gd name="connsiteY7" fmla="*/ 610863 h 610862"/>
                <a:gd name="connsiteX8" fmla="*/ 1060424 w 1060424"/>
                <a:gd name="connsiteY8" fmla="*/ 48888 h 610862"/>
                <a:gd name="connsiteX9" fmla="*/ 1011523 w 1060424"/>
                <a:gd name="connsiteY9" fmla="*/ 0 h 61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0424" h="610862">
                  <a:moveTo>
                    <a:pt x="1011523" y="0"/>
                  </a:moveTo>
                  <a:lnTo>
                    <a:pt x="952890" y="0"/>
                  </a:lnTo>
                  <a:lnTo>
                    <a:pt x="48888" y="0"/>
                  </a:lnTo>
                  <a:cubicBezTo>
                    <a:pt x="21878" y="0"/>
                    <a:pt x="0" y="21878"/>
                    <a:pt x="0" y="48874"/>
                  </a:cubicBezTo>
                  <a:lnTo>
                    <a:pt x="0" y="610863"/>
                  </a:lnTo>
                  <a:lnTo>
                    <a:pt x="54311" y="610863"/>
                  </a:lnTo>
                  <a:lnTo>
                    <a:pt x="1006047" y="610863"/>
                  </a:lnTo>
                  <a:lnTo>
                    <a:pt x="1060424" y="610863"/>
                  </a:lnTo>
                  <a:lnTo>
                    <a:pt x="1060424" y="48888"/>
                  </a:lnTo>
                  <a:cubicBezTo>
                    <a:pt x="1060437" y="21878"/>
                    <a:pt x="1038493" y="0"/>
                    <a:pt x="101152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4A37622-AF2D-1951-F601-92E49D594A1A}"/>
                </a:ext>
              </a:extLst>
            </p:cNvPr>
            <p:cNvSpPr/>
            <p:nvPr/>
          </p:nvSpPr>
          <p:spPr>
            <a:xfrm>
              <a:off x="7620139" y="3994479"/>
              <a:ext cx="2685508" cy="475046"/>
            </a:xfrm>
            <a:custGeom>
              <a:avLst/>
              <a:gdLst>
                <a:gd name="connsiteX0" fmla="*/ 1011523 w 1060424"/>
                <a:gd name="connsiteY0" fmla="*/ 187581 h 187581"/>
                <a:gd name="connsiteX1" fmla="*/ 952890 w 1060424"/>
                <a:gd name="connsiteY1" fmla="*/ 187581 h 187581"/>
                <a:gd name="connsiteX2" fmla="*/ 48888 w 1060424"/>
                <a:gd name="connsiteY2" fmla="*/ 187581 h 187581"/>
                <a:gd name="connsiteX3" fmla="*/ 0 w 1060424"/>
                <a:gd name="connsiteY3" fmla="*/ 138694 h 187581"/>
                <a:gd name="connsiteX4" fmla="*/ 0 w 1060424"/>
                <a:gd name="connsiteY4" fmla="*/ 0 h 187581"/>
                <a:gd name="connsiteX5" fmla="*/ 1060424 w 1060424"/>
                <a:gd name="connsiteY5" fmla="*/ 0 h 187581"/>
                <a:gd name="connsiteX6" fmla="*/ 1060424 w 1060424"/>
                <a:gd name="connsiteY6" fmla="*/ 138707 h 187581"/>
                <a:gd name="connsiteX7" fmla="*/ 1011523 w 1060424"/>
                <a:gd name="connsiteY7" fmla="*/ 187581 h 18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424" h="187581">
                  <a:moveTo>
                    <a:pt x="1011523" y="187581"/>
                  </a:moveTo>
                  <a:lnTo>
                    <a:pt x="952890" y="187581"/>
                  </a:lnTo>
                  <a:lnTo>
                    <a:pt x="48888" y="187581"/>
                  </a:lnTo>
                  <a:cubicBezTo>
                    <a:pt x="21878" y="187581"/>
                    <a:pt x="0" y="165703"/>
                    <a:pt x="0" y="138694"/>
                  </a:cubicBezTo>
                  <a:lnTo>
                    <a:pt x="0" y="0"/>
                  </a:lnTo>
                  <a:lnTo>
                    <a:pt x="1060424" y="0"/>
                  </a:lnTo>
                  <a:lnTo>
                    <a:pt x="1060424" y="138707"/>
                  </a:lnTo>
                  <a:cubicBezTo>
                    <a:pt x="1060437" y="165703"/>
                    <a:pt x="1038493" y="187581"/>
                    <a:pt x="1011523" y="187581"/>
                  </a:cubicBezTo>
                  <a:close/>
                </a:path>
              </a:pathLst>
            </a:custGeom>
            <a:solidFill>
              <a:schemeClr val="accent2"/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B0C5876-7E00-4A9B-9F97-7C92394F3E90}"/>
                </a:ext>
              </a:extLst>
            </p:cNvPr>
            <p:cNvSpPr/>
            <p:nvPr/>
          </p:nvSpPr>
          <p:spPr>
            <a:xfrm>
              <a:off x="7843542" y="4610425"/>
              <a:ext cx="2204685" cy="121959"/>
            </a:xfrm>
            <a:custGeom>
              <a:avLst/>
              <a:gdLst>
                <a:gd name="connsiteX0" fmla="*/ 0 w 870562"/>
                <a:gd name="connsiteY0" fmla="*/ 0 h 48158"/>
                <a:gd name="connsiteX1" fmla="*/ 870562 w 870562"/>
                <a:gd name="connsiteY1" fmla="*/ 0 h 48158"/>
                <a:gd name="connsiteX2" fmla="*/ 870562 w 870562"/>
                <a:gd name="connsiteY2" fmla="*/ 48158 h 48158"/>
                <a:gd name="connsiteX3" fmla="*/ 0 w 870562"/>
                <a:gd name="connsiteY3" fmla="*/ 48158 h 4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562" h="48158">
                  <a:moveTo>
                    <a:pt x="0" y="0"/>
                  </a:moveTo>
                  <a:lnTo>
                    <a:pt x="870562" y="0"/>
                  </a:lnTo>
                  <a:lnTo>
                    <a:pt x="870562" y="48158"/>
                  </a:lnTo>
                  <a:lnTo>
                    <a:pt x="0" y="48158"/>
                  </a:lnTo>
                  <a:close/>
                </a:path>
              </a:pathLst>
            </a:custGeom>
            <a:solidFill>
              <a:schemeClr val="accent2"/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1834613-A160-81EF-CAA4-65684FD72186}"/>
                </a:ext>
              </a:extLst>
            </p:cNvPr>
            <p:cNvSpPr/>
            <p:nvPr/>
          </p:nvSpPr>
          <p:spPr>
            <a:xfrm>
              <a:off x="7711508" y="2577833"/>
              <a:ext cx="2479698" cy="1416644"/>
            </a:xfrm>
            <a:custGeom>
              <a:avLst/>
              <a:gdLst>
                <a:gd name="connsiteX0" fmla="*/ 0 w 979156"/>
                <a:gd name="connsiteY0" fmla="*/ 0 h 559389"/>
                <a:gd name="connsiteX1" fmla="*/ 979157 w 979156"/>
                <a:gd name="connsiteY1" fmla="*/ 0 h 559389"/>
                <a:gd name="connsiteX2" fmla="*/ 979157 w 979156"/>
                <a:gd name="connsiteY2" fmla="*/ 559389 h 559389"/>
                <a:gd name="connsiteX3" fmla="*/ 0 w 979156"/>
                <a:gd name="connsiteY3" fmla="*/ 559389 h 55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156" h="559389">
                  <a:moveTo>
                    <a:pt x="0" y="0"/>
                  </a:moveTo>
                  <a:lnTo>
                    <a:pt x="979157" y="0"/>
                  </a:lnTo>
                  <a:lnTo>
                    <a:pt x="979157" y="559389"/>
                  </a:lnTo>
                  <a:lnTo>
                    <a:pt x="0" y="559389"/>
                  </a:lnTo>
                  <a:close/>
                </a:path>
              </a:pathLst>
            </a:custGeom>
            <a:solidFill>
              <a:srgbClr val="B9DDFF"/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B355C2B-0DA7-78A1-BB75-1429C6657EB6}"/>
                </a:ext>
              </a:extLst>
            </p:cNvPr>
            <p:cNvGrpSpPr/>
            <p:nvPr/>
          </p:nvGrpSpPr>
          <p:grpSpPr>
            <a:xfrm>
              <a:off x="7540958" y="2648081"/>
              <a:ext cx="1366845" cy="614837"/>
              <a:chOff x="721134" y="855580"/>
              <a:chExt cx="539725" cy="242780"/>
            </a:xfrm>
          </p:grpSpPr>
          <p:sp>
            <p:nvSpPr>
              <p:cNvPr id="699" name="任意多边形: 形状 698">
                <a:extLst>
                  <a:ext uri="{FF2B5EF4-FFF2-40B4-BE49-F238E27FC236}">
                    <a16:creationId xmlns:a16="http://schemas.microsoft.com/office/drawing/2014/main" id="{86CBE994-9AE6-8BFF-769A-39FA0D2E7A08}"/>
                  </a:ext>
                </a:extLst>
              </p:cNvPr>
              <p:cNvSpPr/>
              <p:nvPr/>
            </p:nvSpPr>
            <p:spPr>
              <a:xfrm>
                <a:off x="721134" y="855580"/>
                <a:ext cx="539725" cy="242780"/>
              </a:xfrm>
              <a:custGeom>
                <a:avLst/>
                <a:gdLst>
                  <a:gd name="connsiteX0" fmla="*/ 0 w 539725"/>
                  <a:gd name="connsiteY0" fmla="*/ 0 h 242780"/>
                  <a:gd name="connsiteX1" fmla="*/ 539726 w 539725"/>
                  <a:gd name="connsiteY1" fmla="*/ 0 h 242780"/>
                  <a:gd name="connsiteX2" fmla="*/ 539726 w 539725"/>
                  <a:gd name="connsiteY2" fmla="*/ 242780 h 242780"/>
                  <a:gd name="connsiteX3" fmla="*/ 0 w 539725"/>
                  <a:gd name="connsiteY3" fmla="*/ 242780 h 242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725" h="242780">
                    <a:moveTo>
                      <a:pt x="0" y="0"/>
                    </a:moveTo>
                    <a:lnTo>
                      <a:pt x="539726" y="0"/>
                    </a:lnTo>
                    <a:lnTo>
                      <a:pt x="539726" y="242780"/>
                    </a:lnTo>
                    <a:lnTo>
                      <a:pt x="0" y="242780"/>
                    </a:lnTo>
                    <a:close/>
                  </a:path>
                </a:pathLst>
              </a:custGeom>
              <a:solidFill>
                <a:srgbClr val="EEF9F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grpSp>
            <p:nvGrpSpPr>
              <p:cNvPr id="700" name="组合 699">
                <a:extLst>
                  <a:ext uri="{FF2B5EF4-FFF2-40B4-BE49-F238E27FC236}">
                    <a16:creationId xmlns:a16="http://schemas.microsoft.com/office/drawing/2014/main" id="{7211DCB8-1999-4CD0-6F97-C683BE66DEB4}"/>
                  </a:ext>
                </a:extLst>
              </p:cNvPr>
              <p:cNvGrpSpPr/>
              <p:nvPr/>
            </p:nvGrpSpPr>
            <p:grpSpPr>
              <a:xfrm>
                <a:off x="755940" y="919027"/>
                <a:ext cx="191201" cy="149155"/>
                <a:chOff x="755940" y="919027"/>
                <a:chExt cx="191201" cy="149155"/>
              </a:xfrm>
            </p:grpSpPr>
            <p:sp>
              <p:nvSpPr>
                <p:cNvPr id="901" name="任意多边形: 形状 900">
                  <a:extLst>
                    <a:ext uri="{FF2B5EF4-FFF2-40B4-BE49-F238E27FC236}">
                      <a16:creationId xmlns:a16="http://schemas.microsoft.com/office/drawing/2014/main" id="{83E46517-34A4-52AA-3493-08D9ACF8F18E}"/>
                    </a:ext>
                  </a:extLst>
                </p:cNvPr>
                <p:cNvSpPr/>
                <p:nvPr/>
              </p:nvSpPr>
              <p:spPr>
                <a:xfrm>
                  <a:off x="755940" y="919027"/>
                  <a:ext cx="38717" cy="149155"/>
                </a:xfrm>
                <a:custGeom>
                  <a:avLst/>
                  <a:gdLst>
                    <a:gd name="connsiteX0" fmla="*/ 0 w 38717"/>
                    <a:gd name="connsiteY0" fmla="*/ 0 h 149155"/>
                    <a:gd name="connsiteX1" fmla="*/ 38718 w 38717"/>
                    <a:gd name="connsiteY1" fmla="*/ 0 h 149155"/>
                    <a:gd name="connsiteX2" fmla="*/ 38718 w 38717"/>
                    <a:gd name="connsiteY2" fmla="*/ 149155 h 149155"/>
                    <a:gd name="connsiteX3" fmla="*/ 0 w 38717"/>
                    <a:gd name="connsiteY3" fmla="*/ 149155 h 14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7" h="149155">
                      <a:moveTo>
                        <a:pt x="0" y="0"/>
                      </a:moveTo>
                      <a:lnTo>
                        <a:pt x="38718" y="0"/>
                      </a:lnTo>
                      <a:lnTo>
                        <a:pt x="38718" y="149155"/>
                      </a:lnTo>
                      <a:lnTo>
                        <a:pt x="0" y="14915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902" name="任意多边形: 形状 901">
                  <a:extLst>
                    <a:ext uri="{FF2B5EF4-FFF2-40B4-BE49-F238E27FC236}">
                      <a16:creationId xmlns:a16="http://schemas.microsoft.com/office/drawing/2014/main" id="{104A4110-0EAE-7CD6-2FD4-08A9D48F5152}"/>
                    </a:ext>
                  </a:extLst>
                </p:cNvPr>
                <p:cNvSpPr/>
                <p:nvPr/>
              </p:nvSpPr>
              <p:spPr>
                <a:xfrm>
                  <a:off x="802838" y="958420"/>
                  <a:ext cx="42642" cy="109761"/>
                </a:xfrm>
                <a:custGeom>
                  <a:avLst/>
                  <a:gdLst>
                    <a:gd name="connsiteX0" fmla="*/ 0 w 42642"/>
                    <a:gd name="connsiteY0" fmla="*/ 0 h 109761"/>
                    <a:gd name="connsiteX1" fmla="*/ 42642 w 42642"/>
                    <a:gd name="connsiteY1" fmla="*/ 0 h 109761"/>
                    <a:gd name="connsiteX2" fmla="*/ 42642 w 42642"/>
                    <a:gd name="connsiteY2" fmla="*/ 109762 h 109761"/>
                    <a:gd name="connsiteX3" fmla="*/ 0 w 42642"/>
                    <a:gd name="connsiteY3" fmla="*/ 109762 h 109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42" h="109761">
                      <a:moveTo>
                        <a:pt x="0" y="0"/>
                      </a:moveTo>
                      <a:lnTo>
                        <a:pt x="42642" y="0"/>
                      </a:lnTo>
                      <a:lnTo>
                        <a:pt x="42642" y="109762"/>
                      </a:lnTo>
                      <a:lnTo>
                        <a:pt x="0" y="10976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903" name="任意多边形: 形状 902">
                  <a:extLst>
                    <a:ext uri="{FF2B5EF4-FFF2-40B4-BE49-F238E27FC236}">
                      <a16:creationId xmlns:a16="http://schemas.microsoft.com/office/drawing/2014/main" id="{6987BF5C-2CF8-9CFF-1C9B-5D6AD6A05F40}"/>
                    </a:ext>
                  </a:extLst>
                </p:cNvPr>
                <p:cNvSpPr/>
                <p:nvPr/>
              </p:nvSpPr>
              <p:spPr>
                <a:xfrm>
                  <a:off x="857627" y="941541"/>
                  <a:ext cx="38717" cy="126627"/>
                </a:xfrm>
                <a:custGeom>
                  <a:avLst/>
                  <a:gdLst>
                    <a:gd name="connsiteX0" fmla="*/ 0 w 38717"/>
                    <a:gd name="connsiteY0" fmla="*/ 0 h 126627"/>
                    <a:gd name="connsiteX1" fmla="*/ 38718 w 38717"/>
                    <a:gd name="connsiteY1" fmla="*/ 0 h 126627"/>
                    <a:gd name="connsiteX2" fmla="*/ 38718 w 38717"/>
                    <a:gd name="connsiteY2" fmla="*/ 126628 h 126627"/>
                    <a:gd name="connsiteX3" fmla="*/ 0 w 38717"/>
                    <a:gd name="connsiteY3" fmla="*/ 126628 h 126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7" h="126627">
                      <a:moveTo>
                        <a:pt x="0" y="0"/>
                      </a:moveTo>
                      <a:lnTo>
                        <a:pt x="38718" y="0"/>
                      </a:lnTo>
                      <a:lnTo>
                        <a:pt x="38718" y="126628"/>
                      </a:lnTo>
                      <a:lnTo>
                        <a:pt x="0" y="1266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904" name="任意多边形: 形状 903">
                  <a:extLst>
                    <a:ext uri="{FF2B5EF4-FFF2-40B4-BE49-F238E27FC236}">
                      <a16:creationId xmlns:a16="http://schemas.microsoft.com/office/drawing/2014/main" id="{E27D6139-E300-A859-4B82-F8358E55DE6D}"/>
                    </a:ext>
                  </a:extLst>
                </p:cNvPr>
                <p:cNvSpPr/>
                <p:nvPr/>
              </p:nvSpPr>
              <p:spPr>
                <a:xfrm>
                  <a:off x="904512" y="993598"/>
                  <a:ext cx="42629" cy="74584"/>
                </a:xfrm>
                <a:custGeom>
                  <a:avLst/>
                  <a:gdLst>
                    <a:gd name="connsiteX0" fmla="*/ 0 w 42629"/>
                    <a:gd name="connsiteY0" fmla="*/ 0 h 74584"/>
                    <a:gd name="connsiteX1" fmla="*/ 42629 w 42629"/>
                    <a:gd name="connsiteY1" fmla="*/ 0 h 74584"/>
                    <a:gd name="connsiteX2" fmla="*/ 42629 w 42629"/>
                    <a:gd name="connsiteY2" fmla="*/ 74584 h 74584"/>
                    <a:gd name="connsiteX3" fmla="*/ 0 w 42629"/>
                    <a:gd name="connsiteY3" fmla="*/ 74584 h 74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29" h="74584">
                      <a:moveTo>
                        <a:pt x="0" y="0"/>
                      </a:moveTo>
                      <a:lnTo>
                        <a:pt x="42629" y="0"/>
                      </a:lnTo>
                      <a:lnTo>
                        <a:pt x="42629" y="74584"/>
                      </a:lnTo>
                      <a:lnTo>
                        <a:pt x="0" y="74584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701" name="组合 700">
                <a:extLst>
                  <a:ext uri="{FF2B5EF4-FFF2-40B4-BE49-F238E27FC236}">
                    <a16:creationId xmlns:a16="http://schemas.microsoft.com/office/drawing/2014/main" id="{9D9CACAF-9770-98F9-5DC8-E74B5E7EF9BD}"/>
                  </a:ext>
                </a:extLst>
              </p:cNvPr>
              <p:cNvGrpSpPr/>
              <p:nvPr/>
            </p:nvGrpSpPr>
            <p:grpSpPr>
              <a:xfrm>
                <a:off x="1016077" y="968948"/>
                <a:ext cx="215863" cy="99233"/>
                <a:chOff x="1016077" y="968948"/>
                <a:chExt cx="215863" cy="99233"/>
              </a:xfrm>
            </p:grpSpPr>
            <p:sp>
              <p:nvSpPr>
                <p:cNvPr id="899" name="任意多边形: 形状 898">
                  <a:extLst>
                    <a:ext uri="{FF2B5EF4-FFF2-40B4-BE49-F238E27FC236}">
                      <a16:creationId xmlns:a16="http://schemas.microsoft.com/office/drawing/2014/main" id="{8AE7A9FA-5514-7BD4-189C-5DD58CBB363F}"/>
                    </a:ext>
                  </a:extLst>
                </p:cNvPr>
                <p:cNvSpPr/>
                <p:nvPr/>
              </p:nvSpPr>
              <p:spPr>
                <a:xfrm>
                  <a:off x="1016395" y="968948"/>
                  <a:ext cx="215545" cy="99233"/>
                </a:xfrm>
                <a:custGeom>
                  <a:avLst/>
                  <a:gdLst>
                    <a:gd name="connsiteX0" fmla="*/ 0 w 215545"/>
                    <a:gd name="connsiteY0" fmla="*/ 18868 h 99233"/>
                    <a:gd name="connsiteX1" fmla="*/ 29290 w 215545"/>
                    <a:gd name="connsiteY1" fmla="*/ 0 h 99233"/>
                    <a:gd name="connsiteX2" fmla="*/ 47747 w 215545"/>
                    <a:gd name="connsiteY2" fmla="*/ 9441 h 99233"/>
                    <a:gd name="connsiteX3" fmla="*/ 77899 w 215545"/>
                    <a:gd name="connsiteY3" fmla="*/ 37431 h 99233"/>
                    <a:gd name="connsiteX4" fmla="*/ 104299 w 215545"/>
                    <a:gd name="connsiteY4" fmla="*/ 18881 h 99233"/>
                    <a:gd name="connsiteX5" fmla="*/ 113819 w 215545"/>
                    <a:gd name="connsiteY5" fmla="*/ 24344 h 99233"/>
                    <a:gd name="connsiteX6" fmla="*/ 126919 w 215545"/>
                    <a:gd name="connsiteY6" fmla="*/ 31823 h 99233"/>
                    <a:gd name="connsiteX7" fmla="*/ 144833 w 215545"/>
                    <a:gd name="connsiteY7" fmla="*/ 37431 h 99233"/>
                    <a:gd name="connsiteX8" fmla="*/ 174057 w 215545"/>
                    <a:gd name="connsiteY8" fmla="*/ 43040 h 99233"/>
                    <a:gd name="connsiteX9" fmla="*/ 186322 w 215545"/>
                    <a:gd name="connsiteY9" fmla="*/ 67371 h 99233"/>
                    <a:gd name="connsiteX10" fmla="*/ 215546 w 215545"/>
                    <a:gd name="connsiteY10" fmla="*/ 63619 h 99233"/>
                    <a:gd name="connsiteX11" fmla="*/ 215546 w 215545"/>
                    <a:gd name="connsiteY11" fmla="*/ 99234 h 99233"/>
                    <a:gd name="connsiteX12" fmla="*/ 0 w 215545"/>
                    <a:gd name="connsiteY12" fmla="*/ 99234 h 99233"/>
                    <a:gd name="connsiteX13" fmla="*/ 0 w 215545"/>
                    <a:gd name="connsiteY13" fmla="*/ 18868 h 9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5545" h="99233">
                      <a:moveTo>
                        <a:pt x="0" y="18868"/>
                      </a:moveTo>
                      <a:lnTo>
                        <a:pt x="29290" y="0"/>
                      </a:lnTo>
                      <a:lnTo>
                        <a:pt x="47747" y="9441"/>
                      </a:lnTo>
                      <a:lnTo>
                        <a:pt x="77899" y="37431"/>
                      </a:lnTo>
                      <a:lnTo>
                        <a:pt x="104299" y="18881"/>
                      </a:lnTo>
                      <a:lnTo>
                        <a:pt x="113819" y="24344"/>
                      </a:lnTo>
                      <a:lnTo>
                        <a:pt x="126919" y="31823"/>
                      </a:lnTo>
                      <a:lnTo>
                        <a:pt x="144833" y="37431"/>
                      </a:lnTo>
                      <a:cubicBezTo>
                        <a:pt x="144833" y="37431"/>
                        <a:pt x="168395" y="42112"/>
                        <a:pt x="174057" y="43040"/>
                      </a:cubicBezTo>
                      <a:lnTo>
                        <a:pt x="186322" y="67371"/>
                      </a:lnTo>
                      <a:lnTo>
                        <a:pt x="215546" y="63619"/>
                      </a:lnTo>
                      <a:lnTo>
                        <a:pt x="215546" y="99234"/>
                      </a:lnTo>
                      <a:lnTo>
                        <a:pt x="0" y="99234"/>
                      </a:lnTo>
                      <a:lnTo>
                        <a:pt x="0" y="1886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900" name="任意多边形: 形状 899">
                  <a:extLst>
                    <a:ext uri="{FF2B5EF4-FFF2-40B4-BE49-F238E27FC236}">
                      <a16:creationId xmlns:a16="http://schemas.microsoft.com/office/drawing/2014/main" id="{404AC55A-7F74-15D5-1DDF-7260E39F06F0}"/>
                    </a:ext>
                  </a:extLst>
                </p:cNvPr>
                <p:cNvSpPr/>
                <p:nvPr/>
              </p:nvSpPr>
              <p:spPr>
                <a:xfrm>
                  <a:off x="1016077" y="1027767"/>
                  <a:ext cx="215850" cy="40414"/>
                </a:xfrm>
                <a:custGeom>
                  <a:avLst/>
                  <a:gdLst>
                    <a:gd name="connsiteX0" fmla="*/ 0 w 215850"/>
                    <a:gd name="connsiteY0" fmla="*/ 17900 h 40414"/>
                    <a:gd name="connsiteX1" fmla="*/ 29608 w 215850"/>
                    <a:gd name="connsiteY1" fmla="*/ 0 h 40414"/>
                    <a:gd name="connsiteX2" fmla="*/ 42748 w 215850"/>
                    <a:gd name="connsiteY2" fmla="*/ 13220 h 40414"/>
                    <a:gd name="connsiteX3" fmla="*/ 54178 w 215850"/>
                    <a:gd name="connsiteY3" fmla="*/ 17900 h 40414"/>
                    <a:gd name="connsiteX4" fmla="*/ 83893 w 215850"/>
                    <a:gd name="connsiteY4" fmla="*/ 8963 h 40414"/>
                    <a:gd name="connsiteX5" fmla="*/ 98027 w 215850"/>
                    <a:gd name="connsiteY5" fmla="*/ 17900 h 40414"/>
                    <a:gd name="connsiteX6" fmla="*/ 118765 w 215850"/>
                    <a:gd name="connsiteY6" fmla="*/ 26320 h 40414"/>
                    <a:gd name="connsiteX7" fmla="*/ 145151 w 215850"/>
                    <a:gd name="connsiteY7" fmla="*/ 31001 h 40414"/>
                    <a:gd name="connsiteX8" fmla="*/ 175316 w 215850"/>
                    <a:gd name="connsiteY8" fmla="*/ 31001 h 40414"/>
                    <a:gd name="connsiteX9" fmla="*/ 192487 w 215850"/>
                    <a:gd name="connsiteY9" fmla="*/ 31001 h 40414"/>
                    <a:gd name="connsiteX10" fmla="*/ 215850 w 215850"/>
                    <a:gd name="connsiteY10" fmla="*/ 40415 h 40414"/>
                    <a:gd name="connsiteX11" fmla="*/ 318 w 215850"/>
                    <a:gd name="connsiteY11" fmla="*/ 40415 h 4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5850" h="40414">
                      <a:moveTo>
                        <a:pt x="0" y="17900"/>
                      </a:moveTo>
                      <a:lnTo>
                        <a:pt x="29608" y="0"/>
                      </a:lnTo>
                      <a:lnTo>
                        <a:pt x="42748" y="13220"/>
                      </a:lnTo>
                      <a:lnTo>
                        <a:pt x="54178" y="17900"/>
                      </a:lnTo>
                      <a:lnTo>
                        <a:pt x="83893" y="8963"/>
                      </a:lnTo>
                      <a:lnTo>
                        <a:pt x="98027" y="17900"/>
                      </a:lnTo>
                      <a:lnTo>
                        <a:pt x="118765" y="26320"/>
                      </a:lnTo>
                      <a:lnTo>
                        <a:pt x="145151" y="31001"/>
                      </a:lnTo>
                      <a:lnTo>
                        <a:pt x="175316" y="31001"/>
                      </a:lnTo>
                      <a:lnTo>
                        <a:pt x="192487" y="31001"/>
                      </a:lnTo>
                      <a:lnTo>
                        <a:pt x="215850" y="40415"/>
                      </a:lnTo>
                      <a:lnTo>
                        <a:pt x="318" y="4041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702" name="组合 701">
                <a:extLst>
                  <a:ext uri="{FF2B5EF4-FFF2-40B4-BE49-F238E27FC236}">
                    <a16:creationId xmlns:a16="http://schemas.microsoft.com/office/drawing/2014/main" id="{891502B2-BA61-8862-F19C-98E6A2AA5768}"/>
                  </a:ext>
                </a:extLst>
              </p:cNvPr>
              <p:cNvGrpSpPr/>
              <p:nvPr/>
            </p:nvGrpSpPr>
            <p:grpSpPr>
              <a:xfrm>
                <a:off x="745995" y="880309"/>
                <a:ext cx="490029" cy="34819"/>
                <a:chOff x="745995" y="880309"/>
                <a:chExt cx="490029" cy="34819"/>
              </a:xfrm>
              <a:solidFill>
                <a:srgbClr val="9ECAEF"/>
              </a:solidFill>
            </p:grpSpPr>
            <p:sp>
              <p:nvSpPr>
                <p:cNvPr id="703" name="任意多边形: 形状 702">
                  <a:extLst>
                    <a:ext uri="{FF2B5EF4-FFF2-40B4-BE49-F238E27FC236}">
                      <a16:creationId xmlns:a16="http://schemas.microsoft.com/office/drawing/2014/main" id="{7CE0D08F-24ED-CD9B-FF50-DD0551A12231}"/>
                    </a:ext>
                  </a:extLst>
                </p:cNvPr>
                <p:cNvSpPr/>
                <p:nvPr/>
              </p:nvSpPr>
              <p:spPr>
                <a:xfrm>
                  <a:off x="761986" y="880309"/>
                  <a:ext cx="4760" cy="7465"/>
                </a:xfrm>
                <a:custGeom>
                  <a:avLst/>
                  <a:gdLst>
                    <a:gd name="connsiteX0" fmla="*/ 13 w 4760"/>
                    <a:gd name="connsiteY0" fmla="*/ 0 h 7465"/>
                    <a:gd name="connsiteX1" fmla="*/ 1114 w 4760"/>
                    <a:gd name="connsiteY1" fmla="*/ 0 h 7465"/>
                    <a:gd name="connsiteX2" fmla="*/ 1114 w 4760"/>
                    <a:gd name="connsiteY2" fmla="*/ 6643 h 7465"/>
                    <a:gd name="connsiteX3" fmla="*/ 4760 w 4760"/>
                    <a:gd name="connsiteY3" fmla="*/ 6643 h 7465"/>
                    <a:gd name="connsiteX4" fmla="*/ 4760 w 4760"/>
                    <a:gd name="connsiteY4" fmla="*/ 7465 h 7465"/>
                    <a:gd name="connsiteX5" fmla="*/ 0 w 4760"/>
                    <a:gd name="connsiteY5" fmla="*/ 7465 h 7465"/>
                    <a:gd name="connsiteX6" fmla="*/ 0 w 4760"/>
                    <a:gd name="connsiteY6" fmla="*/ 0 h 7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60" h="7465">
                      <a:moveTo>
                        <a:pt x="13" y="0"/>
                      </a:moveTo>
                      <a:lnTo>
                        <a:pt x="1114" y="0"/>
                      </a:lnTo>
                      <a:lnTo>
                        <a:pt x="1114" y="6643"/>
                      </a:lnTo>
                      <a:lnTo>
                        <a:pt x="4760" y="6643"/>
                      </a:lnTo>
                      <a:lnTo>
                        <a:pt x="4760" y="7465"/>
                      </a:lnTo>
                      <a:lnTo>
                        <a:pt x="0" y="74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04" name="任意多边形: 形状 703">
                  <a:extLst>
                    <a:ext uri="{FF2B5EF4-FFF2-40B4-BE49-F238E27FC236}">
                      <a16:creationId xmlns:a16="http://schemas.microsoft.com/office/drawing/2014/main" id="{AEE575AB-E92F-E3C3-828A-5798F9ABB5E4}"/>
                    </a:ext>
                  </a:extLst>
                </p:cNvPr>
                <p:cNvSpPr/>
                <p:nvPr/>
              </p:nvSpPr>
              <p:spPr>
                <a:xfrm>
                  <a:off x="767356" y="882444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84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45 w 5476"/>
                    <a:gd name="connsiteY6" fmla="*/ 4853 h 5409"/>
                    <a:gd name="connsiteX7" fmla="*/ 4667 w 5476"/>
                    <a:gd name="connsiteY7" fmla="*/ 2678 h 5409"/>
                    <a:gd name="connsiteX8" fmla="*/ 2745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16" y="5410"/>
                        <a:pt x="2692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087"/>
                        <a:pt x="1180" y="0"/>
                        <a:pt x="2784" y="0"/>
                      </a:cubicBezTo>
                      <a:cubicBezTo>
                        <a:pt x="4415" y="0"/>
                        <a:pt x="5476" y="1101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25" y="4853"/>
                        <a:pt x="2745" y="4853"/>
                      </a:cubicBezTo>
                      <a:cubicBezTo>
                        <a:pt x="3965" y="4853"/>
                        <a:pt x="4667" y="3872"/>
                        <a:pt x="4667" y="2678"/>
                      </a:cubicBezTo>
                      <a:cubicBezTo>
                        <a:pt x="4667" y="1644"/>
                        <a:pt x="4044" y="557"/>
                        <a:pt x="2745" y="557"/>
                      </a:cubicBezTo>
                      <a:cubicBezTo>
                        <a:pt x="1458" y="570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05" name="任意多边形: 形状 704">
                  <a:extLst>
                    <a:ext uri="{FF2B5EF4-FFF2-40B4-BE49-F238E27FC236}">
                      <a16:creationId xmlns:a16="http://schemas.microsoft.com/office/drawing/2014/main" id="{606B2AFD-28A6-696D-CEA7-EA9C2C693160}"/>
                    </a:ext>
                  </a:extLst>
                </p:cNvPr>
                <p:cNvSpPr/>
                <p:nvPr/>
              </p:nvSpPr>
              <p:spPr>
                <a:xfrm>
                  <a:off x="773840" y="882497"/>
                  <a:ext cx="3911" cy="5277"/>
                </a:xfrm>
                <a:custGeom>
                  <a:avLst/>
                  <a:gdLst>
                    <a:gd name="connsiteX0" fmla="*/ 0 w 3911"/>
                    <a:gd name="connsiteY0" fmla="*/ 119 h 5277"/>
                    <a:gd name="connsiteX1" fmla="*/ 1498 w 3911"/>
                    <a:gd name="connsiteY1" fmla="*/ 0 h 5277"/>
                    <a:gd name="connsiteX2" fmla="*/ 3222 w 3911"/>
                    <a:gd name="connsiteY2" fmla="*/ 438 h 5277"/>
                    <a:gd name="connsiteX3" fmla="*/ 3699 w 3911"/>
                    <a:gd name="connsiteY3" fmla="*/ 1432 h 5277"/>
                    <a:gd name="connsiteX4" fmla="*/ 2572 w 3911"/>
                    <a:gd name="connsiteY4" fmla="*/ 2771 h 5277"/>
                    <a:gd name="connsiteX5" fmla="*/ 2572 w 3911"/>
                    <a:gd name="connsiteY5" fmla="*/ 2798 h 5277"/>
                    <a:gd name="connsiteX6" fmla="*/ 3447 w 3911"/>
                    <a:gd name="connsiteY6" fmla="*/ 3845 h 5277"/>
                    <a:gd name="connsiteX7" fmla="*/ 3912 w 3911"/>
                    <a:gd name="connsiteY7" fmla="*/ 5277 h 5277"/>
                    <a:gd name="connsiteX8" fmla="*/ 3116 w 3911"/>
                    <a:gd name="connsiteY8" fmla="*/ 5277 h 5277"/>
                    <a:gd name="connsiteX9" fmla="*/ 2718 w 3911"/>
                    <a:gd name="connsiteY9" fmla="*/ 4018 h 5277"/>
                    <a:gd name="connsiteX10" fmla="*/ 1512 w 3911"/>
                    <a:gd name="connsiteY10" fmla="*/ 3010 h 5277"/>
                    <a:gd name="connsiteX11" fmla="*/ 782 w 3911"/>
                    <a:gd name="connsiteY11" fmla="*/ 3010 h 5277"/>
                    <a:gd name="connsiteX12" fmla="*/ 782 w 3911"/>
                    <a:gd name="connsiteY12" fmla="*/ 5277 h 5277"/>
                    <a:gd name="connsiteX13" fmla="*/ 0 w 3911"/>
                    <a:gd name="connsiteY13" fmla="*/ 5277 h 5277"/>
                    <a:gd name="connsiteX14" fmla="*/ 0 w 3911"/>
                    <a:gd name="connsiteY14" fmla="*/ 119 h 5277"/>
                    <a:gd name="connsiteX15" fmla="*/ 769 w 3911"/>
                    <a:gd name="connsiteY15" fmla="*/ 2506 h 5277"/>
                    <a:gd name="connsiteX16" fmla="*/ 1565 w 3911"/>
                    <a:gd name="connsiteY16" fmla="*/ 2506 h 5277"/>
                    <a:gd name="connsiteX17" fmla="*/ 2917 w 3911"/>
                    <a:gd name="connsiteY17" fmla="*/ 1512 h 5277"/>
                    <a:gd name="connsiteX18" fmla="*/ 1538 w 3911"/>
                    <a:gd name="connsiteY18" fmla="*/ 530 h 5277"/>
                    <a:gd name="connsiteX19" fmla="*/ 769 w 3911"/>
                    <a:gd name="connsiteY19" fmla="*/ 583 h 5277"/>
                    <a:gd name="connsiteX20" fmla="*/ 769 w 3911"/>
                    <a:gd name="connsiteY20" fmla="*/ 2506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911" h="5277">
                      <a:moveTo>
                        <a:pt x="0" y="119"/>
                      </a:moveTo>
                      <a:cubicBezTo>
                        <a:pt x="385" y="40"/>
                        <a:pt x="955" y="0"/>
                        <a:pt x="1498" y="0"/>
                      </a:cubicBezTo>
                      <a:cubicBezTo>
                        <a:pt x="2320" y="0"/>
                        <a:pt x="2851" y="133"/>
                        <a:pt x="3222" y="438"/>
                      </a:cubicBezTo>
                      <a:cubicBezTo>
                        <a:pt x="3514" y="663"/>
                        <a:pt x="3699" y="1021"/>
                        <a:pt x="3699" y="1432"/>
                      </a:cubicBezTo>
                      <a:cubicBezTo>
                        <a:pt x="3699" y="2122"/>
                        <a:pt x="3196" y="2586"/>
                        <a:pt x="2572" y="2771"/>
                      </a:cubicBezTo>
                      <a:lnTo>
                        <a:pt x="2572" y="2798"/>
                      </a:lnTo>
                      <a:cubicBezTo>
                        <a:pt x="3023" y="2930"/>
                        <a:pt x="3302" y="3302"/>
                        <a:pt x="3447" y="3845"/>
                      </a:cubicBezTo>
                      <a:cubicBezTo>
                        <a:pt x="3646" y="4574"/>
                        <a:pt x="3779" y="5092"/>
                        <a:pt x="3912" y="5277"/>
                      </a:cubicBezTo>
                      <a:lnTo>
                        <a:pt x="3116" y="5277"/>
                      </a:lnTo>
                      <a:cubicBezTo>
                        <a:pt x="3023" y="5118"/>
                        <a:pt x="2877" y="4681"/>
                        <a:pt x="2718" y="4018"/>
                      </a:cubicBezTo>
                      <a:cubicBezTo>
                        <a:pt x="2533" y="3302"/>
                        <a:pt x="2214" y="3036"/>
                        <a:pt x="1512" y="3010"/>
                      </a:cubicBezTo>
                      <a:lnTo>
                        <a:pt x="782" y="3010"/>
                      </a:lnTo>
                      <a:lnTo>
                        <a:pt x="782" y="5277"/>
                      </a:lnTo>
                      <a:lnTo>
                        <a:pt x="0" y="5277"/>
                      </a:lnTo>
                      <a:lnTo>
                        <a:pt x="0" y="119"/>
                      </a:lnTo>
                      <a:close/>
                      <a:moveTo>
                        <a:pt x="769" y="2506"/>
                      </a:moveTo>
                      <a:lnTo>
                        <a:pt x="1565" y="2506"/>
                      </a:lnTo>
                      <a:cubicBezTo>
                        <a:pt x="2387" y="2506"/>
                        <a:pt x="2917" y="2108"/>
                        <a:pt x="2917" y="1512"/>
                      </a:cubicBezTo>
                      <a:cubicBezTo>
                        <a:pt x="2917" y="835"/>
                        <a:pt x="2360" y="544"/>
                        <a:pt x="1538" y="530"/>
                      </a:cubicBezTo>
                      <a:cubicBezTo>
                        <a:pt x="1167" y="530"/>
                        <a:pt x="888" y="544"/>
                        <a:pt x="769" y="583"/>
                      </a:cubicBezTo>
                      <a:lnTo>
                        <a:pt x="769" y="2506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06" name="任意多边形: 形状 705">
                  <a:extLst>
                    <a:ext uri="{FF2B5EF4-FFF2-40B4-BE49-F238E27FC236}">
                      <a16:creationId xmlns:a16="http://schemas.microsoft.com/office/drawing/2014/main" id="{EF3CB6EC-19F9-F50A-C632-CB5F6BC8331D}"/>
                    </a:ext>
                  </a:extLst>
                </p:cNvPr>
                <p:cNvSpPr/>
                <p:nvPr/>
              </p:nvSpPr>
              <p:spPr>
                <a:xfrm>
                  <a:off x="778614" y="882537"/>
                  <a:ext cx="3367" cy="5237"/>
                </a:xfrm>
                <a:custGeom>
                  <a:avLst/>
                  <a:gdLst>
                    <a:gd name="connsiteX0" fmla="*/ 3116 w 3367"/>
                    <a:gd name="connsiteY0" fmla="*/ 2784 h 5237"/>
                    <a:gd name="connsiteX1" fmla="*/ 782 w 3367"/>
                    <a:gd name="connsiteY1" fmla="*/ 2784 h 5237"/>
                    <a:gd name="connsiteX2" fmla="*/ 782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35 w 3367"/>
                    <a:gd name="connsiteY7" fmla="*/ 0 h 5237"/>
                    <a:gd name="connsiteX8" fmla="*/ 3235 w 3367"/>
                    <a:gd name="connsiteY8" fmla="*/ 570 h 5237"/>
                    <a:gd name="connsiteX9" fmla="*/ 769 w 3367"/>
                    <a:gd name="connsiteY9" fmla="*/ 570 h 5237"/>
                    <a:gd name="connsiteX10" fmla="*/ 769 w 3367"/>
                    <a:gd name="connsiteY10" fmla="*/ 2228 h 5237"/>
                    <a:gd name="connsiteX11" fmla="*/ 3103 w 3367"/>
                    <a:gd name="connsiteY11" fmla="*/ 2228 h 5237"/>
                    <a:gd name="connsiteX12" fmla="*/ 3103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116" y="2784"/>
                      </a:moveTo>
                      <a:lnTo>
                        <a:pt x="782" y="2784"/>
                      </a:lnTo>
                      <a:lnTo>
                        <a:pt x="782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03" y="2228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07" name="任意多边形: 形状 706">
                  <a:extLst>
                    <a:ext uri="{FF2B5EF4-FFF2-40B4-BE49-F238E27FC236}">
                      <a16:creationId xmlns:a16="http://schemas.microsoft.com/office/drawing/2014/main" id="{2FA31094-8C08-26EA-85FE-A3091E38A85B}"/>
                    </a:ext>
                  </a:extLst>
                </p:cNvPr>
                <p:cNvSpPr/>
                <p:nvPr/>
              </p:nvSpPr>
              <p:spPr>
                <a:xfrm>
                  <a:off x="782830" y="882537"/>
                  <a:ext cx="6139" cy="5237"/>
                </a:xfrm>
                <a:custGeom>
                  <a:avLst/>
                  <a:gdLst>
                    <a:gd name="connsiteX0" fmla="*/ 5211 w 6139"/>
                    <a:gd name="connsiteY0" fmla="*/ 2930 h 5237"/>
                    <a:gd name="connsiteX1" fmla="*/ 5131 w 6139"/>
                    <a:gd name="connsiteY1" fmla="*/ 676 h 5237"/>
                    <a:gd name="connsiteX2" fmla="*/ 5105 w 6139"/>
                    <a:gd name="connsiteY2" fmla="*/ 676 h 5237"/>
                    <a:gd name="connsiteX3" fmla="*/ 4349 w 6139"/>
                    <a:gd name="connsiteY3" fmla="*/ 2665 h 5237"/>
                    <a:gd name="connsiteX4" fmla="*/ 3275 w 6139"/>
                    <a:gd name="connsiteY4" fmla="*/ 5198 h 5237"/>
                    <a:gd name="connsiteX5" fmla="*/ 2692 w 6139"/>
                    <a:gd name="connsiteY5" fmla="*/ 5198 h 5237"/>
                    <a:gd name="connsiteX6" fmla="*/ 1724 w 6139"/>
                    <a:gd name="connsiteY6" fmla="*/ 2705 h 5237"/>
                    <a:gd name="connsiteX7" fmla="*/ 1034 w 6139"/>
                    <a:gd name="connsiteY7" fmla="*/ 676 h 5237"/>
                    <a:gd name="connsiteX8" fmla="*/ 1008 w 6139"/>
                    <a:gd name="connsiteY8" fmla="*/ 676 h 5237"/>
                    <a:gd name="connsiteX9" fmla="*/ 902 w 6139"/>
                    <a:gd name="connsiteY9" fmla="*/ 2997 h 5237"/>
                    <a:gd name="connsiteX10" fmla="*/ 743 w 6139"/>
                    <a:gd name="connsiteY10" fmla="*/ 5237 h 5237"/>
                    <a:gd name="connsiteX11" fmla="*/ 0 w 6139"/>
                    <a:gd name="connsiteY11" fmla="*/ 5237 h 5237"/>
                    <a:gd name="connsiteX12" fmla="*/ 424 w 6139"/>
                    <a:gd name="connsiteY12" fmla="*/ 0 h 5237"/>
                    <a:gd name="connsiteX13" fmla="*/ 1419 w 6139"/>
                    <a:gd name="connsiteY13" fmla="*/ 0 h 5237"/>
                    <a:gd name="connsiteX14" fmla="*/ 2440 w 6139"/>
                    <a:gd name="connsiteY14" fmla="*/ 2533 h 5237"/>
                    <a:gd name="connsiteX15" fmla="*/ 3050 w 6139"/>
                    <a:gd name="connsiteY15" fmla="*/ 4309 h 5237"/>
                    <a:gd name="connsiteX16" fmla="*/ 3063 w 6139"/>
                    <a:gd name="connsiteY16" fmla="*/ 4309 h 5237"/>
                    <a:gd name="connsiteX17" fmla="*/ 3699 w 6139"/>
                    <a:gd name="connsiteY17" fmla="*/ 2533 h 5237"/>
                    <a:gd name="connsiteX18" fmla="*/ 4773 w 6139"/>
                    <a:gd name="connsiteY18" fmla="*/ 0 h 5237"/>
                    <a:gd name="connsiteX19" fmla="*/ 5768 w 6139"/>
                    <a:gd name="connsiteY19" fmla="*/ 0 h 5237"/>
                    <a:gd name="connsiteX20" fmla="*/ 6139 w 6139"/>
                    <a:gd name="connsiteY20" fmla="*/ 5237 h 5237"/>
                    <a:gd name="connsiteX21" fmla="*/ 5370 w 6139"/>
                    <a:gd name="connsiteY21" fmla="*/ 5237 h 5237"/>
                    <a:gd name="connsiteX22" fmla="*/ 5211 w 6139"/>
                    <a:gd name="connsiteY22" fmla="*/ 293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39" h="5237">
                      <a:moveTo>
                        <a:pt x="5211" y="2930"/>
                      </a:moveTo>
                      <a:cubicBezTo>
                        <a:pt x="5184" y="2201"/>
                        <a:pt x="5118" y="1326"/>
                        <a:pt x="5131" y="676"/>
                      </a:cubicBezTo>
                      <a:lnTo>
                        <a:pt x="5105" y="676"/>
                      </a:lnTo>
                      <a:cubicBezTo>
                        <a:pt x="4893" y="1286"/>
                        <a:pt x="4654" y="1936"/>
                        <a:pt x="4349" y="2665"/>
                      </a:cubicBezTo>
                      <a:lnTo>
                        <a:pt x="3275" y="5198"/>
                      </a:lnTo>
                      <a:lnTo>
                        <a:pt x="2692" y="5198"/>
                      </a:lnTo>
                      <a:lnTo>
                        <a:pt x="1724" y="2705"/>
                      </a:lnTo>
                      <a:cubicBezTo>
                        <a:pt x="1432" y="1976"/>
                        <a:pt x="1193" y="1299"/>
                        <a:pt x="1034" y="676"/>
                      </a:cubicBezTo>
                      <a:lnTo>
                        <a:pt x="1008" y="676"/>
                      </a:lnTo>
                      <a:cubicBezTo>
                        <a:pt x="994" y="1339"/>
                        <a:pt x="955" y="2201"/>
                        <a:pt x="902" y="2997"/>
                      </a:cubicBezTo>
                      <a:lnTo>
                        <a:pt x="743" y="5237"/>
                      </a:lnTo>
                      <a:lnTo>
                        <a:pt x="0" y="5237"/>
                      </a:lnTo>
                      <a:lnTo>
                        <a:pt x="424" y="0"/>
                      </a:lnTo>
                      <a:lnTo>
                        <a:pt x="1419" y="0"/>
                      </a:lnTo>
                      <a:lnTo>
                        <a:pt x="2440" y="2533"/>
                      </a:lnTo>
                      <a:cubicBezTo>
                        <a:pt x="2692" y="3182"/>
                        <a:pt x="2904" y="3752"/>
                        <a:pt x="3050" y="4309"/>
                      </a:cubicBezTo>
                      <a:lnTo>
                        <a:pt x="3063" y="4309"/>
                      </a:lnTo>
                      <a:cubicBezTo>
                        <a:pt x="3222" y="3766"/>
                        <a:pt x="3434" y="3196"/>
                        <a:pt x="3699" y="2533"/>
                      </a:cubicBezTo>
                      <a:lnTo>
                        <a:pt x="4773" y="0"/>
                      </a:lnTo>
                      <a:lnTo>
                        <a:pt x="5768" y="0"/>
                      </a:lnTo>
                      <a:lnTo>
                        <a:pt x="6139" y="5237"/>
                      </a:lnTo>
                      <a:lnTo>
                        <a:pt x="5370" y="5237"/>
                      </a:lnTo>
                      <a:lnTo>
                        <a:pt x="5211" y="293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08" name="任意多边形: 形状 707">
                  <a:extLst>
                    <a:ext uri="{FF2B5EF4-FFF2-40B4-BE49-F238E27FC236}">
                      <a16:creationId xmlns:a16="http://schemas.microsoft.com/office/drawing/2014/main" id="{A282E524-A790-F521-6307-6E596C2A9B00}"/>
                    </a:ext>
                  </a:extLst>
                </p:cNvPr>
                <p:cNvSpPr/>
                <p:nvPr/>
              </p:nvSpPr>
              <p:spPr>
                <a:xfrm>
                  <a:off x="792841" y="882537"/>
                  <a:ext cx="755" cy="5237"/>
                </a:xfrm>
                <a:custGeom>
                  <a:avLst/>
                  <a:gdLst>
                    <a:gd name="connsiteX0" fmla="*/ 756 w 755"/>
                    <a:gd name="connsiteY0" fmla="*/ 0 h 5237"/>
                    <a:gd name="connsiteX1" fmla="*/ 756 w 755"/>
                    <a:gd name="connsiteY1" fmla="*/ 5237 h 5237"/>
                    <a:gd name="connsiteX2" fmla="*/ 0 w 755"/>
                    <a:gd name="connsiteY2" fmla="*/ 5237 h 5237"/>
                    <a:gd name="connsiteX3" fmla="*/ 0 w 755"/>
                    <a:gd name="connsiteY3" fmla="*/ 0 h 5237"/>
                    <a:gd name="connsiteX4" fmla="*/ 756 w 755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5" h="5237">
                      <a:moveTo>
                        <a:pt x="756" y="0"/>
                      </a:moveTo>
                      <a:lnTo>
                        <a:pt x="756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09" name="任意多边形: 形状 708">
                  <a:extLst>
                    <a:ext uri="{FF2B5EF4-FFF2-40B4-BE49-F238E27FC236}">
                      <a16:creationId xmlns:a16="http://schemas.microsoft.com/office/drawing/2014/main" id="{4C4F6BEF-D017-B229-9DEA-7815C9DF0C82}"/>
                    </a:ext>
                  </a:extLst>
                </p:cNvPr>
                <p:cNvSpPr/>
                <p:nvPr/>
              </p:nvSpPr>
              <p:spPr>
                <a:xfrm>
                  <a:off x="794962" y="882497"/>
                  <a:ext cx="3699" cy="5263"/>
                </a:xfrm>
                <a:custGeom>
                  <a:avLst/>
                  <a:gdLst>
                    <a:gd name="connsiteX0" fmla="*/ 0 w 3699"/>
                    <a:gd name="connsiteY0" fmla="*/ 106 h 5263"/>
                    <a:gd name="connsiteX1" fmla="*/ 1485 w 3699"/>
                    <a:gd name="connsiteY1" fmla="*/ 0 h 5263"/>
                    <a:gd name="connsiteX2" fmla="*/ 3169 w 3699"/>
                    <a:gd name="connsiteY2" fmla="*/ 438 h 5263"/>
                    <a:gd name="connsiteX3" fmla="*/ 3699 w 3699"/>
                    <a:gd name="connsiteY3" fmla="*/ 1525 h 5263"/>
                    <a:gd name="connsiteX4" fmla="*/ 3235 w 3699"/>
                    <a:gd name="connsiteY4" fmla="*/ 2652 h 5263"/>
                    <a:gd name="connsiteX5" fmla="*/ 1406 w 3699"/>
                    <a:gd name="connsiteY5" fmla="*/ 3222 h 5263"/>
                    <a:gd name="connsiteX6" fmla="*/ 782 w 3699"/>
                    <a:gd name="connsiteY6" fmla="*/ 3169 h 5263"/>
                    <a:gd name="connsiteX7" fmla="*/ 782 w 3699"/>
                    <a:gd name="connsiteY7" fmla="*/ 5264 h 5263"/>
                    <a:gd name="connsiteX8" fmla="*/ 0 w 3699"/>
                    <a:gd name="connsiteY8" fmla="*/ 5264 h 5263"/>
                    <a:gd name="connsiteX9" fmla="*/ 0 w 3699"/>
                    <a:gd name="connsiteY9" fmla="*/ 106 h 5263"/>
                    <a:gd name="connsiteX10" fmla="*/ 769 w 3699"/>
                    <a:gd name="connsiteY10" fmla="*/ 2625 h 5263"/>
                    <a:gd name="connsiteX11" fmla="*/ 1406 w 3699"/>
                    <a:gd name="connsiteY11" fmla="*/ 2678 h 5263"/>
                    <a:gd name="connsiteX12" fmla="*/ 2904 w 3699"/>
                    <a:gd name="connsiteY12" fmla="*/ 1565 h 5263"/>
                    <a:gd name="connsiteX13" fmla="*/ 1498 w 3699"/>
                    <a:gd name="connsiteY13" fmla="*/ 544 h 5263"/>
                    <a:gd name="connsiteX14" fmla="*/ 769 w 3699"/>
                    <a:gd name="connsiteY14" fmla="*/ 597 h 5263"/>
                    <a:gd name="connsiteX15" fmla="*/ 769 w 3699"/>
                    <a:gd name="connsiteY15" fmla="*/ 2625 h 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699" h="5263">
                      <a:moveTo>
                        <a:pt x="0" y="106"/>
                      </a:moveTo>
                      <a:cubicBezTo>
                        <a:pt x="371" y="40"/>
                        <a:pt x="862" y="0"/>
                        <a:pt x="1485" y="0"/>
                      </a:cubicBezTo>
                      <a:cubicBezTo>
                        <a:pt x="2254" y="0"/>
                        <a:pt x="2811" y="159"/>
                        <a:pt x="3169" y="438"/>
                      </a:cubicBezTo>
                      <a:cubicBezTo>
                        <a:pt x="3487" y="676"/>
                        <a:pt x="3699" y="1074"/>
                        <a:pt x="3699" y="1525"/>
                      </a:cubicBezTo>
                      <a:cubicBezTo>
                        <a:pt x="3699" y="2015"/>
                        <a:pt x="3527" y="2373"/>
                        <a:pt x="3235" y="2652"/>
                      </a:cubicBezTo>
                      <a:cubicBezTo>
                        <a:pt x="2824" y="3036"/>
                        <a:pt x="2161" y="3222"/>
                        <a:pt x="1406" y="3222"/>
                      </a:cubicBezTo>
                      <a:cubicBezTo>
                        <a:pt x="1180" y="3222"/>
                        <a:pt x="968" y="3222"/>
                        <a:pt x="782" y="3169"/>
                      </a:cubicBezTo>
                      <a:lnTo>
                        <a:pt x="782" y="5264"/>
                      </a:lnTo>
                      <a:lnTo>
                        <a:pt x="0" y="5264"/>
                      </a:lnTo>
                      <a:lnTo>
                        <a:pt x="0" y="106"/>
                      </a:lnTo>
                      <a:close/>
                      <a:moveTo>
                        <a:pt x="769" y="2625"/>
                      </a:moveTo>
                      <a:cubicBezTo>
                        <a:pt x="941" y="2665"/>
                        <a:pt x="1154" y="2678"/>
                        <a:pt x="1406" y="2678"/>
                      </a:cubicBezTo>
                      <a:cubicBezTo>
                        <a:pt x="2334" y="2678"/>
                        <a:pt x="2904" y="2294"/>
                        <a:pt x="2904" y="1565"/>
                      </a:cubicBezTo>
                      <a:cubicBezTo>
                        <a:pt x="2904" y="875"/>
                        <a:pt x="2347" y="544"/>
                        <a:pt x="1498" y="544"/>
                      </a:cubicBezTo>
                      <a:cubicBezTo>
                        <a:pt x="1167" y="544"/>
                        <a:pt x="902" y="570"/>
                        <a:pt x="769" y="597"/>
                      </a:cubicBezTo>
                      <a:lnTo>
                        <a:pt x="769" y="262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0" name="任意多边形: 形状 709">
                  <a:extLst>
                    <a:ext uri="{FF2B5EF4-FFF2-40B4-BE49-F238E27FC236}">
                      <a16:creationId xmlns:a16="http://schemas.microsoft.com/office/drawing/2014/main" id="{EFEF64E8-B7D9-4F1D-7F69-8FF7BBF148E6}"/>
                    </a:ext>
                  </a:extLst>
                </p:cNvPr>
                <p:cNvSpPr/>
                <p:nvPr/>
              </p:nvSpPr>
              <p:spPr>
                <a:xfrm>
                  <a:off x="799378" y="882444"/>
                  <a:ext cx="3633" cy="5396"/>
                </a:xfrm>
                <a:custGeom>
                  <a:avLst/>
                  <a:gdLst>
                    <a:gd name="connsiteX0" fmla="*/ 199 w 3633"/>
                    <a:gd name="connsiteY0" fmla="*/ 4508 h 5396"/>
                    <a:gd name="connsiteX1" fmla="*/ 1604 w 3633"/>
                    <a:gd name="connsiteY1" fmla="*/ 4840 h 5396"/>
                    <a:gd name="connsiteX2" fmla="*/ 2851 w 3633"/>
                    <a:gd name="connsiteY2" fmla="*/ 3951 h 5396"/>
                    <a:gd name="connsiteX3" fmla="*/ 1724 w 3633"/>
                    <a:gd name="connsiteY3" fmla="*/ 2917 h 5396"/>
                    <a:gd name="connsiteX4" fmla="*/ 146 w 3633"/>
                    <a:gd name="connsiteY4" fmla="*/ 1432 h 5396"/>
                    <a:gd name="connsiteX5" fmla="*/ 2082 w 3633"/>
                    <a:gd name="connsiteY5" fmla="*/ 0 h 5396"/>
                    <a:gd name="connsiteX6" fmla="*/ 3408 w 3633"/>
                    <a:gd name="connsiteY6" fmla="*/ 265 h 5396"/>
                    <a:gd name="connsiteX7" fmla="*/ 3196 w 3633"/>
                    <a:gd name="connsiteY7" fmla="*/ 809 h 5396"/>
                    <a:gd name="connsiteX8" fmla="*/ 2055 w 3633"/>
                    <a:gd name="connsiteY8" fmla="*/ 570 h 5396"/>
                    <a:gd name="connsiteX9" fmla="*/ 915 w 3633"/>
                    <a:gd name="connsiteY9" fmla="*/ 1352 h 5396"/>
                    <a:gd name="connsiteX10" fmla="*/ 2108 w 3633"/>
                    <a:gd name="connsiteY10" fmla="*/ 2360 h 5396"/>
                    <a:gd name="connsiteX11" fmla="*/ 3633 w 3633"/>
                    <a:gd name="connsiteY11" fmla="*/ 3898 h 5396"/>
                    <a:gd name="connsiteX12" fmla="*/ 1538 w 3633"/>
                    <a:gd name="connsiteY12" fmla="*/ 5397 h 5396"/>
                    <a:gd name="connsiteX13" fmla="*/ 0 w 3633"/>
                    <a:gd name="connsiteY13" fmla="*/ 5065 h 5396"/>
                    <a:gd name="connsiteX14" fmla="*/ 199 w 3633"/>
                    <a:gd name="connsiteY14" fmla="*/ 450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396">
                      <a:moveTo>
                        <a:pt x="199" y="4508"/>
                      </a:moveTo>
                      <a:cubicBezTo>
                        <a:pt x="544" y="4707"/>
                        <a:pt x="1061" y="4840"/>
                        <a:pt x="1604" y="4840"/>
                      </a:cubicBezTo>
                      <a:cubicBezTo>
                        <a:pt x="2387" y="4840"/>
                        <a:pt x="2851" y="4482"/>
                        <a:pt x="2851" y="3951"/>
                      </a:cubicBezTo>
                      <a:cubicBezTo>
                        <a:pt x="2851" y="3461"/>
                        <a:pt x="2546" y="3182"/>
                        <a:pt x="1724" y="2917"/>
                      </a:cubicBezTo>
                      <a:cubicBezTo>
                        <a:pt x="756" y="2599"/>
                        <a:pt x="146" y="2161"/>
                        <a:pt x="146" y="1432"/>
                      </a:cubicBezTo>
                      <a:cubicBezTo>
                        <a:pt x="146" y="610"/>
                        <a:pt x="915" y="0"/>
                        <a:pt x="2082" y="0"/>
                      </a:cubicBezTo>
                      <a:cubicBezTo>
                        <a:pt x="2705" y="0"/>
                        <a:pt x="3142" y="133"/>
                        <a:pt x="3408" y="265"/>
                      </a:cubicBezTo>
                      <a:lnTo>
                        <a:pt x="3196" y="809"/>
                      </a:lnTo>
                      <a:cubicBezTo>
                        <a:pt x="2997" y="716"/>
                        <a:pt x="2612" y="570"/>
                        <a:pt x="2055" y="570"/>
                      </a:cubicBezTo>
                      <a:cubicBezTo>
                        <a:pt x="1246" y="570"/>
                        <a:pt x="915" y="994"/>
                        <a:pt x="915" y="1352"/>
                      </a:cubicBezTo>
                      <a:cubicBezTo>
                        <a:pt x="915" y="1843"/>
                        <a:pt x="1273" y="2082"/>
                        <a:pt x="2108" y="2360"/>
                      </a:cubicBezTo>
                      <a:cubicBezTo>
                        <a:pt x="3129" y="2705"/>
                        <a:pt x="3633" y="3129"/>
                        <a:pt x="3633" y="3898"/>
                      </a:cubicBezTo>
                      <a:cubicBezTo>
                        <a:pt x="3633" y="4707"/>
                        <a:pt x="2957" y="5397"/>
                        <a:pt x="1538" y="5397"/>
                      </a:cubicBezTo>
                      <a:cubicBezTo>
                        <a:pt x="955" y="5397"/>
                        <a:pt x="318" y="5251"/>
                        <a:pt x="0" y="5065"/>
                      </a:cubicBezTo>
                      <a:lnTo>
                        <a:pt x="199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1" name="任意多边形: 形状 710">
                  <a:extLst>
                    <a:ext uri="{FF2B5EF4-FFF2-40B4-BE49-F238E27FC236}">
                      <a16:creationId xmlns:a16="http://schemas.microsoft.com/office/drawing/2014/main" id="{71934BA2-A315-AEF3-2003-4AFC1EFEB8CD}"/>
                    </a:ext>
                  </a:extLst>
                </p:cNvPr>
                <p:cNvSpPr/>
                <p:nvPr/>
              </p:nvSpPr>
              <p:spPr>
                <a:xfrm>
                  <a:off x="804058" y="882537"/>
                  <a:ext cx="4428" cy="5317"/>
                </a:xfrm>
                <a:custGeom>
                  <a:avLst/>
                  <a:gdLst>
                    <a:gd name="connsiteX0" fmla="*/ 796 w 4428"/>
                    <a:gd name="connsiteY0" fmla="*/ 0 h 5317"/>
                    <a:gd name="connsiteX1" fmla="*/ 796 w 4428"/>
                    <a:gd name="connsiteY1" fmla="*/ 3103 h 5317"/>
                    <a:gd name="connsiteX2" fmla="*/ 2188 w 4428"/>
                    <a:gd name="connsiteY2" fmla="*/ 4760 h 5317"/>
                    <a:gd name="connsiteX3" fmla="*/ 3646 w 4428"/>
                    <a:gd name="connsiteY3" fmla="*/ 3103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89 h 5317"/>
                    <a:gd name="connsiteX9" fmla="*/ 0 w 4428"/>
                    <a:gd name="connsiteY9" fmla="*/ 0 h 5317"/>
                    <a:gd name="connsiteX10" fmla="*/ 796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96" y="0"/>
                      </a:moveTo>
                      <a:lnTo>
                        <a:pt x="796" y="3103"/>
                      </a:lnTo>
                      <a:cubicBezTo>
                        <a:pt x="796" y="4270"/>
                        <a:pt x="1379" y="4760"/>
                        <a:pt x="2188" y="4760"/>
                      </a:cubicBezTo>
                      <a:cubicBezTo>
                        <a:pt x="3076" y="4760"/>
                        <a:pt x="3646" y="4256"/>
                        <a:pt x="3646" y="3103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67"/>
                        <a:pt x="3474" y="5317"/>
                        <a:pt x="2161" y="5317"/>
                      </a:cubicBezTo>
                      <a:cubicBezTo>
                        <a:pt x="941" y="5317"/>
                        <a:pt x="0" y="4707"/>
                        <a:pt x="0" y="3089"/>
                      </a:cubicBezTo>
                      <a:lnTo>
                        <a:pt x="0" y="0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2" name="任意多边形: 形状 711">
                  <a:extLst>
                    <a:ext uri="{FF2B5EF4-FFF2-40B4-BE49-F238E27FC236}">
                      <a16:creationId xmlns:a16="http://schemas.microsoft.com/office/drawing/2014/main" id="{9702DFF1-64E7-E441-9180-FE874A12DECF}"/>
                    </a:ext>
                  </a:extLst>
                </p:cNvPr>
                <p:cNvSpPr/>
                <p:nvPr/>
              </p:nvSpPr>
              <p:spPr>
                <a:xfrm>
                  <a:off x="809667" y="882537"/>
                  <a:ext cx="6125" cy="5237"/>
                </a:xfrm>
                <a:custGeom>
                  <a:avLst/>
                  <a:gdLst>
                    <a:gd name="connsiteX0" fmla="*/ 5224 w 6125"/>
                    <a:gd name="connsiteY0" fmla="*/ 2930 h 5237"/>
                    <a:gd name="connsiteX1" fmla="*/ 5131 w 6125"/>
                    <a:gd name="connsiteY1" fmla="*/ 676 h 5237"/>
                    <a:gd name="connsiteX2" fmla="*/ 5105 w 6125"/>
                    <a:gd name="connsiteY2" fmla="*/ 676 h 5237"/>
                    <a:gd name="connsiteX3" fmla="*/ 4349 w 6125"/>
                    <a:gd name="connsiteY3" fmla="*/ 2665 h 5237"/>
                    <a:gd name="connsiteX4" fmla="*/ 3275 w 6125"/>
                    <a:gd name="connsiteY4" fmla="*/ 5198 h 5237"/>
                    <a:gd name="connsiteX5" fmla="*/ 2692 w 6125"/>
                    <a:gd name="connsiteY5" fmla="*/ 5198 h 5237"/>
                    <a:gd name="connsiteX6" fmla="*/ 1724 w 6125"/>
                    <a:gd name="connsiteY6" fmla="*/ 2705 h 5237"/>
                    <a:gd name="connsiteX7" fmla="*/ 1021 w 6125"/>
                    <a:gd name="connsiteY7" fmla="*/ 676 h 5237"/>
                    <a:gd name="connsiteX8" fmla="*/ 1008 w 6125"/>
                    <a:gd name="connsiteY8" fmla="*/ 676 h 5237"/>
                    <a:gd name="connsiteX9" fmla="*/ 888 w 6125"/>
                    <a:gd name="connsiteY9" fmla="*/ 2997 h 5237"/>
                    <a:gd name="connsiteX10" fmla="*/ 729 w 6125"/>
                    <a:gd name="connsiteY10" fmla="*/ 5237 h 5237"/>
                    <a:gd name="connsiteX11" fmla="*/ 0 w 6125"/>
                    <a:gd name="connsiteY11" fmla="*/ 5237 h 5237"/>
                    <a:gd name="connsiteX12" fmla="*/ 424 w 6125"/>
                    <a:gd name="connsiteY12" fmla="*/ 0 h 5237"/>
                    <a:gd name="connsiteX13" fmla="*/ 1405 w 6125"/>
                    <a:gd name="connsiteY13" fmla="*/ 0 h 5237"/>
                    <a:gd name="connsiteX14" fmla="*/ 2440 w 6125"/>
                    <a:gd name="connsiteY14" fmla="*/ 2533 h 5237"/>
                    <a:gd name="connsiteX15" fmla="*/ 3036 w 6125"/>
                    <a:gd name="connsiteY15" fmla="*/ 4309 h 5237"/>
                    <a:gd name="connsiteX16" fmla="*/ 3063 w 6125"/>
                    <a:gd name="connsiteY16" fmla="*/ 4309 h 5237"/>
                    <a:gd name="connsiteX17" fmla="*/ 3686 w 6125"/>
                    <a:gd name="connsiteY17" fmla="*/ 2533 h 5237"/>
                    <a:gd name="connsiteX18" fmla="*/ 4760 w 6125"/>
                    <a:gd name="connsiteY18" fmla="*/ 0 h 5237"/>
                    <a:gd name="connsiteX19" fmla="*/ 5755 w 6125"/>
                    <a:gd name="connsiteY19" fmla="*/ 0 h 5237"/>
                    <a:gd name="connsiteX20" fmla="*/ 6126 w 6125"/>
                    <a:gd name="connsiteY20" fmla="*/ 5237 h 5237"/>
                    <a:gd name="connsiteX21" fmla="*/ 5357 w 6125"/>
                    <a:gd name="connsiteY21" fmla="*/ 5237 h 5237"/>
                    <a:gd name="connsiteX22" fmla="*/ 5224 w 6125"/>
                    <a:gd name="connsiteY22" fmla="*/ 293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25" h="5237">
                      <a:moveTo>
                        <a:pt x="5224" y="2930"/>
                      </a:moveTo>
                      <a:cubicBezTo>
                        <a:pt x="5184" y="2201"/>
                        <a:pt x="5118" y="1326"/>
                        <a:pt x="5131" y="676"/>
                      </a:cubicBezTo>
                      <a:lnTo>
                        <a:pt x="5105" y="676"/>
                      </a:lnTo>
                      <a:cubicBezTo>
                        <a:pt x="4893" y="1286"/>
                        <a:pt x="4654" y="1936"/>
                        <a:pt x="4349" y="2665"/>
                      </a:cubicBezTo>
                      <a:lnTo>
                        <a:pt x="3275" y="5198"/>
                      </a:lnTo>
                      <a:lnTo>
                        <a:pt x="2692" y="5198"/>
                      </a:lnTo>
                      <a:lnTo>
                        <a:pt x="1724" y="2705"/>
                      </a:lnTo>
                      <a:cubicBezTo>
                        <a:pt x="1445" y="1976"/>
                        <a:pt x="1193" y="1299"/>
                        <a:pt x="1021" y="676"/>
                      </a:cubicBezTo>
                      <a:lnTo>
                        <a:pt x="1008" y="676"/>
                      </a:lnTo>
                      <a:cubicBezTo>
                        <a:pt x="994" y="1339"/>
                        <a:pt x="955" y="2201"/>
                        <a:pt x="888" y="2997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lnTo>
                        <a:pt x="424" y="0"/>
                      </a:lnTo>
                      <a:lnTo>
                        <a:pt x="1405" y="0"/>
                      </a:lnTo>
                      <a:lnTo>
                        <a:pt x="2440" y="2533"/>
                      </a:lnTo>
                      <a:cubicBezTo>
                        <a:pt x="2692" y="3182"/>
                        <a:pt x="2891" y="3752"/>
                        <a:pt x="3036" y="4309"/>
                      </a:cubicBezTo>
                      <a:lnTo>
                        <a:pt x="3063" y="4309"/>
                      </a:lnTo>
                      <a:cubicBezTo>
                        <a:pt x="3209" y="3766"/>
                        <a:pt x="3434" y="3196"/>
                        <a:pt x="3686" y="2533"/>
                      </a:cubicBezTo>
                      <a:lnTo>
                        <a:pt x="4760" y="0"/>
                      </a:lnTo>
                      <a:lnTo>
                        <a:pt x="5755" y="0"/>
                      </a:lnTo>
                      <a:lnTo>
                        <a:pt x="6126" y="5237"/>
                      </a:lnTo>
                      <a:lnTo>
                        <a:pt x="5357" y="5237"/>
                      </a:lnTo>
                      <a:lnTo>
                        <a:pt x="5224" y="293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3" name="任意多边形: 形状 712">
                  <a:extLst>
                    <a:ext uri="{FF2B5EF4-FFF2-40B4-BE49-F238E27FC236}">
                      <a16:creationId xmlns:a16="http://schemas.microsoft.com/office/drawing/2014/main" id="{31C5FA07-0120-24CB-7BD7-BB2BAA68891F}"/>
                    </a:ext>
                  </a:extLst>
                </p:cNvPr>
                <p:cNvSpPr/>
                <p:nvPr/>
              </p:nvSpPr>
              <p:spPr>
                <a:xfrm>
                  <a:off x="819678" y="882497"/>
                  <a:ext cx="4919" cy="5330"/>
                </a:xfrm>
                <a:custGeom>
                  <a:avLst/>
                  <a:gdLst>
                    <a:gd name="connsiteX0" fmla="*/ 0 w 4919"/>
                    <a:gd name="connsiteY0" fmla="*/ 119 h 5330"/>
                    <a:gd name="connsiteX1" fmla="*/ 1644 w 4919"/>
                    <a:gd name="connsiteY1" fmla="*/ 0 h 5330"/>
                    <a:gd name="connsiteX2" fmla="*/ 4084 w 4919"/>
                    <a:gd name="connsiteY2" fmla="*/ 663 h 5330"/>
                    <a:gd name="connsiteX3" fmla="*/ 4919 w 4919"/>
                    <a:gd name="connsiteY3" fmla="*/ 2533 h 5330"/>
                    <a:gd name="connsiteX4" fmla="*/ 4057 w 4919"/>
                    <a:gd name="connsiteY4" fmla="*/ 4574 h 5330"/>
                    <a:gd name="connsiteX5" fmla="*/ 1405 w 4919"/>
                    <a:gd name="connsiteY5" fmla="*/ 5330 h 5330"/>
                    <a:gd name="connsiteX6" fmla="*/ 0 w 4919"/>
                    <a:gd name="connsiteY6" fmla="*/ 5264 h 5330"/>
                    <a:gd name="connsiteX7" fmla="*/ 0 w 4919"/>
                    <a:gd name="connsiteY7" fmla="*/ 119 h 5330"/>
                    <a:gd name="connsiteX8" fmla="*/ 769 w 4919"/>
                    <a:gd name="connsiteY8" fmla="*/ 4747 h 5330"/>
                    <a:gd name="connsiteX9" fmla="*/ 1551 w 4919"/>
                    <a:gd name="connsiteY9" fmla="*/ 4787 h 5330"/>
                    <a:gd name="connsiteX10" fmla="*/ 4110 w 4919"/>
                    <a:gd name="connsiteY10" fmla="*/ 2546 h 5330"/>
                    <a:gd name="connsiteX11" fmla="*/ 1684 w 4919"/>
                    <a:gd name="connsiteY11" fmla="*/ 544 h 5330"/>
                    <a:gd name="connsiteX12" fmla="*/ 769 w 4919"/>
                    <a:gd name="connsiteY12" fmla="*/ 610 h 5330"/>
                    <a:gd name="connsiteX13" fmla="*/ 769 w 4919"/>
                    <a:gd name="connsiteY13" fmla="*/ 4747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19" h="5330">
                      <a:moveTo>
                        <a:pt x="0" y="119"/>
                      </a:moveTo>
                      <a:cubicBezTo>
                        <a:pt x="477" y="53"/>
                        <a:pt x="1034" y="0"/>
                        <a:pt x="1644" y="0"/>
                      </a:cubicBezTo>
                      <a:cubicBezTo>
                        <a:pt x="2758" y="0"/>
                        <a:pt x="3554" y="239"/>
                        <a:pt x="4084" y="663"/>
                      </a:cubicBezTo>
                      <a:cubicBezTo>
                        <a:pt x="4628" y="1087"/>
                        <a:pt x="4919" y="1697"/>
                        <a:pt x="4919" y="2533"/>
                      </a:cubicBezTo>
                      <a:cubicBezTo>
                        <a:pt x="4919" y="3381"/>
                        <a:pt x="4628" y="4084"/>
                        <a:pt x="4057" y="4574"/>
                      </a:cubicBezTo>
                      <a:cubicBezTo>
                        <a:pt x="3500" y="5078"/>
                        <a:pt x="2572" y="5330"/>
                        <a:pt x="1405" y="5330"/>
                      </a:cubicBezTo>
                      <a:cubicBezTo>
                        <a:pt x="849" y="5330"/>
                        <a:pt x="385" y="5304"/>
                        <a:pt x="0" y="5264"/>
                      </a:cubicBezTo>
                      <a:lnTo>
                        <a:pt x="0" y="119"/>
                      </a:lnTo>
                      <a:close/>
                      <a:moveTo>
                        <a:pt x="769" y="4747"/>
                      </a:moveTo>
                      <a:cubicBezTo>
                        <a:pt x="955" y="4773"/>
                        <a:pt x="1246" y="4787"/>
                        <a:pt x="1551" y="4787"/>
                      </a:cubicBezTo>
                      <a:cubicBezTo>
                        <a:pt x="3209" y="4787"/>
                        <a:pt x="4110" y="3978"/>
                        <a:pt x="4110" y="2546"/>
                      </a:cubicBezTo>
                      <a:cubicBezTo>
                        <a:pt x="4110" y="1313"/>
                        <a:pt x="3302" y="544"/>
                        <a:pt x="1684" y="544"/>
                      </a:cubicBezTo>
                      <a:cubicBezTo>
                        <a:pt x="1273" y="544"/>
                        <a:pt x="981" y="570"/>
                        <a:pt x="769" y="610"/>
                      </a:cubicBezTo>
                      <a:lnTo>
                        <a:pt x="769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4" name="任意多边形: 形状 713">
                  <a:extLst>
                    <a:ext uri="{FF2B5EF4-FFF2-40B4-BE49-F238E27FC236}">
                      <a16:creationId xmlns:a16="http://schemas.microsoft.com/office/drawing/2014/main" id="{E6C6A775-7AEE-3E00-7E41-8D5A6196E641}"/>
                    </a:ext>
                  </a:extLst>
                </p:cNvPr>
                <p:cNvSpPr/>
                <p:nvPr/>
              </p:nvSpPr>
              <p:spPr>
                <a:xfrm>
                  <a:off x="825247" y="882444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705 w 5476"/>
                    <a:gd name="connsiteY1" fmla="*/ 5410 h 5409"/>
                    <a:gd name="connsiteX2" fmla="*/ 0 w 5476"/>
                    <a:gd name="connsiteY2" fmla="*/ 2758 h 5409"/>
                    <a:gd name="connsiteX3" fmla="*/ 2785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31 w 5476"/>
                    <a:gd name="connsiteY6" fmla="*/ 4853 h 5409"/>
                    <a:gd name="connsiteX7" fmla="*/ 4654 w 5476"/>
                    <a:gd name="connsiteY7" fmla="*/ 2678 h 5409"/>
                    <a:gd name="connsiteX8" fmla="*/ 2745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30" y="5410"/>
                        <a:pt x="2705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087"/>
                        <a:pt x="1180" y="0"/>
                        <a:pt x="2785" y="0"/>
                      </a:cubicBezTo>
                      <a:cubicBezTo>
                        <a:pt x="4415" y="0"/>
                        <a:pt x="5476" y="1101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498" y="4853"/>
                        <a:pt x="2731" y="4853"/>
                      </a:cubicBezTo>
                      <a:cubicBezTo>
                        <a:pt x="3965" y="4853"/>
                        <a:pt x="4654" y="3872"/>
                        <a:pt x="4654" y="2678"/>
                      </a:cubicBezTo>
                      <a:cubicBezTo>
                        <a:pt x="4654" y="1644"/>
                        <a:pt x="4031" y="557"/>
                        <a:pt x="2745" y="557"/>
                      </a:cubicBezTo>
                      <a:cubicBezTo>
                        <a:pt x="1459" y="570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5" name="任意多边形: 形状 714">
                  <a:extLst>
                    <a:ext uri="{FF2B5EF4-FFF2-40B4-BE49-F238E27FC236}">
                      <a16:creationId xmlns:a16="http://schemas.microsoft.com/office/drawing/2014/main" id="{3532A5E9-1CA9-E7FB-5C4C-78CC32AAD235}"/>
                    </a:ext>
                  </a:extLst>
                </p:cNvPr>
                <p:cNvSpPr/>
                <p:nvPr/>
              </p:nvSpPr>
              <p:spPr>
                <a:xfrm>
                  <a:off x="831731" y="882537"/>
                  <a:ext cx="3328" cy="5237"/>
                </a:xfrm>
                <a:custGeom>
                  <a:avLst/>
                  <a:gdLst>
                    <a:gd name="connsiteX0" fmla="*/ 0 w 3328"/>
                    <a:gd name="connsiteY0" fmla="*/ 0 h 5237"/>
                    <a:gd name="connsiteX1" fmla="*/ 769 w 3328"/>
                    <a:gd name="connsiteY1" fmla="*/ 0 h 5237"/>
                    <a:gd name="connsiteX2" fmla="*/ 769 w 3328"/>
                    <a:gd name="connsiteY2" fmla="*/ 4681 h 5237"/>
                    <a:gd name="connsiteX3" fmla="*/ 3328 w 3328"/>
                    <a:gd name="connsiteY3" fmla="*/ 4681 h 5237"/>
                    <a:gd name="connsiteX4" fmla="*/ 3328 w 3328"/>
                    <a:gd name="connsiteY4" fmla="*/ 5237 h 5237"/>
                    <a:gd name="connsiteX5" fmla="*/ 0 w 3328"/>
                    <a:gd name="connsiteY5" fmla="*/ 5237 h 5237"/>
                    <a:gd name="connsiteX6" fmla="*/ 0 w 3328"/>
                    <a:gd name="connsiteY6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28" h="5237">
                      <a:moveTo>
                        <a:pt x="0" y="0"/>
                      </a:moveTo>
                      <a:lnTo>
                        <a:pt x="769" y="0"/>
                      </a:lnTo>
                      <a:lnTo>
                        <a:pt x="769" y="4681"/>
                      </a:lnTo>
                      <a:lnTo>
                        <a:pt x="3328" y="4681"/>
                      </a:lnTo>
                      <a:lnTo>
                        <a:pt x="332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6" name="任意多边形: 形状 715">
                  <a:extLst>
                    <a:ext uri="{FF2B5EF4-FFF2-40B4-BE49-F238E27FC236}">
                      <a16:creationId xmlns:a16="http://schemas.microsoft.com/office/drawing/2014/main" id="{523BCC81-E121-9765-F51B-6413FFE6C7F8}"/>
                    </a:ext>
                  </a:extLst>
                </p:cNvPr>
                <p:cNvSpPr/>
                <p:nvPr/>
              </p:nvSpPr>
              <p:spPr>
                <a:xfrm>
                  <a:off x="835218" y="882444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705 w 5476"/>
                    <a:gd name="connsiteY1" fmla="*/ 5410 h 5409"/>
                    <a:gd name="connsiteX2" fmla="*/ 0 w 5476"/>
                    <a:gd name="connsiteY2" fmla="*/ 2758 h 5409"/>
                    <a:gd name="connsiteX3" fmla="*/ 2798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45 w 5476"/>
                    <a:gd name="connsiteY6" fmla="*/ 4853 h 5409"/>
                    <a:gd name="connsiteX7" fmla="*/ 4667 w 5476"/>
                    <a:gd name="connsiteY7" fmla="*/ 2678 h 5409"/>
                    <a:gd name="connsiteX8" fmla="*/ 2758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30" y="5410"/>
                        <a:pt x="2705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087"/>
                        <a:pt x="1193" y="0"/>
                        <a:pt x="2798" y="0"/>
                      </a:cubicBezTo>
                      <a:cubicBezTo>
                        <a:pt x="4429" y="0"/>
                        <a:pt x="5476" y="1101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25" y="4853"/>
                        <a:pt x="2745" y="4853"/>
                      </a:cubicBezTo>
                      <a:cubicBezTo>
                        <a:pt x="3978" y="4853"/>
                        <a:pt x="4667" y="3872"/>
                        <a:pt x="4667" y="2678"/>
                      </a:cubicBezTo>
                      <a:cubicBezTo>
                        <a:pt x="4667" y="1644"/>
                        <a:pt x="4044" y="557"/>
                        <a:pt x="2758" y="557"/>
                      </a:cubicBezTo>
                      <a:cubicBezTo>
                        <a:pt x="1472" y="570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7" name="任意多边形: 形状 716">
                  <a:extLst>
                    <a:ext uri="{FF2B5EF4-FFF2-40B4-BE49-F238E27FC236}">
                      <a16:creationId xmlns:a16="http://schemas.microsoft.com/office/drawing/2014/main" id="{1F16E9B3-7E8B-E246-B1EF-1A33B17A765B}"/>
                    </a:ext>
                  </a:extLst>
                </p:cNvPr>
                <p:cNvSpPr/>
                <p:nvPr/>
              </p:nvSpPr>
              <p:spPr>
                <a:xfrm>
                  <a:off x="841702" y="882497"/>
                  <a:ext cx="3911" cy="5277"/>
                </a:xfrm>
                <a:custGeom>
                  <a:avLst/>
                  <a:gdLst>
                    <a:gd name="connsiteX0" fmla="*/ 0 w 3911"/>
                    <a:gd name="connsiteY0" fmla="*/ 119 h 5277"/>
                    <a:gd name="connsiteX1" fmla="*/ 1485 w 3911"/>
                    <a:gd name="connsiteY1" fmla="*/ 0 h 5277"/>
                    <a:gd name="connsiteX2" fmla="*/ 3222 w 3911"/>
                    <a:gd name="connsiteY2" fmla="*/ 438 h 5277"/>
                    <a:gd name="connsiteX3" fmla="*/ 3699 w 3911"/>
                    <a:gd name="connsiteY3" fmla="*/ 1432 h 5277"/>
                    <a:gd name="connsiteX4" fmla="*/ 2559 w 3911"/>
                    <a:gd name="connsiteY4" fmla="*/ 2771 h 5277"/>
                    <a:gd name="connsiteX5" fmla="*/ 2559 w 3911"/>
                    <a:gd name="connsiteY5" fmla="*/ 2798 h 5277"/>
                    <a:gd name="connsiteX6" fmla="*/ 3434 w 3911"/>
                    <a:gd name="connsiteY6" fmla="*/ 3845 h 5277"/>
                    <a:gd name="connsiteX7" fmla="*/ 3912 w 3911"/>
                    <a:gd name="connsiteY7" fmla="*/ 5277 h 5277"/>
                    <a:gd name="connsiteX8" fmla="*/ 3103 w 3911"/>
                    <a:gd name="connsiteY8" fmla="*/ 5277 h 5277"/>
                    <a:gd name="connsiteX9" fmla="*/ 2705 w 3911"/>
                    <a:gd name="connsiteY9" fmla="*/ 4018 h 5277"/>
                    <a:gd name="connsiteX10" fmla="*/ 1512 w 3911"/>
                    <a:gd name="connsiteY10" fmla="*/ 3010 h 5277"/>
                    <a:gd name="connsiteX11" fmla="*/ 782 w 3911"/>
                    <a:gd name="connsiteY11" fmla="*/ 3010 h 5277"/>
                    <a:gd name="connsiteX12" fmla="*/ 782 w 3911"/>
                    <a:gd name="connsiteY12" fmla="*/ 5277 h 5277"/>
                    <a:gd name="connsiteX13" fmla="*/ 13 w 3911"/>
                    <a:gd name="connsiteY13" fmla="*/ 5277 h 5277"/>
                    <a:gd name="connsiteX14" fmla="*/ 13 w 3911"/>
                    <a:gd name="connsiteY14" fmla="*/ 119 h 5277"/>
                    <a:gd name="connsiteX15" fmla="*/ 769 w 3911"/>
                    <a:gd name="connsiteY15" fmla="*/ 2506 h 5277"/>
                    <a:gd name="connsiteX16" fmla="*/ 1565 w 3911"/>
                    <a:gd name="connsiteY16" fmla="*/ 2506 h 5277"/>
                    <a:gd name="connsiteX17" fmla="*/ 2917 w 3911"/>
                    <a:gd name="connsiteY17" fmla="*/ 1512 h 5277"/>
                    <a:gd name="connsiteX18" fmla="*/ 1538 w 3911"/>
                    <a:gd name="connsiteY18" fmla="*/ 530 h 5277"/>
                    <a:gd name="connsiteX19" fmla="*/ 782 w 3911"/>
                    <a:gd name="connsiteY19" fmla="*/ 583 h 5277"/>
                    <a:gd name="connsiteX20" fmla="*/ 782 w 3911"/>
                    <a:gd name="connsiteY20" fmla="*/ 2506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911" h="5277">
                      <a:moveTo>
                        <a:pt x="0" y="119"/>
                      </a:moveTo>
                      <a:cubicBezTo>
                        <a:pt x="385" y="40"/>
                        <a:pt x="941" y="0"/>
                        <a:pt x="1485" y="0"/>
                      </a:cubicBezTo>
                      <a:cubicBezTo>
                        <a:pt x="2320" y="0"/>
                        <a:pt x="2851" y="133"/>
                        <a:pt x="3222" y="438"/>
                      </a:cubicBezTo>
                      <a:cubicBezTo>
                        <a:pt x="3527" y="663"/>
                        <a:pt x="3699" y="1021"/>
                        <a:pt x="3699" y="1432"/>
                      </a:cubicBezTo>
                      <a:cubicBezTo>
                        <a:pt x="3699" y="2122"/>
                        <a:pt x="3196" y="2586"/>
                        <a:pt x="2559" y="2771"/>
                      </a:cubicBezTo>
                      <a:lnTo>
                        <a:pt x="2559" y="2798"/>
                      </a:lnTo>
                      <a:cubicBezTo>
                        <a:pt x="3010" y="2930"/>
                        <a:pt x="3302" y="3302"/>
                        <a:pt x="3434" y="3845"/>
                      </a:cubicBezTo>
                      <a:cubicBezTo>
                        <a:pt x="3646" y="4574"/>
                        <a:pt x="3779" y="5092"/>
                        <a:pt x="3912" y="5277"/>
                      </a:cubicBezTo>
                      <a:lnTo>
                        <a:pt x="3103" y="5277"/>
                      </a:lnTo>
                      <a:cubicBezTo>
                        <a:pt x="3010" y="5118"/>
                        <a:pt x="2877" y="4681"/>
                        <a:pt x="2705" y="4018"/>
                      </a:cubicBezTo>
                      <a:cubicBezTo>
                        <a:pt x="2533" y="3302"/>
                        <a:pt x="2214" y="3036"/>
                        <a:pt x="1512" y="3010"/>
                      </a:cubicBezTo>
                      <a:lnTo>
                        <a:pt x="782" y="3010"/>
                      </a:lnTo>
                      <a:lnTo>
                        <a:pt x="782" y="5277"/>
                      </a:lnTo>
                      <a:lnTo>
                        <a:pt x="13" y="5277"/>
                      </a:lnTo>
                      <a:lnTo>
                        <a:pt x="13" y="119"/>
                      </a:lnTo>
                      <a:close/>
                      <a:moveTo>
                        <a:pt x="769" y="2506"/>
                      </a:moveTo>
                      <a:lnTo>
                        <a:pt x="1565" y="2506"/>
                      </a:lnTo>
                      <a:cubicBezTo>
                        <a:pt x="2387" y="2506"/>
                        <a:pt x="2917" y="2108"/>
                        <a:pt x="2917" y="1512"/>
                      </a:cubicBezTo>
                      <a:cubicBezTo>
                        <a:pt x="2917" y="835"/>
                        <a:pt x="2360" y="544"/>
                        <a:pt x="1538" y="530"/>
                      </a:cubicBezTo>
                      <a:cubicBezTo>
                        <a:pt x="1167" y="530"/>
                        <a:pt x="902" y="544"/>
                        <a:pt x="782" y="583"/>
                      </a:cubicBezTo>
                      <a:lnTo>
                        <a:pt x="782" y="2506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8" name="任意多边形: 形状 717">
                  <a:extLst>
                    <a:ext uri="{FF2B5EF4-FFF2-40B4-BE49-F238E27FC236}">
                      <a16:creationId xmlns:a16="http://schemas.microsoft.com/office/drawing/2014/main" id="{CA5AC355-9A32-AE75-2908-4392568E136C}"/>
                    </a:ext>
                  </a:extLst>
                </p:cNvPr>
                <p:cNvSpPr/>
                <p:nvPr/>
              </p:nvSpPr>
              <p:spPr>
                <a:xfrm>
                  <a:off x="848875" y="882444"/>
                  <a:ext cx="3633" cy="5396"/>
                </a:xfrm>
                <a:custGeom>
                  <a:avLst/>
                  <a:gdLst>
                    <a:gd name="connsiteX0" fmla="*/ 186 w 3633"/>
                    <a:gd name="connsiteY0" fmla="*/ 4508 h 5396"/>
                    <a:gd name="connsiteX1" fmla="*/ 1578 w 3633"/>
                    <a:gd name="connsiteY1" fmla="*/ 4840 h 5396"/>
                    <a:gd name="connsiteX2" fmla="*/ 2838 w 3633"/>
                    <a:gd name="connsiteY2" fmla="*/ 3951 h 5396"/>
                    <a:gd name="connsiteX3" fmla="*/ 1710 w 3633"/>
                    <a:gd name="connsiteY3" fmla="*/ 2917 h 5396"/>
                    <a:gd name="connsiteX4" fmla="*/ 133 w 3633"/>
                    <a:gd name="connsiteY4" fmla="*/ 1432 h 5396"/>
                    <a:gd name="connsiteX5" fmla="*/ 2068 w 3633"/>
                    <a:gd name="connsiteY5" fmla="*/ 0 h 5396"/>
                    <a:gd name="connsiteX6" fmla="*/ 3394 w 3633"/>
                    <a:gd name="connsiteY6" fmla="*/ 265 h 5396"/>
                    <a:gd name="connsiteX7" fmla="*/ 3182 w 3633"/>
                    <a:gd name="connsiteY7" fmla="*/ 809 h 5396"/>
                    <a:gd name="connsiteX8" fmla="*/ 2042 w 3633"/>
                    <a:gd name="connsiteY8" fmla="*/ 570 h 5396"/>
                    <a:gd name="connsiteX9" fmla="*/ 915 w 3633"/>
                    <a:gd name="connsiteY9" fmla="*/ 1352 h 5396"/>
                    <a:gd name="connsiteX10" fmla="*/ 2108 w 3633"/>
                    <a:gd name="connsiteY10" fmla="*/ 2360 h 5396"/>
                    <a:gd name="connsiteX11" fmla="*/ 3633 w 3633"/>
                    <a:gd name="connsiteY11" fmla="*/ 3898 h 5396"/>
                    <a:gd name="connsiteX12" fmla="*/ 1538 w 3633"/>
                    <a:gd name="connsiteY12" fmla="*/ 5397 h 5396"/>
                    <a:gd name="connsiteX13" fmla="*/ 0 w 3633"/>
                    <a:gd name="connsiteY13" fmla="*/ 5065 h 5396"/>
                    <a:gd name="connsiteX14" fmla="*/ 186 w 3633"/>
                    <a:gd name="connsiteY14" fmla="*/ 450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396">
                      <a:moveTo>
                        <a:pt x="186" y="4508"/>
                      </a:moveTo>
                      <a:cubicBezTo>
                        <a:pt x="544" y="4707"/>
                        <a:pt x="1034" y="4840"/>
                        <a:pt x="1578" y="4840"/>
                      </a:cubicBezTo>
                      <a:cubicBezTo>
                        <a:pt x="2373" y="4840"/>
                        <a:pt x="2838" y="4482"/>
                        <a:pt x="2838" y="3951"/>
                      </a:cubicBezTo>
                      <a:cubicBezTo>
                        <a:pt x="2838" y="3461"/>
                        <a:pt x="2519" y="3182"/>
                        <a:pt x="1710" y="2917"/>
                      </a:cubicBezTo>
                      <a:cubicBezTo>
                        <a:pt x="729" y="2599"/>
                        <a:pt x="133" y="2161"/>
                        <a:pt x="133" y="1432"/>
                      </a:cubicBezTo>
                      <a:cubicBezTo>
                        <a:pt x="133" y="610"/>
                        <a:pt x="915" y="0"/>
                        <a:pt x="2068" y="0"/>
                      </a:cubicBezTo>
                      <a:cubicBezTo>
                        <a:pt x="2678" y="0"/>
                        <a:pt x="3129" y="133"/>
                        <a:pt x="3394" y="265"/>
                      </a:cubicBezTo>
                      <a:lnTo>
                        <a:pt x="3182" y="809"/>
                      </a:lnTo>
                      <a:cubicBezTo>
                        <a:pt x="2983" y="716"/>
                        <a:pt x="2586" y="570"/>
                        <a:pt x="2042" y="570"/>
                      </a:cubicBezTo>
                      <a:cubicBezTo>
                        <a:pt x="1220" y="570"/>
                        <a:pt x="915" y="994"/>
                        <a:pt x="915" y="1352"/>
                      </a:cubicBezTo>
                      <a:cubicBezTo>
                        <a:pt x="915" y="1843"/>
                        <a:pt x="1273" y="2082"/>
                        <a:pt x="2108" y="2360"/>
                      </a:cubicBezTo>
                      <a:cubicBezTo>
                        <a:pt x="3116" y="2705"/>
                        <a:pt x="3633" y="3129"/>
                        <a:pt x="3633" y="3898"/>
                      </a:cubicBezTo>
                      <a:cubicBezTo>
                        <a:pt x="3633" y="4707"/>
                        <a:pt x="2944" y="5397"/>
                        <a:pt x="1538" y="5397"/>
                      </a:cubicBezTo>
                      <a:cubicBezTo>
                        <a:pt x="968" y="5397"/>
                        <a:pt x="331" y="5251"/>
                        <a:pt x="0" y="5065"/>
                      </a:cubicBezTo>
                      <a:lnTo>
                        <a:pt x="186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19" name="任意多边形: 形状 718">
                  <a:extLst>
                    <a:ext uri="{FF2B5EF4-FFF2-40B4-BE49-F238E27FC236}">
                      <a16:creationId xmlns:a16="http://schemas.microsoft.com/office/drawing/2014/main" id="{91E8FD84-5CF0-2FC5-F675-73F83B409911}"/>
                    </a:ext>
                  </a:extLst>
                </p:cNvPr>
                <p:cNvSpPr/>
                <p:nvPr/>
              </p:nvSpPr>
              <p:spPr>
                <a:xfrm>
                  <a:off x="853569" y="882537"/>
                  <a:ext cx="769" cy="5237"/>
                </a:xfrm>
                <a:custGeom>
                  <a:avLst/>
                  <a:gdLst>
                    <a:gd name="connsiteX0" fmla="*/ 769 w 769"/>
                    <a:gd name="connsiteY0" fmla="*/ 0 h 5237"/>
                    <a:gd name="connsiteX1" fmla="*/ 769 w 769"/>
                    <a:gd name="connsiteY1" fmla="*/ 5237 h 5237"/>
                    <a:gd name="connsiteX2" fmla="*/ 0 w 769"/>
                    <a:gd name="connsiteY2" fmla="*/ 5237 h 5237"/>
                    <a:gd name="connsiteX3" fmla="*/ 0 w 769"/>
                    <a:gd name="connsiteY3" fmla="*/ 0 h 5237"/>
                    <a:gd name="connsiteX4" fmla="*/ 769 w 769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37">
                      <a:moveTo>
                        <a:pt x="769" y="0"/>
                      </a:moveTo>
                      <a:lnTo>
                        <a:pt x="769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0" name="任意多边形: 形状 719">
                  <a:extLst>
                    <a:ext uri="{FF2B5EF4-FFF2-40B4-BE49-F238E27FC236}">
                      <a16:creationId xmlns:a16="http://schemas.microsoft.com/office/drawing/2014/main" id="{6C9F8138-3BBF-7FF8-BFCA-86A43717EF9B}"/>
                    </a:ext>
                  </a:extLst>
                </p:cNvPr>
                <p:cNvSpPr/>
                <p:nvPr/>
              </p:nvSpPr>
              <p:spPr>
                <a:xfrm>
                  <a:off x="855001" y="882537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612 w 4441"/>
                    <a:gd name="connsiteY5" fmla="*/ 583 h 5237"/>
                    <a:gd name="connsiteX6" fmla="*/ 2612 w 4441"/>
                    <a:gd name="connsiteY6" fmla="*/ 5237 h 5237"/>
                    <a:gd name="connsiteX7" fmla="*/ 1830 w 4441"/>
                    <a:gd name="connsiteY7" fmla="*/ 5237 h 5237"/>
                    <a:gd name="connsiteX8" fmla="*/ 1830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612" y="583"/>
                      </a:lnTo>
                      <a:lnTo>
                        <a:pt x="2612" y="5237"/>
                      </a:lnTo>
                      <a:lnTo>
                        <a:pt x="1830" y="5237"/>
                      </a:lnTo>
                      <a:lnTo>
                        <a:pt x="1830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1" name="任意多边形: 形状 720">
                  <a:extLst>
                    <a:ext uri="{FF2B5EF4-FFF2-40B4-BE49-F238E27FC236}">
                      <a16:creationId xmlns:a16="http://schemas.microsoft.com/office/drawing/2014/main" id="{E87917ED-43A5-9662-3253-5D30EB66F7A6}"/>
                    </a:ext>
                  </a:extLst>
                </p:cNvPr>
                <p:cNvSpPr/>
                <p:nvPr/>
              </p:nvSpPr>
              <p:spPr>
                <a:xfrm>
                  <a:off x="862347" y="882537"/>
                  <a:ext cx="5025" cy="5237"/>
                </a:xfrm>
                <a:custGeom>
                  <a:avLst/>
                  <a:gdLst>
                    <a:gd name="connsiteX0" fmla="*/ 1419 w 5025"/>
                    <a:gd name="connsiteY0" fmla="*/ 3593 h 5237"/>
                    <a:gd name="connsiteX1" fmla="*/ 809 w 5025"/>
                    <a:gd name="connsiteY1" fmla="*/ 5237 h 5237"/>
                    <a:gd name="connsiteX2" fmla="*/ 0 w 5025"/>
                    <a:gd name="connsiteY2" fmla="*/ 5237 h 5237"/>
                    <a:gd name="connsiteX3" fmla="*/ 2042 w 5025"/>
                    <a:gd name="connsiteY3" fmla="*/ 0 h 5237"/>
                    <a:gd name="connsiteX4" fmla="*/ 2983 w 5025"/>
                    <a:gd name="connsiteY4" fmla="*/ 0 h 5237"/>
                    <a:gd name="connsiteX5" fmla="*/ 5025 w 5025"/>
                    <a:gd name="connsiteY5" fmla="*/ 5237 h 5237"/>
                    <a:gd name="connsiteX6" fmla="*/ 4190 w 5025"/>
                    <a:gd name="connsiteY6" fmla="*/ 5237 h 5237"/>
                    <a:gd name="connsiteX7" fmla="*/ 3540 w 5025"/>
                    <a:gd name="connsiteY7" fmla="*/ 3593 h 5237"/>
                    <a:gd name="connsiteX8" fmla="*/ 1419 w 5025"/>
                    <a:gd name="connsiteY8" fmla="*/ 3593 h 5237"/>
                    <a:gd name="connsiteX9" fmla="*/ 3394 w 5025"/>
                    <a:gd name="connsiteY9" fmla="*/ 3063 h 5237"/>
                    <a:gd name="connsiteX10" fmla="*/ 2811 w 5025"/>
                    <a:gd name="connsiteY10" fmla="*/ 1565 h 5237"/>
                    <a:gd name="connsiteX11" fmla="*/ 2506 w 5025"/>
                    <a:gd name="connsiteY11" fmla="*/ 610 h 5237"/>
                    <a:gd name="connsiteX12" fmla="*/ 2493 w 5025"/>
                    <a:gd name="connsiteY12" fmla="*/ 610 h 5237"/>
                    <a:gd name="connsiteX13" fmla="*/ 2201 w 5025"/>
                    <a:gd name="connsiteY13" fmla="*/ 1551 h 5237"/>
                    <a:gd name="connsiteX14" fmla="*/ 1604 w 5025"/>
                    <a:gd name="connsiteY14" fmla="*/ 3063 h 5237"/>
                    <a:gd name="connsiteX15" fmla="*/ 3394 w 5025"/>
                    <a:gd name="connsiteY15" fmla="*/ 306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" h="5237">
                      <a:moveTo>
                        <a:pt x="1419" y="3593"/>
                      </a:moveTo>
                      <a:lnTo>
                        <a:pt x="809" y="5237"/>
                      </a:lnTo>
                      <a:lnTo>
                        <a:pt x="0" y="5237"/>
                      </a:lnTo>
                      <a:lnTo>
                        <a:pt x="2042" y="0"/>
                      </a:lnTo>
                      <a:lnTo>
                        <a:pt x="2983" y="0"/>
                      </a:lnTo>
                      <a:lnTo>
                        <a:pt x="5025" y="5237"/>
                      </a:lnTo>
                      <a:lnTo>
                        <a:pt x="4190" y="5237"/>
                      </a:lnTo>
                      <a:lnTo>
                        <a:pt x="3540" y="3593"/>
                      </a:lnTo>
                      <a:lnTo>
                        <a:pt x="1419" y="3593"/>
                      </a:lnTo>
                      <a:close/>
                      <a:moveTo>
                        <a:pt x="3394" y="3063"/>
                      </a:moveTo>
                      <a:lnTo>
                        <a:pt x="2811" y="1565"/>
                      </a:lnTo>
                      <a:cubicBezTo>
                        <a:pt x="2678" y="1220"/>
                        <a:pt x="2586" y="915"/>
                        <a:pt x="2506" y="610"/>
                      </a:cubicBezTo>
                      <a:lnTo>
                        <a:pt x="2493" y="610"/>
                      </a:lnTo>
                      <a:cubicBezTo>
                        <a:pt x="2400" y="915"/>
                        <a:pt x="2307" y="1233"/>
                        <a:pt x="2201" y="1551"/>
                      </a:cubicBezTo>
                      <a:lnTo>
                        <a:pt x="1604" y="3063"/>
                      </a:lnTo>
                      <a:lnTo>
                        <a:pt x="3394" y="306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2" name="任意多边形: 形状 721">
                  <a:extLst>
                    <a:ext uri="{FF2B5EF4-FFF2-40B4-BE49-F238E27FC236}">
                      <a16:creationId xmlns:a16="http://schemas.microsoft.com/office/drawing/2014/main" id="{962BCC6D-2FC2-83D1-1E32-529694427D8A}"/>
                    </a:ext>
                  </a:extLst>
                </p:cNvPr>
                <p:cNvSpPr/>
                <p:nvPr/>
              </p:nvSpPr>
              <p:spPr>
                <a:xfrm>
                  <a:off x="868035" y="882537"/>
                  <a:ext cx="6152" cy="5237"/>
                </a:xfrm>
                <a:custGeom>
                  <a:avLst/>
                  <a:gdLst>
                    <a:gd name="connsiteX0" fmla="*/ 5224 w 6152"/>
                    <a:gd name="connsiteY0" fmla="*/ 2930 h 5237"/>
                    <a:gd name="connsiteX1" fmla="*/ 5145 w 6152"/>
                    <a:gd name="connsiteY1" fmla="*/ 676 h 5237"/>
                    <a:gd name="connsiteX2" fmla="*/ 5118 w 6152"/>
                    <a:gd name="connsiteY2" fmla="*/ 676 h 5237"/>
                    <a:gd name="connsiteX3" fmla="*/ 4349 w 6152"/>
                    <a:gd name="connsiteY3" fmla="*/ 2665 h 5237"/>
                    <a:gd name="connsiteX4" fmla="*/ 3288 w 6152"/>
                    <a:gd name="connsiteY4" fmla="*/ 5198 h 5237"/>
                    <a:gd name="connsiteX5" fmla="*/ 2692 w 6152"/>
                    <a:gd name="connsiteY5" fmla="*/ 5198 h 5237"/>
                    <a:gd name="connsiteX6" fmla="*/ 1737 w 6152"/>
                    <a:gd name="connsiteY6" fmla="*/ 2705 h 5237"/>
                    <a:gd name="connsiteX7" fmla="*/ 1047 w 6152"/>
                    <a:gd name="connsiteY7" fmla="*/ 676 h 5237"/>
                    <a:gd name="connsiteX8" fmla="*/ 1021 w 6152"/>
                    <a:gd name="connsiteY8" fmla="*/ 676 h 5237"/>
                    <a:gd name="connsiteX9" fmla="*/ 902 w 6152"/>
                    <a:gd name="connsiteY9" fmla="*/ 2997 h 5237"/>
                    <a:gd name="connsiteX10" fmla="*/ 743 w 6152"/>
                    <a:gd name="connsiteY10" fmla="*/ 5237 h 5237"/>
                    <a:gd name="connsiteX11" fmla="*/ 0 w 6152"/>
                    <a:gd name="connsiteY11" fmla="*/ 5237 h 5237"/>
                    <a:gd name="connsiteX12" fmla="*/ 424 w 6152"/>
                    <a:gd name="connsiteY12" fmla="*/ 0 h 5237"/>
                    <a:gd name="connsiteX13" fmla="*/ 1419 w 6152"/>
                    <a:gd name="connsiteY13" fmla="*/ 0 h 5237"/>
                    <a:gd name="connsiteX14" fmla="*/ 2440 w 6152"/>
                    <a:gd name="connsiteY14" fmla="*/ 2533 h 5237"/>
                    <a:gd name="connsiteX15" fmla="*/ 3050 w 6152"/>
                    <a:gd name="connsiteY15" fmla="*/ 4309 h 5237"/>
                    <a:gd name="connsiteX16" fmla="*/ 3076 w 6152"/>
                    <a:gd name="connsiteY16" fmla="*/ 4309 h 5237"/>
                    <a:gd name="connsiteX17" fmla="*/ 3713 w 6152"/>
                    <a:gd name="connsiteY17" fmla="*/ 2533 h 5237"/>
                    <a:gd name="connsiteX18" fmla="*/ 4787 w 6152"/>
                    <a:gd name="connsiteY18" fmla="*/ 0 h 5237"/>
                    <a:gd name="connsiteX19" fmla="*/ 5781 w 6152"/>
                    <a:gd name="connsiteY19" fmla="*/ 0 h 5237"/>
                    <a:gd name="connsiteX20" fmla="*/ 6152 w 6152"/>
                    <a:gd name="connsiteY20" fmla="*/ 5237 h 5237"/>
                    <a:gd name="connsiteX21" fmla="*/ 5383 w 6152"/>
                    <a:gd name="connsiteY21" fmla="*/ 5237 h 5237"/>
                    <a:gd name="connsiteX22" fmla="*/ 5224 w 6152"/>
                    <a:gd name="connsiteY22" fmla="*/ 293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52" h="5237">
                      <a:moveTo>
                        <a:pt x="5224" y="2930"/>
                      </a:moveTo>
                      <a:cubicBezTo>
                        <a:pt x="5184" y="2201"/>
                        <a:pt x="5145" y="1326"/>
                        <a:pt x="5145" y="676"/>
                      </a:cubicBezTo>
                      <a:lnTo>
                        <a:pt x="5118" y="676"/>
                      </a:lnTo>
                      <a:cubicBezTo>
                        <a:pt x="4906" y="1286"/>
                        <a:pt x="4667" y="1936"/>
                        <a:pt x="4349" y="2665"/>
                      </a:cubicBezTo>
                      <a:lnTo>
                        <a:pt x="3288" y="5198"/>
                      </a:lnTo>
                      <a:lnTo>
                        <a:pt x="2692" y="5198"/>
                      </a:lnTo>
                      <a:lnTo>
                        <a:pt x="1737" y="2705"/>
                      </a:lnTo>
                      <a:cubicBezTo>
                        <a:pt x="1459" y="1976"/>
                        <a:pt x="1207" y="1299"/>
                        <a:pt x="1047" y="676"/>
                      </a:cubicBezTo>
                      <a:lnTo>
                        <a:pt x="1021" y="676"/>
                      </a:lnTo>
                      <a:cubicBezTo>
                        <a:pt x="994" y="1339"/>
                        <a:pt x="955" y="2201"/>
                        <a:pt x="902" y="2997"/>
                      </a:cubicBezTo>
                      <a:lnTo>
                        <a:pt x="743" y="5237"/>
                      </a:lnTo>
                      <a:lnTo>
                        <a:pt x="0" y="5237"/>
                      </a:lnTo>
                      <a:lnTo>
                        <a:pt x="424" y="0"/>
                      </a:lnTo>
                      <a:lnTo>
                        <a:pt x="1419" y="0"/>
                      </a:lnTo>
                      <a:lnTo>
                        <a:pt x="2440" y="2533"/>
                      </a:lnTo>
                      <a:cubicBezTo>
                        <a:pt x="2692" y="3182"/>
                        <a:pt x="2904" y="3752"/>
                        <a:pt x="3050" y="4309"/>
                      </a:cubicBezTo>
                      <a:lnTo>
                        <a:pt x="3076" y="4309"/>
                      </a:lnTo>
                      <a:cubicBezTo>
                        <a:pt x="3222" y="3766"/>
                        <a:pt x="3434" y="3196"/>
                        <a:pt x="3713" y="2533"/>
                      </a:cubicBezTo>
                      <a:lnTo>
                        <a:pt x="4787" y="0"/>
                      </a:lnTo>
                      <a:lnTo>
                        <a:pt x="5781" y="0"/>
                      </a:lnTo>
                      <a:lnTo>
                        <a:pt x="6152" y="5237"/>
                      </a:lnTo>
                      <a:lnTo>
                        <a:pt x="5383" y="5237"/>
                      </a:lnTo>
                      <a:lnTo>
                        <a:pt x="5224" y="293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3" name="任意多边形: 形状 722">
                  <a:extLst>
                    <a:ext uri="{FF2B5EF4-FFF2-40B4-BE49-F238E27FC236}">
                      <a16:creationId xmlns:a16="http://schemas.microsoft.com/office/drawing/2014/main" id="{B43FEFD4-732D-6139-8C06-723F0B4D0F9F}"/>
                    </a:ext>
                  </a:extLst>
                </p:cNvPr>
                <p:cNvSpPr/>
                <p:nvPr/>
              </p:nvSpPr>
              <p:spPr>
                <a:xfrm>
                  <a:off x="875368" y="882537"/>
                  <a:ext cx="3367" cy="5237"/>
                </a:xfrm>
                <a:custGeom>
                  <a:avLst/>
                  <a:gdLst>
                    <a:gd name="connsiteX0" fmla="*/ 3089 w 3367"/>
                    <a:gd name="connsiteY0" fmla="*/ 2784 h 5237"/>
                    <a:gd name="connsiteX1" fmla="*/ 769 w 3367"/>
                    <a:gd name="connsiteY1" fmla="*/ 2784 h 5237"/>
                    <a:gd name="connsiteX2" fmla="*/ 769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22 w 3367"/>
                    <a:gd name="connsiteY7" fmla="*/ 0 h 5237"/>
                    <a:gd name="connsiteX8" fmla="*/ 3222 w 3367"/>
                    <a:gd name="connsiteY8" fmla="*/ 570 h 5237"/>
                    <a:gd name="connsiteX9" fmla="*/ 756 w 3367"/>
                    <a:gd name="connsiteY9" fmla="*/ 570 h 5237"/>
                    <a:gd name="connsiteX10" fmla="*/ 756 w 3367"/>
                    <a:gd name="connsiteY10" fmla="*/ 2228 h 5237"/>
                    <a:gd name="connsiteX11" fmla="*/ 3076 w 3367"/>
                    <a:gd name="connsiteY11" fmla="*/ 2228 h 5237"/>
                    <a:gd name="connsiteX12" fmla="*/ 3076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089" y="2784"/>
                      </a:moveTo>
                      <a:lnTo>
                        <a:pt x="769" y="2784"/>
                      </a:lnTo>
                      <a:lnTo>
                        <a:pt x="769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22" y="0"/>
                      </a:lnTo>
                      <a:lnTo>
                        <a:pt x="3222" y="570"/>
                      </a:lnTo>
                      <a:lnTo>
                        <a:pt x="756" y="570"/>
                      </a:lnTo>
                      <a:lnTo>
                        <a:pt x="756" y="2228"/>
                      </a:lnTo>
                      <a:lnTo>
                        <a:pt x="3076" y="2228"/>
                      </a:lnTo>
                      <a:lnTo>
                        <a:pt x="3076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4" name="任意多边形: 形状 723">
                  <a:extLst>
                    <a:ext uri="{FF2B5EF4-FFF2-40B4-BE49-F238E27FC236}">
                      <a16:creationId xmlns:a16="http://schemas.microsoft.com/office/drawing/2014/main" id="{6111443A-A0D9-CD99-DF65-183395BB211B}"/>
                    </a:ext>
                  </a:extLst>
                </p:cNvPr>
                <p:cNvSpPr/>
                <p:nvPr/>
              </p:nvSpPr>
              <p:spPr>
                <a:xfrm>
                  <a:off x="879186" y="882537"/>
                  <a:ext cx="4441" cy="5237"/>
                </a:xfrm>
                <a:custGeom>
                  <a:avLst/>
                  <a:gdLst>
                    <a:gd name="connsiteX0" fmla="*/ 1817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612 w 4441"/>
                    <a:gd name="connsiteY5" fmla="*/ 583 h 5237"/>
                    <a:gd name="connsiteX6" fmla="*/ 2612 w 4441"/>
                    <a:gd name="connsiteY6" fmla="*/ 5237 h 5237"/>
                    <a:gd name="connsiteX7" fmla="*/ 1817 w 4441"/>
                    <a:gd name="connsiteY7" fmla="*/ 5237 h 5237"/>
                    <a:gd name="connsiteX8" fmla="*/ 1817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17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612" y="583"/>
                      </a:lnTo>
                      <a:lnTo>
                        <a:pt x="2612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5" name="任意多边形: 形状 724">
                  <a:extLst>
                    <a:ext uri="{FF2B5EF4-FFF2-40B4-BE49-F238E27FC236}">
                      <a16:creationId xmlns:a16="http://schemas.microsoft.com/office/drawing/2014/main" id="{F53135BA-A358-0B12-4A1B-8CE3A74EB40A}"/>
                    </a:ext>
                  </a:extLst>
                </p:cNvPr>
                <p:cNvSpPr/>
                <p:nvPr/>
              </p:nvSpPr>
              <p:spPr>
                <a:xfrm>
                  <a:off x="883827" y="886369"/>
                  <a:ext cx="2002" cy="2757"/>
                </a:xfrm>
                <a:custGeom>
                  <a:avLst/>
                  <a:gdLst>
                    <a:gd name="connsiteX0" fmla="*/ 0 w 2002"/>
                    <a:gd name="connsiteY0" fmla="*/ 2758 h 2757"/>
                    <a:gd name="connsiteX1" fmla="*/ 756 w 2002"/>
                    <a:gd name="connsiteY1" fmla="*/ 106 h 2757"/>
                    <a:gd name="connsiteX2" fmla="*/ 2002 w 2002"/>
                    <a:gd name="connsiteY2" fmla="*/ 0 h 2757"/>
                    <a:gd name="connsiteX3" fmla="*/ 796 w 2002"/>
                    <a:gd name="connsiteY3" fmla="*/ 2692 h 2757"/>
                    <a:gd name="connsiteX4" fmla="*/ 0 w 2002"/>
                    <a:gd name="connsiteY4" fmla="*/ 2758 h 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" h="2757">
                      <a:moveTo>
                        <a:pt x="0" y="2758"/>
                      </a:moveTo>
                      <a:cubicBezTo>
                        <a:pt x="265" y="2108"/>
                        <a:pt x="610" y="915"/>
                        <a:pt x="756" y="106"/>
                      </a:cubicBezTo>
                      <a:lnTo>
                        <a:pt x="2002" y="0"/>
                      </a:lnTo>
                      <a:cubicBezTo>
                        <a:pt x="1710" y="928"/>
                        <a:pt x="1154" y="2175"/>
                        <a:pt x="796" y="2692"/>
                      </a:cubicBezTo>
                      <a:lnTo>
                        <a:pt x="0" y="27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6" name="任意多边形: 形状 725">
                  <a:extLst>
                    <a:ext uri="{FF2B5EF4-FFF2-40B4-BE49-F238E27FC236}">
                      <a16:creationId xmlns:a16="http://schemas.microsoft.com/office/drawing/2014/main" id="{1F06D5A8-1646-41FA-C0C0-B89E8227D9C7}"/>
                    </a:ext>
                  </a:extLst>
                </p:cNvPr>
                <p:cNvSpPr/>
                <p:nvPr/>
              </p:nvSpPr>
              <p:spPr>
                <a:xfrm>
                  <a:off x="889264" y="882457"/>
                  <a:ext cx="4561" cy="5396"/>
                </a:xfrm>
                <a:custGeom>
                  <a:avLst/>
                  <a:gdLst>
                    <a:gd name="connsiteX0" fmla="*/ 4548 w 4561"/>
                    <a:gd name="connsiteY0" fmla="*/ 5145 h 5396"/>
                    <a:gd name="connsiteX1" fmla="*/ 2957 w 4561"/>
                    <a:gd name="connsiteY1" fmla="*/ 5397 h 5396"/>
                    <a:gd name="connsiteX2" fmla="*/ 0 w 4561"/>
                    <a:gd name="connsiteY2" fmla="*/ 2758 h 5396"/>
                    <a:gd name="connsiteX3" fmla="*/ 3142 w 4561"/>
                    <a:gd name="connsiteY3" fmla="*/ 0 h 5396"/>
                    <a:gd name="connsiteX4" fmla="*/ 4561 w 4561"/>
                    <a:gd name="connsiteY4" fmla="*/ 239 h 5396"/>
                    <a:gd name="connsiteX5" fmla="*/ 4362 w 4561"/>
                    <a:gd name="connsiteY5" fmla="*/ 796 h 5396"/>
                    <a:gd name="connsiteX6" fmla="*/ 3156 w 4561"/>
                    <a:gd name="connsiteY6" fmla="*/ 583 h 5396"/>
                    <a:gd name="connsiteX7" fmla="*/ 809 w 4561"/>
                    <a:gd name="connsiteY7" fmla="*/ 2731 h 5396"/>
                    <a:gd name="connsiteX8" fmla="*/ 3116 w 4561"/>
                    <a:gd name="connsiteY8" fmla="*/ 4840 h 5396"/>
                    <a:gd name="connsiteX9" fmla="*/ 4376 w 4561"/>
                    <a:gd name="connsiteY9" fmla="*/ 4628 h 5396"/>
                    <a:gd name="connsiteX10" fmla="*/ 4548 w 4561"/>
                    <a:gd name="connsiteY10" fmla="*/ 514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61" h="5396">
                      <a:moveTo>
                        <a:pt x="4548" y="5145"/>
                      </a:moveTo>
                      <a:cubicBezTo>
                        <a:pt x="4270" y="5264"/>
                        <a:pt x="3686" y="5397"/>
                        <a:pt x="2957" y="5397"/>
                      </a:cubicBezTo>
                      <a:cubicBezTo>
                        <a:pt x="1273" y="5397"/>
                        <a:pt x="0" y="4468"/>
                        <a:pt x="0" y="2758"/>
                      </a:cubicBezTo>
                      <a:cubicBezTo>
                        <a:pt x="0" y="1127"/>
                        <a:pt x="1273" y="0"/>
                        <a:pt x="3142" y="0"/>
                      </a:cubicBezTo>
                      <a:cubicBezTo>
                        <a:pt x="3885" y="0"/>
                        <a:pt x="4349" y="146"/>
                        <a:pt x="4561" y="239"/>
                      </a:cubicBezTo>
                      <a:lnTo>
                        <a:pt x="4362" y="796"/>
                      </a:lnTo>
                      <a:cubicBezTo>
                        <a:pt x="4071" y="676"/>
                        <a:pt x="3646" y="583"/>
                        <a:pt x="3156" y="583"/>
                      </a:cubicBezTo>
                      <a:cubicBezTo>
                        <a:pt x="1737" y="583"/>
                        <a:pt x="809" y="1366"/>
                        <a:pt x="809" y="2731"/>
                      </a:cubicBezTo>
                      <a:cubicBezTo>
                        <a:pt x="809" y="4018"/>
                        <a:pt x="1657" y="4840"/>
                        <a:pt x="3116" y="4840"/>
                      </a:cubicBezTo>
                      <a:cubicBezTo>
                        <a:pt x="3580" y="4840"/>
                        <a:pt x="4057" y="4760"/>
                        <a:pt x="4376" y="4628"/>
                      </a:cubicBezTo>
                      <a:lnTo>
                        <a:pt x="4548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7" name="任意多边形: 形状 726">
                  <a:extLst>
                    <a:ext uri="{FF2B5EF4-FFF2-40B4-BE49-F238E27FC236}">
                      <a16:creationId xmlns:a16="http://schemas.microsoft.com/office/drawing/2014/main" id="{8BCBDF2D-FB16-8EE0-7B7C-9CDC9D0101D9}"/>
                    </a:ext>
                  </a:extLst>
                </p:cNvPr>
                <p:cNvSpPr/>
                <p:nvPr/>
              </p:nvSpPr>
              <p:spPr>
                <a:xfrm>
                  <a:off x="894236" y="882444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71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31 w 5476"/>
                    <a:gd name="connsiteY6" fmla="*/ 4853 h 5409"/>
                    <a:gd name="connsiteX7" fmla="*/ 4654 w 5476"/>
                    <a:gd name="connsiteY7" fmla="*/ 2678 h 5409"/>
                    <a:gd name="connsiteX8" fmla="*/ 2731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30" y="5410"/>
                        <a:pt x="2692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087"/>
                        <a:pt x="1180" y="0"/>
                        <a:pt x="2771" y="0"/>
                      </a:cubicBezTo>
                      <a:cubicBezTo>
                        <a:pt x="4415" y="0"/>
                        <a:pt x="5476" y="1101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25" y="4853"/>
                        <a:pt x="2731" y="4853"/>
                      </a:cubicBezTo>
                      <a:cubicBezTo>
                        <a:pt x="3951" y="4853"/>
                        <a:pt x="4654" y="3872"/>
                        <a:pt x="4654" y="2678"/>
                      </a:cubicBezTo>
                      <a:cubicBezTo>
                        <a:pt x="4654" y="1644"/>
                        <a:pt x="4031" y="557"/>
                        <a:pt x="2731" y="557"/>
                      </a:cubicBezTo>
                      <a:cubicBezTo>
                        <a:pt x="1458" y="570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8" name="任意多边形: 形状 727">
                  <a:extLst>
                    <a:ext uri="{FF2B5EF4-FFF2-40B4-BE49-F238E27FC236}">
                      <a16:creationId xmlns:a16="http://schemas.microsoft.com/office/drawing/2014/main" id="{8FE7AE9C-E4A1-26B0-CB08-BC0914696D40}"/>
                    </a:ext>
                  </a:extLst>
                </p:cNvPr>
                <p:cNvSpPr/>
                <p:nvPr/>
              </p:nvSpPr>
              <p:spPr>
                <a:xfrm>
                  <a:off x="900706" y="882537"/>
                  <a:ext cx="4521" cy="5237"/>
                </a:xfrm>
                <a:custGeom>
                  <a:avLst/>
                  <a:gdLst>
                    <a:gd name="connsiteX0" fmla="*/ 0 w 4521"/>
                    <a:gd name="connsiteY0" fmla="*/ 5237 h 5237"/>
                    <a:gd name="connsiteX1" fmla="*/ 0 w 4521"/>
                    <a:gd name="connsiteY1" fmla="*/ 0 h 5237"/>
                    <a:gd name="connsiteX2" fmla="*/ 849 w 4521"/>
                    <a:gd name="connsiteY2" fmla="*/ 0 h 5237"/>
                    <a:gd name="connsiteX3" fmla="*/ 2784 w 4521"/>
                    <a:gd name="connsiteY3" fmla="*/ 2652 h 5237"/>
                    <a:gd name="connsiteX4" fmla="*/ 3859 w 4521"/>
                    <a:gd name="connsiteY4" fmla="*/ 4349 h 5237"/>
                    <a:gd name="connsiteX5" fmla="*/ 3885 w 4521"/>
                    <a:gd name="connsiteY5" fmla="*/ 4349 h 5237"/>
                    <a:gd name="connsiteX6" fmla="*/ 3779 w 4521"/>
                    <a:gd name="connsiteY6" fmla="*/ 2201 h 5237"/>
                    <a:gd name="connsiteX7" fmla="*/ 3779 w 4521"/>
                    <a:gd name="connsiteY7" fmla="*/ 0 h 5237"/>
                    <a:gd name="connsiteX8" fmla="*/ 4521 w 4521"/>
                    <a:gd name="connsiteY8" fmla="*/ 0 h 5237"/>
                    <a:gd name="connsiteX9" fmla="*/ 4521 w 4521"/>
                    <a:gd name="connsiteY9" fmla="*/ 5237 h 5237"/>
                    <a:gd name="connsiteX10" fmla="*/ 3739 w 4521"/>
                    <a:gd name="connsiteY10" fmla="*/ 5237 h 5237"/>
                    <a:gd name="connsiteX11" fmla="*/ 1830 w 4521"/>
                    <a:gd name="connsiteY11" fmla="*/ 2572 h 5237"/>
                    <a:gd name="connsiteX12" fmla="*/ 716 w 4521"/>
                    <a:gd name="connsiteY12" fmla="*/ 835 h 5237"/>
                    <a:gd name="connsiteX13" fmla="*/ 689 w 4521"/>
                    <a:gd name="connsiteY13" fmla="*/ 835 h 5237"/>
                    <a:gd name="connsiteX14" fmla="*/ 756 w 4521"/>
                    <a:gd name="connsiteY14" fmla="*/ 2997 h 5237"/>
                    <a:gd name="connsiteX15" fmla="*/ 756 w 4521"/>
                    <a:gd name="connsiteY15" fmla="*/ 5224 h 5237"/>
                    <a:gd name="connsiteX16" fmla="*/ 0 w 4521"/>
                    <a:gd name="connsiteY16" fmla="*/ 522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21" h="5237">
                      <a:moveTo>
                        <a:pt x="0" y="5237"/>
                      </a:moveTo>
                      <a:lnTo>
                        <a:pt x="0" y="0"/>
                      </a:lnTo>
                      <a:lnTo>
                        <a:pt x="849" y="0"/>
                      </a:lnTo>
                      <a:lnTo>
                        <a:pt x="2784" y="2652"/>
                      </a:lnTo>
                      <a:cubicBezTo>
                        <a:pt x="3235" y="3262"/>
                        <a:pt x="3580" y="3819"/>
                        <a:pt x="3859" y="4349"/>
                      </a:cubicBezTo>
                      <a:lnTo>
                        <a:pt x="3885" y="4349"/>
                      </a:lnTo>
                      <a:cubicBezTo>
                        <a:pt x="3805" y="3646"/>
                        <a:pt x="3779" y="3010"/>
                        <a:pt x="3779" y="2201"/>
                      </a:cubicBezTo>
                      <a:lnTo>
                        <a:pt x="3779" y="0"/>
                      </a:lnTo>
                      <a:lnTo>
                        <a:pt x="4521" y="0"/>
                      </a:lnTo>
                      <a:lnTo>
                        <a:pt x="4521" y="5237"/>
                      </a:lnTo>
                      <a:lnTo>
                        <a:pt x="3739" y="5237"/>
                      </a:lnTo>
                      <a:lnTo>
                        <a:pt x="1830" y="2572"/>
                      </a:lnTo>
                      <a:cubicBezTo>
                        <a:pt x="1405" y="2002"/>
                        <a:pt x="1008" y="1392"/>
                        <a:pt x="716" y="835"/>
                      </a:cubicBezTo>
                      <a:lnTo>
                        <a:pt x="689" y="835"/>
                      </a:lnTo>
                      <a:cubicBezTo>
                        <a:pt x="743" y="1485"/>
                        <a:pt x="756" y="2122"/>
                        <a:pt x="756" y="2997"/>
                      </a:cubicBezTo>
                      <a:lnTo>
                        <a:pt x="756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29" name="任意多边形: 形状 728">
                  <a:extLst>
                    <a:ext uri="{FF2B5EF4-FFF2-40B4-BE49-F238E27FC236}">
                      <a16:creationId xmlns:a16="http://schemas.microsoft.com/office/drawing/2014/main" id="{E102B2E1-3D32-46DB-3FE1-28E68F13638B}"/>
                    </a:ext>
                  </a:extLst>
                </p:cNvPr>
                <p:cNvSpPr/>
                <p:nvPr/>
              </p:nvSpPr>
              <p:spPr>
                <a:xfrm>
                  <a:off x="906236" y="882444"/>
                  <a:ext cx="3633" cy="5396"/>
                </a:xfrm>
                <a:custGeom>
                  <a:avLst/>
                  <a:gdLst>
                    <a:gd name="connsiteX0" fmla="*/ 212 w 3633"/>
                    <a:gd name="connsiteY0" fmla="*/ 4508 h 5396"/>
                    <a:gd name="connsiteX1" fmla="*/ 1604 w 3633"/>
                    <a:gd name="connsiteY1" fmla="*/ 4840 h 5396"/>
                    <a:gd name="connsiteX2" fmla="*/ 2864 w 3633"/>
                    <a:gd name="connsiteY2" fmla="*/ 3951 h 5396"/>
                    <a:gd name="connsiteX3" fmla="*/ 1737 w 3633"/>
                    <a:gd name="connsiteY3" fmla="*/ 2917 h 5396"/>
                    <a:gd name="connsiteX4" fmla="*/ 146 w 3633"/>
                    <a:gd name="connsiteY4" fmla="*/ 1432 h 5396"/>
                    <a:gd name="connsiteX5" fmla="*/ 2082 w 3633"/>
                    <a:gd name="connsiteY5" fmla="*/ 0 h 5396"/>
                    <a:gd name="connsiteX6" fmla="*/ 3408 w 3633"/>
                    <a:gd name="connsiteY6" fmla="*/ 265 h 5396"/>
                    <a:gd name="connsiteX7" fmla="*/ 3196 w 3633"/>
                    <a:gd name="connsiteY7" fmla="*/ 809 h 5396"/>
                    <a:gd name="connsiteX8" fmla="*/ 2055 w 3633"/>
                    <a:gd name="connsiteY8" fmla="*/ 570 h 5396"/>
                    <a:gd name="connsiteX9" fmla="*/ 928 w 3633"/>
                    <a:gd name="connsiteY9" fmla="*/ 1352 h 5396"/>
                    <a:gd name="connsiteX10" fmla="*/ 2122 w 3633"/>
                    <a:gd name="connsiteY10" fmla="*/ 2360 h 5396"/>
                    <a:gd name="connsiteX11" fmla="*/ 3633 w 3633"/>
                    <a:gd name="connsiteY11" fmla="*/ 3898 h 5396"/>
                    <a:gd name="connsiteX12" fmla="*/ 1538 w 3633"/>
                    <a:gd name="connsiteY12" fmla="*/ 5397 h 5396"/>
                    <a:gd name="connsiteX13" fmla="*/ 0 w 3633"/>
                    <a:gd name="connsiteY13" fmla="*/ 5065 h 5396"/>
                    <a:gd name="connsiteX14" fmla="*/ 212 w 3633"/>
                    <a:gd name="connsiteY14" fmla="*/ 450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396">
                      <a:moveTo>
                        <a:pt x="212" y="4508"/>
                      </a:moveTo>
                      <a:cubicBezTo>
                        <a:pt x="557" y="4707"/>
                        <a:pt x="1061" y="4840"/>
                        <a:pt x="1604" y="4840"/>
                      </a:cubicBezTo>
                      <a:cubicBezTo>
                        <a:pt x="2400" y="4840"/>
                        <a:pt x="2864" y="4482"/>
                        <a:pt x="2864" y="3951"/>
                      </a:cubicBezTo>
                      <a:cubicBezTo>
                        <a:pt x="2864" y="3461"/>
                        <a:pt x="2546" y="3182"/>
                        <a:pt x="1737" y="2917"/>
                      </a:cubicBezTo>
                      <a:cubicBezTo>
                        <a:pt x="756" y="2599"/>
                        <a:pt x="146" y="2161"/>
                        <a:pt x="146" y="1432"/>
                      </a:cubicBezTo>
                      <a:cubicBezTo>
                        <a:pt x="146" y="610"/>
                        <a:pt x="928" y="0"/>
                        <a:pt x="2082" y="0"/>
                      </a:cubicBezTo>
                      <a:cubicBezTo>
                        <a:pt x="2692" y="0"/>
                        <a:pt x="3142" y="133"/>
                        <a:pt x="3408" y="265"/>
                      </a:cubicBezTo>
                      <a:lnTo>
                        <a:pt x="3196" y="809"/>
                      </a:lnTo>
                      <a:cubicBezTo>
                        <a:pt x="2997" y="716"/>
                        <a:pt x="2599" y="570"/>
                        <a:pt x="2055" y="570"/>
                      </a:cubicBezTo>
                      <a:cubicBezTo>
                        <a:pt x="1233" y="570"/>
                        <a:pt x="928" y="994"/>
                        <a:pt x="928" y="1352"/>
                      </a:cubicBezTo>
                      <a:cubicBezTo>
                        <a:pt x="928" y="1843"/>
                        <a:pt x="1286" y="2082"/>
                        <a:pt x="2122" y="2360"/>
                      </a:cubicBezTo>
                      <a:cubicBezTo>
                        <a:pt x="3129" y="2705"/>
                        <a:pt x="3633" y="3129"/>
                        <a:pt x="3633" y="3898"/>
                      </a:cubicBezTo>
                      <a:cubicBezTo>
                        <a:pt x="3633" y="4707"/>
                        <a:pt x="2957" y="5397"/>
                        <a:pt x="1538" y="5397"/>
                      </a:cubicBezTo>
                      <a:cubicBezTo>
                        <a:pt x="955" y="5397"/>
                        <a:pt x="318" y="5251"/>
                        <a:pt x="0" y="5065"/>
                      </a:cubicBezTo>
                      <a:lnTo>
                        <a:pt x="212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0" name="任意多边形: 形状 729">
                  <a:extLst>
                    <a:ext uri="{FF2B5EF4-FFF2-40B4-BE49-F238E27FC236}">
                      <a16:creationId xmlns:a16="http://schemas.microsoft.com/office/drawing/2014/main" id="{7E786ABE-3601-E6BD-2EA0-F82819E58C41}"/>
                    </a:ext>
                  </a:extLst>
                </p:cNvPr>
                <p:cNvSpPr/>
                <p:nvPr/>
              </p:nvSpPr>
              <p:spPr>
                <a:xfrm>
                  <a:off x="910943" y="882537"/>
                  <a:ext cx="3381" cy="5237"/>
                </a:xfrm>
                <a:custGeom>
                  <a:avLst/>
                  <a:gdLst>
                    <a:gd name="connsiteX0" fmla="*/ 3116 w 3381"/>
                    <a:gd name="connsiteY0" fmla="*/ 2784 h 5237"/>
                    <a:gd name="connsiteX1" fmla="*/ 782 w 3381"/>
                    <a:gd name="connsiteY1" fmla="*/ 2784 h 5237"/>
                    <a:gd name="connsiteX2" fmla="*/ 782 w 3381"/>
                    <a:gd name="connsiteY2" fmla="*/ 4681 h 5237"/>
                    <a:gd name="connsiteX3" fmla="*/ 3381 w 3381"/>
                    <a:gd name="connsiteY3" fmla="*/ 4681 h 5237"/>
                    <a:gd name="connsiteX4" fmla="*/ 3381 w 3381"/>
                    <a:gd name="connsiteY4" fmla="*/ 5237 h 5237"/>
                    <a:gd name="connsiteX5" fmla="*/ 0 w 3381"/>
                    <a:gd name="connsiteY5" fmla="*/ 5237 h 5237"/>
                    <a:gd name="connsiteX6" fmla="*/ 0 w 3381"/>
                    <a:gd name="connsiteY6" fmla="*/ 0 h 5237"/>
                    <a:gd name="connsiteX7" fmla="*/ 3249 w 3381"/>
                    <a:gd name="connsiteY7" fmla="*/ 0 h 5237"/>
                    <a:gd name="connsiteX8" fmla="*/ 3249 w 3381"/>
                    <a:gd name="connsiteY8" fmla="*/ 570 h 5237"/>
                    <a:gd name="connsiteX9" fmla="*/ 769 w 3381"/>
                    <a:gd name="connsiteY9" fmla="*/ 570 h 5237"/>
                    <a:gd name="connsiteX10" fmla="*/ 769 w 3381"/>
                    <a:gd name="connsiteY10" fmla="*/ 2228 h 5237"/>
                    <a:gd name="connsiteX11" fmla="*/ 3103 w 3381"/>
                    <a:gd name="connsiteY11" fmla="*/ 2228 h 5237"/>
                    <a:gd name="connsiteX12" fmla="*/ 3103 w 3381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81" h="5237">
                      <a:moveTo>
                        <a:pt x="3116" y="2784"/>
                      </a:moveTo>
                      <a:lnTo>
                        <a:pt x="782" y="2784"/>
                      </a:lnTo>
                      <a:lnTo>
                        <a:pt x="782" y="4681"/>
                      </a:lnTo>
                      <a:lnTo>
                        <a:pt x="3381" y="4681"/>
                      </a:lnTo>
                      <a:lnTo>
                        <a:pt x="3381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03" y="2228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1" name="任意多边形: 形状 730">
                  <a:extLst>
                    <a:ext uri="{FF2B5EF4-FFF2-40B4-BE49-F238E27FC236}">
                      <a16:creationId xmlns:a16="http://schemas.microsoft.com/office/drawing/2014/main" id="{EBEBBD1D-EB41-82B2-5A2B-17FB9B6BAEAC}"/>
                    </a:ext>
                  </a:extLst>
                </p:cNvPr>
                <p:cNvSpPr/>
                <p:nvPr/>
              </p:nvSpPr>
              <p:spPr>
                <a:xfrm>
                  <a:off x="914960" y="882457"/>
                  <a:ext cx="4547" cy="5396"/>
                </a:xfrm>
                <a:custGeom>
                  <a:avLst/>
                  <a:gdLst>
                    <a:gd name="connsiteX0" fmla="*/ 4548 w 4547"/>
                    <a:gd name="connsiteY0" fmla="*/ 5145 h 5396"/>
                    <a:gd name="connsiteX1" fmla="*/ 2970 w 4547"/>
                    <a:gd name="connsiteY1" fmla="*/ 5397 h 5396"/>
                    <a:gd name="connsiteX2" fmla="*/ 0 w 4547"/>
                    <a:gd name="connsiteY2" fmla="*/ 2758 h 5396"/>
                    <a:gd name="connsiteX3" fmla="*/ 3129 w 4547"/>
                    <a:gd name="connsiteY3" fmla="*/ 0 h 5396"/>
                    <a:gd name="connsiteX4" fmla="*/ 4548 w 4547"/>
                    <a:gd name="connsiteY4" fmla="*/ 239 h 5396"/>
                    <a:gd name="connsiteX5" fmla="*/ 4376 w 4547"/>
                    <a:gd name="connsiteY5" fmla="*/ 796 h 5396"/>
                    <a:gd name="connsiteX6" fmla="*/ 3169 w 4547"/>
                    <a:gd name="connsiteY6" fmla="*/ 583 h 5396"/>
                    <a:gd name="connsiteX7" fmla="*/ 822 w 4547"/>
                    <a:gd name="connsiteY7" fmla="*/ 2731 h 5396"/>
                    <a:gd name="connsiteX8" fmla="*/ 3116 w 4547"/>
                    <a:gd name="connsiteY8" fmla="*/ 4840 h 5396"/>
                    <a:gd name="connsiteX9" fmla="*/ 4389 w 4547"/>
                    <a:gd name="connsiteY9" fmla="*/ 4628 h 5396"/>
                    <a:gd name="connsiteX10" fmla="*/ 4548 w 4547"/>
                    <a:gd name="connsiteY10" fmla="*/ 514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47" h="5396">
                      <a:moveTo>
                        <a:pt x="4548" y="5145"/>
                      </a:moveTo>
                      <a:cubicBezTo>
                        <a:pt x="4270" y="5264"/>
                        <a:pt x="3699" y="5397"/>
                        <a:pt x="2970" y="5397"/>
                      </a:cubicBezTo>
                      <a:cubicBezTo>
                        <a:pt x="1273" y="5397"/>
                        <a:pt x="0" y="4468"/>
                        <a:pt x="0" y="2758"/>
                      </a:cubicBezTo>
                      <a:cubicBezTo>
                        <a:pt x="0" y="1127"/>
                        <a:pt x="1273" y="0"/>
                        <a:pt x="3129" y="0"/>
                      </a:cubicBezTo>
                      <a:cubicBezTo>
                        <a:pt x="3885" y="0"/>
                        <a:pt x="4362" y="146"/>
                        <a:pt x="4548" y="239"/>
                      </a:cubicBezTo>
                      <a:lnTo>
                        <a:pt x="4376" y="796"/>
                      </a:lnTo>
                      <a:cubicBezTo>
                        <a:pt x="4084" y="676"/>
                        <a:pt x="3660" y="583"/>
                        <a:pt x="3169" y="583"/>
                      </a:cubicBezTo>
                      <a:cubicBezTo>
                        <a:pt x="1763" y="583"/>
                        <a:pt x="822" y="1366"/>
                        <a:pt x="822" y="2731"/>
                      </a:cubicBezTo>
                      <a:cubicBezTo>
                        <a:pt x="822" y="4018"/>
                        <a:pt x="1671" y="4840"/>
                        <a:pt x="3116" y="4840"/>
                      </a:cubicBezTo>
                      <a:cubicBezTo>
                        <a:pt x="3593" y="4840"/>
                        <a:pt x="4084" y="4760"/>
                        <a:pt x="4389" y="4628"/>
                      </a:cubicBezTo>
                      <a:lnTo>
                        <a:pt x="4548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2" name="任意多边形: 形状 731">
                  <a:extLst>
                    <a:ext uri="{FF2B5EF4-FFF2-40B4-BE49-F238E27FC236}">
                      <a16:creationId xmlns:a16="http://schemas.microsoft.com/office/drawing/2014/main" id="{B0C7009F-BD29-CE27-5C20-7FD129FFA2F6}"/>
                    </a:ext>
                  </a:extLst>
                </p:cNvPr>
                <p:cNvSpPr/>
                <p:nvPr/>
              </p:nvSpPr>
              <p:spPr>
                <a:xfrm>
                  <a:off x="920039" y="882537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599 w 4441"/>
                    <a:gd name="connsiteY5" fmla="*/ 583 h 5237"/>
                    <a:gd name="connsiteX6" fmla="*/ 2599 w 4441"/>
                    <a:gd name="connsiteY6" fmla="*/ 5237 h 5237"/>
                    <a:gd name="connsiteX7" fmla="*/ 1817 w 4441"/>
                    <a:gd name="connsiteY7" fmla="*/ 5237 h 5237"/>
                    <a:gd name="connsiteX8" fmla="*/ 1817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599" y="583"/>
                      </a:lnTo>
                      <a:lnTo>
                        <a:pt x="2599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3" name="任意多边形: 形状 732">
                  <a:extLst>
                    <a:ext uri="{FF2B5EF4-FFF2-40B4-BE49-F238E27FC236}">
                      <a16:creationId xmlns:a16="http://schemas.microsoft.com/office/drawing/2014/main" id="{EE5B3197-D5D1-F16B-42B9-38071B89042B}"/>
                    </a:ext>
                  </a:extLst>
                </p:cNvPr>
                <p:cNvSpPr/>
                <p:nvPr/>
              </p:nvSpPr>
              <p:spPr>
                <a:xfrm>
                  <a:off x="925144" y="882537"/>
                  <a:ext cx="3381" cy="5237"/>
                </a:xfrm>
                <a:custGeom>
                  <a:avLst/>
                  <a:gdLst>
                    <a:gd name="connsiteX0" fmla="*/ 3116 w 3381"/>
                    <a:gd name="connsiteY0" fmla="*/ 2784 h 5237"/>
                    <a:gd name="connsiteX1" fmla="*/ 769 w 3381"/>
                    <a:gd name="connsiteY1" fmla="*/ 2784 h 5237"/>
                    <a:gd name="connsiteX2" fmla="*/ 769 w 3381"/>
                    <a:gd name="connsiteY2" fmla="*/ 4681 h 5237"/>
                    <a:gd name="connsiteX3" fmla="*/ 3381 w 3381"/>
                    <a:gd name="connsiteY3" fmla="*/ 4681 h 5237"/>
                    <a:gd name="connsiteX4" fmla="*/ 3381 w 3381"/>
                    <a:gd name="connsiteY4" fmla="*/ 5237 h 5237"/>
                    <a:gd name="connsiteX5" fmla="*/ 0 w 3381"/>
                    <a:gd name="connsiteY5" fmla="*/ 5237 h 5237"/>
                    <a:gd name="connsiteX6" fmla="*/ 0 w 3381"/>
                    <a:gd name="connsiteY6" fmla="*/ 0 h 5237"/>
                    <a:gd name="connsiteX7" fmla="*/ 3249 w 3381"/>
                    <a:gd name="connsiteY7" fmla="*/ 0 h 5237"/>
                    <a:gd name="connsiteX8" fmla="*/ 3249 w 3381"/>
                    <a:gd name="connsiteY8" fmla="*/ 570 h 5237"/>
                    <a:gd name="connsiteX9" fmla="*/ 769 w 3381"/>
                    <a:gd name="connsiteY9" fmla="*/ 570 h 5237"/>
                    <a:gd name="connsiteX10" fmla="*/ 769 w 3381"/>
                    <a:gd name="connsiteY10" fmla="*/ 2228 h 5237"/>
                    <a:gd name="connsiteX11" fmla="*/ 3116 w 3381"/>
                    <a:gd name="connsiteY11" fmla="*/ 2228 h 5237"/>
                    <a:gd name="connsiteX12" fmla="*/ 3116 w 3381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81" h="5237">
                      <a:moveTo>
                        <a:pt x="3116" y="2784"/>
                      </a:moveTo>
                      <a:lnTo>
                        <a:pt x="769" y="2784"/>
                      </a:lnTo>
                      <a:lnTo>
                        <a:pt x="769" y="4681"/>
                      </a:lnTo>
                      <a:lnTo>
                        <a:pt x="3381" y="4681"/>
                      </a:lnTo>
                      <a:lnTo>
                        <a:pt x="3381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16" y="2228"/>
                      </a:lnTo>
                      <a:lnTo>
                        <a:pt x="3116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4" name="任意多边形: 形状 733">
                  <a:extLst>
                    <a:ext uri="{FF2B5EF4-FFF2-40B4-BE49-F238E27FC236}">
                      <a16:creationId xmlns:a16="http://schemas.microsoft.com/office/drawing/2014/main" id="{531BBDC2-4B2E-9522-C8EF-74DB256460B4}"/>
                    </a:ext>
                  </a:extLst>
                </p:cNvPr>
                <p:cNvSpPr/>
                <p:nvPr/>
              </p:nvSpPr>
              <p:spPr>
                <a:xfrm>
                  <a:off x="928976" y="882537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599 w 4441"/>
                    <a:gd name="connsiteY5" fmla="*/ 583 h 5237"/>
                    <a:gd name="connsiteX6" fmla="*/ 2599 w 4441"/>
                    <a:gd name="connsiteY6" fmla="*/ 5237 h 5237"/>
                    <a:gd name="connsiteX7" fmla="*/ 1817 w 4441"/>
                    <a:gd name="connsiteY7" fmla="*/ 5237 h 5237"/>
                    <a:gd name="connsiteX8" fmla="*/ 1817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599" y="583"/>
                      </a:lnTo>
                      <a:lnTo>
                        <a:pt x="2599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5" name="任意多边形: 形状 734">
                  <a:extLst>
                    <a:ext uri="{FF2B5EF4-FFF2-40B4-BE49-F238E27FC236}">
                      <a16:creationId xmlns:a16="http://schemas.microsoft.com/office/drawing/2014/main" id="{834641EE-298E-7714-C533-2A35A5EB1DF1}"/>
                    </a:ext>
                  </a:extLst>
                </p:cNvPr>
                <p:cNvSpPr/>
                <p:nvPr/>
              </p:nvSpPr>
              <p:spPr>
                <a:xfrm>
                  <a:off x="934067" y="882537"/>
                  <a:ext cx="4428" cy="5317"/>
                </a:xfrm>
                <a:custGeom>
                  <a:avLst/>
                  <a:gdLst>
                    <a:gd name="connsiteX0" fmla="*/ 796 w 4428"/>
                    <a:gd name="connsiteY0" fmla="*/ 0 h 5317"/>
                    <a:gd name="connsiteX1" fmla="*/ 796 w 4428"/>
                    <a:gd name="connsiteY1" fmla="*/ 3103 h 5317"/>
                    <a:gd name="connsiteX2" fmla="*/ 2188 w 4428"/>
                    <a:gd name="connsiteY2" fmla="*/ 4760 h 5317"/>
                    <a:gd name="connsiteX3" fmla="*/ 3646 w 4428"/>
                    <a:gd name="connsiteY3" fmla="*/ 3103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89 h 5317"/>
                    <a:gd name="connsiteX9" fmla="*/ 0 w 4428"/>
                    <a:gd name="connsiteY9" fmla="*/ 0 h 5317"/>
                    <a:gd name="connsiteX10" fmla="*/ 796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96" y="0"/>
                      </a:moveTo>
                      <a:lnTo>
                        <a:pt x="796" y="3103"/>
                      </a:lnTo>
                      <a:cubicBezTo>
                        <a:pt x="796" y="4270"/>
                        <a:pt x="1392" y="4760"/>
                        <a:pt x="2188" y="4760"/>
                      </a:cubicBezTo>
                      <a:cubicBezTo>
                        <a:pt x="3076" y="4760"/>
                        <a:pt x="3646" y="4256"/>
                        <a:pt x="3646" y="3103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67"/>
                        <a:pt x="3461" y="5317"/>
                        <a:pt x="2161" y="5317"/>
                      </a:cubicBezTo>
                      <a:cubicBezTo>
                        <a:pt x="941" y="5317"/>
                        <a:pt x="0" y="4707"/>
                        <a:pt x="0" y="3089"/>
                      </a:cubicBezTo>
                      <a:lnTo>
                        <a:pt x="0" y="0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6" name="任意多边形: 形状 735">
                  <a:extLst>
                    <a:ext uri="{FF2B5EF4-FFF2-40B4-BE49-F238E27FC236}">
                      <a16:creationId xmlns:a16="http://schemas.microsoft.com/office/drawing/2014/main" id="{21677BAB-E14F-064E-BC91-303C556EBC97}"/>
                    </a:ext>
                  </a:extLst>
                </p:cNvPr>
                <p:cNvSpPr/>
                <p:nvPr/>
              </p:nvSpPr>
              <p:spPr>
                <a:xfrm>
                  <a:off x="939835" y="882497"/>
                  <a:ext cx="3911" cy="5277"/>
                </a:xfrm>
                <a:custGeom>
                  <a:avLst/>
                  <a:gdLst>
                    <a:gd name="connsiteX0" fmla="*/ 0 w 3911"/>
                    <a:gd name="connsiteY0" fmla="*/ 119 h 5277"/>
                    <a:gd name="connsiteX1" fmla="*/ 1485 w 3911"/>
                    <a:gd name="connsiteY1" fmla="*/ 0 h 5277"/>
                    <a:gd name="connsiteX2" fmla="*/ 3222 w 3911"/>
                    <a:gd name="connsiteY2" fmla="*/ 438 h 5277"/>
                    <a:gd name="connsiteX3" fmla="*/ 3699 w 3911"/>
                    <a:gd name="connsiteY3" fmla="*/ 1432 h 5277"/>
                    <a:gd name="connsiteX4" fmla="*/ 2572 w 3911"/>
                    <a:gd name="connsiteY4" fmla="*/ 2771 h 5277"/>
                    <a:gd name="connsiteX5" fmla="*/ 2572 w 3911"/>
                    <a:gd name="connsiteY5" fmla="*/ 2798 h 5277"/>
                    <a:gd name="connsiteX6" fmla="*/ 3447 w 3911"/>
                    <a:gd name="connsiteY6" fmla="*/ 3845 h 5277"/>
                    <a:gd name="connsiteX7" fmla="*/ 3912 w 3911"/>
                    <a:gd name="connsiteY7" fmla="*/ 5277 h 5277"/>
                    <a:gd name="connsiteX8" fmla="*/ 3116 w 3911"/>
                    <a:gd name="connsiteY8" fmla="*/ 5277 h 5277"/>
                    <a:gd name="connsiteX9" fmla="*/ 2705 w 3911"/>
                    <a:gd name="connsiteY9" fmla="*/ 4018 h 5277"/>
                    <a:gd name="connsiteX10" fmla="*/ 1512 w 3911"/>
                    <a:gd name="connsiteY10" fmla="*/ 3010 h 5277"/>
                    <a:gd name="connsiteX11" fmla="*/ 782 w 3911"/>
                    <a:gd name="connsiteY11" fmla="*/ 3010 h 5277"/>
                    <a:gd name="connsiteX12" fmla="*/ 782 w 3911"/>
                    <a:gd name="connsiteY12" fmla="*/ 5277 h 5277"/>
                    <a:gd name="connsiteX13" fmla="*/ 0 w 3911"/>
                    <a:gd name="connsiteY13" fmla="*/ 5277 h 5277"/>
                    <a:gd name="connsiteX14" fmla="*/ 0 w 3911"/>
                    <a:gd name="connsiteY14" fmla="*/ 119 h 5277"/>
                    <a:gd name="connsiteX15" fmla="*/ 782 w 3911"/>
                    <a:gd name="connsiteY15" fmla="*/ 2506 h 5277"/>
                    <a:gd name="connsiteX16" fmla="*/ 1578 w 3911"/>
                    <a:gd name="connsiteY16" fmla="*/ 2506 h 5277"/>
                    <a:gd name="connsiteX17" fmla="*/ 2930 w 3911"/>
                    <a:gd name="connsiteY17" fmla="*/ 1512 h 5277"/>
                    <a:gd name="connsiteX18" fmla="*/ 1551 w 3911"/>
                    <a:gd name="connsiteY18" fmla="*/ 530 h 5277"/>
                    <a:gd name="connsiteX19" fmla="*/ 782 w 3911"/>
                    <a:gd name="connsiteY19" fmla="*/ 583 h 5277"/>
                    <a:gd name="connsiteX20" fmla="*/ 782 w 3911"/>
                    <a:gd name="connsiteY20" fmla="*/ 2506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911" h="5277">
                      <a:moveTo>
                        <a:pt x="0" y="119"/>
                      </a:moveTo>
                      <a:cubicBezTo>
                        <a:pt x="398" y="40"/>
                        <a:pt x="955" y="0"/>
                        <a:pt x="1485" y="0"/>
                      </a:cubicBezTo>
                      <a:cubicBezTo>
                        <a:pt x="2320" y="0"/>
                        <a:pt x="2851" y="133"/>
                        <a:pt x="3222" y="438"/>
                      </a:cubicBezTo>
                      <a:cubicBezTo>
                        <a:pt x="3527" y="663"/>
                        <a:pt x="3699" y="1021"/>
                        <a:pt x="3699" y="1432"/>
                      </a:cubicBezTo>
                      <a:cubicBezTo>
                        <a:pt x="3699" y="2122"/>
                        <a:pt x="3195" y="2586"/>
                        <a:pt x="2572" y="2771"/>
                      </a:cubicBezTo>
                      <a:lnTo>
                        <a:pt x="2572" y="2798"/>
                      </a:lnTo>
                      <a:cubicBezTo>
                        <a:pt x="3036" y="2930"/>
                        <a:pt x="3315" y="3302"/>
                        <a:pt x="3447" y="3845"/>
                      </a:cubicBezTo>
                      <a:cubicBezTo>
                        <a:pt x="3646" y="4574"/>
                        <a:pt x="3779" y="5092"/>
                        <a:pt x="3912" y="5277"/>
                      </a:cubicBezTo>
                      <a:lnTo>
                        <a:pt x="3116" y="5277"/>
                      </a:lnTo>
                      <a:cubicBezTo>
                        <a:pt x="3010" y="5118"/>
                        <a:pt x="2891" y="4681"/>
                        <a:pt x="2705" y="4018"/>
                      </a:cubicBezTo>
                      <a:cubicBezTo>
                        <a:pt x="2533" y="3302"/>
                        <a:pt x="2214" y="3036"/>
                        <a:pt x="1512" y="3010"/>
                      </a:cubicBezTo>
                      <a:lnTo>
                        <a:pt x="782" y="3010"/>
                      </a:lnTo>
                      <a:lnTo>
                        <a:pt x="782" y="5277"/>
                      </a:lnTo>
                      <a:lnTo>
                        <a:pt x="0" y="5277"/>
                      </a:lnTo>
                      <a:lnTo>
                        <a:pt x="0" y="119"/>
                      </a:lnTo>
                      <a:close/>
                      <a:moveTo>
                        <a:pt x="782" y="2506"/>
                      </a:moveTo>
                      <a:lnTo>
                        <a:pt x="1578" y="2506"/>
                      </a:lnTo>
                      <a:cubicBezTo>
                        <a:pt x="2413" y="2506"/>
                        <a:pt x="2930" y="2108"/>
                        <a:pt x="2930" y="1512"/>
                      </a:cubicBezTo>
                      <a:cubicBezTo>
                        <a:pt x="2930" y="835"/>
                        <a:pt x="2373" y="544"/>
                        <a:pt x="1551" y="530"/>
                      </a:cubicBezTo>
                      <a:cubicBezTo>
                        <a:pt x="1180" y="530"/>
                        <a:pt x="915" y="544"/>
                        <a:pt x="782" y="583"/>
                      </a:cubicBezTo>
                      <a:lnTo>
                        <a:pt x="782" y="2506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7" name="任意多边形: 形状 736">
                  <a:extLst>
                    <a:ext uri="{FF2B5EF4-FFF2-40B4-BE49-F238E27FC236}">
                      <a16:creationId xmlns:a16="http://schemas.microsoft.com/office/drawing/2014/main" id="{47226C5F-E35E-33AF-4559-07655FC9E42A}"/>
                    </a:ext>
                  </a:extLst>
                </p:cNvPr>
                <p:cNvSpPr/>
                <p:nvPr/>
              </p:nvSpPr>
              <p:spPr>
                <a:xfrm>
                  <a:off x="946863" y="882537"/>
                  <a:ext cx="4998" cy="5237"/>
                </a:xfrm>
                <a:custGeom>
                  <a:avLst/>
                  <a:gdLst>
                    <a:gd name="connsiteX0" fmla="*/ 1432 w 4998"/>
                    <a:gd name="connsiteY0" fmla="*/ 3593 h 5237"/>
                    <a:gd name="connsiteX1" fmla="*/ 796 w 4998"/>
                    <a:gd name="connsiteY1" fmla="*/ 5237 h 5237"/>
                    <a:gd name="connsiteX2" fmla="*/ 0 w 4998"/>
                    <a:gd name="connsiteY2" fmla="*/ 5237 h 5237"/>
                    <a:gd name="connsiteX3" fmla="*/ 2029 w 4998"/>
                    <a:gd name="connsiteY3" fmla="*/ 0 h 5237"/>
                    <a:gd name="connsiteX4" fmla="*/ 2957 w 4998"/>
                    <a:gd name="connsiteY4" fmla="*/ 0 h 5237"/>
                    <a:gd name="connsiteX5" fmla="*/ 4999 w 4998"/>
                    <a:gd name="connsiteY5" fmla="*/ 5237 h 5237"/>
                    <a:gd name="connsiteX6" fmla="*/ 4177 w 4998"/>
                    <a:gd name="connsiteY6" fmla="*/ 5237 h 5237"/>
                    <a:gd name="connsiteX7" fmla="*/ 3540 w 4998"/>
                    <a:gd name="connsiteY7" fmla="*/ 3593 h 5237"/>
                    <a:gd name="connsiteX8" fmla="*/ 1432 w 4998"/>
                    <a:gd name="connsiteY8" fmla="*/ 3593 h 5237"/>
                    <a:gd name="connsiteX9" fmla="*/ 3381 w 4998"/>
                    <a:gd name="connsiteY9" fmla="*/ 3063 h 5237"/>
                    <a:gd name="connsiteX10" fmla="*/ 2798 w 4998"/>
                    <a:gd name="connsiteY10" fmla="*/ 1565 h 5237"/>
                    <a:gd name="connsiteX11" fmla="*/ 2493 w 4998"/>
                    <a:gd name="connsiteY11" fmla="*/ 610 h 5237"/>
                    <a:gd name="connsiteX12" fmla="*/ 2466 w 4998"/>
                    <a:gd name="connsiteY12" fmla="*/ 610 h 5237"/>
                    <a:gd name="connsiteX13" fmla="*/ 2161 w 4998"/>
                    <a:gd name="connsiteY13" fmla="*/ 1551 h 5237"/>
                    <a:gd name="connsiteX14" fmla="*/ 1578 w 4998"/>
                    <a:gd name="connsiteY14" fmla="*/ 3063 h 5237"/>
                    <a:gd name="connsiteX15" fmla="*/ 3381 w 4998"/>
                    <a:gd name="connsiteY15" fmla="*/ 306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98" h="5237">
                      <a:moveTo>
                        <a:pt x="1432" y="3593"/>
                      </a:moveTo>
                      <a:lnTo>
                        <a:pt x="796" y="5237"/>
                      </a:lnTo>
                      <a:lnTo>
                        <a:pt x="0" y="5237"/>
                      </a:lnTo>
                      <a:lnTo>
                        <a:pt x="2029" y="0"/>
                      </a:lnTo>
                      <a:lnTo>
                        <a:pt x="2957" y="0"/>
                      </a:lnTo>
                      <a:lnTo>
                        <a:pt x="4999" y="5237"/>
                      </a:lnTo>
                      <a:lnTo>
                        <a:pt x="4177" y="5237"/>
                      </a:lnTo>
                      <a:lnTo>
                        <a:pt x="3540" y="3593"/>
                      </a:lnTo>
                      <a:lnTo>
                        <a:pt x="1432" y="3593"/>
                      </a:lnTo>
                      <a:close/>
                      <a:moveTo>
                        <a:pt x="3381" y="3063"/>
                      </a:moveTo>
                      <a:lnTo>
                        <a:pt x="2798" y="1565"/>
                      </a:lnTo>
                      <a:cubicBezTo>
                        <a:pt x="2665" y="1220"/>
                        <a:pt x="2586" y="915"/>
                        <a:pt x="2493" y="610"/>
                      </a:cubicBezTo>
                      <a:lnTo>
                        <a:pt x="2466" y="610"/>
                      </a:lnTo>
                      <a:cubicBezTo>
                        <a:pt x="2373" y="915"/>
                        <a:pt x="2281" y="1233"/>
                        <a:pt x="2161" y="1551"/>
                      </a:cubicBezTo>
                      <a:lnTo>
                        <a:pt x="1578" y="3063"/>
                      </a:lnTo>
                      <a:lnTo>
                        <a:pt x="3381" y="306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8" name="任意多边形: 形状 737">
                  <a:extLst>
                    <a:ext uri="{FF2B5EF4-FFF2-40B4-BE49-F238E27FC236}">
                      <a16:creationId xmlns:a16="http://schemas.microsoft.com/office/drawing/2014/main" id="{7D7BAF34-2D5F-D4F8-5422-BF44A39B18EC}"/>
                    </a:ext>
                  </a:extLst>
                </p:cNvPr>
                <p:cNvSpPr/>
                <p:nvPr/>
              </p:nvSpPr>
              <p:spPr>
                <a:xfrm>
                  <a:off x="952750" y="882497"/>
                  <a:ext cx="4932" cy="5330"/>
                </a:xfrm>
                <a:custGeom>
                  <a:avLst/>
                  <a:gdLst>
                    <a:gd name="connsiteX0" fmla="*/ 0 w 4932"/>
                    <a:gd name="connsiteY0" fmla="*/ 119 h 5330"/>
                    <a:gd name="connsiteX1" fmla="*/ 1657 w 4932"/>
                    <a:gd name="connsiteY1" fmla="*/ 0 h 5330"/>
                    <a:gd name="connsiteX2" fmla="*/ 4097 w 4932"/>
                    <a:gd name="connsiteY2" fmla="*/ 663 h 5330"/>
                    <a:gd name="connsiteX3" fmla="*/ 4933 w 4932"/>
                    <a:gd name="connsiteY3" fmla="*/ 2533 h 5330"/>
                    <a:gd name="connsiteX4" fmla="*/ 4084 w 4932"/>
                    <a:gd name="connsiteY4" fmla="*/ 4574 h 5330"/>
                    <a:gd name="connsiteX5" fmla="*/ 1432 w 4932"/>
                    <a:gd name="connsiteY5" fmla="*/ 5330 h 5330"/>
                    <a:gd name="connsiteX6" fmla="*/ 27 w 4932"/>
                    <a:gd name="connsiteY6" fmla="*/ 5264 h 5330"/>
                    <a:gd name="connsiteX7" fmla="*/ 27 w 4932"/>
                    <a:gd name="connsiteY7" fmla="*/ 119 h 5330"/>
                    <a:gd name="connsiteX8" fmla="*/ 782 w 4932"/>
                    <a:gd name="connsiteY8" fmla="*/ 4747 h 5330"/>
                    <a:gd name="connsiteX9" fmla="*/ 1565 w 4932"/>
                    <a:gd name="connsiteY9" fmla="*/ 4787 h 5330"/>
                    <a:gd name="connsiteX10" fmla="*/ 4124 w 4932"/>
                    <a:gd name="connsiteY10" fmla="*/ 2546 h 5330"/>
                    <a:gd name="connsiteX11" fmla="*/ 1684 w 4932"/>
                    <a:gd name="connsiteY11" fmla="*/ 544 h 5330"/>
                    <a:gd name="connsiteX12" fmla="*/ 769 w 4932"/>
                    <a:gd name="connsiteY12" fmla="*/ 610 h 5330"/>
                    <a:gd name="connsiteX13" fmla="*/ 769 w 4932"/>
                    <a:gd name="connsiteY13" fmla="*/ 4747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32" h="5330">
                      <a:moveTo>
                        <a:pt x="0" y="119"/>
                      </a:moveTo>
                      <a:cubicBezTo>
                        <a:pt x="477" y="53"/>
                        <a:pt x="1034" y="0"/>
                        <a:pt x="1657" y="0"/>
                      </a:cubicBezTo>
                      <a:cubicBezTo>
                        <a:pt x="2771" y="0"/>
                        <a:pt x="3567" y="239"/>
                        <a:pt x="4097" y="663"/>
                      </a:cubicBezTo>
                      <a:cubicBezTo>
                        <a:pt x="4628" y="1087"/>
                        <a:pt x="4933" y="1697"/>
                        <a:pt x="4933" y="2533"/>
                      </a:cubicBezTo>
                      <a:cubicBezTo>
                        <a:pt x="4933" y="3381"/>
                        <a:pt x="4641" y="4084"/>
                        <a:pt x="4084" y="4574"/>
                      </a:cubicBezTo>
                      <a:cubicBezTo>
                        <a:pt x="3514" y="5078"/>
                        <a:pt x="2599" y="5330"/>
                        <a:pt x="1432" y="5330"/>
                      </a:cubicBezTo>
                      <a:cubicBezTo>
                        <a:pt x="875" y="5330"/>
                        <a:pt x="424" y="5304"/>
                        <a:pt x="27" y="5264"/>
                      </a:cubicBezTo>
                      <a:lnTo>
                        <a:pt x="27" y="119"/>
                      </a:lnTo>
                      <a:close/>
                      <a:moveTo>
                        <a:pt x="782" y="4747"/>
                      </a:moveTo>
                      <a:cubicBezTo>
                        <a:pt x="981" y="4773"/>
                        <a:pt x="1273" y="4787"/>
                        <a:pt x="1565" y="4787"/>
                      </a:cubicBezTo>
                      <a:cubicBezTo>
                        <a:pt x="3222" y="4787"/>
                        <a:pt x="4124" y="3978"/>
                        <a:pt x="4124" y="2546"/>
                      </a:cubicBezTo>
                      <a:cubicBezTo>
                        <a:pt x="4124" y="1313"/>
                        <a:pt x="3328" y="544"/>
                        <a:pt x="1684" y="544"/>
                      </a:cubicBezTo>
                      <a:cubicBezTo>
                        <a:pt x="1273" y="544"/>
                        <a:pt x="981" y="570"/>
                        <a:pt x="769" y="610"/>
                      </a:cubicBezTo>
                      <a:lnTo>
                        <a:pt x="769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39" name="任意多边形: 形状 738">
                  <a:extLst>
                    <a:ext uri="{FF2B5EF4-FFF2-40B4-BE49-F238E27FC236}">
                      <a16:creationId xmlns:a16="http://schemas.microsoft.com/office/drawing/2014/main" id="{D05F8D23-C00B-61C1-ABFE-877E0120319A}"/>
                    </a:ext>
                  </a:extLst>
                </p:cNvPr>
                <p:cNvSpPr/>
                <p:nvPr/>
              </p:nvSpPr>
              <p:spPr>
                <a:xfrm>
                  <a:off x="958690" y="882537"/>
                  <a:ext cx="769" cy="5237"/>
                </a:xfrm>
                <a:custGeom>
                  <a:avLst/>
                  <a:gdLst>
                    <a:gd name="connsiteX0" fmla="*/ 769 w 769"/>
                    <a:gd name="connsiteY0" fmla="*/ 0 h 5237"/>
                    <a:gd name="connsiteX1" fmla="*/ 769 w 769"/>
                    <a:gd name="connsiteY1" fmla="*/ 5237 h 5237"/>
                    <a:gd name="connsiteX2" fmla="*/ 0 w 769"/>
                    <a:gd name="connsiteY2" fmla="*/ 5237 h 5237"/>
                    <a:gd name="connsiteX3" fmla="*/ 0 w 769"/>
                    <a:gd name="connsiteY3" fmla="*/ 0 h 5237"/>
                    <a:gd name="connsiteX4" fmla="*/ 769 w 769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37">
                      <a:moveTo>
                        <a:pt x="769" y="0"/>
                      </a:moveTo>
                      <a:lnTo>
                        <a:pt x="769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0" name="任意多边形: 形状 739">
                  <a:extLst>
                    <a:ext uri="{FF2B5EF4-FFF2-40B4-BE49-F238E27FC236}">
                      <a16:creationId xmlns:a16="http://schemas.microsoft.com/office/drawing/2014/main" id="{0931ED5E-7E70-4E40-E98B-FEA93D9946D8}"/>
                    </a:ext>
                  </a:extLst>
                </p:cNvPr>
                <p:cNvSpPr/>
                <p:nvPr/>
              </p:nvSpPr>
              <p:spPr>
                <a:xfrm>
                  <a:off x="960798" y="882497"/>
                  <a:ext cx="3699" cy="5263"/>
                </a:xfrm>
                <a:custGeom>
                  <a:avLst/>
                  <a:gdLst>
                    <a:gd name="connsiteX0" fmla="*/ 0 w 3699"/>
                    <a:gd name="connsiteY0" fmla="*/ 106 h 5263"/>
                    <a:gd name="connsiteX1" fmla="*/ 1498 w 3699"/>
                    <a:gd name="connsiteY1" fmla="*/ 0 h 5263"/>
                    <a:gd name="connsiteX2" fmla="*/ 3182 w 3699"/>
                    <a:gd name="connsiteY2" fmla="*/ 438 h 5263"/>
                    <a:gd name="connsiteX3" fmla="*/ 3699 w 3699"/>
                    <a:gd name="connsiteY3" fmla="*/ 1525 h 5263"/>
                    <a:gd name="connsiteX4" fmla="*/ 3235 w 3699"/>
                    <a:gd name="connsiteY4" fmla="*/ 2652 h 5263"/>
                    <a:gd name="connsiteX5" fmla="*/ 1406 w 3699"/>
                    <a:gd name="connsiteY5" fmla="*/ 3222 h 5263"/>
                    <a:gd name="connsiteX6" fmla="*/ 782 w 3699"/>
                    <a:gd name="connsiteY6" fmla="*/ 3169 h 5263"/>
                    <a:gd name="connsiteX7" fmla="*/ 782 w 3699"/>
                    <a:gd name="connsiteY7" fmla="*/ 5264 h 5263"/>
                    <a:gd name="connsiteX8" fmla="*/ 0 w 3699"/>
                    <a:gd name="connsiteY8" fmla="*/ 5264 h 5263"/>
                    <a:gd name="connsiteX9" fmla="*/ 0 w 3699"/>
                    <a:gd name="connsiteY9" fmla="*/ 106 h 5263"/>
                    <a:gd name="connsiteX10" fmla="*/ 782 w 3699"/>
                    <a:gd name="connsiteY10" fmla="*/ 2625 h 5263"/>
                    <a:gd name="connsiteX11" fmla="*/ 1419 w 3699"/>
                    <a:gd name="connsiteY11" fmla="*/ 2678 h 5263"/>
                    <a:gd name="connsiteX12" fmla="*/ 2930 w 3699"/>
                    <a:gd name="connsiteY12" fmla="*/ 1565 h 5263"/>
                    <a:gd name="connsiteX13" fmla="*/ 1512 w 3699"/>
                    <a:gd name="connsiteY13" fmla="*/ 544 h 5263"/>
                    <a:gd name="connsiteX14" fmla="*/ 782 w 3699"/>
                    <a:gd name="connsiteY14" fmla="*/ 597 h 5263"/>
                    <a:gd name="connsiteX15" fmla="*/ 782 w 3699"/>
                    <a:gd name="connsiteY15" fmla="*/ 2625 h 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699" h="5263">
                      <a:moveTo>
                        <a:pt x="0" y="106"/>
                      </a:moveTo>
                      <a:cubicBezTo>
                        <a:pt x="385" y="40"/>
                        <a:pt x="862" y="0"/>
                        <a:pt x="1498" y="0"/>
                      </a:cubicBezTo>
                      <a:cubicBezTo>
                        <a:pt x="2267" y="0"/>
                        <a:pt x="2824" y="159"/>
                        <a:pt x="3182" y="438"/>
                      </a:cubicBezTo>
                      <a:cubicBezTo>
                        <a:pt x="3500" y="676"/>
                        <a:pt x="3699" y="1074"/>
                        <a:pt x="3699" y="1525"/>
                      </a:cubicBezTo>
                      <a:cubicBezTo>
                        <a:pt x="3699" y="2015"/>
                        <a:pt x="3540" y="2373"/>
                        <a:pt x="3235" y="2652"/>
                      </a:cubicBezTo>
                      <a:cubicBezTo>
                        <a:pt x="2824" y="3036"/>
                        <a:pt x="2161" y="3222"/>
                        <a:pt x="1406" y="3222"/>
                      </a:cubicBezTo>
                      <a:cubicBezTo>
                        <a:pt x="1180" y="3222"/>
                        <a:pt x="955" y="3222"/>
                        <a:pt x="782" y="3169"/>
                      </a:cubicBezTo>
                      <a:lnTo>
                        <a:pt x="782" y="5264"/>
                      </a:lnTo>
                      <a:lnTo>
                        <a:pt x="0" y="5264"/>
                      </a:lnTo>
                      <a:lnTo>
                        <a:pt x="0" y="106"/>
                      </a:lnTo>
                      <a:close/>
                      <a:moveTo>
                        <a:pt x="782" y="2625"/>
                      </a:moveTo>
                      <a:cubicBezTo>
                        <a:pt x="955" y="2665"/>
                        <a:pt x="1180" y="2678"/>
                        <a:pt x="1419" y="2678"/>
                      </a:cubicBezTo>
                      <a:cubicBezTo>
                        <a:pt x="2360" y="2678"/>
                        <a:pt x="2930" y="2294"/>
                        <a:pt x="2930" y="1565"/>
                      </a:cubicBezTo>
                      <a:cubicBezTo>
                        <a:pt x="2930" y="875"/>
                        <a:pt x="2373" y="544"/>
                        <a:pt x="1512" y="544"/>
                      </a:cubicBezTo>
                      <a:cubicBezTo>
                        <a:pt x="1180" y="544"/>
                        <a:pt x="915" y="570"/>
                        <a:pt x="782" y="597"/>
                      </a:cubicBezTo>
                      <a:lnTo>
                        <a:pt x="782" y="262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1" name="任意多边形: 形状 740">
                  <a:extLst>
                    <a:ext uri="{FF2B5EF4-FFF2-40B4-BE49-F238E27FC236}">
                      <a16:creationId xmlns:a16="http://schemas.microsoft.com/office/drawing/2014/main" id="{BB4657CE-A37C-DAC8-F4D5-1A75C43DE740}"/>
                    </a:ext>
                  </a:extLst>
                </p:cNvPr>
                <p:cNvSpPr/>
                <p:nvPr/>
              </p:nvSpPr>
              <p:spPr>
                <a:xfrm>
                  <a:off x="965532" y="882537"/>
                  <a:ext cx="782" cy="5237"/>
                </a:xfrm>
                <a:custGeom>
                  <a:avLst/>
                  <a:gdLst>
                    <a:gd name="connsiteX0" fmla="*/ 782 w 782"/>
                    <a:gd name="connsiteY0" fmla="*/ 0 h 5237"/>
                    <a:gd name="connsiteX1" fmla="*/ 782 w 782"/>
                    <a:gd name="connsiteY1" fmla="*/ 5237 h 5237"/>
                    <a:gd name="connsiteX2" fmla="*/ 0 w 782"/>
                    <a:gd name="connsiteY2" fmla="*/ 5237 h 5237"/>
                    <a:gd name="connsiteX3" fmla="*/ 0 w 782"/>
                    <a:gd name="connsiteY3" fmla="*/ 0 h 5237"/>
                    <a:gd name="connsiteX4" fmla="*/ 782 w 782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37">
                      <a:moveTo>
                        <a:pt x="782" y="0"/>
                      </a:moveTo>
                      <a:lnTo>
                        <a:pt x="782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2" name="任意多边形: 形状 741">
                  <a:extLst>
                    <a:ext uri="{FF2B5EF4-FFF2-40B4-BE49-F238E27FC236}">
                      <a16:creationId xmlns:a16="http://schemas.microsoft.com/office/drawing/2014/main" id="{8A66F55D-B89E-BE98-236A-BB7821DBAB17}"/>
                    </a:ext>
                  </a:extLst>
                </p:cNvPr>
                <p:cNvSpPr/>
                <p:nvPr/>
              </p:nvSpPr>
              <p:spPr>
                <a:xfrm>
                  <a:off x="967348" y="882444"/>
                  <a:ext cx="3633" cy="5396"/>
                </a:xfrm>
                <a:custGeom>
                  <a:avLst/>
                  <a:gdLst>
                    <a:gd name="connsiteX0" fmla="*/ 199 w 3633"/>
                    <a:gd name="connsiteY0" fmla="*/ 4508 h 5396"/>
                    <a:gd name="connsiteX1" fmla="*/ 1591 w 3633"/>
                    <a:gd name="connsiteY1" fmla="*/ 4840 h 5396"/>
                    <a:gd name="connsiteX2" fmla="*/ 2851 w 3633"/>
                    <a:gd name="connsiteY2" fmla="*/ 3951 h 5396"/>
                    <a:gd name="connsiteX3" fmla="*/ 1710 w 3633"/>
                    <a:gd name="connsiteY3" fmla="*/ 2917 h 5396"/>
                    <a:gd name="connsiteX4" fmla="*/ 133 w 3633"/>
                    <a:gd name="connsiteY4" fmla="*/ 1432 h 5396"/>
                    <a:gd name="connsiteX5" fmla="*/ 2068 w 3633"/>
                    <a:gd name="connsiteY5" fmla="*/ 0 h 5396"/>
                    <a:gd name="connsiteX6" fmla="*/ 3394 w 3633"/>
                    <a:gd name="connsiteY6" fmla="*/ 265 h 5396"/>
                    <a:gd name="connsiteX7" fmla="*/ 3182 w 3633"/>
                    <a:gd name="connsiteY7" fmla="*/ 809 h 5396"/>
                    <a:gd name="connsiteX8" fmla="*/ 2042 w 3633"/>
                    <a:gd name="connsiteY8" fmla="*/ 570 h 5396"/>
                    <a:gd name="connsiteX9" fmla="*/ 915 w 3633"/>
                    <a:gd name="connsiteY9" fmla="*/ 1352 h 5396"/>
                    <a:gd name="connsiteX10" fmla="*/ 2108 w 3633"/>
                    <a:gd name="connsiteY10" fmla="*/ 2360 h 5396"/>
                    <a:gd name="connsiteX11" fmla="*/ 3633 w 3633"/>
                    <a:gd name="connsiteY11" fmla="*/ 3898 h 5396"/>
                    <a:gd name="connsiteX12" fmla="*/ 1538 w 3633"/>
                    <a:gd name="connsiteY12" fmla="*/ 5397 h 5396"/>
                    <a:gd name="connsiteX13" fmla="*/ 0 w 3633"/>
                    <a:gd name="connsiteY13" fmla="*/ 5065 h 5396"/>
                    <a:gd name="connsiteX14" fmla="*/ 199 w 3633"/>
                    <a:gd name="connsiteY14" fmla="*/ 450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396">
                      <a:moveTo>
                        <a:pt x="199" y="4508"/>
                      </a:moveTo>
                      <a:cubicBezTo>
                        <a:pt x="557" y="4707"/>
                        <a:pt x="1047" y="4840"/>
                        <a:pt x="1591" y="4840"/>
                      </a:cubicBezTo>
                      <a:cubicBezTo>
                        <a:pt x="2387" y="4840"/>
                        <a:pt x="2851" y="4482"/>
                        <a:pt x="2851" y="3951"/>
                      </a:cubicBezTo>
                      <a:cubicBezTo>
                        <a:pt x="2851" y="3461"/>
                        <a:pt x="2533" y="3182"/>
                        <a:pt x="1710" y="2917"/>
                      </a:cubicBezTo>
                      <a:cubicBezTo>
                        <a:pt x="729" y="2599"/>
                        <a:pt x="133" y="2161"/>
                        <a:pt x="133" y="1432"/>
                      </a:cubicBezTo>
                      <a:cubicBezTo>
                        <a:pt x="133" y="610"/>
                        <a:pt x="902" y="0"/>
                        <a:pt x="2068" y="0"/>
                      </a:cubicBezTo>
                      <a:cubicBezTo>
                        <a:pt x="2678" y="0"/>
                        <a:pt x="3129" y="133"/>
                        <a:pt x="3394" y="265"/>
                      </a:cubicBezTo>
                      <a:lnTo>
                        <a:pt x="3182" y="809"/>
                      </a:lnTo>
                      <a:cubicBezTo>
                        <a:pt x="2983" y="716"/>
                        <a:pt x="2572" y="570"/>
                        <a:pt x="2042" y="570"/>
                      </a:cubicBezTo>
                      <a:cubicBezTo>
                        <a:pt x="1220" y="570"/>
                        <a:pt x="915" y="994"/>
                        <a:pt x="915" y="1352"/>
                      </a:cubicBezTo>
                      <a:cubicBezTo>
                        <a:pt x="915" y="1843"/>
                        <a:pt x="1273" y="2082"/>
                        <a:pt x="2108" y="2360"/>
                      </a:cubicBezTo>
                      <a:cubicBezTo>
                        <a:pt x="3116" y="2705"/>
                        <a:pt x="3633" y="3129"/>
                        <a:pt x="3633" y="3898"/>
                      </a:cubicBezTo>
                      <a:cubicBezTo>
                        <a:pt x="3633" y="4707"/>
                        <a:pt x="2944" y="5397"/>
                        <a:pt x="1538" y="5397"/>
                      </a:cubicBezTo>
                      <a:cubicBezTo>
                        <a:pt x="968" y="5397"/>
                        <a:pt x="318" y="5251"/>
                        <a:pt x="0" y="5065"/>
                      </a:cubicBezTo>
                      <a:lnTo>
                        <a:pt x="199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3" name="任意多边形: 形状 742">
                  <a:extLst>
                    <a:ext uri="{FF2B5EF4-FFF2-40B4-BE49-F238E27FC236}">
                      <a16:creationId xmlns:a16="http://schemas.microsoft.com/office/drawing/2014/main" id="{E054E6BD-4A06-8F60-3AD1-882D341B0296}"/>
                    </a:ext>
                  </a:extLst>
                </p:cNvPr>
                <p:cNvSpPr/>
                <p:nvPr/>
              </p:nvSpPr>
              <p:spPr>
                <a:xfrm>
                  <a:off x="971684" y="882457"/>
                  <a:ext cx="4547" cy="5396"/>
                </a:xfrm>
                <a:custGeom>
                  <a:avLst/>
                  <a:gdLst>
                    <a:gd name="connsiteX0" fmla="*/ 4548 w 4547"/>
                    <a:gd name="connsiteY0" fmla="*/ 5145 h 5396"/>
                    <a:gd name="connsiteX1" fmla="*/ 2957 w 4547"/>
                    <a:gd name="connsiteY1" fmla="*/ 5397 h 5396"/>
                    <a:gd name="connsiteX2" fmla="*/ 0 w 4547"/>
                    <a:gd name="connsiteY2" fmla="*/ 2758 h 5396"/>
                    <a:gd name="connsiteX3" fmla="*/ 3129 w 4547"/>
                    <a:gd name="connsiteY3" fmla="*/ 0 h 5396"/>
                    <a:gd name="connsiteX4" fmla="*/ 4548 w 4547"/>
                    <a:gd name="connsiteY4" fmla="*/ 239 h 5396"/>
                    <a:gd name="connsiteX5" fmla="*/ 4362 w 4547"/>
                    <a:gd name="connsiteY5" fmla="*/ 796 h 5396"/>
                    <a:gd name="connsiteX6" fmla="*/ 3142 w 4547"/>
                    <a:gd name="connsiteY6" fmla="*/ 583 h 5396"/>
                    <a:gd name="connsiteX7" fmla="*/ 809 w 4547"/>
                    <a:gd name="connsiteY7" fmla="*/ 2731 h 5396"/>
                    <a:gd name="connsiteX8" fmla="*/ 3116 w 4547"/>
                    <a:gd name="connsiteY8" fmla="*/ 4840 h 5396"/>
                    <a:gd name="connsiteX9" fmla="*/ 4389 w 4547"/>
                    <a:gd name="connsiteY9" fmla="*/ 4628 h 5396"/>
                    <a:gd name="connsiteX10" fmla="*/ 4548 w 4547"/>
                    <a:gd name="connsiteY10" fmla="*/ 514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47" h="5396">
                      <a:moveTo>
                        <a:pt x="4548" y="5145"/>
                      </a:moveTo>
                      <a:cubicBezTo>
                        <a:pt x="4270" y="5264"/>
                        <a:pt x="3699" y="5397"/>
                        <a:pt x="2957" y="5397"/>
                      </a:cubicBezTo>
                      <a:cubicBezTo>
                        <a:pt x="1273" y="5397"/>
                        <a:pt x="0" y="4468"/>
                        <a:pt x="0" y="2758"/>
                      </a:cubicBezTo>
                      <a:cubicBezTo>
                        <a:pt x="0" y="1127"/>
                        <a:pt x="1273" y="0"/>
                        <a:pt x="3129" y="0"/>
                      </a:cubicBezTo>
                      <a:cubicBezTo>
                        <a:pt x="3885" y="0"/>
                        <a:pt x="4349" y="146"/>
                        <a:pt x="4548" y="239"/>
                      </a:cubicBezTo>
                      <a:lnTo>
                        <a:pt x="4362" y="796"/>
                      </a:lnTo>
                      <a:cubicBezTo>
                        <a:pt x="4071" y="676"/>
                        <a:pt x="3646" y="583"/>
                        <a:pt x="3142" y="583"/>
                      </a:cubicBezTo>
                      <a:cubicBezTo>
                        <a:pt x="1750" y="583"/>
                        <a:pt x="809" y="1366"/>
                        <a:pt x="809" y="2731"/>
                      </a:cubicBezTo>
                      <a:cubicBezTo>
                        <a:pt x="809" y="4018"/>
                        <a:pt x="1657" y="4840"/>
                        <a:pt x="3116" y="4840"/>
                      </a:cubicBezTo>
                      <a:cubicBezTo>
                        <a:pt x="3593" y="4840"/>
                        <a:pt x="4071" y="4760"/>
                        <a:pt x="4389" y="4628"/>
                      </a:cubicBezTo>
                      <a:lnTo>
                        <a:pt x="4548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4" name="任意多边形: 形状 743">
                  <a:extLst>
                    <a:ext uri="{FF2B5EF4-FFF2-40B4-BE49-F238E27FC236}">
                      <a16:creationId xmlns:a16="http://schemas.microsoft.com/office/drawing/2014/main" id="{DB34FF78-168F-000E-F3CE-4B240D9E7241}"/>
                    </a:ext>
                  </a:extLst>
                </p:cNvPr>
                <p:cNvSpPr/>
                <p:nvPr/>
              </p:nvSpPr>
              <p:spPr>
                <a:xfrm>
                  <a:off x="977213" y="882537"/>
                  <a:ext cx="769" cy="5237"/>
                </a:xfrm>
                <a:custGeom>
                  <a:avLst/>
                  <a:gdLst>
                    <a:gd name="connsiteX0" fmla="*/ 769 w 769"/>
                    <a:gd name="connsiteY0" fmla="*/ 0 h 5237"/>
                    <a:gd name="connsiteX1" fmla="*/ 769 w 769"/>
                    <a:gd name="connsiteY1" fmla="*/ 5237 h 5237"/>
                    <a:gd name="connsiteX2" fmla="*/ 0 w 769"/>
                    <a:gd name="connsiteY2" fmla="*/ 5237 h 5237"/>
                    <a:gd name="connsiteX3" fmla="*/ 0 w 769"/>
                    <a:gd name="connsiteY3" fmla="*/ 0 h 5237"/>
                    <a:gd name="connsiteX4" fmla="*/ 769 w 769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37">
                      <a:moveTo>
                        <a:pt x="769" y="0"/>
                      </a:moveTo>
                      <a:lnTo>
                        <a:pt x="769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5" name="任意多边形: 形状 744">
                  <a:extLst>
                    <a:ext uri="{FF2B5EF4-FFF2-40B4-BE49-F238E27FC236}">
                      <a16:creationId xmlns:a16="http://schemas.microsoft.com/office/drawing/2014/main" id="{16E424C0-6952-32FA-531A-A984B1B54B71}"/>
                    </a:ext>
                  </a:extLst>
                </p:cNvPr>
                <p:cNvSpPr/>
                <p:nvPr/>
              </p:nvSpPr>
              <p:spPr>
                <a:xfrm>
                  <a:off x="979322" y="882537"/>
                  <a:ext cx="4508" cy="5237"/>
                </a:xfrm>
                <a:custGeom>
                  <a:avLst/>
                  <a:gdLst>
                    <a:gd name="connsiteX0" fmla="*/ 0 w 4508"/>
                    <a:gd name="connsiteY0" fmla="*/ 5237 h 5237"/>
                    <a:gd name="connsiteX1" fmla="*/ 0 w 4508"/>
                    <a:gd name="connsiteY1" fmla="*/ 0 h 5237"/>
                    <a:gd name="connsiteX2" fmla="*/ 849 w 4508"/>
                    <a:gd name="connsiteY2" fmla="*/ 0 h 5237"/>
                    <a:gd name="connsiteX3" fmla="*/ 2771 w 4508"/>
                    <a:gd name="connsiteY3" fmla="*/ 2652 h 5237"/>
                    <a:gd name="connsiteX4" fmla="*/ 3858 w 4508"/>
                    <a:gd name="connsiteY4" fmla="*/ 4349 h 5237"/>
                    <a:gd name="connsiteX5" fmla="*/ 3858 w 4508"/>
                    <a:gd name="connsiteY5" fmla="*/ 4349 h 5237"/>
                    <a:gd name="connsiteX6" fmla="*/ 3779 w 4508"/>
                    <a:gd name="connsiteY6" fmla="*/ 2201 h 5237"/>
                    <a:gd name="connsiteX7" fmla="*/ 3779 w 4508"/>
                    <a:gd name="connsiteY7" fmla="*/ 0 h 5237"/>
                    <a:gd name="connsiteX8" fmla="*/ 4508 w 4508"/>
                    <a:gd name="connsiteY8" fmla="*/ 0 h 5237"/>
                    <a:gd name="connsiteX9" fmla="*/ 4508 w 4508"/>
                    <a:gd name="connsiteY9" fmla="*/ 5237 h 5237"/>
                    <a:gd name="connsiteX10" fmla="*/ 3726 w 4508"/>
                    <a:gd name="connsiteY10" fmla="*/ 5237 h 5237"/>
                    <a:gd name="connsiteX11" fmla="*/ 1817 w 4508"/>
                    <a:gd name="connsiteY11" fmla="*/ 2572 h 5237"/>
                    <a:gd name="connsiteX12" fmla="*/ 689 w 4508"/>
                    <a:gd name="connsiteY12" fmla="*/ 835 h 5237"/>
                    <a:gd name="connsiteX13" fmla="*/ 663 w 4508"/>
                    <a:gd name="connsiteY13" fmla="*/ 835 h 5237"/>
                    <a:gd name="connsiteX14" fmla="*/ 729 w 4508"/>
                    <a:gd name="connsiteY14" fmla="*/ 2997 h 5237"/>
                    <a:gd name="connsiteX15" fmla="*/ 729 w 4508"/>
                    <a:gd name="connsiteY15" fmla="*/ 5224 h 5237"/>
                    <a:gd name="connsiteX16" fmla="*/ 0 w 4508"/>
                    <a:gd name="connsiteY16" fmla="*/ 522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08" h="5237">
                      <a:moveTo>
                        <a:pt x="0" y="5237"/>
                      </a:moveTo>
                      <a:lnTo>
                        <a:pt x="0" y="0"/>
                      </a:lnTo>
                      <a:lnTo>
                        <a:pt x="849" y="0"/>
                      </a:lnTo>
                      <a:lnTo>
                        <a:pt x="2771" y="2652"/>
                      </a:lnTo>
                      <a:cubicBezTo>
                        <a:pt x="3222" y="3262"/>
                        <a:pt x="3554" y="3819"/>
                        <a:pt x="3858" y="4349"/>
                      </a:cubicBezTo>
                      <a:lnTo>
                        <a:pt x="3858" y="4349"/>
                      </a:lnTo>
                      <a:cubicBezTo>
                        <a:pt x="3792" y="3646"/>
                        <a:pt x="3779" y="3010"/>
                        <a:pt x="3779" y="2201"/>
                      </a:cubicBezTo>
                      <a:lnTo>
                        <a:pt x="3779" y="0"/>
                      </a:lnTo>
                      <a:lnTo>
                        <a:pt x="4508" y="0"/>
                      </a:lnTo>
                      <a:lnTo>
                        <a:pt x="4508" y="5237"/>
                      </a:lnTo>
                      <a:lnTo>
                        <a:pt x="3726" y="5237"/>
                      </a:lnTo>
                      <a:lnTo>
                        <a:pt x="1817" y="2572"/>
                      </a:lnTo>
                      <a:cubicBezTo>
                        <a:pt x="1392" y="2002"/>
                        <a:pt x="994" y="1392"/>
                        <a:pt x="689" y="835"/>
                      </a:cubicBezTo>
                      <a:lnTo>
                        <a:pt x="663" y="835"/>
                      </a:lnTo>
                      <a:cubicBezTo>
                        <a:pt x="703" y="1485"/>
                        <a:pt x="729" y="2122"/>
                        <a:pt x="729" y="2997"/>
                      </a:cubicBezTo>
                      <a:lnTo>
                        <a:pt x="729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6" name="任意多边形: 形状 745">
                  <a:extLst>
                    <a:ext uri="{FF2B5EF4-FFF2-40B4-BE49-F238E27FC236}">
                      <a16:creationId xmlns:a16="http://schemas.microsoft.com/office/drawing/2014/main" id="{8874495B-56FC-EA26-6D63-69D5ECCCA887}"/>
                    </a:ext>
                  </a:extLst>
                </p:cNvPr>
                <p:cNvSpPr/>
                <p:nvPr/>
              </p:nvSpPr>
              <p:spPr>
                <a:xfrm>
                  <a:off x="984811" y="882470"/>
                  <a:ext cx="4932" cy="5356"/>
                </a:xfrm>
                <a:custGeom>
                  <a:avLst/>
                  <a:gdLst>
                    <a:gd name="connsiteX0" fmla="*/ 4933 w 4932"/>
                    <a:gd name="connsiteY0" fmla="*/ 5065 h 5356"/>
                    <a:gd name="connsiteX1" fmla="*/ 3089 w 4932"/>
                    <a:gd name="connsiteY1" fmla="*/ 5357 h 5356"/>
                    <a:gd name="connsiteX2" fmla="*/ 849 w 4932"/>
                    <a:gd name="connsiteY2" fmla="*/ 4667 h 5356"/>
                    <a:gd name="connsiteX3" fmla="*/ 0 w 4932"/>
                    <a:gd name="connsiteY3" fmla="*/ 2705 h 5356"/>
                    <a:gd name="connsiteX4" fmla="*/ 3262 w 4932"/>
                    <a:gd name="connsiteY4" fmla="*/ 0 h 5356"/>
                    <a:gd name="connsiteX5" fmla="*/ 4747 w 4932"/>
                    <a:gd name="connsiteY5" fmla="*/ 252 h 5356"/>
                    <a:gd name="connsiteX6" fmla="*/ 4561 w 4932"/>
                    <a:gd name="connsiteY6" fmla="*/ 809 h 5356"/>
                    <a:gd name="connsiteX7" fmla="*/ 3222 w 4932"/>
                    <a:gd name="connsiteY7" fmla="*/ 570 h 5356"/>
                    <a:gd name="connsiteX8" fmla="*/ 809 w 4932"/>
                    <a:gd name="connsiteY8" fmla="*/ 2678 h 5356"/>
                    <a:gd name="connsiteX9" fmla="*/ 3129 w 4932"/>
                    <a:gd name="connsiteY9" fmla="*/ 4800 h 5356"/>
                    <a:gd name="connsiteX10" fmla="*/ 4163 w 4932"/>
                    <a:gd name="connsiteY10" fmla="*/ 4654 h 5356"/>
                    <a:gd name="connsiteX11" fmla="*/ 4163 w 4932"/>
                    <a:gd name="connsiteY11" fmla="*/ 3103 h 5356"/>
                    <a:gd name="connsiteX12" fmla="*/ 2944 w 4932"/>
                    <a:gd name="connsiteY12" fmla="*/ 3103 h 5356"/>
                    <a:gd name="connsiteX13" fmla="*/ 2944 w 4932"/>
                    <a:gd name="connsiteY13" fmla="*/ 2559 h 5356"/>
                    <a:gd name="connsiteX14" fmla="*/ 4919 w 4932"/>
                    <a:gd name="connsiteY14" fmla="*/ 2559 h 5356"/>
                    <a:gd name="connsiteX15" fmla="*/ 4919 w 4932"/>
                    <a:gd name="connsiteY15" fmla="*/ 5065 h 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32" h="5356">
                      <a:moveTo>
                        <a:pt x="4933" y="5065"/>
                      </a:moveTo>
                      <a:cubicBezTo>
                        <a:pt x="4588" y="5171"/>
                        <a:pt x="3898" y="5357"/>
                        <a:pt x="3089" y="5357"/>
                      </a:cubicBezTo>
                      <a:cubicBezTo>
                        <a:pt x="2188" y="5357"/>
                        <a:pt x="1432" y="5145"/>
                        <a:pt x="849" y="4667"/>
                      </a:cubicBezTo>
                      <a:cubicBezTo>
                        <a:pt x="332" y="4230"/>
                        <a:pt x="0" y="3527"/>
                        <a:pt x="0" y="2705"/>
                      </a:cubicBezTo>
                      <a:cubicBezTo>
                        <a:pt x="13" y="1140"/>
                        <a:pt x="1246" y="0"/>
                        <a:pt x="3262" y="0"/>
                      </a:cubicBezTo>
                      <a:cubicBezTo>
                        <a:pt x="3938" y="0"/>
                        <a:pt x="4495" y="133"/>
                        <a:pt x="4747" y="252"/>
                      </a:cubicBezTo>
                      <a:lnTo>
                        <a:pt x="4561" y="809"/>
                      </a:lnTo>
                      <a:cubicBezTo>
                        <a:pt x="4230" y="690"/>
                        <a:pt x="3832" y="570"/>
                        <a:pt x="3222" y="570"/>
                      </a:cubicBezTo>
                      <a:cubicBezTo>
                        <a:pt x="1763" y="570"/>
                        <a:pt x="809" y="1379"/>
                        <a:pt x="809" y="2678"/>
                      </a:cubicBezTo>
                      <a:cubicBezTo>
                        <a:pt x="809" y="4004"/>
                        <a:pt x="1724" y="4800"/>
                        <a:pt x="3129" y="4800"/>
                      </a:cubicBezTo>
                      <a:cubicBezTo>
                        <a:pt x="3633" y="4800"/>
                        <a:pt x="3978" y="4734"/>
                        <a:pt x="4163" y="4654"/>
                      </a:cubicBezTo>
                      <a:lnTo>
                        <a:pt x="4163" y="3103"/>
                      </a:lnTo>
                      <a:lnTo>
                        <a:pt x="2944" y="3103"/>
                      </a:lnTo>
                      <a:lnTo>
                        <a:pt x="2944" y="2559"/>
                      </a:lnTo>
                      <a:lnTo>
                        <a:pt x="4919" y="2559"/>
                      </a:lnTo>
                      <a:lnTo>
                        <a:pt x="4919" y="506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7" name="任意多边形: 形状 746">
                  <a:extLst>
                    <a:ext uri="{FF2B5EF4-FFF2-40B4-BE49-F238E27FC236}">
                      <a16:creationId xmlns:a16="http://schemas.microsoft.com/office/drawing/2014/main" id="{56329616-A6E6-BAB9-7BB9-FA923626238D}"/>
                    </a:ext>
                  </a:extLst>
                </p:cNvPr>
                <p:cNvSpPr/>
                <p:nvPr/>
              </p:nvSpPr>
              <p:spPr>
                <a:xfrm>
                  <a:off x="993615" y="882537"/>
                  <a:ext cx="3367" cy="5237"/>
                </a:xfrm>
                <a:custGeom>
                  <a:avLst/>
                  <a:gdLst>
                    <a:gd name="connsiteX0" fmla="*/ 3103 w 3367"/>
                    <a:gd name="connsiteY0" fmla="*/ 2784 h 5237"/>
                    <a:gd name="connsiteX1" fmla="*/ 769 w 3367"/>
                    <a:gd name="connsiteY1" fmla="*/ 2784 h 5237"/>
                    <a:gd name="connsiteX2" fmla="*/ 769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49 w 3367"/>
                    <a:gd name="connsiteY7" fmla="*/ 0 h 5237"/>
                    <a:gd name="connsiteX8" fmla="*/ 3249 w 3367"/>
                    <a:gd name="connsiteY8" fmla="*/ 570 h 5237"/>
                    <a:gd name="connsiteX9" fmla="*/ 769 w 3367"/>
                    <a:gd name="connsiteY9" fmla="*/ 570 h 5237"/>
                    <a:gd name="connsiteX10" fmla="*/ 769 w 3367"/>
                    <a:gd name="connsiteY10" fmla="*/ 2228 h 5237"/>
                    <a:gd name="connsiteX11" fmla="*/ 3103 w 3367"/>
                    <a:gd name="connsiteY11" fmla="*/ 2228 h 5237"/>
                    <a:gd name="connsiteX12" fmla="*/ 3103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103" y="2784"/>
                      </a:moveTo>
                      <a:lnTo>
                        <a:pt x="769" y="2784"/>
                      </a:lnTo>
                      <a:lnTo>
                        <a:pt x="769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03" y="2228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8" name="任意多边形: 形状 747">
                  <a:extLst>
                    <a:ext uri="{FF2B5EF4-FFF2-40B4-BE49-F238E27FC236}">
                      <a16:creationId xmlns:a16="http://schemas.microsoft.com/office/drawing/2014/main" id="{A2374834-2B3B-D829-58A4-5681B63C4770}"/>
                    </a:ext>
                  </a:extLst>
                </p:cNvPr>
                <p:cNvSpPr/>
                <p:nvPr/>
              </p:nvSpPr>
              <p:spPr>
                <a:xfrm>
                  <a:off x="997991" y="882537"/>
                  <a:ext cx="3341" cy="5237"/>
                </a:xfrm>
                <a:custGeom>
                  <a:avLst/>
                  <a:gdLst>
                    <a:gd name="connsiteX0" fmla="*/ 0 w 3341"/>
                    <a:gd name="connsiteY0" fmla="*/ 0 h 5237"/>
                    <a:gd name="connsiteX1" fmla="*/ 769 w 3341"/>
                    <a:gd name="connsiteY1" fmla="*/ 0 h 5237"/>
                    <a:gd name="connsiteX2" fmla="*/ 769 w 3341"/>
                    <a:gd name="connsiteY2" fmla="*/ 4681 h 5237"/>
                    <a:gd name="connsiteX3" fmla="*/ 3341 w 3341"/>
                    <a:gd name="connsiteY3" fmla="*/ 4681 h 5237"/>
                    <a:gd name="connsiteX4" fmla="*/ 3341 w 3341"/>
                    <a:gd name="connsiteY4" fmla="*/ 5237 h 5237"/>
                    <a:gd name="connsiteX5" fmla="*/ 0 w 3341"/>
                    <a:gd name="connsiteY5" fmla="*/ 5237 h 5237"/>
                    <a:gd name="connsiteX6" fmla="*/ 0 w 3341"/>
                    <a:gd name="connsiteY6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41" h="5237">
                      <a:moveTo>
                        <a:pt x="0" y="0"/>
                      </a:moveTo>
                      <a:lnTo>
                        <a:pt x="769" y="0"/>
                      </a:lnTo>
                      <a:lnTo>
                        <a:pt x="769" y="4681"/>
                      </a:lnTo>
                      <a:lnTo>
                        <a:pt x="3341" y="4681"/>
                      </a:lnTo>
                      <a:lnTo>
                        <a:pt x="3341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49" name="任意多边形: 形状 748">
                  <a:extLst>
                    <a:ext uri="{FF2B5EF4-FFF2-40B4-BE49-F238E27FC236}">
                      <a16:creationId xmlns:a16="http://schemas.microsoft.com/office/drawing/2014/main" id="{04956281-4824-3504-1158-DF8F9C6E424C}"/>
                    </a:ext>
                  </a:extLst>
                </p:cNvPr>
                <p:cNvSpPr/>
                <p:nvPr/>
              </p:nvSpPr>
              <p:spPr>
                <a:xfrm>
                  <a:off x="1002181" y="882537"/>
                  <a:ext cx="782" cy="5237"/>
                </a:xfrm>
                <a:custGeom>
                  <a:avLst/>
                  <a:gdLst>
                    <a:gd name="connsiteX0" fmla="*/ 782 w 782"/>
                    <a:gd name="connsiteY0" fmla="*/ 0 h 5237"/>
                    <a:gd name="connsiteX1" fmla="*/ 782 w 782"/>
                    <a:gd name="connsiteY1" fmla="*/ 5237 h 5237"/>
                    <a:gd name="connsiteX2" fmla="*/ 0 w 782"/>
                    <a:gd name="connsiteY2" fmla="*/ 5237 h 5237"/>
                    <a:gd name="connsiteX3" fmla="*/ 0 w 782"/>
                    <a:gd name="connsiteY3" fmla="*/ 0 h 5237"/>
                    <a:gd name="connsiteX4" fmla="*/ 782 w 782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37">
                      <a:moveTo>
                        <a:pt x="782" y="0"/>
                      </a:moveTo>
                      <a:lnTo>
                        <a:pt x="782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0" name="任意多边形: 形状 749">
                  <a:extLst>
                    <a:ext uri="{FF2B5EF4-FFF2-40B4-BE49-F238E27FC236}">
                      <a16:creationId xmlns:a16="http://schemas.microsoft.com/office/drawing/2014/main" id="{74A4747E-1A63-4BB3-BBBC-CD3397C4BF92}"/>
                    </a:ext>
                  </a:extLst>
                </p:cNvPr>
                <p:cNvSpPr/>
                <p:nvPr/>
              </p:nvSpPr>
              <p:spPr>
                <a:xfrm>
                  <a:off x="1003626" y="882537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612 w 4441"/>
                    <a:gd name="connsiteY5" fmla="*/ 583 h 5237"/>
                    <a:gd name="connsiteX6" fmla="*/ 2612 w 4441"/>
                    <a:gd name="connsiteY6" fmla="*/ 5237 h 5237"/>
                    <a:gd name="connsiteX7" fmla="*/ 1830 w 4441"/>
                    <a:gd name="connsiteY7" fmla="*/ 5237 h 5237"/>
                    <a:gd name="connsiteX8" fmla="*/ 1830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612" y="583"/>
                      </a:lnTo>
                      <a:lnTo>
                        <a:pt x="2612" y="5237"/>
                      </a:lnTo>
                      <a:lnTo>
                        <a:pt x="1830" y="5237"/>
                      </a:lnTo>
                      <a:lnTo>
                        <a:pt x="1830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1" name="任意多边形: 形状 750">
                  <a:extLst>
                    <a:ext uri="{FF2B5EF4-FFF2-40B4-BE49-F238E27FC236}">
                      <a16:creationId xmlns:a16="http://schemas.microsoft.com/office/drawing/2014/main" id="{0E2030C6-644A-C8D1-9C81-7B15E5D332AF}"/>
                    </a:ext>
                  </a:extLst>
                </p:cNvPr>
                <p:cNvSpPr/>
                <p:nvPr/>
              </p:nvSpPr>
              <p:spPr>
                <a:xfrm>
                  <a:off x="1008267" y="886369"/>
                  <a:ext cx="2002" cy="2757"/>
                </a:xfrm>
                <a:custGeom>
                  <a:avLst/>
                  <a:gdLst>
                    <a:gd name="connsiteX0" fmla="*/ 0 w 2002"/>
                    <a:gd name="connsiteY0" fmla="*/ 2758 h 2757"/>
                    <a:gd name="connsiteX1" fmla="*/ 769 w 2002"/>
                    <a:gd name="connsiteY1" fmla="*/ 106 h 2757"/>
                    <a:gd name="connsiteX2" fmla="*/ 2002 w 2002"/>
                    <a:gd name="connsiteY2" fmla="*/ 0 h 2757"/>
                    <a:gd name="connsiteX3" fmla="*/ 796 w 2002"/>
                    <a:gd name="connsiteY3" fmla="*/ 2692 h 2757"/>
                    <a:gd name="connsiteX4" fmla="*/ 0 w 2002"/>
                    <a:gd name="connsiteY4" fmla="*/ 2758 h 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" h="2757">
                      <a:moveTo>
                        <a:pt x="0" y="2758"/>
                      </a:moveTo>
                      <a:cubicBezTo>
                        <a:pt x="278" y="2108"/>
                        <a:pt x="623" y="915"/>
                        <a:pt x="769" y="106"/>
                      </a:cubicBezTo>
                      <a:lnTo>
                        <a:pt x="2002" y="0"/>
                      </a:lnTo>
                      <a:cubicBezTo>
                        <a:pt x="1710" y="928"/>
                        <a:pt x="1154" y="2175"/>
                        <a:pt x="796" y="2692"/>
                      </a:cubicBezTo>
                      <a:lnTo>
                        <a:pt x="0" y="27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2" name="任意多边形: 形状 751">
                  <a:extLst>
                    <a:ext uri="{FF2B5EF4-FFF2-40B4-BE49-F238E27FC236}">
                      <a16:creationId xmlns:a16="http://schemas.microsoft.com/office/drawing/2014/main" id="{8B2EACDA-8F6B-4C09-5C51-A042B1331133}"/>
                    </a:ext>
                  </a:extLst>
                </p:cNvPr>
                <p:cNvSpPr/>
                <p:nvPr/>
              </p:nvSpPr>
              <p:spPr>
                <a:xfrm>
                  <a:off x="1013756" y="882444"/>
                  <a:ext cx="3633" cy="5396"/>
                </a:xfrm>
                <a:custGeom>
                  <a:avLst/>
                  <a:gdLst>
                    <a:gd name="connsiteX0" fmla="*/ 186 w 3633"/>
                    <a:gd name="connsiteY0" fmla="*/ 4508 h 5396"/>
                    <a:gd name="connsiteX1" fmla="*/ 1578 w 3633"/>
                    <a:gd name="connsiteY1" fmla="*/ 4840 h 5396"/>
                    <a:gd name="connsiteX2" fmla="*/ 2824 w 3633"/>
                    <a:gd name="connsiteY2" fmla="*/ 3951 h 5396"/>
                    <a:gd name="connsiteX3" fmla="*/ 1697 w 3633"/>
                    <a:gd name="connsiteY3" fmla="*/ 2917 h 5396"/>
                    <a:gd name="connsiteX4" fmla="*/ 119 w 3633"/>
                    <a:gd name="connsiteY4" fmla="*/ 1432 h 5396"/>
                    <a:gd name="connsiteX5" fmla="*/ 2055 w 3633"/>
                    <a:gd name="connsiteY5" fmla="*/ 0 h 5396"/>
                    <a:gd name="connsiteX6" fmla="*/ 3394 w 3633"/>
                    <a:gd name="connsiteY6" fmla="*/ 265 h 5396"/>
                    <a:gd name="connsiteX7" fmla="*/ 3169 w 3633"/>
                    <a:gd name="connsiteY7" fmla="*/ 809 h 5396"/>
                    <a:gd name="connsiteX8" fmla="*/ 2029 w 3633"/>
                    <a:gd name="connsiteY8" fmla="*/ 570 h 5396"/>
                    <a:gd name="connsiteX9" fmla="*/ 902 w 3633"/>
                    <a:gd name="connsiteY9" fmla="*/ 1352 h 5396"/>
                    <a:gd name="connsiteX10" fmla="*/ 2095 w 3633"/>
                    <a:gd name="connsiteY10" fmla="*/ 2360 h 5396"/>
                    <a:gd name="connsiteX11" fmla="*/ 3633 w 3633"/>
                    <a:gd name="connsiteY11" fmla="*/ 3898 h 5396"/>
                    <a:gd name="connsiteX12" fmla="*/ 1525 w 3633"/>
                    <a:gd name="connsiteY12" fmla="*/ 5397 h 5396"/>
                    <a:gd name="connsiteX13" fmla="*/ 0 w 3633"/>
                    <a:gd name="connsiteY13" fmla="*/ 5065 h 5396"/>
                    <a:gd name="connsiteX14" fmla="*/ 186 w 3633"/>
                    <a:gd name="connsiteY14" fmla="*/ 450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396">
                      <a:moveTo>
                        <a:pt x="186" y="4508"/>
                      </a:moveTo>
                      <a:cubicBezTo>
                        <a:pt x="530" y="4707"/>
                        <a:pt x="1047" y="4840"/>
                        <a:pt x="1578" y="4840"/>
                      </a:cubicBezTo>
                      <a:cubicBezTo>
                        <a:pt x="2360" y="4840"/>
                        <a:pt x="2824" y="4482"/>
                        <a:pt x="2824" y="3951"/>
                      </a:cubicBezTo>
                      <a:cubicBezTo>
                        <a:pt x="2824" y="3461"/>
                        <a:pt x="2506" y="3182"/>
                        <a:pt x="1697" y="2917"/>
                      </a:cubicBezTo>
                      <a:cubicBezTo>
                        <a:pt x="716" y="2599"/>
                        <a:pt x="119" y="2161"/>
                        <a:pt x="119" y="1432"/>
                      </a:cubicBezTo>
                      <a:cubicBezTo>
                        <a:pt x="119" y="610"/>
                        <a:pt x="888" y="0"/>
                        <a:pt x="2055" y="0"/>
                      </a:cubicBezTo>
                      <a:cubicBezTo>
                        <a:pt x="2678" y="0"/>
                        <a:pt x="3129" y="133"/>
                        <a:pt x="3394" y="265"/>
                      </a:cubicBezTo>
                      <a:lnTo>
                        <a:pt x="3169" y="809"/>
                      </a:lnTo>
                      <a:cubicBezTo>
                        <a:pt x="2970" y="716"/>
                        <a:pt x="2572" y="570"/>
                        <a:pt x="2029" y="570"/>
                      </a:cubicBezTo>
                      <a:cubicBezTo>
                        <a:pt x="1207" y="570"/>
                        <a:pt x="902" y="994"/>
                        <a:pt x="902" y="1352"/>
                      </a:cubicBezTo>
                      <a:cubicBezTo>
                        <a:pt x="902" y="1843"/>
                        <a:pt x="1273" y="2082"/>
                        <a:pt x="2095" y="2360"/>
                      </a:cubicBezTo>
                      <a:cubicBezTo>
                        <a:pt x="3116" y="2705"/>
                        <a:pt x="3633" y="3129"/>
                        <a:pt x="3633" y="3898"/>
                      </a:cubicBezTo>
                      <a:cubicBezTo>
                        <a:pt x="3633" y="4707"/>
                        <a:pt x="2944" y="5397"/>
                        <a:pt x="1525" y="5397"/>
                      </a:cubicBezTo>
                      <a:cubicBezTo>
                        <a:pt x="955" y="5397"/>
                        <a:pt x="318" y="5251"/>
                        <a:pt x="0" y="5065"/>
                      </a:cubicBezTo>
                      <a:lnTo>
                        <a:pt x="186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3" name="任意多边形: 形状 752">
                  <a:extLst>
                    <a:ext uri="{FF2B5EF4-FFF2-40B4-BE49-F238E27FC236}">
                      <a16:creationId xmlns:a16="http://schemas.microsoft.com/office/drawing/2014/main" id="{3E9168E9-F6F7-B4C1-BAE3-A5A857A5C0BA}"/>
                    </a:ext>
                  </a:extLst>
                </p:cNvPr>
                <p:cNvSpPr/>
                <p:nvPr/>
              </p:nvSpPr>
              <p:spPr>
                <a:xfrm>
                  <a:off x="1018450" y="882537"/>
                  <a:ext cx="3367" cy="5237"/>
                </a:xfrm>
                <a:custGeom>
                  <a:avLst/>
                  <a:gdLst>
                    <a:gd name="connsiteX0" fmla="*/ 3103 w 3367"/>
                    <a:gd name="connsiteY0" fmla="*/ 2784 h 5237"/>
                    <a:gd name="connsiteX1" fmla="*/ 769 w 3367"/>
                    <a:gd name="connsiteY1" fmla="*/ 2784 h 5237"/>
                    <a:gd name="connsiteX2" fmla="*/ 769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35 w 3367"/>
                    <a:gd name="connsiteY7" fmla="*/ 0 h 5237"/>
                    <a:gd name="connsiteX8" fmla="*/ 3235 w 3367"/>
                    <a:gd name="connsiteY8" fmla="*/ 570 h 5237"/>
                    <a:gd name="connsiteX9" fmla="*/ 782 w 3367"/>
                    <a:gd name="connsiteY9" fmla="*/ 570 h 5237"/>
                    <a:gd name="connsiteX10" fmla="*/ 782 w 3367"/>
                    <a:gd name="connsiteY10" fmla="*/ 2228 h 5237"/>
                    <a:gd name="connsiteX11" fmla="*/ 3116 w 3367"/>
                    <a:gd name="connsiteY11" fmla="*/ 2228 h 5237"/>
                    <a:gd name="connsiteX12" fmla="*/ 3116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103" y="2784"/>
                      </a:moveTo>
                      <a:lnTo>
                        <a:pt x="769" y="2784"/>
                      </a:lnTo>
                      <a:lnTo>
                        <a:pt x="769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82" y="570"/>
                      </a:lnTo>
                      <a:lnTo>
                        <a:pt x="782" y="2228"/>
                      </a:lnTo>
                      <a:lnTo>
                        <a:pt x="3116" y="2228"/>
                      </a:lnTo>
                      <a:lnTo>
                        <a:pt x="3116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4" name="任意多边形: 形状 753">
                  <a:extLst>
                    <a:ext uri="{FF2B5EF4-FFF2-40B4-BE49-F238E27FC236}">
                      <a16:creationId xmlns:a16="http://schemas.microsoft.com/office/drawing/2014/main" id="{6ACA6CA2-434B-09AF-9940-FA5A528E0673}"/>
                    </a:ext>
                  </a:extLst>
                </p:cNvPr>
                <p:cNvSpPr/>
                <p:nvPr/>
              </p:nvSpPr>
              <p:spPr>
                <a:xfrm>
                  <a:off x="1022813" y="882497"/>
                  <a:ext cx="4932" cy="5330"/>
                </a:xfrm>
                <a:custGeom>
                  <a:avLst/>
                  <a:gdLst>
                    <a:gd name="connsiteX0" fmla="*/ 0 w 4932"/>
                    <a:gd name="connsiteY0" fmla="*/ 119 h 5330"/>
                    <a:gd name="connsiteX1" fmla="*/ 1657 w 4932"/>
                    <a:gd name="connsiteY1" fmla="*/ 0 h 5330"/>
                    <a:gd name="connsiteX2" fmla="*/ 4084 w 4932"/>
                    <a:gd name="connsiteY2" fmla="*/ 663 h 5330"/>
                    <a:gd name="connsiteX3" fmla="*/ 4932 w 4932"/>
                    <a:gd name="connsiteY3" fmla="*/ 2533 h 5330"/>
                    <a:gd name="connsiteX4" fmla="*/ 4071 w 4932"/>
                    <a:gd name="connsiteY4" fmla="*/ 4574 h 5330"/>
                    <a:gd name="connsiteX5" fmla="*/ 1419 w 4932"/>
                    <a:gd name="connsiteY5" fmla="*/ 5330 h 5330"/>
                    <a:gd name="connsiteX6" fmla="*/ 13 w 4932"/>
                    <a:gd name="connsiteY6" fmla="*/ 5264 h 5330"/>
                    <a:gd name="connsiteX7" fmla="*/ 13 w 4932"/>
                    <a:gd name="connsiteY7" fmla="*/ 119 h 5330"/>
                    <a:gd name="connsiteX8" fmla="*/ 769 w 4932"/>
                    <a:gd name="connsiteY8" fmla="*/ 4747 h 5330"/>
                    <a:gd name="connsiteX9" fmla="*/ 1565 w 4932"/>
                    <a:gd name="connsiteY9" fmla="*/ 4787 h 5330"/>
                    <a:gd name="connsiteX10" fmla="*/ 4110 w 4932"/>
                    <a:gd name="connsiteY10" fmla="*/ 2546 h 5330"/>
                    <a:gd name="connsiteX11" fmla="*/ 1671 w 4932"/>
                    <a:gd name="connsiteY11" fmla="*/ 544 h 5330"/>
                    <a:gd name="connsiteX12" fmla="*/ 769 w 4932"/>
                    <a:gd name="connsiteY12" fmla="*/ 610 h 5330"/>
                    <a:gd name="connsiteX13" fmla="*/ 769 w 4932"/>
                    <a:gd name="connsiteY13" fmla="*/ 4747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32" h="5330">
                      <a:moveTo>
                        <a:pt x="0" y="119"/>
                      </a:moveTo>
                      <a:cubicBezTo>
                        <a:pt x="477" y="53"/>
                        <a:pt x="1047" y="0"/>
                        <a:pt x="1657" y="0"/>
                      </a:cubicBezTo>
                      <a:cubicBezTo>
                        <a:pt x="2771" y="0"/>
                        <a:pt x="3567" y="239"/>
                        <a:pt x="4084" y="663"/>
                      </a:cubicBezTo>
                      <a:cubicBezTo>
                        <a:pt x="4628" y="1087"/>
                        <a:pt x="4932" y="1697"/>
                        <a:pt x="4932" y="2533"/>
                      </a:cubicBezTo>
                      <a:cubicBezTo>
                        <a:pt x="4932" y="3381"/>
                        <a:pt x="4628" y="4084"/>
                        <a:pt x="4071" y="4574"/>
                      </a:cubicBezTo>
                      <a:cubicBezTo>
                        <a:pt x="3514" y="5078"/>
                        <a:pt x="2586" y="5330"/>
                        <a:pt x="1419" y="5330"/>
                      </a:cubicBezTo>
                      <a:cubicBezTo>
                        <a:pt x="862" y="5330"/>
                        <a:pt x="398" y="5304"/>
                        <a:pt x="13" y="5264"/>
                      </a:cubicBezTo>
                      <a:lnTo>
                        <a:pt x="13" y="119"/>
                      </a:lnTo>
                      <a:close/>
                      <a:moveTo>
                        <a:pt x="769" y="4747"/>
                      </a:moveTo>
                      <a:cubicBezTo>
                        <a:pt x="968" y="4773"/>
                        <a:pt x="1246" y="4787"/>
                        <a:pt x="1565" y="4787"/>
                      </a:cubicBezTo>
                      <a:cubicBezTo>
                        <a:pt x="3209" y="4787"/>
                        <a:pt x="4110" y="3978"/>
                        <a:pt x="4110" y="2546"/>
                      </a:cubicBezTo>
                      <a:cubicBezTo>
                        <a:pt x="4110" y="1313"/>
                        <a:pt x="3315" y="544"/>
                        <a:pt x="1671" y="544"/>
                      </a:cubicBezTo>
                      <a:cubicBezTo>
                        <a:pt x="1273" y="544"/>
                        <a:pt x="968" y="570"/>
                        <a:pt x="769" y="610"/>
                      </a:cubicBezTo>
                      <a:lnTo>
                        <a:pt x="769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5" name="任意多边形: 形状 754">
                  <a:extLst>
                    <a:ext uri="{FF2B5EF4-FFF2-40B4-BE49-F238E27FC236}">
                      <a16:creationId xmlns:a16="http://schemas.microsoft.com/office/drawing/2014/main" id="{245E9311-ED21-8669-9104-61137D114C48}"/>
                    </a:ext>
                  </a:extLst>
                </p:cNvPr>
                <p:cNvSpPr/>
                <p:nvPr/>
              </p:nvSpPr>
              <p:spPr>
                <a:xfrm>
                  <a:off x="1031418" y="882497"/>
                  <a:ext cx="4919" cy="5330"/>
                </a:xfrm>
                <a:custGeom>
                  <a:avLst/>
                  <a:gdLst>
                    <a:gd name="connsiteX0" fmla="*/ 13 w 4919"/>
                    <a:gd name="connsiteY0" fmla="*/ 119 h 5330"/>
                    <a:gd name="connsiteX1" fmla="*/ 1657 w 4919"/>
                    <a:gd name="connsiteY1" fmla="*/ 0 h 5330"/>
                    <a:gd name="connsiteX2" fmla="*/ 4084 w 4919"/>
                    <a:gd name="connsiteY2" fmla="*/ 663 h 5330"/>
                    <a:gd name="connsiteX3" fmla="*/ 4919 w 4919"/>
                    <a:gd name="connsiteY3" fmla="*/ 2533 h 5330"/>
                    <a:gd name="connsiteX4" fmla="*/ 4057 w 4919"/>
                    <a:gd name="connsiteY4" fmla="*/ 4574 h 5330"/>
                    <a:gd name="connsiteX5" fmla="*/ 1406 w 4919"/>
                    <a:gd name="connsiteY5" fmla="*/ 5330 h 5330"/>
                    <a:gd name="connsiteX6" fmla="*/ 0 w 4919"/>
                    <a:gd name="connsiteY6" fmla="*/ 5264 h 5330"/>
                    <a:gd name="connsiteX7" fmla="*/ 0 w 4919"/>
                    <a:gd name="connsiteY7" fmla="*/ 119 h 5330"/>
                    <a:gd name="connsiteX8" fmla="*/ 796 w 4919"/>
                    <a:gd name="connsiteY8" fmla="*/ 4747 h 5330"/>
                    <a:gd name="connsiteX9" fmla="*/ 1578 w 4919"/>
                    <a:gd name="connsiteY9" fmla="*/ 4787 h 5330"/>
                    <a:gd name="connsiteX10" fmla="*/ 4137 w 4919"/>
                    <a:gd name="connsiteY10" fmla="*/ 2546 h 5330"/>
                    <a:gd name="connsiteX11" fmla="*/ 1697 w 4919"/>
                    <a:gd name="connsiteY11" fmla="*/ 544 h 5330"/>
                    <a:gd name="connsiteX12" fmla="*/ 796 w 4919"/>
                    <a:gd name="connsiteY12" fmla="*/ 610 h 5330"/>
                    <a:gd name="connsiteX13" fmla="*/ 796 w 4919"/>
                    <a:gd name="connsiteY13" fmla="*/ 4747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19" h="5330">
                      <a:moveTo>
                        <a:pt x="13" y="119"/>
                      </a:moveTo>
                      <a:cubicBezTo>
                        <a:pt x="477" y="53"/>
                        <a:pt x="1034" y="0"/>
                        <a:pt x="1657" y="0"/>
                      </a:cubicBezTo>
                      <a:cubicBezTo>
                        <a:pt x="2771" y="0"/>
                        <a:pt x="3567" y="239"/>
                        <a:pt x="4084" y="663"/>
                      </a:cubicBezTo>
                      <a:cubicBezTo>
                        <a:pt x="4614" y="1087"/>
                        <a:pt x="4919" y="1697"/>
                        <a:pt x="4919" y="2533"/>
                      </a:cubicBezTo>
                      <a:cubicBezTo>
                        <a:pt x="4919" y="3381"/>
                        <a:pt x="4614" y="4084"/>
                        <a:pt x="4057" y="4574"/>
                      </a:cubicBezTo>
                      <a:cubicBezTo>
                        <a:pt x="3500" y="5078"/>
                        <a:pt x="2572" y="5330"/>
                        <a:pt x="1406" y="5330"/>
                      </a:cubicBezTo>
                      <a:cubicBezTo>
                        <a:pt x="849" y="5330"/>
                        <a:pt x="385" y="5304"/>
                        <a:pt x="0" y="5264"/>
                      </a:cubicBezTo>
                      <a:lnTo>
                        <a:pt x="0" y="119"/>
                      </a:lnTo>
                      <a:close/>
                      <a:moveTo>
                        <a:pt x="796" y="4747"/>
                      </a:moveTo>
                      <a:cubicBezTo>
                        <a:pt x="981" y="4773"/>
                        <a:pt x="1273" y="4787"/>
                        <a:pt x="1578" y="4787"/>
                      </a:cubicBezTo>
                      <a:cubicBezTo>
                        <a:pt x="3235" y="4787"/>
                        <a:pt x="4137" y="3978"/>
                        <a:pt x="4137" y="2546"/>
                      </a:cubicBezTo>
                      <a:cubicBezTo>
                        <a:pt x="4137" y="1313"/>
                        <a:pt x="3341" y="544"/>
                        <a:pt x="1697" y="544"/>
                      </a:cubicBezTo>
                      <a:cubicBezTo>
                        <a:pt x="1299" y="544"/>
                        <a:pt x="1008" y="570"/>
                        <a:pt x="796" y="610"/>
                      </a:cubicBezTo>
                      <a:lnTo>
                        <a:pt x="796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6" name="任意多边形: 形状 755">
                  <a:extLst>
                    <a:ext uri="{FF2B5EF4-FFF2-40B4-BE49-F238E27FC236}">
                      <a16:creationId xmlns:a16="http://schemas.microsoft.com/office/drawing/2014/main" id="{91169528-1758-4E50-973B-A51991C1B3D3}"/>
                    </a:ext>
                  </a:extLst>
                </p:cNvPr>
                <p:cNvSpPr/>
                <p:nvPr/>
              </p:nvSpPr>
              <p:spPr>
                <a:xfrm>
                  <a:off x="1037000" y="882444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705 w 5476"/>
                    <a:gd name="connsiteY1" fmla="*/ 5410 h 5409"/>
                    <a:gd name="connsiteX2" fmla="*/ 0 w 5476"/>
                    <a:gd name="connsiteY2" fmla="*/ 2758 h 5409"/>
                    <a:gd name="connsiteX3" fmla="*/ 2784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45 w 5476"/>
                    <a:gd name="connsiteY6" fmla="*/ 4853 h 5409"/>
                    <a:gd name="connsiteX7" fmla="*/ 4681 w 5476"/>
                    <a:gd name="connsiteY7" fmla="*/ 2678 h 5409"/>
                    <a:gd name="connsiteX8" fmla="*/ 2758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30" y="5410"/>
                        <a:pt x="2705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087"/>
                        <a:pt x="1193" y="0"/>
                        <a:pt x="2784" y="0"/>
                      </a:cubicBezTo>
                      <a:cubicBezTo>
                        <a:pt x="4415" y="0"/>
                        <a:pt x="5476" y="1101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25" y="4853"/>
                        <a:pt x="2745" y="4853"/>
                      </a:cubicBezTo>
                      <a:cubicBezTo>
                        <a:pt x="3978" y="4853"/>
                        <a:pt x="4681" y="3872"/>
                        <a:pt x="4681" y="2678"/>
                      </a:cubicBezTo>
                      <a:cubicBezTo>
                        <a:pt x="4681" y="1644"/>
                        <a:pt x="4057" y="557"/>
                        <a:pt x="2758" y="557"/>
                      </a:cubicBezTo>
                      <a:cubicBezTo>
                        <a:pt x="1472" y="570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7" name="任意多边形: 形状 756">
                  <a:extLst>
                    <a:ext uri="{FF2B5EF4-FFF2-40B4-BE49-F238E27FC236}">
                      <a16:creationId xmlns:a16="http://schemas.microsoft.com/office/drawing/2014/main" id="{E18D8625-511F-2311-E995-B0A24DA98358}"/>
                    </a:ext>
                  </a:extLst>
                </p:cNvPr>
                <p:cNvSpPr/>
                <p:nvPr/>
              </p:nvSpPr>
              <p:spPr>
                <a:xfrm>
                  <a:off x="1046176" y="882537"/>
                  <a:ext cx="3367" cy="5237"/>
                </a:xfrm>
                <a:custGeom>
                  <a:avLst/>
                  <a:gdLst>
                    <a:gd name="connsiteX0" fmla="*/ 3103 w 3367"/>
                    <a:gd name="connsiteY0" fmla="*/ 2784 h 5237"/>
                    <a:gd name="connsiteX1" fmla="*/ 769 w 3367"/>
                    <a:gd name="connsiteY1" fmla="*/ 2784 h 5237"/>
                    <a:gd name="connsiteX2" fmla="*/ 769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49 w 3367"/>
                    <a:gd name="connsiteY7" fmla="*/ 0 h 5237"/>
                    <a:gd name="connsiteX8" fmla="*/ 3249 w 3367"/>
                    <a:gd name="connsiteY8" fmla="*/ 570 h 5237"/>
                    <a:gd name="connsiteX9" fmla="*/ 769 w 3367"/>
                    <a:gd name="connsiteY9" fmla="*/ 570 h 5237"/>
                    <a:gd name="connsiteX10" fmla="*/ 769 w 3367"/>
                    <a:gd name="connsiteY10" fmla="*/ 2228 h 5237"/>
                    <a:gd name="connsiteX11" fmla="*/ 3103 w 3367"/>
                    <a:gd name="connsiteY11" fmla="*/ 2228 h 5237"/>
                    <a:gd name="connsiteX12" fmla="*/ 3103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103" y="2784"/>
                      </a:moveTo>
                      <a:lnTo>
                        <a:pt x="769" y="2784"/>
                      </a:lnTo>
                      <a:lnTo>
                        <a:pt x="769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03" y="2228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8" name="任意多边形: 形状 757">
                  <a:extLst>
                    <a:ext uri="{FF2B5EF4-FFF2-40B4-BE49-F238E27FC236}">
                      <a16:creationId xmlns:a16="http://schemas.microsoft.com/office/drawing/2014/main" id="{452F823F-C3A0-04B1-81E1-9936E3EF65BE}"/>
                    </a:ext>
                  </a:extLst>
                </p:cNvPr>
                <p:cNvSpPr/>
                <p:nvPr/>
              </p:nvSpPr>
              <p:spPr>
                <a:xfrm>
                  <a:off x="1050551" y="882537"/>
                  <a:ext cx="769" cy="5237"/>
                </a:xfrm>
                <a:custGeom>
                  <a:avLst/>
                  <a:gdLst>
                    <a:gd name="connsiteX0" fmla="*/ 769 w 769"/>
                    <a:gd name="connsiteY0" fmla="*/ 0 h 5237"/>
                    <a:gd name="connsiteX1" fmla="*/ 769 w 769"/>
                    <a:gd name="connsiteY1" fmla="*/ 5237 h 5237"/>
                    <a:gd name="connsiteX2" fmla="*/ 0 w 769"/>
                    <a:gd name="connsiteY2" fmla="*/ 5237 h 5237"/>
                    <a:gd name="connsiteX3" fmla="*/ 0 w 769"/>
                    <a:gd name="connsiteY3" fmla="*/ 0 h 5237"/>
                    <a:gd name="connsiteX4" fmla="*/ 769 w 769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37">
                      <a:moveTo>
                        <a:pt x="769" y="0"/>
                      </a:moveTo>
                      <a:lnTo>
                        <a:pt x="769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59" name="任意多边形: 形状 758">
                  <a:extLst>
                    <a:ext uri="{FF2B5EF4-FFF2-40B4-BE49-F238E27FC236}">
                      <a16:creationId xmlns:a16="http://schemas.microsoft.com/office/drawing/2014/main" id="{F280C8DB-4414-6C55-49F2-480B80D03ADE}"/>
                    </a:ext>
                  </a:extLst>
                </p:cNvPr>
                <p:cNvSpPr/>
                <p:nvPr/>
              </p:nvSpPr>
              <p:spPr>
                <a:xfrm>
                  <a:off x="1052660" y="882537"/>
                  <a:ext cx="4428" cy="5317"/>
                </a:xfrm>
                <a:custGeom>
                  <a:avLst/>
                  <a:gdLst>
                    <a:gd name="connsiteX0" fmla="*/ 796 w 4428"/>
                    <a:gd name="connsiteY0" fmla="*/ 0 h 5317"/>
                    <a:gd name="connsiteX1" fmla="*/ 796 w 4428"/>
                    <a:gd name="connsiteY1" fmla="*/ 3103 h 5317"/>
                    <a:gd name="connsiteX2" fmla="*/ 2188 w 4428"/>
                    <a:gd name="connsiteY2" fmla="*/ 4760 h 5317"/>
                    <a:gd name="connsiteX3" fmla="*/ 3646 w 4428"/>
                    <a:gd name="connsiteY3" fmla="*/ 3103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89 h 5317"/>
                    <a:gd name="connsiteX9" fmla="*/ 0 w 4428"/>
                    <a:gd name="connsiteY9" fmla="*/ 0 h 5317"/>
                    <a:gd name="connsiteX10" fmla="*/ 796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96" y="0"/>
                      </a:moveTo>
                      <a:lnTo>
                        <a:pt x="796" y="3103"/>
                      </a:lnTo>
                      <a:cubicBezTo>
                        <a:pt x="796" y="4270"/>
                        <a:pt x="1379" y="4760"/>
                        <a:pt x="2188" y="4760"/>
                      </a:cubicBezTo>
                      <a:cubicBezTo>
                        <a:pt x="3076" y="4760"/>
                        <a:pt x="3646" y="4256"/>
                        <a:pt x="3646" y="3103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67"/>
                        <a:pt x="3461" y="5317"/>
                        <a:pt x="2161" y="5317"/>
                      </a:cubicBezTo>
                      <a:cubicBezTo>
                        <a:pt x="928" y="5317"/>
                        <a:pt x="0" y="4707"/>
                        <a:pt x="0" y="3089"/>
                      </a:cubicBezTo>
                      <a:lnTo>
                        <a:pt x="0" y="0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0" name="任意多边形: 形状 759">
                  <a:extLst>
                    <a:ext uri="{FF2B5EF4-FFF2-40B4-BE49-F238E27FC236}">
                      <a16:creationId xmlns:a16="http://schemas.microsoft.com/office/drawing/2014/main" id="{EF7674D0-4876-C525-916E-9ADCAB8E5005}"/>
                    </a:ext>
                  </a:extLst>
                </p:cNvPr>
                <p:cNvSpPr/>
                <p:nvPr/>
              </p:nvSpPr>
              <p:spPr>
                <a:xfrm>
                  <a:off x="1058123" y="882444"/>
                  <a:ext cx="3633" cy="5396"/>
                </a:xfrm>
                <a:custGeom>
                  <a:avLst/>
                  <a:gdLst>
                    <a:gd name="connsiteX0" fmla="*/ 199 w 3633"/>
                    <a:gd name="connsiteY0" fmla="*/ 4508 h 5396"/>
                    <a:gd name="connsiteX1" fmla="*/ 1578 w 3633"/>
                    <a:gd name="connsiteY1" fmla="*/ 4840 h 5396"/>
                    <a:gd name="connsiteX2" fmla="*/ 2824 w 3633"/>
                    <a:gd name="connsiteY2" fmla="*/ 3951 h 5396"/>
                    <a:gd name="connsiteX3" fmla="*/ 1697 w 3633"/>
                    <a:gd name="connsiteY3" fmla="*/ 2917 h 5396"/>
                    <a:gd name="connsiteX4" fmla="*/ 119 w 3633"/>
                    <a:gd name="connsiteY4" fmla="*/ 1432 h 5396"/>
                    <a:gd name="connsiteX5" fmla="*/ 2055 w 3633"/>
                    <a:gd name="connsiteY5" fmla="*/ 0 h 5396"/>
                    <a:gd name="connsiteX6" fmla="*/ 3394 w 3633"/>
                    <a:gd name="connsiteY6" fmla="*/ 265 h 5396"/>
                    <a:gd name="connsiteX7" fmla="*/ 3182 w 3633"/>
                    <a:gd name="connsiteY7" fmla="*/ 809 h 5396"/>
                    <a:gd name="connsiteX8" fmla="*/ 2042 w 3633"/>
                    <a:gd name="connsiteY8" fmla="*/ 570 h 5396"/>
                    <a:gd name="connsiteX9" fmla="*/ 915 w 3633"/>
                    <a:gd name="connsiteY9" fmla="*/ 1352 h 5396"/>
                    <a:gd name="connsiteX10" fmla="*/ 2095 w 3633"/>
                    <a:gd name="connsiteY10" fmla="*/ 2360 h 5396"/>
                    <a:gd name="connsiteX11" fmla="*/ 3633 w 3633"/>
                    <a:gd name="connsiteY11" fmla="*/ 3898 h 5396"/>
                    <a:gd name="connsiteX12" fmla="*/ 1538 w 3633"/>
                    <a:gd name="connsiteY12" fmla="*/ 5397 h 5396"/>
                    <a:gd name="connsiteX13" fmla="*/ 0 w 3633"/>
                    <a:gd name="connsiteY13" fmla="*/ 5065 h 5396"/>
                    <a:gd name="connsiteX14" fmla="*/ 199 w 3633"/>
                    <a:gd name="connsiteY14" fmla="*/ 450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396">
                      <a:moveTo>
                        <a:pt x="199" y="4508"/>
                      </a:moveTo>
                      <a:cubicBezTo>
                        <a:pt x="544" y="4707"/>
                        <a:pt x="1048" y="4840"/>
                        <a:pt x="1578" y="4840"/>
                      </a:cubicBezTo>
                      <a:cubicBezTo>
                        <a:pt x="2373" y="4840"/>
                        <a:pt x="2824" y="4482"/>
                        <a:pt x="2824" y="3951"/>
                      </a:cubicBezTo>
                      <a:cubicBezTo>
                        <a:pt x="2824" y="3461"/>
                        <a:pt x="2506" y="3182"/>
                        <a:pt x="1697" y="2917"/>
                      </a:cubicBezTo>
                      <a:cubicBezTo>
                        <a:pt x="716" y="2599"/>
                        <a:pt x="119" y="2161"/>
                        <a:pt x="119" y="1432"/>
                      </a:cubicBezTo>
                      <a:cubicBezTo>
                        <a:pt x="119" y="610"/>
                        <a:pt x="902" y="0"/>
                        <a:pt x="2055" y="0"/>
                      </a:cubicBezTo>
                      <a:cubicBezTo>
                        <a:pt x="2665" y="0"/>
                        <a:pt x="3116" y="133"/>
                        <a:pt x="3394" y="265"/>
                      </a:cubicBezTo>
                      <a:lnTo>
                        <a:pt x="3182" y="809"/>
                      </a:lnTo>
                      <a:cubicBezTo>
                        <a:pt x="2983" y="716"/>
                        <a:pt x="2572" y="570"/>
                        <a:pt x="2042" y="570"/>
                      </a:cubicBezTo>
                      <a:cubicBezTo>
                        <a:pt x="1220" y="570"/>
                        <a:pt x="915" y="994"/>
                        <a:pt x="915" y="1352"/>
                      </a:cubicBezTo>
                      <a:cubicBezTo>
                        <a:pt x="915" y="1843"/>
                        <a:pt x="1273" y="2082"/>
                        <a:pt x="2095" y="2360"/>
                      </a:cubicBezTo>
                      <a:cubicBezTo>
                        <a:pt x="3116" y="2705"/>
                        <a:pt x="3633" y="3129"/>
                        <a:pt x="3633" y="3898"/>
                      </a:cubicBezTo>
                      <a:cubicBezTo>
                        <a:pt x="3633" y="4707"/>
                        <a:pt x="2944" y="5397"/>
                        <a:pt x="1538" y="5397"/>
                      </a:cubicBezTo>
                      <a:cubicBezTo>
                        <a:pt x="968" y="5397"/>
                        <a:pt x="332" y="5251"/>
                        <a:pt x="0" y="5065"/>
                      </a:cubicBezTo>
                      <a:lnTo>
                        <a:pt x="199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1" name="任意多边形: 形状 760">
                  <a:extLst>
                    <a:ext uri="{FF2B5EF4-FFF2-40B4-BE49-F238E27FC236}">
                      <a16:creationId xmlns:a16="http://schemas.microsoft.com/office/drawing/2014/main" id="{EEBDD693-CC07-D8ED-E4BE-85B7DE68EDDF}"/>
                    </a:ext>
                  </a:extLst>
                </p:cNvPr>
                <p:cNvSpPr/>
                <p:nvPr/>
              </p:nvSpPr>
              <p:spPr>
                <a:xfrm>
                  <a:off x="1062644" y="882537"/>
                  <a:ext cx="6112" cy="5237"/>
                </a:xfrm>
                <a:custGeom>
                  <a:avLst/>
                  <a:gdLst>
                    <a:gd name="connsiteX0" fmla="*/ 5224 w 6112"/>
                    <a:gd name="connsiteY0" fmla="*/ 2930 h 5237"/>
                    <a:gd name="connsiteX1" fmla="*/ 5131 w 6112"/>
                    <a:gd name="connsiteY1" fmla="*/ 676 h 5237"/>
                    <a:gd name="connsiteX2" fmla="*/ 5105 w 6112"/>
                    <a:gd name="connsiteY2" fmla="*/ 676 h 5237"/>
                    <a:gd name="connsiteX3" fmla="*/ 4349 w 6112"/>
                    <a:gd name="connsiteY3" fmla="*/ 2665 h 5237"/>
                    <a:gd name="connsiteX4" fmla="*/ 3288 w 6112"/>
                    <a:gd name="connsiteY4" fmla="*/ 5198 h 5237"/>
                    <a:gd name="connsiteX5" fmla="*/ 2705 w 6112"/>
                    <a:gd name="connsiteY5" fmla="*/ 5198 h 5237"/>
                    <a:gd name="connsiteX6" fmla="*/ 1737 w 6112"/>
                    <a:gd name="connsiteY6" fmla="*/ 2705 h 5237"/>
                    <a:gd name="connsiteX7" fmla="*/ 1034 w 6112"/>
                    <a:gd name="connsiteY7" fmla="*/ 676 h 5237"/>
                    <a:gd name="connsiteX8" fmla="*/ 1008 w 6112"/>
                    <a:gd name="connsiteY8" fmla="*/ 676 h 5237"/>
                    <a:gd name="connsiteX9" fmla="*/ 888 w 6112"/>
                    <a:gd name="connsiteY9" fmla="*/ 2997 h 5237"/>
                    <a:gd name="connsiteX10" fmla="*/ 743 w 6112"/>
                    <a:gd name="connsiteY10" fmla="*/ 5237 h 5237"/>
                    <a:gd name="connsiteX11" fmla="*/ 0 w 6112"/>
                    <a:gd name="connsiteY11" fmla="*/ 5237 h 5237"/>
                    <a:gd name="connsiteX12" fmla="*/ 424 w 6112"/>
                    <a:gd name="connsiteY12" fmla="*/ 0 h 5237"/>
                    <a:gd name="connsiteX13" fmla="*/ 1406 w 6112"/>
                    <a:gd name="connsiteY13" fmla="*/ 0 h 5237"/>
                    <a:gd name="connsiteX14" fmla="*/ 2427 w 6112"/>
                    <a:gd name="connsiteY14" fmla="*/ 2533 h 5237"/>
                    <a:gd name="connsiteX15" fmla="*/ 3036 w 6112"/>
                    <a:gd name="connsiteY15" fmla="*/ 4309 h 5237"/>
                    <a:gd name="connsiteX16" fmla="*/ 3063 w 6112"/>
                    <a:gd name="connsiteY16" fmla="*/ 4309 h 5237"/>
                    <a:gd name="connsiteX17" fmla="*/ 3686 w 6112"/>
                    <a:gd name="connsiteY17" fmla="*/ 2533 h 5237"/>
                    <a:gd name="connsiteX18" fmla="*/ 4747 w 6112"/>
                    <a:gd name="connsiteY18" fmla="*/ 0 h 5237"/>
                    <a:gd name="connsiteX19" fmla="*/ 5741 w 6112"/>
                    <a:gd name="connsiteY19" fmla="*/ 0 h 5237"/>
                    <a:gd name="connsiteX20" fmla="*/ 6113 w 6112"/>
                    <a:gd name="connsiteY20" fmla="*/ 5237 h 5237"/>
                    <a:gd name="connsiteX21" fmla="*/ 5357 w 6112"/>
                    <a:gd name="connsiteY21" fmla="*/ 5237 h 5237"/>
                    <a:gd name="connsiteX22" fmla="*/ 5224 w 6112"/>
                    <a:gd name="connsiteY22" fmla="*/ 293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12" h="5237">
                      <a:moveTo>
                        <a:pt x="5224" y="2930"/>
                      </a:moveTo>
                      <a:cubicBezTo>
                        <a:pt x="5184" y="2201"/>
                        <a:pt x="5131" y="1326"/>
                        <a:pt x="5131" y="676"/>
                      </a:cubicBezTo>
                      <a:lnTo>
                        <a:pt x="5105" y="676"/>
                      </a:lnTo>
                      <a:cubicBezTo>
                        <a:pt x="4893" y="1286"/>
                        <a:pt x="4654" y="1936"/>
                        <a:pt x="4349" y="2665"/>
                      </a:cubicBezTo>
                      <a:lnTo>
                        <a:pt x="3288" y="5198"/>
                      </a:lnTo>
                      <a:lnTo>
                        <a:pt x="2705" y="5198"/>
                      </a:lnTo>
                      <a:lnTo>
                        <a:pt x="1737" y="2705"/>
                      </a:lnTo>
                      <a:cubicBezTo>
                        <a:pt x="1445" y="1976"/>
                        <a:pt x="1207" y="1299"/>
                        <a:pt x="1034" y="676"/>
                      </a:cubicBezTo>
                      <a:lnTo>
                        <a:pt x="1008" y="676"/>
                      </a:lnTo>
                      <a:cubicBezTo>
                        <a:pt x="994" y="1339"/>
                        <a:pt x="941" y="2201"/>
                        <a:pt x="888" y="2997"/>
                      </a:cubicBezTo>
                      <a:lnTo>
                        <a:pt x="743" y="5237"/>
                      </a:lnTo>
                      <a:lnTo>
                        <a:pt x="0" y="5237"/>
                      </a:lnTo>
                      <a:lnTo>
                        <a:pt x="424" y="0"/>
                      </a:lnTo>
                      <a:lnTo>
                        <a:pt x="1406" y="0"/>
                      </a:lnTo>
                      <a:lnTo>
                        <a:pt x="2427" y="2533"/>
                      </a:lnTo>
                      <a:cubicBezTo>
                        <a:pt x="2678" y="3182"/>
                        <a:pt x="2891" y="3752"/>
                        <a:pt x="3036" y="4309"/>
                      </a:cubicBezTo>
                      <a:lnTo>
                        <a:pt x="3063" y="4309"/>
                      </a:lnTo>
                      <a:cubicBezTo>
                        <a:pt x="3209" y="3766"/>
                        <a:pt x="3421" y="3196"/>
                        <a:pt x="3686" y="2533"/>
                      </a:cubicBezTo>
                      <a:lnTo>
                        <a:pt x="4747" y="0"/>
                      </a:lnTo>
                      <a:lnTo>
                        <a:pt x="5741" y="0"/>
                      </a:lnTo>
                      <a:lnTo>
                        <a:pt x="6113" y="5237"/>
                      </a:lnTo>
                      <a:lnTo>
                        <a:pt x="5357" y="5237"/>
                      </a:lnTo>
                      <a:lnTo>
                        <a:pt x="5224" y="293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2" name="任意多边形: 形状 761">
                  <a:extLst>
                    <a:ext uri="{FF2B5EF4-FFF2-40B4-BE49-F238E27FC236}">
                      <a16:creationId xmlns:a16="http://schemas.microsoft.com/office/drawing/2014/main" id="{6249CE03-74E6-CE5A-2E83-3270849FF060}"/>
                    </a:ext>
                  </a:extLst>
                </p:cNvPr>
                <p:cNvSpPr/>
                <p:nvPr/>
              </p:nvSpPr>
              <p:spPr>
                <a:xfrm>
                  <a:off x="1069605" y="882444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84 w 5476"/>
                    <a:gd name="connsiteY3" fmla="*/ 0 h 5409"/>
                    <a:gd name="connsiteX4" fmla="*/ 5476 w 5476"/>
                    <a:gd name="connsiteY4" fmla="*/ 2652 h 5409"/>
                    <a:gd name="connsiteX5" fmla="*/ 835 w 5476"/>
                    <a:gd name="connsiteY5" fmla="*/ 2731 h 5409"/>
                    <a:gd name="connsiteX6" fmla="*/ 2745 w 5476"/>
                    <a:gd name="connsiteY6" fmla="*/ 4853 h 5409"/>
                    <a:gd name="connsiteX7" fmla="*/ 4681 w 5476"/>
                    <a:gd name="connsiteY7" fmla="*/ 2678 h 5409"/>
                    <a:gd name="connsiteX8" fmla="*/ 2758 w 5476"/>
                    <a:gd name="connsiteY8" fmla="*/ 557 h 5409"/>
                    <a:gd name="connsiteX9" fmla="*/ 835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30" y="5410"/>
                        <a:pt x="2692" y="5410"/>
                      </a:cubicBezTo>
                      <a:cubicBezTo>
                        <a:pt x="1101" y="5410"/>
                        <a:pt x="0" y="4336"/>
                        <a:pt x="0" y="2758"/>
                      </a:cubicBezTo>
                      <a:cubicBezTo>
                        <a:pt x="0" y="1087"/>
                        <a:pt x="1180" y="0"/>
                        <a:pt x="2784" y="0"/>
                      </a:cubicBezTo>
                      <a:cubicBezTo>
                        <a:pt x="4429" y="0"/>
                        <a:pt x="5476" y="1101"/>
                        <a:pt x="5476" y="2652"/>
                      </a:cubicBezTo>
                      <a:close/>
                      <a:moveTo>
                        <a:pt x="835" y="2731"/>
                      </a:moveTo>
                      <a:cubicBezTo>
                        <a:pt x="835" y="3859"/>
                        <a:pt x="1525" y="4853"/>
                        <a:pt x="2745" y="4853"/>
                      </a:cubicBezTo>
                      <a:cubicBezTo>
                        <a:pt x="3965" y="4853"/>
                        <a:pt x="4681" y="3872"/>
                        <a:pt x="4681" y="2678"/>
                      </a:cubicBezTo>
                      <a:cubicBezTo>
                        <a:pt x="4681" y="1644"/>
                        <a:pt x="4044" y="557"/>
                        <a:pt x="2758" y="557"/>
                      </a:cubicBezTo>
                      <a:cubicBezTo>
                        <a:pt x="1472" y="570"/>
                        <a:pt x="835" y="1591"/>
                        <a:pt x="835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3" name="任意多边形: 形状 762">
                  <a:extLst>
                    <a:ext uri="{FF2B5EF4-FFF2-40B4-BE49-F238E27FC236}">
                      <a16:creationId xmlns:a16="http://schemas.microsoft.com/office/drawing/2014/main" id="{232D1736-C188-F5E7-3C6F-A370317158B8}"/>
                    </a:ext>
                  </a:extLst>
                </p:cNvPr>
                <p:cNvSpPr/>
                <p:nvPr/>
              </p:nvSpPr>
              <p:spPr>
                <a:xfrm>
                  <a:off x="1076089" y="882497"/>
                  <a:ext cx="4919" cy="5330"/>
                </a:xfrm>
                <a:custGeom>
                  <a:avLst/>
                  <a:gdLst>
                    <a:gd name="connsiteX0" fmla="*/ 0 w 4919"/>
                    <a:gd name="connsiteY0" fmla="*/ 119 h 5330"/>
                    <a:gd name="connsiteX1" fmla="*/ 1644 w 4919"/>
                    <a:gd name="connsiteY1" fmla="*/ 0 h 5330"/>
                    <a:gd name="connsiteX2" fmla="*/ 4071 w 4919"/>
                    <a:gd name="connsiteY2" fmla="*/ 663 h 5330"/>
                    <a:gd name="connsiteX3" fmla="*/ 4919 w 4919"/>
                    <a:gd name="connsiteY3" fmla="*/ 2533 h 5330"/>
                    <a:gd name="connsiteX4" fmla="*/ 4057 w 4919"/>
                    <a:gd name="connsiteY4" fmla="*/ 4574 h 5330"/>
                    <a:gd name="connsiteX5" fmla="*/ 1406 w 4919"/>
                    <a:gd name="connsiteY5" fmla="*/ 5330 h 5330"/>
                    <a:gd name="connsiteX6" fmla="*/ 0 w 4919"/>
                    <a:gd name="connsiteY6" fmla="*/ 5264 h 5330"/>
                    <a:gd name="connsiteX7" fmla="*/ 0 w 4919"/>
                    <a:gd name="connsiteY7" fmla="*/ 119 h 5330"/>
                    <a:gd name="connsiteX8" fmla="*/ 782 w 4919"/>
                    <a:gd name="connsiteY8" fmla="*/ 4747 h 5330"/>
                    <a:gd name="connsiteX9" fmla="*/ 1565 w 4919"/>
                    <a:gd name="connsiteY9" fmla="*/ 4787 h 5330"/>
                    <a:gd name="connsiteX10" fmla="*/ 4110 w 4919"/>
                    <a:gd name="connsiteY10" fmla="*/ 2546 h 5330"/>
                    <a:gd name="connsiteX11" fmla="*/ 1684 w 4919"/>
                    <a:gd name="connsiteY11" fmla="*/ 544 h 5330"/>
                    <a:gd name="connsiteX12" fmla="*/ 782 w 4919"/>
                    <a:gd name="connsiteY12" fmla="*/ 610 h 5330"/>
                    <a:gd name="connsiteX13" fmla="*/ 782 w 4919"/>
                    <a:gd name="connsiteY13" fmla="*/ 4747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19" h="5330">
                      <a:moveTo>
                        <a:pt x="0" y="119"/>
                      </a:moveTo>
                      <a:cubicBezTo>
                        <a:pt x="477" y="53"/>
                        <a:pt x="1034" y="0"/>
                        <a:pt x="1644" y="0"/>
                      </a:cubicBezTo>
                      <a:cubicBezTo>
                        <a:pt x="2758" y="0"/>
                        <a:pt x="3554" y="239"/>
                        <a:pt x="4071" y="663"/>
                      </a:cubicBezTo>
                      <a:cubicBezTo>
                        <a:pt x="4614" y="1087"/>
                        <a:pt x="4919" y="1697"/>
                        <a:pt x="4919" y="2533"/>
                      </a:cubicBezTo>
                      <a:cubicBezTo>
                        <a:pt x="4919" y="3381"/>
                        <a:pt x="4614" y="4084"/>
                        <a:pt x="4057" y="4574"/>
                      </a:cubicBezTo>
                      <a:cubicBezTo>
                        <a:pt x="3500" y="5078"/>
                        <a:pt x="2572" y="5330"/>
                        <a:pt x="1406" y="5330"/>
                      </a:cubicBezTo>
                      <a:cubicBezTo>
                        <a:pt x="849" y="5330"/>
                        <a:pt x="398" y="5304"/>
                        <a:pt x="0" y="5264"/>
                      </a:cubicBezTo>
                      <a:lnTo>
                        <a:pt x="0" y="119"/>
                      </a:lnTo>
                      <a:close/>
                      <a:moveTo>
                        <a:pt x="782" y="4747"/>
                      </a:moveTo>
                      <a:cubicBezTo>
                        <a:pt x="981" y="4773"/>
                        <a:pt x="1260" y="4787"/>
                        <a:pt x="1565" y="4787"/>
                      </a:cubicBezTo>
                      <a:cubicBezTo>
                        <a:pt x="3222" y="4787"/>
                        <a:pt x="4110" y="3978"/>
                        <a:pt x="4110" y="2546"/>
                      </a:cubicBezTo>
                      <a:cubicBezTo>
                        <a:pt x="4124" y="1313"/>
                        <a:pt x="3328" y="544"/>
                        <a:pt x="1684" y="544"/>
                      </a:cubicBezTo>
                      <a:cubicBezTo>
                        <a:pt x="1273" y="544"/>
                        <a:pt x="981" y="570"/>
                        <a:pt x="782" y="610"/>
                      </a:cubicBezTo>
                      <a:lnTo>
                        <a:pt x="782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4" name="任意多边形: 形状 763">
                  <a:extLst>
                    <a:ext uri="{FF2B5EF4-FFF2-40B4-BE49-F238E27FC236}">
                      <a16:creationId xmlns:a16="http://schemas.microsoft.com/office/drawing/2014/main" id="{6C98D0C0-A0C6-930D-3BC6-4B951B0474E8}"/>
                    </a:ext>
                  </a:extLst>
                </p:cNvPr>
                <p:cNvSpPr/>
                <p:nvPr/>
              </p:nvSpPr>
              <p:spPr>
                <a:xfrm>
                  <a:off x="1084005" y="882537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599 w 4441"/>
                    <a:gd name="connsiteY5" fmla="*/ 583 h 5237"/>
                    <a:gd name="connsiteX6" fmla="*/ 2599 w 4441"/>
                    <a:gd name="connsiteY6" fmla="*/ 5237 h 5237"/>
                    <a:gd name="connsiteX7" fmla="*/ 1830 w 4441"/>
                    <a:gd name="connsiteY7" fmla="*/ 5237 h 5237"/>
                    <a:gd name="connsiteX8" fmla="*/ 1830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599" y="583"/>
                      </a:lnTo>
                      <a:lnTo>
                        <a:pt x="2599" y="5237"/>
                      </a:lnTo>
                      <a:lnTo>
                        <a:pt x="1830" y="5237"/>
                      </a:lnTo>
                      <a:lnTo>
                        <a:pt x="1830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5" name="任意多边形: 形状 764">
                  <a:extLst>
                    <a:ext uri="{FF2B5EF4-FFF2-40B4-BE49-F238E27FC236}">
                      <a16:creationId xmlns:a16="http://schemas.microsoft.com/office/drawing/2014/main" id="{CAB4A0CE-9849-90C0-B2EC-DE363F3DE05B}"/>
                    </a:ext>
                  </a:extLst>
                </p:cNvPr>
                <p:cNvSpPr/>
                <p:nvPr/>
              </p:nvSpPr>
              <p:spPr>
                <a:xfrm>
                  <a:off x="1089110" y="882537"/>
                  <a:ext cx="3367" cy="5237"/>
                </a:xfrm>
                <a:custGeom>
                  <a:avLst/>
                  <a:gdLst>
                    <a:gd name="connsiteX0" fmla="*/ 3116 w 3367"/>
                    <a:gd name="connsiteY0" fmla="*/ 2784 h 5237"/>
                    <a:gd name="connsiteX1" fmla="*/ 782 w 3367"/>
                    <a:gd name="connsiteY1" fmla="*/ 2784 h 5237"/>
                    <a:gd name="connsiteX2" fmla="*/ 782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35 w 3367"/>
                    <a:gd name="connsiteY7" fmla="*/ 0 h 5237"/>
                    <a:gd name="connsiteX8" fmla="*/ 3235 w 3367"/>
                    <a:gd name="connsiteY8" fmla="*/ 570 h 5237"/>
                    <a:gd name="connsiteX9" fmla="*/ 769 w 3367"/>
                    <a:gd name="connsiteY9" fmla="*/ 570 h 5237"/>
                    <a:gd name="connsiteX10" fmla="*/ 769 w 3367"/>
                    <a:gd name="connsiteY10" fmla="*/ 2228 h 5237"/>
                    <a:gd name="connsiteX11" fmla="*/ 3103 w 3367"/>
                    <a:gd name="connsiteY11" fmla="*/ 2228 h 5237"/>
                    <a:gd name="connsiteX12" fmla="*/ 3103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116" y="2784"/>
                      </a:moveTo>
                      <a:lnTo>
                        <a:pt x="782" y="2784"/>
                      </a:lnTo>
                      <a:lnTo>
                        <a:pt x="782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03" y="2228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6" name="任意多边形: 形状 765">
                  <a:extLst>
                    <a:ext uri="{FF2B5EF4-FFF2-40B4-BE49-F238E27FC236}">
                      <a16:creationId xmlns:a16="http://schemas.microsoft.com/office/drawing/2014/main" id="{3589004F-5BC7-5C73-0240-4A02D73545A1}"/>
                    </a:ext>
                  </a:extLst>
                </p:cNvPr>
                <p:cNvSpPr/>
                <p:nvPr/>
              </p:nvSpPr>
              <p:spPr>
                <a:xfrm>
                  <a:off x="1093340" y="882537"/>
                  <a:ext cx="6125" cy="5237"/>
                </a:xfrm>
                <a:custGeom>
                  <a:avLst/>
                  <a:gdLst>
                    <a:gd name="connsiteX0" fmla="*/ 5211 w 6125"/>
                    <a:gd name="connsiteY0" fmla="*/ 2930 h 5237"/>
                    <a:gd name="connsiteX1" fmla="*/ 5131 w 6125"/>
                    <a:gd name="connsiteY1" fmla="*/ 676 h 5237"/>
                    <a:gd name="connsiteX2" fmla="*/ 5092 w 6125"/>
                    <a:gd name="connsiteY2" fmla="*/ 676 h 5237"/>
                    <a:gd name="connsiteX3" fmla="*/ 4336 w 6125"/>
                    <a:gd name="connsiteY3" fmla="*/ 2665 h 5237"/>
                    <a:gd name="connsiteX4" fmla="*/ 3275 w 6125"/>
                    <a:gd name="connsiteY4" fmla="*/ 5198 h 5237"/>
                    <a:gd name="connsiteX5" fmla="*/ 2692 w 6125"/>
                    <a:gd name="connsiteY5" fmla="*/ 5198 h 5237"/>
                    <a:gd name="connsiteX6" fmla="*/ 1724 w 6125"/>
                    <a:gd name="connsiteY6" fmla="*/ 2705 h 5237"/>
                    <a:gd name="connsiteX7" fmla="*/ 1034 w 6125"/>
                    <a:gd name="connsiteY7" fmla="*/ 676 h 5237"/>
                    <a:gd name="connsiteX8" fmla="*/ 1008 w 6125"/>
                    <a:gd name="connsiteY8" fmla="*/ 676 h 5237"/>
                    <a:gd name="connsiteX9" fmla="*/ 902 w 6125"/>
                    <a:gd name="connsiteY9" fmla="*/ 2997 h 5237"/>
                    <a:gd name="connsiteX10" fmla="*/ 729 w 6125"/>
                    <a:gd name="connsiteY10" fmla="*/ 5237 h 5237"/>
                    <a:gd name="connsiteX11" fmla="*/ 0 w 6125"/>
                    <a:gd name="connsiteY11" fmla="*/ 5237 h 5237"/>
                    <a:gd name="connsiteX12" fmla="*/ 424 w 6125"/>
                    <a:gd name="connsiteY12" fmla="*/ 0 h 5237"/>
                    <a:gd name="connsiteX13" fmla="*/ 1405 w 6125"/>
                    <a:gd name="connsiteY13" fmla="*/ 0 h 5237"/>
                    <a:gd name="connsiteX14" fmla="*/ 2426 w 6125"/>
                    <a:gd name="connsiteY14" fmla="*/ 2533 h 5237"/>
                    <a:gd name="connsiteX15" fmla="*/ 3036 w 6125"/>
                    <a:gd name="connsiteY15" fmla="*/ 4309 h 5237"/>
                    <a:gd name="connsiteX16" fmla="*/ 3063 w 6125"/>
                    <a:gd name="connsiteY16" fmla="*/ 4309 h 5237"/>
                    <a:gd name="connsiteX17" fmla="*/ 3686 w 6125"/>
                    <a:gd name="connsiteY17" fmla="*/ 2533 h 5237"/>
                    <a:gd name="connsiteX18" fmla="*/ 4760 w 6125"/>
                    <a:gd name="connsiteY18" fmla="*/ 0 h 5237"/>
                    <a:gd name="connsiteX19" fmla="*/ 5755 w 6125"/>
                    <a:gd name="connsiteY19" fmla="*/ 0 h 5237"/>
                    <a:gd name="connsiteX20" fmla="*/ 6126 w 6125"/>
                    <a:gd name="connsiteY20" fmla="*/ 5237 h 5237"/>
                    <a:gd name="connsiteX21" fmla="*/ 5357 w 6125"/>
                    <a:gd name="connsiteY21" fmla="*/ 5237 h 5237"/>
                    <a:gd name="connsiteX22" fmla="*/ 5211 w 6125"/>
                    <a:gd name="connsiteY22" fmla="*/ 293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25" h="5237">
                      <a:moveTo>
                        <a:pt x="5211" y="2930"/>
                      </a:moveTo>
                      <a:cubicBezTo>
                        <a:pt x="5184" y="2201"/>
                        <a:pt x="5118" y="1326"/>
                        <a:pt x="5131" y="676"/>
                      </a:cubicBezTo>
                      <a:lnTo>
                        <a:pt x="5092" y="676"/>
                      </a:lnTo>
                      <a:cubicBezTo>
                        <a:pt x="4893" y="1286"/>
                        <a:pt x="4641" y="1936"/>
                        <a:pt x="4336" y="2665"/>
                      </a:cubicBezTo>
                      <a:lnTo>
                        <a:pt x="3275" y="5198"/>
                      </a:lnTo>
                      <a:lnTo>
                        <a:pt x="2692" y="5198"/>
                      </a:lnTo>
                      <a:lnTo>
                        <a:pt x="1724" y="2705"/>
                      </a:lnTo>
                      <a:cubicBezTo>
                        <a:pt x="1445" y="1976"/>
                        <a:pt x="1207" y="1299"/>
                        <a:pt x="1034" y="676"/>
                      </a:cubicBezTo>
                      <a:lnTo>
                        <a:pt x="1008" y="676"/>
                      </a:lnTo>
                      <a:cubicBezTo>
                        <a:pt x="994" y="1339"/>
                        <a:pt x="941" y="2201"/>
                        <a:pt x="902" y="2997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lnTo>
                        <a:pt x="424" y="0"/>
                      </a:lnTo>
                      <a:lnTo>
                        <a:pt x="1405" y="0"/>
                      </a:lnTo>
                      <a:lnTo>
                        <a:pt x="2426" y="2533"/>
                      </a:lnTo>
                      <a:cubicBezTo>
                        <a:pt x="2692" y="3182"/>
                        <a:pt x="2891" y="3752"/>
                        <a:pt x="3036" y="4309"/>
                      </a:cubicBezTo>
                      <a:lnTo>
                        <a:pt x="3063" y="4309"/>
                      </a:lnTo>
                      <a:cubicBezTo>
                        <a:pt x="3209" y="3766"/>
                        <a:pt x="3434" y="3196"/>
                        <a:pt x="3686" y="2533"/>
                      </a:cubicBezTo>
                      <a:lnTo>
                        <a:pt x="4760" y="0"/>
                      </a:lnTo>
                      <a:lnTo>
                        <a:pt x="5755" y="0"/>
                      </a:lnTo>
                      <a:lnTo>
                        <a:pt x="6126" y="5237"/>
                      </a:lnTo>
                      <a:lnTo>
                        <a:pt x="5357" y="5237"/>
                      </a:lnTo>
                      <a:lnTo>
                        <a:pt x="5211" y="293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7" name="任意多边形: 形状 766">
                  <a:extLst>
                    <a:ext uri="{FF2B5EF4-FFF2-40B4-BE49-F238E27FC236}">
                      <a16:creationId xmlns:a16="http://schemas.microsoft.com/office/drawing/2014/main" id="{DB01DC6F-AF1D-ED22-830E-1C88FB254F14}"/>
                    </a:ext>
                  </a:extLst>
                </p:cNvPr>
                <p:cNvSpPr/>
                <p:nvPr/>
              </p:nvSpPr>
              <p:spPr>
                <a:xfrm>
                  <a:off x="1100646" y="882497"/>
                  <a:ext cx="3686" cy="5263"/>
                </a:xfrm>
                <a:custGeom>
                  <a:avLst/>
                  <a:gdLst>
                    <a:gd name="connsiteX0" fmla="*/ 0 w 3686"/>
                    <a:gd name="connsiteY0" fmla="*/ 106 h 5263"/>
                    <a:gd name="connsiteX1" fmla="*/ 1472 w 3686"/>
                    <a:gd name="connsiteY1" fmla="*/ 0 h 5263"/>
                    <a:gd name="connsiteX2" fmla="*/ 3169 w 3686"/>
                    <a:gd name="connsiteY2" fmla="*/ 438 h 5263"/>
                    <a:gd name="connsiteX3" fmla="*/ 3686 w 3686"/>
                    <a:gd name="connsiteY3" fmla="*/ 1525 h 5263"/>
                    <a:gd name="connsiteX4" fmla="*/ 3222 w 3686"/>
                    <a:gd name="connsiteY4" fmla="*/ 2652 h 5263"/>
                    <a:gd name="connsiteX5" fmla="*/ 1392 w 3686"/>
                    <a:gd name="connsiteY5" fmla="*/ 3222 h 5263"/>
                    <a:gd name="connsiteX6" fmla="*/ 782 w 3686"/>
                    <a:gd name="connsiteY6" fmla="*/ 3169 h 5263"/>
                    <a:gd name="connsiteX7" fmla="*/ 782 w 3686"/>
                    <a:gd name="connsiteY7" fmla="*/ 5264 h 5263"/>
                    <a:gd name="connsiteX8" fmla="*/ 0 w 3686"/>
                    <a:gd name="connsiteY8" fmla="*/ 5264 h 5263"/>
                    <a:gd name="connsiteX9" fmla="*/ 0 w 3686"/>
                    <a:gd name="connsiteY9" fmla="*/ 106 h 5263"/>
                    <a:gd name="connsiteX10" fmla="*/ 782 w 3686"/>
                    <a:gd name="connsiteY10" fmla="*/ 2625 h 5263"/>
                    <a:gd name="connsiteX11" fmla="*/ 1405 w 3686"/>
                    <a:gd name="connsiteY11" fmla="*/ 2678 h 5263"/>
                    <a:gd name="connsiteX12" fmla="*/ 2917 w 3686"/>
                    <a:gd name="connsiteY12" fmla="*/ 1565 h 5263"/>
                    <a:gd name="connsiteX13" fmla="*/ 1498 w 3686"/>
                    <a:gd name="connsiteY13" fmla="*/ 544 h 5263"/>
                    <a:gd name="connsiteX14" fmla="*/ 782 w 3686"/>
                    <a:gd name="connsiteY14" fmla="*/ 597 h 5263"/>
                    <a:gd name="connsiteX15" fmla="*/ 782 w 3686"/>
                    <a:gd name="connsiteY15" fmla="*/ 2625 h 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686" h="5263">
                      <a:moveTo>
                        <a:pt x="0" y="106"/>
                      </a:moveTo>
                      <a:cubicBezTo>
                        <a:pt x="371" y="40"/>
                        <a:pt x="862" y="0"/>
                        <a:pt x="1472" y="0"/>
                      </a:cubicBezTo>
                      <a:cubicBezTo>
                        <a:pt x="2241" y="0"/>
                        <a:pt x="2811" y="159"/>
                        <a:pt x="3169" y="438"/>
                      </a:cubicBezTo>
                      <a:cubicBezTo>
                        <a:pt x="3500" y="676"/>
                        <a:pt x="3686" y="1074"/>
                        <a:pt x="3686" y="1525"/>
                      </a:cubicBezTo>
                      <a:cubicBezTo>
                        <a:pt x="3686" y="2015"/>
                        <a:pt x="3527" y="2373"/>
                        <a:pt x="3222" y="2652"/>
                      </a:cubicBezTo>
                      <a:cubicBezTo>
                        <a:pt x="2811" y="3036"/>
                        <a:pt x="2148" y="3222"/>
                        <a:pt x="1392" y="3222"/>
                      </a:cubicBezTo>
                      <a:cubicBezTo>
                        <a:pt x="1154" y="3222"/>
                        <a:pt x="941" y="3222"/>
                        <a:pt x="782" y="3169"/>
                      </a:cubicBezTo>
                      <a:lnTo>
                        <a:pt x="782" y="5264"/>
                      </a:lnTo>
                      <a:lnTo>
                        <a:pt x="0" y="5264"/>
                      </a:lnTo>
                      <a:lnTo>
                        <a:pt x="0" y="106"/>
                      </a:lnTo>
                      <a:close/>
                      <a:moveTo>
                        <a:pt x="782" y="2625"/>
                      </a:moveTo>
                      <a:cubicBezTo>
                        <a:pt x="941" y="2665"/>
                        <a:pt x="1154" y="2678"/>
                        <a:pt x="1405" y="2678"/>
                      </a:cubicBezTo>
                      <a:cubicBezTo>
                        <a:pt x="2347" y="2678"/>
                        <a:pt x="2917" y="2294"/>
                        <a:pt x="2917" y="1565"/>
                      </a:cubicBezTo>
                      <a:cubicBezTo>
                        <a:pt x="2917" y="875"/>
                        <a:pt x="2360" y="544"/>
                        <a:pt x="1498" y="544"/>
                      </a:cubicBezTo>
                      <a:cubicBezTo>
                        <a:pt x="1154" y="544"/>
                        <a:pt x="915" y="570"/>
                        <a:pt x="782" y="597"/>
                      </a:cubicBezTo>
                      <a:lnTo>
                        <a:pt x="782" y="262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8" name="任意多边形: 形状 767">
                  <a:extLst>
                    <a:ext uri="{FF2B5EF4-FFF2-40B4-BE49-F238E27FC236}">
                      <a16:creationId xmlns:a16="http://schemas.microsoft.com/office/drawing/2014/main" id="{F2F41406-6B45-80CD-8BA3-50ED75A9AFB7}"/>
                    </a:ext>
                  </a:extLst>
                </p:cNvPr>
                <p:cNvSpPr/>
                <p:nvPr/>
              </p:nvSpPr>
              <p:spPr>
                <a:xfrm>
                  <a:off x="1105021" y="882444"/>
                  <a:ext cx="5489" cy="5409"/>
                </a:xfrm>
                <a:custGeom>
                  <a:avLst/>
                  <a:gdLst>
                    <a:gd name="connsiteX0" fmla="*/ 5489 w 5489"/>
                    <a:gd name="connsiteY0" fmla="*/ 2652 h 5409"/>
                    <a:gd name="connsiteX1" fmla="*/ 2705 w 5489"/>
                    <a:gd name="connsiteY1" fmla="*/ 5410 h 5409"/>
                    <a:gd name="connsiteX2" fmla="*/ 0 w 5489"/>
                    <a:gd name="connsiteY2" fmla="*/ 2758 h 5409"/>
                    <a:gd name="connsiteX3" fmla="*/ 2784 w 5489"/>
                    <a:gd name="connsiteY3" fmla="*/ 0 h 5409"/>
                    <a:gd name="connsiteX4" fmla="*/ 5489 w 5489"/>
                    <a:gd name="connsiteY4" fmla="*/ 2652 h 5409"/>
                    <a:gd name="connsiteX5" fmla="*/ 822 w 5489"/>
                    <a:gd name="connsiteY5" fmla="*/ 2731 h 5409"/>
                    <a:gd name="connsiteX6" fmla="*/ 2745 w 5489"/>
                    <a:gd name="connsiteY6" fmla="*/ 4853 h 5409"/>
                    <a:gd name="connsiteX7" fmla="*/ 4667 w 5489"/>
                    <a:gd name="connsiteY7" fmla="*/ 2678 h 5409"/>
                    <a:gd name="connsiteX8" fmla="*/ 2745 w 5489"/>
                    <a:gd name="connsiteY8" fmla="*/ 557 h 5409"/>
                    <a:gd name="connsiteX9" fmla="*/ 822 w 5489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89" h="5409">
                      <a:moveTo>
                        <a:pt x="5489" y="2652"/>
                      </a:moveTo>
                      <a:cubicBezTo>
                        <a:pt x="5489" y="4455"/>
                        <a:pt x="4230" y="5410"/>
                        <a:pt x="2705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087"/>
                        <a:pt x="1193" y="0"/>
                        <a:pt x="2784" y="0"/>
                      </a:cubicBezTo>
                      <a:cubicBezTo>
                        <a:pt x="4429" y="0"/>
                        <a:pt x="5489" y="1101"/>
                        <a:pt x="5489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25" y="4853"/>
                        <a:pt x="2745" y="4853"/>
                      </a:cubicBezTo>
                      <a:cubicBezTo>
                        <a:pt x="3978" y="4853"/>
                        <a:pt x="4667" y="3872"/>
                        <a:pt x="4667" y="2678"/>
                      </a:cubicBezTo>
                      <a:cubicBezTo>
                        <a:pt x="4667" y="1644"/>
                        <a:pt x="4057" y="557"/>
                        <a:pt x="2745" y="557"/>
                      </a:cubicBezTo>
                      <a:cubicBezTo>
                        <a:pt x="1472" y="570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69" name="任意多边形: 形状 768">
                  <a:extLst>
                    <a:ext uri="{FF2B5EF4-FFF2-40B4-BE49-F238E27FC236}">
                      <a16:creationId xmlns:a16="http://schemas.microsoft.com/office/drawing/2014/main" id="{FC27B34F-F241-E748-7D57-5E7F004672FF}"/>
                    </a:ext>
                  </a:extLst>
                </p:cNvPr>
                <p:cNvSpPr/>
                <p:nvPr/>
              </p:nvSpPr>
              <p:spPr>
                <a:xfrm>
                  <a:off x="1111505" y="882497"/>
                  <a:ext cx="3898" cy="5277"/>
                </a:xfrm>
                <a:custGeom>
                  <a:avLst/>
                  <a:gdLst>
                    <a:gd name="connsiteX0" fmla="*/ 0 w 3898"/>
                    <a:gd name="connsiteY0" fmla="*/ 119 h 5277"/>
                    <a:gd name="connsiteX1" fmla="*/ 1485 w 3898"/>
                    <a:gd name="connsiteY1" fmla="*/ 0 h 5277"/>
                    <a:gd name="connsiteX2" fmla="*/ 3209 w 3898"/>
                    <a:gd name="connsiteY2" fmla="*/ 438 h 5277"/>
                    <a:gd name="connsiteX3" fmla="*/ 3686 w 3898"/>
                    <a:gd name="connsiteY3" fmla="*/ 1432 h 5277"/>
                    <a:gd name="connsiteX4" fmla="*/ 2559 w 3898"/>
                    <a:gd name="connsiteY4" fmla="*/ 2771 h 5277"/>
                    <a:gd name="connsiteX5" fmla="*/ 2559 w 3898"/>
                    <a:gd name="connsiteY5" fmla="*/ 2798 h 5277"/>
                    <a:gd name="connsiteX6" fmla="*/ 3434 w 3898"/>
                    <a:gd name="connsiteY6" fmla="*/ 3845 h 5277"/>
                    <a:gd name="connsiteX7" fmla="*/ 3898 w 3898"/>
                    <a:gd name="connsiteY7" fmla="*/ 5277 h 5277"/>
                    <a:gd name="connsiteX8" fmla="*/ 3103 w 3898"/>
                    <a:gd name="connsiteY8" fmla="*/ 5277 h 5277"/>
                    <a:gd name="connsiteX9" fmla="*/ 2705 w 3898"/>
                    <a:gd name="connsiteY9" fmla="*/ 4018 h 5277"/>
                    <a:gd name="connsiteX10" fmla="*/ 1498 w 3898"/>
                    <a:gd name="connsiteY10" fmla="*/ 3010 h 5277"/>
                    <a:gd name="connsiteX11" fmla="*/ 769 w 3898"/>
                    <a:gd name="connsiteY11" fmla="*/ 3010 h 5277"/>
                    <a:gd name="connsiteX12" fmla="*/ 769 w 3898"/>
                    <a:gd name="connsiteY12" fmla="*/ 5277 h 5277"/>
                    <a:gd name="connsiteX13" fmla="*/ 0 w 3898"/>
                    <a:gd name="connsiteY13" fmla="*/ 5277 h 5277"/>
                    <a:gd name="connsiteX14" fmla="*/ 0 w 3898"/>
                    <a:gd name="connsiteY14" fmla="*/ 119 h 5277"/>
                    <a:gd name="connsiteX15" fmla="*/ 769 w 3898"/>
                    <a:gd name="connsiteY15" fmla="*/ 2506 h 5277"/>
                    <a:gd name="connsiteX16" fmla="*/ 1565 w 3898"/>
                    <a:gd name="connsiteY16" fmla="*/ 2506 h 5277"/>
                    <a:gd name="connsiteX17" fmla="*/ 2904 w 3898"/>
                    <a:gd name="connsiteY17" fmla="*/ 1512 h 5277"/>
                    <a:gd name="connsiteX18" fmla="*/ 1525 w 3898"/>
                    <a:gd name="connsiteY18" fmla="*/ 530 h 5277"/>
                    <a:gd name="connsiteX19" fmla="*/ 756 w 3898"/>
                    <a:gd name="connsiteY19" fmla="*/ 583 h 5277"/>
                    <a:gd name="connsiteX20" fmla="*/ 756 w 3898"/>
                    <a:gd name="connsiteY20" fmla="*/ 2506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898" h="5277">
                      <a:moveTo>
                        <a:pt x="0" y="119"/>
                      </a:moveTo>
                      <a:cubicBezTo>
                        <a:pt x="385" y="40"/>
                        <a:pt x="941" y="0"/>
                        <a:pt x="1485" y="0"/>
                      </a:cubicBezTo>
                      <a:cubicBezTo>
                        <a:pt x="2320" y="0"/>
                        <a:pt x="2851" y="133"/>
                        <a:pt x="3209" y="438"/>
                      </a:cubicBezTo>
                      <a:cubicBezTo>
                        <a:pt x="3514" y="663"/>
                        <a:pt x="3686" y="1021"/>
                        <a:pt x="3686" y="1432"/>
                      </a:cubicBezTo>
                      <a:cubicBezTo>
                        <a:pt x="3686" y="2122"/>
                        <a:pt x="3182" y="2586"/>
                        <a:pt x="2559" y="2771"/>
                      </a:cubicBezTo>
                      <a:lnTo>
                        <a:pt x="2559" y="2798"/>
                      </a:lnTo>
                      <a:cubicBezTo>
                        <a:pt x="3023" y="2930"/>
                        <a:pt x="3302" y="3302"/>
                        <a:pt x="3434" y="3845"/>
                      </a:cubicBezTo>
                      <a:cubicBezTo>
                        <a:pt x="3633" y="4574"/>
                        <a:pt x="3766" y="5092"/>
                        <a:pt x="3898" y="5277"/>
                      </a:cubicBezTo>
                      <a:lnTo>
                        <a:pt x="3103" y="5277"/>
                      </a:lnTo>
                      <a:cubicBezTo>
                        <a:pt x="2997" y="5118"/>
                        <a:pt x="2864" y="4681"/>
                        <a:pt x="2705" y="4018"/>
                      </a:cubicBezTo>
                      <a:cubicBezTo>
                        <a:pt x="2519" y="3302"/>
                        <a:pt x="2201" y="3036"/>
                        <a:pt x="1498" y="3010"/>
                      </a:cubicBezTo>
                      <a:lnTo>
                        <a:pt x="769" y="3010"/>
                      </a:lnTo>
                      <a:lnTo>
                        <a:pt x="769" y="5277"/>
                      </a:lnTo>
                      <a:lnTo>
                        <a:pt x="0" y="5277"/>
                      </a:lnTo>
                      <a:lnTo>
                        <a:pt x="0" y="119"/>
                      </a:lnTo>
                      <a:close/>
                      <a:moveTo>
                        <a:pt x="769" y="2506"/>
                      </a:moveTo>
                      <a:lnTo>
                        <a:pt x="1565" y="2506"/>
                      </a:lnTo>
                      <a:cubicBezTo>
                        <a:pt x="2387" y="2506"/>
                        <a:pt x="2904" y="2108"/>
                        <a:pt x="2904" y="1512"/>
                      </a:cubicBezTo>
                      <a:cubicBezTo>
                        <a:pt x="2904" y="835"/>
                        <a:pt x="2347" y="544"/>
                        <a:pt x="1525" y="530"/>
                      </a:cubicBezTo>
                      <a:cubicBezTo>
                        <a:pt x="1140" y="530"/>
                        <a:pt x="888" y="544"/>
                        <a:pt x="756" y="583"/>
                      </a:cubicBezTo>
                      <a:lnTo>
                        <a:pt x="756" y="2506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0" name="任意多边形: 形状 769">
                  <a:extLst>
                    <a:ext uri="{FF2B5EF4-FFF2-40B4-BE49-F238E27FC236}">
                      <a16:creationId xmlns:a16="http://schemas.microsoft.com/office/drawing/2014/main" id="{1F98D7AF-50F3-AD85-6CFA-9F50A65511A1}"/>
                    </a:ext>
                  </a:extLst>
                </p:cNvPr>
                <p:cNvSpPr/>
                <p:nvPr/>
              </p:nvSpPr>
              <p:spPr>
                <a:xfrm>
                  <a:off x="1118983" y="882537"/>
                  <a:ext cx="769" cy="5237"/>
                </a:xfrm>
                <a:custGeom>
                  <a:avLst/>
                  <a:gdLst>
                    <a:gd name="connsiteX0" fmla="*/ 769 w 769"/>
                    <a:gd name="connsiteY0" fmla="*/ 0 h 5237"/>
                    <a:gd name="connsiteX1" fmla="*/ 769 w 769"/>
                    <a:gd name="connsiteY1" fmla="*/ 5237 h 5237"/>
                    <a:gd name="connsiteX2" fmla="*/ 0 w 769"/>
                    <a:gd name="connsiteY2" fmla="*/ 5237 h 5237"/>
                    <a:gd name="connsiteX3" fmla="*/ 0 w 769"/>
                    <a:gd name="connsiteY3" fmla="*/ 0 h 5237"/>
                    <a:gd name="connsiteX4" fmla="*/ 769 w 769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37">
                      <a:moveTo>
                        <a:pt x="769" y="0"/>
                      </a:moveTo>
                      <a:lnTo>
                        <a:pt x="769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1" name="任意多边形: 形状 770">
                  <a:extLst>
                    <a:ext uri="{FF2B5EF4-FFF2-40B4-BE49-F238E27FC236}">
                      <a16:creationId xmlns:a16="http://schemas.microsoft.com/office/drawing/2014/main" id="{11D1B523-D7E2-ACB3-6E67-90CB5EBCF2AB}"/>
                    </a:ext>
                  </a:extLst>
                </p:cNvPr>
                <p:cNvSpPr/>
                <p:nvPr/>
              </p:nvSpPr>
              <p:spPr>
                <a:xfrm>
                  <a:off x="1121105" y="882537"/>
                  <a:ext cx="4508" cy="5237"/>
                </a:xfrm>
                <a:custGeom>
                  <a:avLst/>
                  <a:gdLst>
                    <a:gd name="connsiteX0" fmla="*/ 0 w 4508"/>
                    <a:gd name="connsiteY0" fmla="*/ 5237 h 5237"/>
                    <a:gd name="connsiteX1" fmla="*/ 0 w 4508"/>
                    <a:gd name="connsiteY1" fmla="*/ 0 h 5237"/>
                    <a:gd name="connsiteX2" fmla="*/ 835 w 4508"/>
                    <a:gd name="connsiteY2" fmla="*/ 0 h 5237"/>
                    <a:gd name="connsiteX3" fmla="*/ 2758 w 4508"/>
                    <a:gd name="connsiteY3" fmla="*/ 2652 h 5237"/>
                    <a:gd name="connsiteX4" fmla="*/ 3845 w 4508"/>
                    <a:gd name="connsiteY4" fmla="*/ 4349 h 5237"/>
                    <a:gd name="connsiteX5" fmla="*/ 3859 w 4508"/>
                    <a:gd name="connsiteY5" fmla="*/ 4349 h 5237"/>
                    <a:gd name="connsiteX6" fmla="*/ 3779 w 4508"/>
                    <a:gd name="connsiteY6" fmla="*/ 2201 h 5237"/>
                    <a:gd name="connsiteX7" fmla="*/ 3779 w 4508"/>
                    <a:gd name="connsiteY7" fmla="*/ 0 h 5237"/>
                    <a:gd name="connsiteX8" fmla="*/ 4508 w 4508"/>
                    <a:gd name="connsiteY8" fmla="*/ 0 h 5237"/>
                    <a:gd name="connsiteX9" fmla="*/ 4508 w 4508"/>
                    <a:gd name="connsiteY9" fmla="*/ 5237 h 5237"/>
                    <a:gd name="connsiteX10" fmla="*/ 3726 w 4508"/>
                    <a:gd name="connsiteY10" fmla="*/ 5237 h 5237"/>
                    <a:gd name="connsiteX11" fmla="*/ 1803 w 4508"/>
                    <a:gd name="connsiteY11" fmla="*/ 2572 h 5237"/>
                    <a:gd name="connsiteX12" fmla="*/ 689 w 4508"/>
                    <a:gd name="connsiteY12" fmla="*/ 835 h 5237"/>
                    <a:gd name="connsiteX13" fmla="*/ 663 w 4508"/>
                    <a:gd name="connsiteY13" fmla="*/ 835 h 5237"/>
                    <a:gd name="connsiteX14" fmla="*/ 729 w 4508"/>
                    <a:gd name="connsiteY14" fmla="*/ 2997 h 5237"/>
                    <a:gd name="connsiteX15" fmla="*/ 729 w 4508"/>
                    <a:gd name="connsiteY15" fmla="*/ 5224 h 5237"/>
                    <a:gd name="connsiteX16" fmla="*/ 0 w 4508"/>
                    <a:gd name="connsiteY16" fmla="*/ 522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08" h="5237">
                      <a:moveTo>
                        <a:pt x="0" y="5237"/>
                      </a:moveTo>
                      <a:lnTo>
                        <a:pt x="0" y="0"/>
                      </a:lnTo>
                      <a:lnTo>
                        <a:pt x="835" y="0"/>
                      </a:lnTo>
                      <a:lnTo>
                        <a:pt x="2758" y="2652"/>
                      </a:lnTo>
                      <a:cubicBezTo>
                        <a:pt x="3209" y="3262"/>
                        <a:pt x="3554" y="3819"/>
                        <a:pt x="3845" y="4349"/>
                      </a:cubicBezTo>
                      <a:lnTo>
                        <a:pt x="3859" y="4349"/>
                      </a:lnTo>
                      <a:cubicBezTo>
                        <a:pt x="3792" y="3646"/>
                        <a:pt x="3779" y="3010"/>
                        <a:pt x="3779" y="2201"/>
                      </a:cubicBezTo>
                      <a:lnTo>
                        <a:pt x="3779" y="0"/>
                      </a:lnTo>
                      <a:lnTo>
                        <a:pt x="4508" y="0"/>
                      </a:lnTo>
                      <a:lnTo>
                        <a:pt x="4508" y="5237"/>
                      </a:lnTo>
                      <a:lnTo>
                        <a:pt x="3726" y="5237"/>
                      </a:lnTo>
                      <a:lnTo>
                        <a:pt x="1803" y="2572"/>
                      </a:lnTo>
                      <a:cubicBezTo>
                        <a:pt x="1379" y="2002"/>
                        <a:pt x="981" y="1392"/>
                        <a:pt x="689" y="835"/>
                      </a:cubicBezTo>
                      <a:lnTo>
                        <a:pt x="663" y="835"/>
                      </a:lnTo>
                      <a:cubicBezTo>
                        <a:pt x="716" y="1485"/>
                        <a:pt x="729" y="2122"/>
                        <a:pt x="729" y="2997"/>
                      </a:cubicBezTo>
                      <a:lnTo>
                        <a:pt x="729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2" name="任意多边形: 形状 771">
                  <a:extLst>
                    <a:ext uri="{FF2B5EF4-FFF2-40B4-BE49-F238E27FC236}">
                      <a16:creationId xmlns:a16="http://schemas.microsoft.com/office/drawing/2014/main" id="{ADD01DF8-0AD2-05E6-9E52-D9A26A6E557C}"/>
                    </a:ext>
                  </a:extLst>
                </p:cNvPr>
                <p:cNvSpPr/>
                <p:nvPr/>
              </p:nvSpPr>
              <p:spPr>
                <a:xfrm>
                  <a:off x="1126594" y="882457"/>
                  <a:ext cx="4548" cy="5396"/>
                </a:xfrm>
                <a:custGeom>
                  <a:avLst/>
                  <a:gdLst>
                    <a:gd name="connsiteX0" fmla="*/ 4548 w 4548"/>
                    <a:gd name="connsiteY0" fmla="*/ 5145 h 5396"/>
                    <a:gd name="connsiteX1" fmla="*/ 2970 w 4548"/>
                    <a:gd name="connsiteY1" fmla="*/ 5397 h 5396"/>
                    <a:gd name="connsiteX2" fmla="*/ 0 w 4548"/>
                    <a:gd name="connsiteY2" fmla="*/ 2758 h 5396"/>
                    <a:gd name="connsiteX3" fmla="*/ 3129 w 4548"/>
                    <a:gd name="connsiteY3" fmla="*/ 0 h 5396"/>
                    <a:gd name="connsiteX4" fmla="*/ 4548 w 4548"/>
                    <a:gd name="connsiteY4" fmla="*/ 239 h 5396"/>
                    <a:gd name="connsiteX5" fmla="*/ 4362 w 4548"/>
                    <a:gd name="connsiteY5" fmla="*/ 796 h 5396"/>
                    <a:gd name="connsiteX6" fmla="*/ 3156 w 4548"/>
                    <a:gd name="connsiteY6" fmla="*/ 583 h 5396"/>
                    <a:gd name="connsiteX7" fmla="*/ 809 w 4548"/>
                    <a:gd name="connsiteY7" fmla="*/ 2731 h 5396"/>
                    <a:gd name="connsiteX8" fmla="*/ 3116 w 4548"/>
                    <a:gd name="connsiteY8" fmla="*/ 4840 h 5396"/>
                    <a:gd name="connsiteX9" fmla="*/ 4376 w 4548"/>
                    <a:gd name="connsiteY9" fmla="*/ 4628 h 5396"/>
                    <a:gd name="connsiteX10" fmla="*/ 4548 w 4548"/>
                    <a:gd name="connsiteY10" fmla="*/ 514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48" h="5396">
                      <a:moveTo>
                        <a:pt x="4548" y="5145"/>
                      </a:moveTo>
                      <a:cubicBezTo>
                        <a:pt x="4270" y="5264"/>
                        <a:pt x="3699" y="5397"/>
                        <a:pt x="2970" y="5397"/>
                      </a:cubicBezTo>
                      <a:cubicBezTo>
                        <a:pt x="1286" y="5397"/>
                        <a:pt x="0" y="4468"/>
                        <a:pt x="0" y="2758"/>
                      </a:cubicBezTo>
                      <a:cubicBezTo>
                        <a:pt x="0" y="1127"/>
                        <a:pt x="1273" y="0"/>
                        <a:pt x="3129" y="0"/>
                      </a:cubicBezTo>
                      <a:cubicBezTo>
                        <a:pt x="3885" y="0"/>
                        <a:pt x="4349" y="146"/>
                        <a:pt x="4548" y="239"/>
                      </a:cubicBezTo>
                      <a:lnTo>
                        <a:pt x="4362" y="796"/>
                      </a:lnTo>
                      <a:cubicBezTo>
                        <a:pt x="4071" y="676"/>
                        <a:pt x="3646" y="583"/>
                        <a:pt x="3156" y="583"/>
                      </a:cubicBezTo>
                      <a:cubicBezTo>
                        <a:pt x="1750" y="583"/>
                        <a:pt x="809" y="1366"/>
                        <a:pt x="809" y="2731"/>
                      </a:cubicBezTo>
                      <a:cubicBezTo>
                        <a:pt x="809" y="4018"/>
                        <a:pt x="1657" y="4840"/>
                        <a:pt x="3116" y="4840"/>
                      </a:cubicBezTo>
                      <a:cubicBezTo>
                        <a:pt x="3593" y="4840"/>
                        <a:pt x="4071" y="4760"/>
                        <a:pt x="4376" y="4628"/>
                      </a:cubicBezTo>
                      <a:lnTo>
                        <a:pt x="4548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3" name="任意多边形: 形状 772">
                  <a:extLst>
                    <a:ext uri="{FF2B5EF4-FFF2-40B4-BE49-F238E27FC236}">
                      <a16:creationId xmlns:a16="http://schemas.microsoft.com/office/drawing/2014/main" id="{BF3827DA-3E0F-E525-99F0-F6607016F892}"/>
                    </a:ext>
                  </a:extLst>
                </p:cNvPr>
                <p:cNvSpPr/>
                <p:nvPr/>
              </p:nvSpPr>
              <p:spPr>
                <a:xfrm>
                  <a:off x="1132110" y="882537"/>
                  <a:ext cx="782" cy="5237"/>
                </a:xfrm>
                <a:custGeom>
                  <a:avLst/>
                  <a:gdLst>
                    <a:gd name="connsiteX0" fmla="*/ 782 w 782"/>
                    <a:gd name="connsiteY0" fmla="*/ 0 h 5237"/>
                    <a:gd name="connsiteX1" fmla="*/ 782 w 782"/>
                    <a:gd name="connsiteY1" fmla="*/ 5237 h 5237"/>
                    <a:gd name="connsiteX2" fmla="*/ 0 w 782"/>
                    <a:gd name="connsiteY2" fmla="*/ 5237 h 5237"/>
                    <a:gd name="connsiteX3" fmla="*/ 0 w 782"/>
                    <a:gd name="connsiteY3" fmla="*/ 0 h 5237"/>
                    <a:gd name="connsiteX4" fmla="*/ 782 w 782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37">
                      <a:moveTo>
                        <a:pt x="782" y="0"/>
                      </a:moveTo>
                      <a:lnTo>
                        <a:pt x="782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4" name="任意多边形: 形状 773">
                  <a:extLst>
                    <a:ext uri="{FF2B5EF4-FFF2-40B4-BE49-F238E27FC236}">
                      <a16:creationId xmlns:a16="http://schemas.microsoft.com/office/drawing/2014/main" id="{2DECEB5E-6611-32FD-4F9C-349AC021738B}"/>
                    </a:ext>
                  </a:extLst>
                </p:cNvPr>
                <p:cNvSpPr/>
                <p:nvPr/>
              </p:nvSpPr>
              <p:spPr>
                <a:xfrm>
                  <a:off x="1134245" y="882497"/>
                  <a:ext cx="4932" cy="5330"/>
                </a:xfrm>
                <a:custGeom>
                  <a:avLst/>
                  <a:gdLst>
                    <a:gd name="connsiteX0" fmla="*/ 0 w 4932"/>
                    <a:gd name="connsiteY0" fmla="*/ 119 h 5330"/>
                    <a:gd name="connsiteX1" fmla="*/ 1644 w 4932"/>
                    <a:gd name="connsiteY1" fmla="*/ 0 h 5330"/>
                    <a:gd name="connsiteX2" fmla="*/ 4084 w 4932"/>
                    <a:gd name="connsiteY2" fmla="*/ 663 h 5330"/>
                    <a:gd name="connsiteX3" fmla="*/ 4933 w 4932"/>
                    <a:gd name="connsiteY3" fmla="*/ 2533 h 5330"/>
                    <a:gd name="connsiteX4" fmla="*/ 4071 w 4932"/>
                    <a:gd name="connsiteY4" fmla="*/ 4574 h 5330"/>
                    <a:gd name="connsiteX5" fmla="*/ 1419 w 4932"/>
                    <a:gd name="connsiteY5" fmla="*/ 5330 h 5330"/>
                    <a:gd name="connsiteX6" fmla="*/ 13 w 4932"/>
                    <a:gd name="connsiteY6" fmla="*/ 5264 h 5330"/>
                    <a:gd name="connsiteX7" fmla="*/ 13 w 4932"/>
                    <a:gd name="connsiteY7" fmla="*/ 119 h 5330"/>
                    <a:gd name="connsiteX8" fmla="*/ 769 w 4932"/>
                    <a:gd name="connsiteY8" fmla="*/ 4747 h 5330"/>
                    <a:gd name="connsiteX9" fmla="*/ 1565 w 4932"/>
                    <a:gd name="connsiteY9" fmla="*/ 4787 h 5330"/>
                    <a:gd name="connsiteX10" fmla="*/ 4110 w 4932"/>
                    <a:gd name="connsiteY10" fmla="*/ 2546 h 5330"/>
                    <a:gd name="connsiteX11" fmla="*/ 1684 w 4932"/>
                    <a:gd name="connsiteY11" fmla="*/ 544 h 5330"/>
                    <a:gd name="connsiteX12" fmla="*/ 782 w 4932"/>
                    <a:gd name="connsiteY12" fmla="*/ 610 h 5330"/>
                    <a:gd name="connsiteX13" fmla="*/ 782 w 4932"/>
                    <a:gd name="connsiteY13" fmla="*/ 4747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32" h="5330">
                      <a:moveTo>
                        <a:pt x="0" y="119"/>
                      </a:moveTo>
                      <a:cubicBezTo>
                        <a:pt x="464" y="53"/>
                        <a:pt x="1021" y="0"/>
                        <a:pt x="1644" y="0"/>
                      </a:cubicBezTo>
                      <a:cubicBezTo>
                        <a:pt x="2758" y="0"/>
                        <a:pt x="3540" y="239"/>
                        <a:pt x="4084" y="663"/>
                      </a:cubicBezTo>
                      <a:cubicBezTo>
                        <a:pt x="4614" y="1087"/>
                        <a:pt x="4933" y="1697"/>
                        <a:pt x="4933" y="2533"/>
                      </a:cubicBezTo>
                      <a:cubicBezTo>
                        <a:pt x="4933" y="3381"/>
                        <a:pt x="4628" y="4084"/>
                        <a:pt x="4071" y="4574"/>
                      </a:cubicBezTo>
                      <a:cubicBezTo>
                        <a:pt x="3514" y="5078"/>
                        <a:pt x="2572" y="5330"/>
                        <a:pt x="1419" y="5330"/>
                      </a:cubicBezTo>
                      <a:cubicBezTo>
                        <a:pt x="862" y="5330"/>
                        <a:pt x="398" y="5304"/>
                        <a:pt x="13" y="5264"/>
                      </a:cubicBezTo>
                      <a:lnTo>
                        <a:pt x="13" y="119"/>
                      </a:lnTo>
                      <a:close/>
                      <a:moveTo>
                        <a:pt x="769" y="4747"/>
                      </a:moveTo>
                      <a:cubicBezTo>
                        <a:pt x="968" y="4773"/>
                        <a:pt x="1246" y="4787"/>
                        <a:pt x="1565" y="4787"/>
                      </a:cubicBezTo>
                      <a:cubicBezTo>
                        <a:pt x="3222" y="4787"/>
                        <a:pt x="4110" y="3978"/>
                        <a:pt x="4110" y="2546"/>
                      </a:cubicBezTo>
                      <a:cubicBezTo>
                        <a:pt x="4124" y="1313"/>
                        <a:pt x="3328" y="544"/>
                        <a:pt x="1684" y="544"/>
                      </a:cubicBezTo>
                      <a:cubicBezTo>
                        <a:pt x="1286" y="544"/>
                        <a:pt x="994" y="570"/>
                        <a:pt x="782" y="610"/>
                      </a:cubicBezTo>
                      <a:lnTo>
                        <a:pt x="782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5" name="任意多边形: 形状 774">
                  <a:extLst>
                    <a:ext uri="{FF2B5EF4-FFF2-40B4-BE49-F238E27FC236}">
                      <a16:creationId xmlns:a16="http://schemas.microsoft.com/office/drawing/2014/main" id="{B5BFF02A-05A7-B68A-0E92-E5DF6014C35C}"/>
                    </a:ext>
                  </a:extLst>
                </p:cNvPr>
                <p:cNvSpPr/>
                <p:nvPr/>
              </p:nvSpPr>
              <p:spPr>
                <a:xfrm>
                  <a:off x="1140159" y="882537"/>
                  <a:ext cx="769" cy="5237"/>
                </a:xfrm>
                <a:custGeom>
                  <a:avLst/>
                  <a:gdLst>
                    <a:gd name="connsiteX0" fmla="*/ 769 w 769"/>
                    <a:gd name="connsiteY0" fmla="*/ 0 h 5237"/>
                    <a:gd name="connsiteX1" fmla="*/ 769 w 769"/>
                    <a:gd name="connsiteY1" fmla="*/ 5237 h 5237"/>
                    <a:gd name="connsiteX2" fmla="*/ 0 w 769"/>
                    <a:gd name="connsiteY2" fmla="*/ 5237 h 5237"/>
                    <a:gd name="connsiteX3" fmla="*/ 0 w 769"/>
                    <a:gd name="connsiteY3" fmla="*/ 0 h 5237"/>
                    <a:gd name="connsiteX4" fmla="*/ 769 w 769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37">
                      <a:moveTo>
                        <a:pt x="769" y="0"/>
                      </a:moveTo>
                      <a:lnTo>
                        <a:pt x="769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6" name="任意多边形: 形状 775">
                  <a:extLst>
                    <a:ext uri="{FF2B5EF4-FFF2-40B4-BE49-F238E27FC236}">
                      <a16:creationId xmlns:a16="http://schemas.microsoft.com/office/drawing/2014/main" id="{E407477A-E325-F0C7-D837-F6326DE72D34}"/>
                    </a:ext>
                  </a:extLst>
                </p:cNvPr>
                <p:cNvSpPr/>
                <p:nvPr/>
              </p:nvSpPr>
              <p:spPr>
                <a:xfrm>
                  <a:off x="1142280" y="882497"/>
                  <a:ext cx="4932" cy="5330"/>
                </a:xfrm>
                <a:custGeom>
                  <a:avLst/>
                  <a:gdLst>
                    <a:gd name="connsiteX0" fmla="*/ 13 w 4932"/>
                    <a:gd name="connsiteY0" fmla="*/ 119 h 5330"/>
                    <a:gd name="connsiteX1" fmla="*/ 1657 w 4932"/>
                    <a:gd name="connsiteY1" fmla="*/ 0 h 5330"/>
                    <a:gd name="connsiteX2" fmla="*/ 4084 w 4932"/>
                    <a:gd name="connsiteY2" fmla="*/ 663 h 5330"/>
                    <a:gd name="connsiteX3" fmla="*/ 4932 w 4932"/>
                    <a:gd name="connsiteY3" fmla="*/ 2533 h 5330"/>
                    <a:gd name="connsiteX4" fmla="*/ 4071 w 4932"/>
                    <a:gd name="connsiteY4" fmla="*/ 4574 h 5330"/>
                    <a:gd name="connsiteX5" fmla="*/ 1405 w 4932"/>
                    <a:gd name="connsiteY5" fmla="*/ 5330 h 5330"/>
                    <a:gd name="connsiteX6" fmla="*/ 0 w 4932"/>
                    <a:gd name="connsiteY6" fmla="*/ 5264 h 5330"/>
                    <a:gd name="connsiteX7" fmla="*/ 0 w 4932"/>
                    <a:gd name="connsiteY7" fmla="*/ 119 h 5330"/>
                    <a:gd name="connsiteX8" fmla="*/ 796 w 4932"/>
                    <a:gd name="connsiteY8" fmla="*/ 4747 h 5330"/>
                    <a:gd name="connsiteX9" fmla="*/ 1578 w 4932"/>
                    <a:gd name="connsiteY9" fmla="*/ 4787 h 5330"/>
                    <a:gd name="connsiteX10" fmla="*/ 4110 w 4932"/>
                    <a:gd name="connsiteY10" fmla="*/ 2546 h 5330"/>
                    <a:gd name="connsiteX11" fmla="*/ 1671 w 4932"/>
                    <a:gd name="connsiteY11" fmla="*/ 544 h 5330"/>
                    <a:gd name="connsiteX12" fmla="*/ 782 w 4932"/>
                    <a:gd name="connsiteY12" fmla="*/ 610 h 5330"/>
                    <a:gd name="connsiteX13" fmla="*/ 782 w 4932"/>
                    <a:gd name="connsiteY13" fmla="*/ 4747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32" h="5330">
                      <a:moveTo>
                        <a:pt x="13" y="119"/>
                      </a:moveTo>
                      <a:cubicBezTo>
                        <a:pt x="491" y="53"/>
                        <a:pt x="1034" y="0"/>
                        <a:pt x="1657" y="0"/>
                      </a:cubicBezTo>
                      <a:cubicBezTo>
                        <a:pt x="2771" y="0"/>
                        <a:pt x="3554" y="239"/>
                        <a:pt x="4084" y="663"/>
                      </a:cubicBezTo>
                      <a:cubicBezTo>
                        <a:pt x="4628" y="1087"/>
                        <a:pt x="4932" y="1697"/>
                        <a:pt x="4932" y="2533"/>
                      </a:cubicBezTo>
                      <a:cubicBezTo>
                        <a:pt x="4932" y="3381"/>
                        <a:pt x="4614" y="4084"/>
                        <a:pt x="4071" y="4574"/>
                      </a:cubicBezTo>
                      <a:cubicBezTo>
                        <a:pt x="3500" y="5078"/>
                        <a:pt x="2572" y="5330"/>
                        <a:pt x="1405" y="5330"/>
                      </a:cubicBezTo>
                      <a:cubicBezTo>
                        <a:pt x="849" y="5330"/>
                        <a:pt x="385" y="5304"/>
                        <a:pt x="0" y="5264"/>
                      </a:cubicBezTo>
                      <a:lnTo>
                        <a:pt x="0" y="119"/>
                      </a:lnTo>
                      <a:close/>
                      <a:moveTo>
                        <a:pt x="796" y="4747"/>
                      </a:moveTo>
                      <a:cubicBezTo>
                        <a:pt x="981" y="4773"/>
                        <a:pt x="1260" y="4787"/>
                        <a:pt x="1578" y="4787"/>
                      </a:cubicBezTo>
                      <a:cubicBezTo>
                        <a:pt x="3222" y="4787"/>
                        <a:pt x="4110" y="3978"/>
                        <a:pt x="4110" y="2546"/>
                      </a:cubicBezTo>
                      <a:cubicBezTo>
                        <a:pt x="4124" y="1313"/>
                        <a:pt x="3315" y="544"/>
                        <a:pt x="1671" y="544"/>
                      </a:cubicBezTo>
                      <a:cubicBezTo>
                        <a:pt x="1286" y="544"/>
                        <a:pt x="968" y="570"/>
                        <a:pt x="782" y="610"/>
                      </a:cubicBezTo>
                      <a:lnTo>
                        <a:pt x="782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7" name="任意多边形: 形状 776">
                  <a:extLst>
                    <a:ext uri="{FF2B5EF4-FFF2-40B4-BE49-F238E27FC236}">
                      <a16:creationId xmlns:a16="http://schemas.microsoft.com/office/drawing/2014/main" id="{88F82EA4-FF51-1B38-4C93-1CC7672615C5}"/>
                    </a:ext>
                  </a:extLst>
                </p:cNvPr>
                <p:cNvSpPr/>
                <p:nvPr/>
              </p:nvSpPr>
              <p:spPr>
                <a:xfrm>
                  <a:off x="1148194" y="882537"/>
                  <a:ext cx="4428" cy="5317"/>
                </a:xfrm>
                <a:custGeom>
                  <a:avLst/>
                  <a:gdLst>
                    <a:gd name="connsiteX0" fmla="*/ 796 w 4428"/>
                    <a:gd name="connsiteY0" fmla="*/ 0 h 5317"/>
                    <a:gd name="connsiteX1" fmla="*/ 796 w 4428"/>
                    <a:gd name="connsiteY1" fmla="*/ 3103 h 5317"/>
                    <a:gd name="connsiteX2" fmla="*/ 2188 w 4428"/>
                    <a:gd name="connsiteY2" fmla="*/ 4760 h 5317"/>
                    <a:gd name="connsiteX3" fmla="*/ 3646 w 4428"/>
                    <a:gd name="connsiteY3" fmla="*/ 3103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89 h 5317"/>
                    <a:gd name="connsiteX9" fmla="*/ 0 w 4428"/>
                    <a:gd name="connsiteY9" fmla="*/ 0 h 5317"/>
                    <a:gd name="connsiteX10" fmla="*/ 796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96" y="0"/>
                      </a:moveTo>
                      <a:lnTo>
                        <a:pt x="796" y="3103"/>
                      </a:lnTo>
                      <a:cubicBezTo>
                        <a:pt x="796" y="4270"/>
                        <a:pt x="1379" y="4760"/>
                        <a:pt x="2188" y="4760"/>
                      </a:cubicBezTo>
                      <a:cubicBezTo>
                        <a:pt x="3076" y="4760"/>
                        <a:pt x="3646" y="4256"/>
                        <a:pt x="3646" y="3103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67"/>
                        <a:pt x="3461" y="5317"/>
                        <a:pt x="2161" y="5317"/>
                      </a:cubicBezTo>
                      <a:cubicBezTo>
                        <a:pt x="928" y="5317"/>
                        <a:pt x="0" y="4707"/>
                        <a:pt x="0" y="3089"/>
                      </a:cubicBezTo>
                      <a:lnTo>
                        <a:pt x="0" y="0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8" name="任意多边形: 形状 777">
                  <a:extLst>
                    <a:ext uri="{FF2B5EF4-FFF2-40B4-BE49-F238E27FC236}">
                      <a16:creationId xmlns:a16="http://schemas.microsoft.com/office/drawing/2014/main" id="{E74F2510-091E-CEF4-369C-D21A9CDB37AF}"/>
                    </a:ext>
                  </a:extLst>
                </p:cNvPr>
                <p:cNvSpPr/>
                <p:nvPr/>
              </p:nvSpPr>
              <p:spPr>
                <a:xfrm>
                  <a:off x="1153962" y="882537"/>
                  <a:ext cx="4508" cy="5237"/>
                </a:xfrm>
                <a:custGeom>
                  <a:avLst/>
                  <a:gdLst>
                    <a:gd name="connsiteX0" fmla="*/ 0 w 4508"/>
                    <a:gd name="connsiteY0" fmla="*/ 5237 h 5237"/>
                    <a:gd name="connsiteX1" fmla="*/ 0 w 4508"/>
                    <a:gd name="connsiteY1" fmla="*/ 0 h 5237"/>
                    <a:gd name="connsiteX2" fmla="*/ 835 w 4508"/>
                    <a:gd name="connsiteY2" fmla="*/ 0 h 5237"/>
                    <a:gd name="connsiteX3" fmla="*/ 2771 w 4508"/>
                    <a:gd name="connsiteY3" fmla="*/ 2652 h 5237"/>
                    <a:gd name="connsiteX4" fmla="*/ 3845 w 4508"/>
                    <a:gd name="connsiteY4" fmla="*/ 4349 h 5237"/>
                    <a:gd name="connsiteX5" fmla="*/ 3872 w 4508"/>
                    <a:gd name="connsiteY5" fmla="*/ 4349 h 5237"/>
                    <a:gd name="connsiteX6" fmla="*/ 3779 w 4508"/>
                    <a:gd name="connsiteY6" fmla="*/ 2201 h 5237"/>
                    <a:gd name="connsiteX7" fmla="*/ 3779 w 4508"/>
                    <a:gd name="connsiteY7" fmla="*/ 0 h 5237"/>
                    <a:gd name="connsiteX8" fmla="*/ 4508 w 4508"/>
                    <a:gd name="connsiteY8" fmla="*/ 0 h 5237"/>
                    <a:gd name="connsiteX9" fmla="*/ 4508 w 4508"/>
                    <a:gd name="connsiteY9" fmla="*/ 5237 h 5237"/>
                    <a:gd name="connsiteX10" fmla="*/ 3726 w 4508"/>
                    <a:gd name="connsiteY10" fmla="*/ 5237 h 5237"/>
                    <a:gd name="connsiteX11" fmla="*/ 1817 w 4508"/>
                    <a:gd name="connsiteY11" fmla="*/ 2572 h 5237"/>
                    <a:gd name="connsiteX12" fmla="*/ 690 w 4508"/>
                    <a:gd name="connsiteY12" fmla="*/ 835 h 5237"/>
                    <a:gd name="connsiteX13" fmla="*/ 663 w 4508"/>
                    <a:gd name="connsiteY13" fmla="*/ 835 h 5237"/>
                    <a:gd name="connsiteX14" fmla="*/ 729 w 4508"/>
                    <a:gd name="connsiteY14" fmla="*/ 2997 h 5237"/>
                    <a:gd name="connsiteX15" fmla="*/ 729 w 4508"/>
                    <a:gd name="connsiteY15" fmla="*/ 5224 h 5237"/>
                    <a:gd name="connsiteX16" fmla="*/ 0 w 4508"/>
                    <a:gd name="connsiteY16" fmla="*/ 522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08" h="5237">
                      <a:moveTo>
                        <a:pt x="0" y="5237"/>
                      </a:moveTo>
                      <a:lnTo>
                        <a:pt x="0" y="0"/>
                      </a:lnTo>
                      <a:lnTo>
                        <a:pt x="835" y="0"/>
                      </a:lnTo>
                      <a:lnTo>
                        <a:pt x="2771" y="2652"/>
                      </a:lnTo>
                      <a:cubicBezTo>
                        <a:pt x="3222" y="3262"/>
                        <a:pt x="3567" y="3819"/>
                        <a:pt x="3845" y="4349"/>
                      </a:cubicBezTo>
                      <a:lnTo>
                        <a:pt x="3872" y="4349"/>
                      </a:lnTo>
                      <a:cubicBezTo>
                        <a:pt x="3805" y="3646"/>
                        <a:pt x="3779" y="3010"/>
                        <a:pt x="3779" y="2201"/>
                      </a:cubicBezTo>
                      <a:lnTo>
                        <a:pt x="3779" y="0"/>
                      </a:lnTo>
                      <a:lnTo>
                        <a:pt x="4508" y="0"/>
                      </a:lnTo>
                      <a:lnTo>
                        <a:pt x="4508" y="5237"/>
                      </a:lnTo>
                      <a:lnTo>
                        <a:pt x="3726" y="5237"/>
                      </a:lnTo>
                      <a:lnTo>
                        <a:pt x="1817" y="2572"/>
                      </a:lnTo>
                      <a:cubicBezTo>
                        <a:pt x="1392" y="2002"/>
                        <a:pt x="994" y="1392"/>
                        <a:pt x="690" y="835"/>
                      </a:cubicBezTo>
                      <a:lnTo>
                        <a:pt x="663" y="835"/>
                      </a:lnTo>
                      <a:cubicBezTo>
                        <a:pt x="703" y="1485"/>
                        <a:pt x="729" y="2122"/>
                        <a:pt x="729" y="2997"/>
                      </a:cubicBezTo>
                      <a:lnTo>
                        <a:pt x="729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79" name="任意多边形: 形状 778">
                  <a:extLst>
                    <a:ext uri="{FF2B5EF4-FFF2-40B4-BE49-F238E27FC236}">
                      <a16:creationId xmlns:a16="http://schemas.microsoft.com/office/drawing/2014/main" id="{4FA0E4D2-7DD7-5532-26F4-8016F08F7EDB}"/>
                    </a:ext>
                  </a:extLst>
                </p:cNvPr>
                <p:cNvSpPr/>
                <p:nvPr/>
              </p:nvSpPr>
              <p:spPr>
                <a:xfrm>
                  <a:off x="1159133" y="882537"/>
                  <a:ext cx="4441" cy="5237"/>
                </a:xfrm>
                <a:custGeom>
                  <a:avLst/>
                  <a:gdLst>
                    <a:gd name="connsiteX0" fmla="*/ 1817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599 w 4441"/>
                    <a:gd name="connsiteY5" fmla="*/ 583 h 5237"/>
                    <a:gd name="connsiteX6" fmla="*/ 2599 w 4441"/>
                    <a:gd name="connsiteY6" fmla="*/ 5237 h 5237"/>
                    <a:gd name="connsiteX7" fmla="*/ 1817 w 4441"/>
                    <a:gd name="connsiteY7" fmla="*/ 5237 h 5237"/>
                    <a:gd name="connsiteX8" fmla="*/ 1817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17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599" y="583"/>
                      </a:lnTo>
                      <a:lnTo>
                        <a:pt x="2599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0" name="任意多边形: 形状 779">
                  <a:extLst>
                    <a:ext uri="{FF2B5EF4-FFF2-40B4-BE49-F238E27FC236}">
                      <a16:creationId xmlns:a16="http://schemas.microsoft.com/office/drawing/2014/main" id="{B3017EB1-075D-AFF5-1FE8-2DC38321661E}"/>
                    </a:ext>
                  </a:extLst>
                </p:cNvPr>
                <p:cNvSpPr/>
                <p:nvPr/>
              </p:nvSpPr>
              <p:spPr>
                <a:xfrm>
                  <a:off x="1166903" y="882537"/>
                  <a:ext cx="4428" cy="5317"/>
                </a:xfrm>
                <a:custGeom>
                  <a:avLst/>
                  <a:gdLst>
                    <a:gd name="connsiteX0" fmla="*/ 796 w 4428"/>
                    <a:gd name="connsiteY0" fmla="*/ 0 h 5317"/>
                    <a:gd name="connsiteX1" fmla="*/ 796 w 4428"/>
                    <a:gd name="connsiteY1" fmla="*/ 3103 h 5317"/>
                    <a:gd name="connsiteX2" fmla="*/ 2188 w 4428"/>
                    <a:gd name="connsiteY2" fmla="*/ 4760 h 5317"/>
                    <a:gd name="connsiteX3" fmla="*/ 3646 w 4428"/>
                    <a:gd name="connsiteY3" fmla="*/ 3103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89 h 5317"/>
                    <a:gd name="connsiteX9" fmla="*/ 0 w 4428"/>
                    <a:gd name="connsiteY9" fmla="*/ 0 h 5317"/>
                    <a:gd name="connsiteX10" fmla="*/ 796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96" y="0"/>
                      </a:moveTo>
                      <a:lnTo>
                        <a:pt x="796" y="3103"/>
                      </a:lnTo>
                      <a:cubicBezTo>
                        <a:pt x="796" y="4270"/>
                        <a:pt x="1406" y="4760"/>
                        <a:pt x="2188" y="4760"/>
                      </a:cubicBezTo>
                      <a:cubicBezTo>
                        <a:pt x="3089" y="4760"/>
                        <a:pt x="3646" y="4256"/>
                        <a:pt x="3646" y="3103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67"/>
                        <a:pt x="3461" y="5317"/>
                        <a:pt x="2161" y="5317"/>
                      </a:cubicBezTo>
                      <a:cubicBezTo>
                        <a:pt x="928" y="5317"/>
                        <a:pt x="0" y="4707"/>
                        <a:pt x="0" y="3089"/>
                      </a:cubicBezTo>
                      <a:lnTo>
                        <a:pt x="0" y="0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1" name="任意多边形: 形状 780">
                  <a:extLst>
                    <a:ext uri="{FF2B5EF4-FFF2-40B4-BE49-F238E27FC236}">
                      <a16:creationId xmlns:a16="http://schemas.microsoft.com/office/drawing/2014/main" id="{E12B45D5-714C-D0CB-24D1-0D126CF12A7E}"/>
                    </a:ext>
                  </a:extLst>
                </p:cNvPr>
                <p:cNvSpPr/>
                <p:nvPr/>
              </p:nvSpPr>
              <p:spPr>
                <a:xfrm>
                  <a:off x="1171995" y="882537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612 w 4441"/>
                    <a:gd name="connsiteY5" fmla="*/ 583 h 5237"/>
                    <a:gd name="connsiteX6" fmla="*/ 2612 w 4441"/>
                    <a:gd name="connsiteY6" fmla="*/ 5237 h 5237"/>
                    <a:gd name="connsiteX7" fmla="*/ 1830 w 4441"/>
                    <a:gd name="connsiteY7" fmla="*/ 5237 h 5237"/>
                    <a:gd name="connsiteX8" fmla="*/ 1830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612" y="583"/>
                      </a:lnTo>
                      <a:lnTo>
                        <a:pt x="2612" y="5237"/>
                      </a:lnTo>
                      <a:lnTo>
                        <a:pt x="1830" y="5237"/>
                      </a:lnTo>
                      <a:lnTo>
                        <a:pt x="1830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2" name="任意多边形: 形状 781">
                  <a:extLst>
                    <a:ext uri="{FF2B5EF4-FFF2-40B4-BE49-F238E27FC236}">
                      <a16:creationId xmlns:a16="http://schemas.microsoft.com/office/drawing/2014/main" id="{CE9001BE-EE90-2D5E-86EB-2CB6663026A3}"/>
                    </a:ext>
                  </a:extLst>
                </p:cNvPr>
                <p:cNvSpPr/>
                <p:nvPr/>
              </p:nvSpPr>
              <p:spPr>
                <a:xfrm>
                  <a:off x="1179791" y="882537"/>
                  <a:ext cx="3341" cy="5237"/>
                </a:xfrm>
                <a:custGeom>
                  <a:avLst/>
                  <a:gdLst>
                    <a:gd name="connsiteX0" fmla="*/ 0 w 3341"/>
                    <a:gd name="connsiteY0" fmla="*/ 0 h 5237"/>
                    <a:gd name="connsiteX1" fmla="*/ 782 w 3341"/>
                    <a:gd name="connsiteY1" fmla="*/ 0 h 5237"/>
                    <a:gd name="connsiteX2" fmla="*/ 782 w 3341"/>
                    <a:gd name="connsiteY2" fmla="*/ 4681 h 5237"/>
                    <a:gd name="connsiteX3" fmla="*/ 3341 w 3341"/>
                    <a:gd name="connsiteY3" fmla="*/ 4681 h 5237"/>
                    <a:gd name="connsiteX4" fmla="*/ 3341 w 3341"/>
                    <a:gd name="connsiteY4" fmla="*/ 5237 h 5237"/>
                    <a:gd name="connsiteX5" fmla="*/ 13 w 3341"/>
                    <a:gd name="connsiteY5" fmla="*/ 5237 h 5237"/>
                    <a:gd name="connsiteX6" fmla="*/ 13 w 3341"/>
                    <a:gd name="connsiteY6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41" h="5237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4681"/>
                      </a:lnTo>
                      <a:lnTo>
                        <a:pt x="3341" y="4681"/>
                      </a:lnTo>
                      <a:lnTo>
                        <a:pt x="3341" y="5237"/>
                      </a:lnTo>
                      <a:lnTo>
                        <a:pt x="13" y="523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3" name="任意多边形: 形状 782">
                  <a:extLst>
                    <a:ext uri="{FF2B5EF4-FFF2-40B4-BE49-F238E27FC236}">
                      <a16:creationId xmlns:a16="http://schemas.microsoft.com/office/drawing/2014/main" id="{37410051-E231-7B0B-B50E-098B6F2A988A}"/>
                    </a:ext>
                  </a:extLst>
                </p:cNvPr>
                <p:cNvSpPr/>
                <p:nvPr/>
              </p:nvSpPr>
              <p:spPr>
                <a:xfrm>
                  <a:off x="1183530" y="882537"/>
                  <a:ext cx="5038" cy="5237"/>
                </a:xfrm>
                <a:custGeom>
                  <a:avLst/>
                  <a:gdLst>
                    <a:gd name="connsiteX0" fmla="*/ 1432 w 5038"/>
                    <a:gd name="connsiteY0" fmla="*/ 3593 h 5237"/>
                    <a:gd name="connsiteX1" fmla="*/ 809 w 5038"/>
                    <a:gd name="connsiteY1" fmla="*/ 5237 h 5237"/>
                    <a:gd name="connsiteX2" fmla="*/ 0 w 5038"/>
                    <a:gd name="connsiteY2" fmla="*/ 5237 h 5237"/>
                    <a:gd name="connsiteX3" fmla="*/ 2055 w 5038"/>
                    <a:gd name="connsiteY3" fmla="*/ 0 h 5237"/>
                    <a:gd name="connsiteX4" fmla="*/ 2983 w 5038"/>
                    <a:gd name="connsiteY4" fmla="*/ 0 h 5237"/>
                    <a:gd name="connsiteX5" fmla="*/ 5039 w 5038"/>
                    <a:gd name="connsiteY5" fmla="*/ 5237 h 5237"/>
                    <a:gd name="connsiteX6" fmla="*/ 4203 w 5038"/>
                    <a:gd name="connsiteY6" fmla="*/ 5237 h 5237"/>
                    <a:gd name="connsiteX7" fmla="*/ 3567 w 5038"/>
                    <a:gd name="connsiteY7" fmla="*/ 3593 h 5237"/>
                    <a:gd name="connsiteX8" fmla="*/ 1432 w 5038"/>
                    <a:gd name="connsiteY8" fmla="*/ 3593 h 5237"/>
                    <a:gd name="connsiteX9" fmla="*/ 3394 w 5038"/>
                    <a:gd name="connsiteY9" fmla="*/ 3063 h 5237"/>
                    <a:gd name="connsiteX10" fmla="*/ 2824 w 5038"/>
                    <a:gd name="connsiteY10" fmla="*/ 1565 h 5237"/>
                    <a:gd name="connsiteX11" fmla="*/ 2506 w 5038"/>
                    <a:gd name="connsiteY11" fmla="*/ 610 h 5237"/>
                    <a:gd name="connsiteX12" fmla="*/ 2493 w 5038"/>
                    <a:gd name="connsiteY12" fmla="*/ 610 h 5237"/>
                    <a:gd name="connsiteX13" fmla="*/ 2188 w 5038"/>
                    <a:gd name="connsiteY13" fmla="*/ 1551 h 5237"/>
                    <a:gd name="connsiteX14" fmla="*/ 1591 w 5038"/>
                    <a:gd name="connsiteY14" fmla="*/ 3063 h 5237"/>
                    <a:gd name="connsiteX15" fmla="*/ 3394 w 5038"/>
                    <a:gd name="connsiteY15" fmla="*/ 306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38" h="5237">
                      <a:moveTo>
                        <a:pt x="1432" y="3593"/>
                      </a:moveTo>
                      <a:lnTo>
                        <a:pt x="809" y="5237"/>
                      </a:lnTo>
                      <a:lnTo>
                        <a:pt x="0" y="5237"/>
                      </a:lnTo>
                      <a:lnTo>
                        <a:pt x="2055" y="0"/>
                      </a:lnTo>
                      <a:lnTo>
                        <a:pt x="2983" y="0"/>
                      </a:lnTo>
                      <a:lnTo>
                        <a:pt x="5039" y="5237"/>
                      </a:lnTo>
                      <a:lnTo>
                        <a:pt x="4203" y="5237"/>
                      </a:lnTo>
                      <a:lnTo>
                        <a:pt x="3567" y="3593"/>
                      </a:lnTo>
                      <a:lnTo>
                        <a:pt x="1432" y="3593"/>
                      </a:lnTo>
                      <a:close/>
                      <a:moveTo>
                        <a:pt x="3394" y="3063"/>
                      </a:moveTo>
                      <a:lnTo>
                        <a:pt x="2824" y="1565"/>
                      </a:lnTo>
                      <a:cubicBezTo>
                        <a:pt x="2678" y="1220"/>
                        <a:pt x="2586" y="915"/>
                        <a:pt x="2506" y="610"/>
                      </a:cubicBezTo>
                      <a:lnTo>
                        <a:pt x="2493" y="610"/>
                      </a:lnTo>
                      <a:cubicBezTo>
                        <a:pt x="2400" y="915"/>
                        <a:pt x="2294" y="1233"/>
                        <a:pt x="2188" y="1551"/>
                      </a:cubicBezTo>
                      <a:lnTo>
                        <a:pt x="1591" y="3063"/>
                      </a:lnTo>
                      <a:lnTo>
                        <a:pt x="3394" y="306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4" name="任意多边形: 形状 783">
                  <a:extLst>
                    <a:ext uri="{FF2B5EF4-FFF2-40B4-BE49-F238E27FC236}">
                      <a16:creationId xmlns:a16="http://schemas.microsoft.com/office/drawing/2014/main" id="{4C63DF9D-E7CA-120A-69E0-48B90953A8E0}"/>
                    </a:ext>
                  </a:extLst>
                </p:cNvPr>
                <p:cNvSpPr/>
                <p:nvPr/>
              </p:nvSpPr>
              <p:spPr>
                <a:xfrm>
                  <a:off x="1189431" y="882497"/>
                  <a:ext cx="3792" cy="5316"/>
                </a:xfrm>
                <a:custGeom>
                  <a:avLst/>
                  <a:gdLst>
                    <a:gd name="connsiteX0" fmla="*/ 0 w 3792"/>
                    <a:gd name="connsiteY0" fmla="*/ 119 h 5316"/>
                    <a:gd name="connsiteX1" fmla="*/ 1419 w 3792"/>
                    <a:gd name="connsiteY1" fmla="*/ 0 h 5316"/>
                    <a:gd name="connsiteX2" fmla="*/ 3063 w 3792"/>
                    <a:gd name="connsiteY2" fmla="*/ 385 h 5316"/>
                    <a:gd name="connsiteX3" fmla="*/ 3567 w 3792"/>
                    <a:gd name="connsiteY3" fmla="*/ 1313 h 5316"/>
                    <a:gd name="connsiteX4" fmla="*/ 2559 w 3792"/>
                    <a:gd name="connsiteY4" fmla="*/ 2453 h 5316"/>
                    <a:gd name="connsiteX5" fmla="*/ 2559 w 3792"/>
                    <a:gd name="connsiteY5" fmla="*/ 2466 h 5316"/>
                    <a:gd name="connsiteX6" fmla="*/ 3792 w 3792"/>
                    <a:gd name="connsiteY6" fmla="*/ 3779 h 5316"/>
                    <a:gd name="connsiteX7" fmla="*/ 3288 w 3792"/>
                    <a:gd name="connsiteY7" fmla="*/ 4813 h 5316"/>
                    <a:gd name="connsiteX8" fmla="*/ 1207 w 3792"/>
                    <a:gd name="connsiteY8" fmla="*/ 5317 h 5316"/>
                    <a:gd name="connsiteX9" fmla="*/ 0 w 3792"/>
                    <a:gd name="connsiteY9" fmla="*/ 5251 h 5316"/>
                    <a:gd name="connsiteX10" fmla="*/ 0 w 3792"/>
                    <a:gd name="connsiteY10" fmla="*/ 119 h 5316"/>
                    <a:gd name="connsiteX11" fmla="*/ 769 w 3792"/>
                    <a:gd name="connsiteY11" fmla="*/ 2254 h 5316"/>
                    <a:gd name="connsiteX12" fmla="*/ 1485 w 3792"/>
                    <a:gd name="connsiteY12" fmla="*/ 2254 h 5316"/>
                    <a:gd name="connsiteX13" fmla="*/ 2784 w 3792"/>
                    <a:gd name="connsiteY13" fmla="*/ 1392 h 5316"/>
                    <a:gd name="connsiteX14" fmla="*/ 1459 w 3792"/>
                    <a:gd name="connsiteY14" fmla="*/ 544 h 5316"/>
                    <a:gd name="connsiteX15" fmla="*/ 769 w 3792"/>
                    <a:gd name="connsiteY15" fmla="*/ 583 h 5316"/>
                    <a:gd name="connsiteX16" fmla="*/ 769 w 3792"/>
                    <a:gd name="connsiteY16" fmla="*/ 2254 h 5316"/>
                    <a:gd name="connsiteX17" fmla="*/ 769 w 3792"/>
                    <a:gd name="connsiteY17" fmla="*/ 4760 h 5316"/>
                    <a:gd name="connsiteX18" fmla="*/ 1419 w 3792"/>
                    <a:gd name="connsiteY18" fmla="*/ 4787 h 5316"/>
                    <a:gd name="connsiteX19" fmla="*/ 2957 w 3792"/>
                    <a:gd name="connsiteY19" fmla="*/ 3779 h 5316"/>
                    <a:gd name="connsiteX20" fmla="*/ 1419 w 3792"/>
                    <a:gd name="connsiteY20" fmla="*/ 2758 h 5316"/>
                    <a:gd name="connsiteX21" fmla="*/ 769 w 3792"/>
                    <a:gd name="connsiteY21" fmla="*/ 2758 h 5316"/>
                    <a:gd name="connsiteX22" fmla="*/ 769 w 3792"/>
                    <a:gd name="connsiteY22" fmla="*/ 4760 h 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792" h="5316">
                      <a:moveTo>
                        <a:pt x="0" y="119"/>
                      </a:moveTo>
                      <a:cubicBezTo>
                        <a:pt x="345" y="53"/>
                        <a:pt x="875" y="0"/>
                        <a:pt x="1419" y="0"/>
                      </a:cubicBezTo>
                      <a:cubicBezTo>
                        <a:pt x="2188" y="0"/>
                        <a:pt x="2692" y="119"/>
                        <a:pt x="3063" y="385"/>
                      </a:cubicBezTo>
                      <a:cubicBezTo>
                        <a:pt x="3368" y="583"/>
                        <a:pt x="3567" y="888"/>
                        <a:pt x="3567" y="1313"/>
                      </a:cubicBezTo>
                      <a:cubicBezTo>
                        <a:pt x="3567" y="1817"/>
                        <a:pt x="3195" y="2254"/>
                        <a:pt x="2559" y="2453"/>
                      </a:cubicBezTo>
                      <a:lnTo>
                        <a:pt x="2559" y="2466"/>
                      </a:lnTo>
                      <a:cubicBezTo>
                        <a:pt x="3129" y="2586"/>
                        <a:pt x="3792" y="2997"/>
                        <a:pt x="3792" y="3779"/>
                      </a:cubicBezTo>
                      <a:cubicBezTo>
                        <a:pt x="3792" y="4230"/>
                        <a:pt x="3580" y="4561"/>
                        <a:pt x="3288" y="4813"/>
                      </a:cubicBezTo>
                      <a:cubicBezTo>
                        <a:pt x="2864" y="5145"/>
                        <a:pt x="2188" y="5317"/>
                        <a:pt x="1207" y="5317"/>
                      </a:cubicBezTo>
                      <a:cubicBezTo>
                        <a:pt x="663" y="5317"/>
                        <a:pt x="278" y="5290"/>
                        <a:pt x="0" y="5251"/>
                      </a:cubicBezTo>
                      <a:lnTo>
                        <a:pt x="0" y="119"/>
                      </a:lnTo>
                      <a:close/>
                      <a:moveTo>
                        <a:pt x="769" y="2254"/>
                      </a:moveTo>
                      <a:lnTo>
                        <a:pt x="1485" y="2254"/>
                      </a:lnTo>
                      <a:cubicBezTo>
                        <a:pt x="2294" y="2254"/>
                        <a:pt x="2784" y="1883"/>
                        <a:pt x="2784" y="1392"/>
                      </a:cubicBezTo>
                      <a:cubicBezTo>
                        <a:pt x="2784" y="769"/>
                        <a:pt x="2241" y="544"/>
                        <a:pt x="1459" y="544"/>
                      </a:cubicBezTo>
                      <a:cubicBezTo>
                        <a:pt x="1114" y="544"/>
                        <a:pt x="888" y="557"/>
                        <a:pt x="769" y="583"/>
                      </a:cubicBezTo>
                      <a:lnTo>
                        <a:pt x="769" y="2254"/>
                      </a:lnTo>
                      <a:close/>
                      <a:moveTo>
                        <a:pt x="769" y="4760"/>
                      </a:moveTo>
                      <a:cubicBezTo>
                        <a:pt x="928" y="4787"/>
                        <a:pt x="1140" y="4787"/>
                        <a:pt x="1419" y="4787"/>
                      </a:cubicBezTo>
                      <a:cubicBezTo>
                        <a:pt x="2214" y="4787"/>
                        <a:pt x="2957" y="4535"/>
                        <a:pt x="2957" y="3779"/>
                      </a:cubicBezTo>
                      <a:cubicBezTo>
                        <a:pt x="2957" y="3063"/>
                        <a:pt x="2254" y="2758"/>
                        <a:pt x="1419" y="2758"/>
                      </a:cubicBezTo>
                      <a:lnTo>
                        <a:pt x="769" y="2758"/>
                      </a:lnTo>
                      <a:lnTo>
                        <a:pt x="769" y="476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5" name="任意多边形: 形状 784">
                  <a:extLst>
                    <a:ext uri="{FF2B5EF4-FFF2-40B4-BE49-F238E27FC236}">
                      <a16:creationId xmlns:a16="http://schemas.microsoft.com/office/drawing/2014/main" id="{23B7F191-05CC-99C2-DA8E-F491291FB58E}"/>
                    </a:ext>
                  </a:extLst>
                </p:cNvPr>
                <p:cNvSpPr/>
                <p:nvPr/>
              </p:nvSpPr>
              <p:spPr>
                <a:xfrm>
                  <a:off x="1193873" y="882444"/>
                  <a:ext cx="5502" cy="5409"/>
                </a:xfrm>
                <a:custGeom>
                  <a:avLst/>
                  <a:gdLst>
                    <a:gd name="connsiteX0" fmla="*/ 5503 w 5502"/>
                    <a:gd name="connsiteY0" fmla="*/ 2652 h 5409"/>
                    <a:gd name="connsiteX1" fmla="*/ 2705 w 5502"/>
                    <a:gd name="connsiteY1" fmla="*/ 5410 h 5409"/>
                    <a:gd name="connsiteX2" fmla="*/ 0 w 5502"/>
                    <a:gd name="connsiteY2" fmla="*/ 2758 h 5409"/>
                    <a:gd name="connsiteX3" fmla="*/ 2798 w 5502"/>
                    <a:gd name="connsiteY3" fmla="*/ 0 h 5409"/>
                    <a:gd name="connsiteX4" fmla="*/ 5503 w 5502"/>
                    <a:gd name="connsiteY4" fmla="*/ 2652 h 5409"/>
                    <a:gd name="connsiteX5" fmla="*/ 849 w 5502"/>
                    <a:gd name="connsiteY5" fmla="*/ 2731 h 5409"/>
                    <a:gd name="connsiteX6" fmla="*/ 2758 w 5502"/>
                    <a:gd name="connsiteY6" fmla="*/ 4853 h 5409"/>
                    <a:gd name="connsiteX7" fmla="*/ 4694 w 5502"/>
                    <a:gd name="connsiteY7" fmla="*/ 2678 h 5409"/>
                    <a:gd name="connsiteX8" fmla="*/ 2771 w 5502"/>
                    <a:gd name="connsiteY8" fmla="*/ 557 h 5409"/>
                    <a:gd name="connsiteX9" fmla="*/ 849 w 5502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02" h="5409">
                      <a:moveTo>
                        <a:pt x="5503" y="2652"/>
                      </a:moveTo>
                      <a:cubicBezTo>
                        <a:pt x="5503" y="4455"/>
                        <a:pt x="4256" y="5410"/>
                        <a:pt x="2705" y="5410"/>
                      </a:cubicBezTo>
                      <a:cubicBezTo>
                        <a:pt x="1127" y="5410"/>
                        <a:pt x="0" y="4336"/>
                        <a:pt x="0" y="2758"/>
                      </a:cubicBezTo>
                      <a:cubicBezTo>
                        <a:pt x="0" y="1087"/>
                        <a:pt x="1193" y="0"/>
                        <a:pt x="2798" y="0"/>
                      </a:cubicBezTo>
                      <a:cubicBezTo>
                        <a:pt x="4455" y="0"/>
                        <a:pt x="5503" y="1101"/>
                        <a:pt x="5503" y="2652"/>
                      </a:cubicBezTo>
                      <a:close/>
                      <a:moveTo>
                        <a:pt x="849" y="2731"/>
                      </a:moveTo>
                      <a:cubicBezTo>
                        <a:pt x="849" y="3859"/>
                        <a:pt x="1538" y="4853"/>
                        <a:pt x="2758" y="4853"/>
                      </a:cubicBezTo>
                      <a:cubicBezTo>
                        <a:pt x="3991" y="4853"/>
                        <a:pt x="4694" y="3872"/>
                        <a:pt x="4694" y="2678"/>
                      </a:cubicBezTo>
                      <a:cubicBezTo>
                        <a:pt x="4694" y="1644"/>
                        <a:pt x="4071" y="557"/>
                        <a:pt x="2771" y="557"/>
                      </a:cubicBezTo>
                      <a:cubicBezTo>
                        <a:pt x="1485" y="570"/>
                        <a:pt x="849" y="1591"/>
                        <a:pt x="849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6" name="任意多边形: 形状 785">
                  <a:extLst>
                    <a:ext uri="{FF2B5EF4-FFF2-40B4-BE49-F238E27FC236}">
                      <a16:creationId xmlns:a16="http://schemas.microsoft.com/office/drawing/2014/main" id="{5DA203C5-1D36-E7BE-231A-E4CB3E55A7EF}"/>
                    </a:ext>
                  </a:extLst>
                </p:cNvPr>
                <p:cNvSpPr/>
                <p:nvPr/>
              </p:nvSpPr>
              <p:spPr>
                <a:xfrm>
                  <a:off x="1200370" y="882497"/>
                  <a:ext cx="3898" cy="5277"/>
                </a:xfrm>
                <a:custGeom>
                  <a:avLst/>
                  <a:gdLst>
                    <a:gd name="connsiteX0" fmla="*/ 13 w 3898"/>
                    <a:gd name="connsiteY0" fmla="*/ 119 h 5277"/>
                    <a:gd name="connsiteX1" fmla="*/ 1485 w 3898"/>
                    <a:gd name="connsiteY1" fmla="*/ 0 h 5277"/>
                    <a:gd name="connsiteX2" fmla="*/ 3222 w 3898"/>
                    <a:gd name="connsiteY2" fmla="*/ 438 h 5277"/>
                    <a:gd name="connsiteX3" fmla="*/ 3699 w 3898"/>
                    <a:gd name="connsiteY3" fmla="*/ 1432 h 5277"/>
                    <a:gd name="connsiteX4" fmla="*/ 2559 w 3898"/>
                    <a:gd name="connsiteY4" fmla="*/ 2771 h 5277"/>
                    <a:gd name="connsiteX5" fmla="*/ 2559 w 3898"/>
                    <a:gd name="connsiteY5" fmla="*/ 2798 h 5277"/>
                    <a:gd name="connsiteX6" fmla="*/ 3447 w 3898"/>
                    <a:gd name="connsiteY6" fmla="*/ 3845 h 5277"/>
                    <a:gd name="connsiteX7" fmla="*/ 3898 w 3898"/>
                    <a:gd name="connsiteY7" fmla="*/ 5277 h 5277"/>
                    <a:gd name="connsiteX8" fmla="*/ 3103 w 3898"/>
                    <a:gd name="connsiteY8" fmla="*/ 5277 h 5277"/>
                    <a:gd name="connsiteX9" fmla="*/ 2705 w 3898"/>
                    <a:gd name="connsiteY9" fmla="*/ 4018 h 5277"/>
                    <a:gd name="connsiteX10" fmla="*/ 1512 w 3898"/>
                    <a:gd name="connsiteY10" fmla="*/ 3010 h 5277"/>
                    <a:gd name="connsiteX11" fmla="*/ 769 w 3898"/>
                    <a:gd name="connsiteY11" fmla="*/ 3010 h 5277"/>
                    <a:gd name="connsiteX12" fmla="*/ 769 w 3898"/>
                    <a:gd name="connsiteY12" fmla="*/ 5277 h 5277"/>
                    <a:gd name="connsiteX13" fmla="*/ 0 w 3898"/>
                    <a:gd name="connsiteY13" fmla="*/ 5277 h 5277"/>
                    <a:gd name="connsiteX14" fmla="*/ 0 w 3898"/>
                    <a:gd name="connsiteY14" fmla="*/ 119 h 5277"/>
                    <a:gd name="connsiteX15" fmla="*/ 782 w 3898"/>
                    <a:gd name="connsiteY15" fmla="*/ 2506 h 5277"/>
                    <a:gd name="connsiteX16" fmla="*/ 1578 w 3898"/>
                    <a:gd name="connsiteY16" fmla="*/ 2506 h 5277"/>
                    <a:gd name="connsiteX17" fmla="*/ 2930 w 3898"/>
                    <a:gd name="connsiteY17" fmla="*/ 1512 h 5277"/>
                    <a:gd name="connsiteX18" fmla="*/ 1551 w 3898"/>
                    <a:gd name="connsiteY18" fmla="*/ 530 h 5277"/>
                    <a:gd name="connsiteX19" fmla="*/ 782 w 3898"/>
                    <a:gd name="connsiteY19" fmla="*/ 583 h 5277"/>
                    <a:gd name="connsiteX20" fmla="*/ 782 w 3898"/>
                    <a:gd name="connsiteY20" fmla="*/ 2506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898" h="5277">
                      <a:moveTo>
                        <a:pt x="13" y="119"/>
                      </a:moveTo>
                      <a:cubicBezTo>
                        <a:pt x="398" y="40"/>
                        <a:pt x="968" y="0"/>
                        <a:pt x="1485" y="0"/>
                      </a:cubicBezTo>
                      <a:cubicBezTo>
                        <a:pt x="2320" y="0"/>
                        <a:pt x="2851" y="133"/>
                        <a:pt x="3222" y="438"/>
                      </a:cubicBezTo>
                      <a:cubicBezTo>
                        <a:pt x="3514" y="663"/>
                        <a:pt x="3699" y="1021"/>
                        <a:pt x="3699" y="1432"/>
                      </a:cubicBezTo>
                      <a:cubicBezTo>
                        <a:pt x="3699" y="2122"/>
                        <a:pt x="3182" y="2586"/>
                        <a:pt x="2559" y="2771"/>
                      </a:cubicBezTo>
                      <a:lnTo>
                        <a:pt x="2559" y="2798"/>
                      </a:lnTo>
                      <a:cubicBezTo>
                        <a:pt x="3036" y="2930"/>
                        <a:pt x="3302" y="3302"/>
                        <a:pt x="3447" y="3845"/>
                      </a:cubicBezTo>
                      <a:cubicBezTo>
                        <a:pt x="3633" y="4574"/>
                        <a:pt x="3766" y="5092"/>
                        <a:pt x="3898" y="5277"/>
                      </a:cubicBezTo>
                      <a:lnTo>
                        <a:pt x="3103" y="5277"/>
                      </a:lnTo>
                      <a:cubicBezTo>
                        <a:pt x="2997" y="5118"/>
                        <a:pt x="2864" y="4681"/>
                        <a:pt x="2705" y="4018"/>
                      </a:cubicBezTo>
                      <a:cubicBezTo>
                        <a:pt x="2519" y="3302"/>
                        <a:pt x="2201" y="3036"/>
                        <a:pt x="1512" y="3010"/>
                      </a:cubicBezTo>
                      <a:lnTo>
                        <a:pt x="769" y="3010"/>
                      </a:lnTo>
                      <a:lnTo>
                        <a:pt x="769" y="5277"/>
                      </a:lnTo>
                      <a:lnTo>
                        <a:pt x="0" y="5277"/>
                      </a:lnTo>
                      <a:lnTo>
                        <a:pt x="0" y="119"/>
                      </a:lnTo>
                      <a:close/>
                      <a:moveTo>
                        <a:pt x="782" y="2506"/>
                      </a:moveTo>
                      <a:lnTo>
                        <a:pt x="1578" y="2506"/>
                      </a:lnTo>
                      <a:cubicBezTo>
                        <a:pt x="2400" y="2506"/>
                        <a:pt x="2930" y="2108"/>
                        <a:pt x="2930" y="1512"/>
                      </a:cubicBezTo>
                      <a:cubicBezTo>
                        <a:pt x="2930" y="835"/>
                        <a:pt x="2373" y="544"/>
                        <a:pt x="1551" y="530"/>
                      </a:cubicBezTo>
                      <a:cubicBezTo>
                        <a:pt x="1180" y="530"/>
                        <a:pt x="915" y="544"/>
                        <a:pt x="782" y="583"/>
                      </a:cubicBezTo>
                      <a:lnTo>
                        <a:pt x="782" y="2506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7" name="任意多边形: 形状 786">
                  <a:extLst>
                    <a:ext uri="{FF2B5EF4-FFF2-40B4-BE49-F238E27FC236}">
                      <a16:creationId xmlns:a16="http://schemas.microsoft.com/office/drawing/2014/main" id="{E1E4AC86-4081-3B30-9FD4-13C0E92F855E}"/>
                    </a:ext>
                  </a:extLst>
                </p:cNvPr>
                <p:cNvSpPr/>
                <p:nvPr/>
              </p:nvSpPr>
              <p:spPr>
                <a:xfrm>
                  <a:off x="1205170" y="882537"/>
                  <a:ext cx="3367" cy="5237"/>
                </a:xfrm>
                <a:custGeom>
                  <a:avLst/>
                  <a:gdLst>
                    <a:gd name="connsiteX0" fmla="*/ 3103 w 3367"/>
                    <a:gd name="connsiteY0" fmla="*/ 2784 h 5237"/>
                    <a:gd name="connsiteX1" fmla="*/ 769 w 3367"/>
                    <a:gd name="connsiteY1" fmla="*/ 2784 h 5237"/>
                    <a:gd name="connsiteX2" fmla="*/ 769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35 w 3367"/>
                    <a:gd name="connsiteY7" fmla="*/ 0 h 5237"/>
                    <a:gd name="connsiteX8" fmla="*/ 3235 w 3367"/>
                    <a:gd name="connsiteY8" fmla="*/ 570 h 5237"/>
                    <a:gd name="connsiteX9" fmla="*/ 769 w 3367"/>
                    <a:gd name="connsiteY9" fmla="*/ 570 h 5237"/>
                    <a:gd name="connsiteX10" fmla="*/ 769 w 3367"/>
                    <a:gd name="connsiteY10" fmla="*/ 2228 h 5237"/>
                    <a:gd name="connsiteX11" fmla="*/ 3103 w 3367"/>
                    <a:gd name="connsiteY11" fmla="*/ 2228 h 5237"/>
                    <a:gd name="connsiteX12" fmla="*/ 3103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103" y="2784"/>
                      </a:moveTo>
                      <a:lnTo>
                        <a:pt x="769" y="2784"/>
                      </a:lnTo>
                      <a:lnTo>
                        <a:pt x="769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03" y="2228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8" name="任意多边形: 形状 787">
                  <a:extLst>
                    <a:ext uri="{FF2B5EF4-FFF2-40B4-BE49-F238E27FC236}">
                      <a16:creationId xmlns:a16="http://schemas.microsoft.com/office/drawing/2014/main" id="{FF3EF673-27CC-5645-35AF-DEB7561520EF}"/>
                    </a:ext>
                  </a:extLst>
                </p:cNvPr>
                <p:cNvSpPr/>
                <p:nvPr/>
              </p:nvSpPr>
              <p:spPr>
                <a:xfrm>
                  <a:off x="1212237" y="882537"/>
                  <a:ext cx="3367" cy="5237"/>
                </a:xfrm>
                <a:custGeom>
                  <a:avLst/>
                  <a:gdLst>
                    <a:gd name="connsiteX0" fmla="*/ 3103 w 3367"/>
                    <a:gd name="connsiteY0" fmla="*/ 2784 h 5237"/>
                    <a:gd name="connsiteX1" fmla="*/ 769 w 3367"/>
                    <a:gd name="connsiteY1" fmla="*/ 2784 h 5237"/>
                    <a:gd name="connsiteX2" fmla="*/ 769 w 3367"/>
                    <a:gd name="connsiteY2" fmla="*/ 4681 h 5237"/>
                    <a:gd name="connsiteX3" fmla="*/ 3368 w 3367"/>
                    <a:gd name="connsiteY3" fmla="*/ 4681 h 5237"/>
                    <a:gd name="connsiteX4" fmla="*/ 3368 w 3367"/>
                    <a:gd name="connsiteY4" fmla="*/ 5237 h 5237"/>
                    <a:gd name="connsiteX5" fmla="*/ 0 w 3367"/>
                    <a:gd name="connsiteY5" fmla="*/ 5237 h 5237"/>
                    <a:gd name="connsiteX6" fmla="*/ 0 w 3367"/>
                    <a:gd name="connsiteY6" fmla="*/ 0 h 5237"/>
                    <a:gd name="connsiteX7" fmla="*/ 3235 w 3367"/>
                    <a:gd name="connsiteY7" fmla="*/ 0 h 5237"/>
                    <a:gd name="connsiteX8" fmla="*/ 3235 w 3367"/>
                    <a:gd name="connsiteY8" fmla="*/ 570 h 5237"/>
                    <a:gd name="connsiteX9" fmla="*/ 769 w 3367"/>
                    <a:gd name="connsiteY9" fmla="*/ 570 h 5237"/>
                    <a:gd name="connsiteX10" fmla="*/ 769 w 3367"/>
                    <a:gd name="connsiteY10" fmla="*/ 2228 h 5237"/>
                    <a:gd name="connsiteX11" fmla="*/ 3103 w 3367"/>
                    <a:gd name="connsiteY11" fmla="*/ 2228 h 5237"/>
                    <a:gd name="connsiteX12" fmla="*/ 3103 w 3367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37">
                      <a:moveTo>
                        <a:pt x="3103" y="2784"/>
                      </a:moveTo>
                      <a:lnTo>
                        <a:pt x="769" y="2784"/>
                      </a:lnTo>
                      <a:lnTo>
                        <a:pt x="769" y="4681"/>
                      </a:lnTo>
                      <a:lnTo>
                        <a:pt x="3368" y="4681"/>
                      </a:lnTo>
                      <a:lnTo>
                        <a:pt x="336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28"/>
                      </a:lnTo>
                      <a:lnTo>
                        <a:pt x="3103" y="2228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89" name="任意多边形: 形状 788">
                  <a:extLst>
                    <a:ext uri="{FF2B5EF4-FFF2-40B4-BE49-F238E27FC236}">
                      <a16:creationId xmlns:a16="http://schemas.microsoft.com/office/drawing/2014/main" id="{C7FCE204-7873-AF86-24FE-E35BB6CACED8}"/>
                    </a:ext>
                  </a:extLst>
                </p:cNvPr>
                <p:cNvSpPr/>
                <p:nvPr/>
              </p:nvSpPr>
              <p:spPr>
                <a:xfrm>
                  <a:off x="1216056" y="882537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599 w 4441"/>
                    <a:gd name="connsiteY5" fmla="*/ 583 h 5237"/>
                    <a:gd name="connsiteX6" fmla="*/ 2599 w 4441"/>
                    <a:gd name="connsiteY6" fmla="*/ 5237 h 5237"/>
                    <a:gd name="connsiteX7" fmla="*/ 1817 w 4441"/>
                    <a:gd name="connsiteY7" fmla="*/ 5237 h 5237"/>
                    <a:gd name="connsiteX8" fmla="*/ 1817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599" y="583"/>
                      </a:lnTo>
                      <a:lnTo>
                        <a:pt x="2599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0" name="任意多边形: 形状 789">
                  <a:extLst>
                    <a:ext uri="{FF2B5EF4-FFF2-40B4-BE49-F238E27FC236}">
                      <a16:creationId xmlns:a16="http://schemas.microsoft.com/office/drawing/2014/main" id="{84387959-FA86-8BAA-3008-D112D457DC02}"/>
                    </a:ext>
                  </a:extLst>
                </p:cNvPr>
                <p:cNvSpPr/>
                <p:nvPr/>
              </p:nvSpPr>
              <p:spPr>
                <a:xfrm>
                  <a:off x="745995" y="895796"/>
                  <a:ext cx="4932" cy="5317"/>
                </a:xfrm>
                <a:custGeom>
                  <a:avLst/>
                  <a:gdLst>
                    <a:gd name="connsiteX0" fmla="*/ 0 w 4932"/>
                    <a:gd name="connsiteY0" fmla="*/ 119 h 5317"/>
                    <a:gd name="connsiteX1" fmla="*/ 1657 w 4932"/>
                    <a:gd name="connsiteY1" fmla="*/ 0 h 5317"/>
                    <a:gd name="connsiteX2" fmla="*/ 4097 w 4932"/>
                    <a:gd name="connsiteY2" fmla="*/ 650 h 5317"/>
                    <a:gd name="connsiteX3" fmla="*/ 4932 w 4932"/>
                    <a:gd name="connsiteY3" fmla="*/ 2546 h 5317"/>
                    <a:gd name="connsiteX4" fmla="*/ 4071 w 4932"/>
                    <a:gd name="connsiteY4" fmla="*/ 4561 h 5317"/>
                    <a:gd name="connsiteX5" fmla="*/ 1405 w 4932"/>
                    <a:gd name="connsiteY5" fmla="*/ 5317 h 5317"/>
                    <a:gd name="connsiteX6" fmla="*/ 0 w 4932"/>
                    <a:gd name="connsiteY6" fmla="*/ 5264 h 5317"/>
                    <a:gd name="connsiteX7" fmla="*/ 0 w 4932"/>
                    <a:gd name="connsiteY7" fmla="*/ 119 h 5317"/>
                    <a:gd name="connsiteX8" fmla="*/ 769 w 4932"/>
                    <a:gd name="connsiteY8" fmla="*/ 4747 h 5317"/>
                    <a:gd name="connsiteX9" fmla="*/ 1565 w 4932"/>
                    <a:gd name="connsiteY9" fmla="*/ 4760 h 5317"/>
                    <a:gd name="connsiteX10" fmla="*/ 4124 w 4932"/>
                    <a:gd name="connsiteY10" fmla="*/ 2546 h 5317"/>
                    <a:gd name="connsiteX11" fmla="*/ 1684 w 4932"/>
                    <a:gd name="connsiteY11" fmla="*/ 530 h 5317"/>
                    <a:gd name="connsiteX12" fmla="*/ 782 w 4932"/>
                    <a:gd name="connsiteY12" fmla="*/ 610 h 5317"/>
                    <a:gd name="connsiteX13" fmla="*/ 782 w 4932"/>
                    <a:gd name="connsiteY13" fmla="*/ 4747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32" h="5317">
                      <a:moveTo>
                        <a:pt x="0" y="119"/>
                      </a:moveTo>
                      <a:cubicBezTo>
                        <a:pt x="477" y="53"/>
                        <a:pt x="1034" y="0"/>
                        <a:pt x="1657" y="0"/>
                      </a:cubicBezTo>
                      <a:cubicBezTo>
                        <a:pt x="2758" y="0"/>
                        <a:pt x="3554" y="225"/>
                        <a:pt x="4097" y="650"/>
                      </a:cubicBezTo>
                      <a:cubicBezTo>
                        <a:pt x="4628" y="1074"/>
                        <a:pt x="4932" y="1697"/>
                        <a:pt x="4932" y="2546"/>
                      </a:cubicBezTo>
                      <a:cubicBezTo>
                        <a:pt x="4932" y="3394"/>
                        <a:pt x="4628" y="4084"/>
                        <a:pt x="4071" y="4561"/>
                      </a:cubicBezTo>
                      <a:cubicBezTo>
                        <a:pt x="3514" y="5065"/>
                        <a:pt x="2586" y="5317"/>
                        <a:pt x="1405" y="5317"/>
                      </a:cubicBezTo>
                      <a:cubicBezTo>
                        <a:pt x="862" y="5317"/>
                        <a:pt x="398" y="5290"/>
                        <a:pt x="0" y="5264"/>
                      </a:cubicBezTo>
                      <a:lnTo>
                        <a:pt x="0" y="119"/>
                      </a:lnTo>
                      <a:close/>
                      <a:moveTo>
                        <a:pt x="769" y="4747"/>
                      </a:moveTo>
                      <a:cubicBezTo>
                        <a:pt x="968" y="4760"/>
                        <a:pt x="1260" y="4760"/>
                        <a:pt x="1565" y="4760"/>
                      </a:cubicBezTo>
                      <a:cubicBezTo>
                        <a:pt x="3222" y="4760"/>
                        <a:pt x="4124" y="3965"/>
                        <a:pt x="4124" y="2546"/>
                      </a:cubicBezTo>
                      <a:cubicBezTo>
                        <a:pt x="4124" y="1313"/>
                        <a:pt x="3328" y="530"/>
                        <a:pt x="1684" y="530"/>
                      </a:cubicBezTo>
                      <a:cubicBezTo>
                        <a:pt x="1299" y="530"/>
                        <a:pt x="981" y="557"/>
                        <a:pt x="782" y="610"/>
                      </a:cubicBezTo>
                      <a:lnTo>
                        <a:pt x="782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1" name="任意多边形: 形状 790">
                  <a:extLst>
                    <a:ext uri="{FF2B5EF4-FFF2-40B4-BE49-F238E27FC236}">
                      <a16:creationId xmlns:a16="http://schemas.microsoft.com/office/drawing/2014/main" id="{5CAD562D-1815-4C83-5787-EE9ECBB4CB7F}"/>
                    </a:ext>
                  </a:extLst>
                </p:cNvPr>
                <p:cNvSpPr/>
                <p:nvPr/>
              </p:nvSpPr>
              <p:spPr>
                <a:xfrm>
                  <a:off x="751564" y="895743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84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45 w 5476"/>
                    <a:gd name="connsiteY6" fmla="*/ 4853 h 5409"/>
                    <a:gd name="connsiteX7" fmla="*/ 4654 w 5476"/>
                    <a:gd name="connsiteY7" fmla="*/ 2678 h 5409"/>
                    <a:gd name="connsiteX8" fmla="*/ 2745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30" y="5410"/>
                        <a:pt x="2692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101"/>
                        <a:pt x="1180" y="0"/>
                        <a:pt x="2784" y="0"/>
                      </a:cubicBezTo>
                      <a:cubicBezTo>
                        <a:pt x="4415" y="0"/>
                        <a:pt x="5476" y="1114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12" y="4853"/>
                        <a:pt x="2745" y="4853"/>
                      </a:cubicBezTo>
                      <a:cubicBezTo>
                        <a:pt x="3965" y="4853"/>
                        <a:pt x="4654" y="3872"/>
                        <a:pt x="4654" y="2678"/>
                      </a:cubicBezTo>
                      <a:cubicBezTo>
                        <a:pt x="4654" y="1631"/>
                        <a:pt x="4031" y="557"/>
                        <a:pt x="2745" y="557"/>
                      </a:cubicBezTo>
                      <a:cubicBezTo>
                        <a:pt x="1472" y="557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2" name="任意多边形: 形状 791">
                  <a:extLst>
                    <a:ext uri="{FF2B5EF4-FFF2-40B4-BE49-F238E27FC236}">
                      <a16:creationId xmlns:a16="http://schemas.microsoft.com/office/drawing/2014/main" id="{1A9D3E67-5784-5EA4-A32E-3CBC00041896}"/>
                    </a:ext>
                  </a:extLst>
                </p:cNvPr>
                <p:cNvSpPr/>
                <p:nvPr/>
              </p:nvSpPr>
              <p:spPr>
                <a:xfrm>
                  <a:off x="758048" y="895836"/>
                  <a:ext cx="3341" cy="5224"/>
                </a:xfrm>
                <a:custGeom>
                  <a:avLst/>
                  <a:gdLst>
                    <a:gd name="connsiteX0" fmla="*/ 0 w 3341"/>
                    <a:gd name="connsiteY0" fmla="*/ 0 h 5224"/>
                    <a:gd name="connsiteX1" fmla="*/ 769 w 3341"/>
                    <a:gd name="connsiteY1" fmla="*/ 0 h 5224"/>
                    <a:gd name="connsiteX2" fmla="*/ 769 w 3341"/>
                    <a:gd name="connsiteY2" fmla="*/ 4667 h 5224"/>
                    <a:gd name="connsiteX3" fmla="*/ 3341 w 3341"/>
                    <a:gd name="connsiteY3" fmla="*/ 4667 h 5224"/>
                    <a:gd name="connsiteX4" fmla="*/ 3341 w 3341"/>
                    <a:gd name="connsiteY4" fmla="*/ 5224 h 5224"/>
                    <a:gd name="connsiteX5" fmla="*/ 13 w 3341"/>
                    <a:gd name="connsiteY5" fmla="*/ 5224 h 5224"/>
                    <a:gd name="connsiteX6" fmla="*/ 13 w 3341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41" h="5224">
                      <a:moveTo>
                        <a:pt x="0" y="0"/>
                      </a:moveTo>
                      <a:lnTo>
                        <a:pt x="769" y="0"/>
                      </a:lnTo>
                      <a:lnTo>
                        <a:pt x="769" y="4667"/>
                      </a:lnTo>
                      <a:lnTo>
                        <a:pt x="3341" y="4667"/>
                      </a:lnTo>
                      <a:lnTo>
                        <a:pt x="3341" y="5224"/>
                      </a:lnTo>
                      <a:lnTo>
                        <a:pt x="13" y="5224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3" name="任意多边形: 形状 792">
                  <a:extLst>
                    <a:ext uri="{FF2B5EF4-FFF2-40B4-BE49-F238E27FC236}">
                      <a16:creationId xmlns:a16="http://schemas.microsoft.com/office/drawing/2014/main" id="{71F0845F-C100-3DF1-BB12-E8DF1140E49C}"/>
                    </a:ext>
                  </a:extLst>
                </p:cNvPr>
                <p:cNvSpPr/>
                <p:nvPr/>
              </p:nvSpPr>
              <p:spPr>
                <a:xfrm>
                  <a:off x="761535" y="895743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705 w 5476"/>
                    <a:gd name="connsiteY1" fmla="*/ 5410 h 5409"/>
                    <a:gd name="connsiteX2" fmla="*/ 0 w 5476"/>
                    <a:gd name="connsiteY2" fmla="*/ 2758 h 5409"/>
                    <a:gd name="connsiteX3" fmla="*/ 2785 w 5476"/>
                    <a:gd name="connsiteY3" fmla="*/ 0 h 5409"/>
                    <a:gd name="connsiteX4" fmla="*/ 5476 w 5476"/>
                    <a:gd name="connsiteY4" fmla="*/ 2652 h 5409"/>
                    <a:gd name="connsiteX5" fmla="*/ 835 w 5476"/>
                    <a:gd name="connsiteY5" fmla="*/ 2731 h 5409"/>
                    <a:gd name="connsiteX6" fmla="*/ 2758 w 5476"/>
                    <a:gd name="connsiteY6" fmla="*/ 4853 h 5409"/>
                    <a:gd name="connsiteX7" fmla="*/ 4681 w 5476"/>
                    <a:gd name="connsiteY7" fmla="*/ 2678 h 5409"/>
                    <a:gd name="connsiteX8" fmla="*/ 2771 w 5476"/>
                    <a:gd name="connsiteY8" fmla="*/ 557 h 5409"/>
                    <a:gd name="connsiteX9" fmla="*/ 835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30" y="5410"/>
                        <a:pt x="2705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101"/>
                        <a:pt x="1180" y="0"/>
                        <a:pt x="2785" y="0"/>
                      </a:cubicBezTo>
                      <a:cubicBezTo>
                        <a:pt x="4429" y="0"/>
                        <a:pt x="5476" y="1114"/>
                        <a:pt x="5476" y="2652"/>
                      </a:cubicBezTo>
                      <a:close/>
                      <a:moveTo>
                        <a:pt x="835" y="2731"/>
                      </a:moveTo>
                      <a:cubicBezTo>
                        <a:pt x="835" y="3859"/>
                        <a:pt x="1525" y="4853"/>
                        <a:pt x="2758" y="4853"/>
                      </a:cubicBezTo>
                      <a:cubicBezTo>
                        <a:pt x="3991" y="4853"/>
                        <a:pt x="4681" y="3872"/>
                        <a:pt x="4681" y="2678"/>
                      </a:cubicBezTo>
                      <a:cubicBezTo>
                        <a:pt x="4681" y="1631"/>
                        <a:pt x="4057" y="557"/>
                        <a:pt x="2771" y="557"/>
                      </a:cubicBezTo>
                      <a:cubicBezTo>
                        <a:pt x="1485" y="557"/>
                        <a:pt x="835" y="1591"/>
                        <a:pt x="835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4" name="任意多边形: 形状 793">
                  <a:extLst>
                    <a:ext uri="{FF2B5EF4-FFF2-40B4-BE49-F238E27FC236}">
                      <a16:creationId xmlns:a16="http://schemas.microsoft.com/office/drawing/2014/main" id="{9B86BA34-07FE-22CC-9EAC-981C0998DA7D}"/>
                    </a:ext>
                  </a:extLst>
                </p:cNvPr>
                <p:cNvSpPr/>
                <p:nvPr/>
              </p:nvSpPr>
              <p:spPr>
                <a:xfrm>
                  <a:off x="768019" y="895796"/>
                  <a:ext cx="3898" cy="5277"/>
                </a:xfrm>
                <a:custGeom>
                  <a:avLst/>
                  <a:gdLst>
                    <a:gd name="connsiteX0" fmla="*/ 0 w 3898"/>
                    <a:gd name="connsiteY0" fmla="*/ 119 h 5277"/>
                    <a:gd name="connsiteX1" fmla="*/ 1485 w 3898"/>
                    <a:gd name="connsiteY1" fmla="*/ 0 h 5277"/>
                    <a:gd name="connsiteX2" fmla="*/ 3222 w 3898"/>
                    <a:gd name="connsiteY2" fmla="*/ 424 h 5277"/>
                    <a:gd name="connsiteX3" fmla="*/ 3699 w 3898"/>
                    <a:gd name="connsiteY3" fmla="*/ 1432 h 5277"/>
                    <a:gd name="connsiteX4" fmla="*/ 2559 w 3898"/>
                    <a:gd name="connsiteY4" fmla="*/ 2771 h 5277"/>
                    <a:gd name="connsiteX5" fmla="*/ 2559 w 3898"/>
                    <a:gd name="connsiteY5" fmla="*/ 2784 h 5277"/>
                    <a:gd name="connsiteX6" fmla="*/ 3434 w 3898"/>
                    <a:gd name="connsiteY6" fmla="*/ 3845 h 5277"/>
                    <a:gd name="connsiteX7" fmla="*/ 3898 w 3898"/>
                    <a:gd name="connsiteY7" fmla="*/ 5277 h 5277"/>
                    <a:gd name="connsiteX8" fmla="*/ 3089 w 3898"/>
                    <a:gd name="connsiteY8" fmla="*/ 5277 h 5277"/>
                    <a:gd name="connsiteX9" fmla="*/ 2692 w 3898"/>
                    <a:gd name="connsiteY9" fmla="*/ 4031 h 5277"/>
                    <a:gd name="connsiteX10" fmla="*/ 1498 w 3898"/>
                    <a:gd name="connsiteY10" fmla="*/ 2997 h 5277"/>
                    <a:gd name="connsiteX11" fmla="*/ 782 w 3898"/>
                    <a:gd name="connsiteY11" fmla="*/ 2997 h 5277"/>
                    <a:gd name="connsiteX12" fmla="*/ 782 w 3898"/>
                    <a:gd name="connsiteY12" fmla="*/ 5264 h 5277"/>
                    <a:gd name="connsiteX13" fmla="*/ 0 w 3898"/>
                    <a:gd name="connsiteY13" fmla="*/ 5264 h 5277"/>
                    <a:gd name="connsiteX14" fmla="*/ 0 w 3898"/>
                    <a:gd name="connsiteY14" fmla="*/ 119 h 5277"/>
                    <a:gd name="connsiteX15" fmla="*/ 782 w 3898"/>
                    <a:gd name="connsiteY15" fmla="*/ 2493 h 5277"/>
                    <a:gd name="connsiteX16" fmla="*/ 1578 w 3898"/>
                    <a:gd name="connsiteY16" fmla="*/ 2493 h 5277"/>
                    <a:gd name="connsiteX17" fmla="*/ 2930 w 3898"/>
                    <a:gd name="connsiteY17" fmla="*/ 1485 h 5277"/>
                    <a:gd name="connsiteX18" fmla="*/ 1551 w 3898"/>
                    <a:gd name="connsiteY18" fmla="*/ 504 h 5277"/>
                    <a:gd name="connsiteX19" fmla="*/ 782 w 3898"/>
                    <a:gd name="connsiteY19" fmla="*/ 570 h 5277"/>
                    <a:gd name="connsiteX20" fmla="*/ 782 w 3898"/>
                    <a:gd name="connsiteY20" fmla="*/ 2493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898" h="5277">
                      <a:moveTo>
                        <a:pt x="0" y="119"/>
                      </a:moveTo>
                      <a:cubicBezTo>
                        <a:pt x="385" y="53"/>
                        <a:pt x="955" y="0"/>
                        <a:pt x="1485" y="0"/>
                      </a:cubicBezTo>
                      <a:cubicBezTo>
                        <a:pt x="2307" y="0"/>
                        <a:pt x="2851" y="133"/>
                        <a:pt x="3222" y="424"/>
                      </a:cubicBezTo>
                      <a:cubicBezTo>
                        <a:pt x="3514" y="663"/>
                        <a:pt x="3699" y="1021"/>
                        <a:pt x="3699" y="1432"/>
                      </a:cubicBezTo>
                      <a:cubicBezTo>
                        <a:pt x="3699" y="2122"/>
                        <a:pt x="3182" y="2572"/>
                        <a:pt x="2559" y="2771"/>
                      </a:cubicBezTo>
                      <a:lnTo>
                        <a:pt x="2559" y="2784"/>
                      </a:lnTo>
                      <a:cubicBezTo>
                        <a:pt x="3023" y="2917"/>
                        <a:pt x="3302" y="3302"/>
                        <a:pt x="3434" y="3845"/>
                      </a:cubicBezTo>
                      <a:cubicBezTo>
                        <a:pt x="3633" y="4575"/>
                        <a:pt x="3779" y="5078"/>
                        <a:pt x="3898" y="5277"/>
                      </a:cubicBezTo>
                      <a:lnTo>
                        <a:pt x="3089" y="5277"/>
                      </a:lnTo>
                      <a:cubicBezTo>
                        <a:pt x="2997" y="5131"/>
                        <a:pt x="2864" y="4681"/>
                        <a:pt x="2692" y="4031"/>
                      </a:cubicBezTo>
                      <a:cubicBezTo>
                        <a:pt x="2519" y="3288"/>
                        <a:pt x="2188" y="3036"/>
                        <a:pt x="1498" y="2997"/>
                      </a:cubicBezTo>
                      <a:lnTo>
                        <a:pt x="782" y="2997"/>
                      </a:lnTo>
                      <a:lnTo>
                        <a:pt x="782" y="5264"/>
                      </a:lnTo>
                      <a:lnTo>
                        <a:pt x="0" y="5264"/>
                      </a:lnTo>
                      <a:lnTo>
                        <a:pt x="0" y="119"/>
                      </a:lnTo>
                      <a:close/>
                      <a:moveTo>
                        <a:pt x="782" y="2493"/>
                      </a:moveTo>
                      <a:lnTo>
                        <a:pt x="1578" y="2493"/>
                      </a:lnTo>
                      <a:cubicBezTo>
                        <a:pt x="2400" y="2493"/>
                        <a:pt x="2930" y="2095"/>
                        <a:pt x="2930" y="1485"/>
                      </a:cubicBezTo>
                      <a:cubicBezTo>
                        <a:pt x="2930" y="822"/>
                        <a:pt x="2373" y="530"/>
                        <a:pt x="1551" y="504"/>
                      </a:cubicBezTo>
                      <a:cubicBezTo>
                        <a:pt x="1180" y="504"/>
                        <a:pt x="915" y="544"/>
                        <a:pt x="782" y="570"/>
                      </a:cubicBezTo>
                      <a:lnTo>
                        <a:pt x="782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5" name="任意多边形: 形状 794">
                  <a:extLst>
                    <a:ext uri="{FF2B5EF4-FFF2-40B4-BE49-F238E27FC236}">
                      <a16:creationId xmlns:a16="http://schemas.microsoft.com/office/drawing/2014/main" id="{921D75A2-6A1E-7175-9AED-CB761071DB76}"/>
                    </a:ext>
                  </a:extLst>
                </p:cNvPr>
                <p:cNvSpPr/>
                <p:nvPr/>
              </p:nvSpPr>
              <p:spPr>
                <a:xfrm>
                  <a:off x="772806" y="895849"/>
                  <a:ext cx="3367" cy="5224"/>
                </a:xfrm>
                <a:custGeom>
                  <a:avLst/>
                  <a:gdLst>
                    <a:gd name="connsiteX0" fmla="*/ 3103 w 3367"/>
                    <a:gd name="connsiteY0" fmla="*/ 2771 h 5224"/>
                    <a:gd name="connsiteX1" fmla="*/ 769 w 3367"/>
                    <a:gd name="connsiteY1" fmla="*/ 2771 h 5224"/>
                    <a:gd name="connsiteX2" fmla="*/ 769 w 3367"/>
                    <a:gd name="connsiteY2" fmla="*/ 4667 h 5224"/>
                    <a:gd name="connsiteX3" fmla="*/ 3368 w 3367"/>
                    <a:gd name="connsiteY3" fmla="*/ 4667 h 5224"/>
                    <a:gd name="connsiteX4" fmla="*/ 3368 w 3367"/>
                    <a:gd name="connsiteY4" fmla="*/ 5224 h 5224"/>
                    <a:gd name="connsiteX5" fmla="*/ 0 w 3367"/>
                    <a:gd name="connsiteY5" fmla="*/ 5224 h 5224"/>
                    <a:gd name="connsiteX6" fmla="*/ 0 w 3367"/>
                    <a:gd name="connsiteY6" fmla="*/ 0 h 5224"/>
                    <a:gd name="connsiteX7" fmla="*/ 3235 w 3367"/>
                    <a:gd name="connsiteY7" fmla="*/ 0 h 5224"/>
                    <a:gd name="connsiteX8" fmla="*/ 3235 w 3367"/>
                    <a:gd name="connsiteY8" fmla="*/ 570 h 5224"/>
                    <a:gd name="connsiteX9" fmla="*/ 769 w 3367"/>
                    <a:gd name="connsiteY9" fmla="*/ 570 h 5224"/>
                    <a:gd name="connsiteX10" fmla="*/ 769 w 3367"/>
                    <a:gd name="connsiteY10" fmla="*/ 2214 h 5224"/>
                    <a:gd name="connsiteX11" fmla="*/ 3089 w 3367"/>
                    <a:gd name="connsiteY11" fmla="*/ 2214 h 5224"/>
                    <a:gd name="connsiteX12" fmla="*/ 3089 w 3367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24">
                      <a:moveTo>
                        <a:pt x="3103" y="2771"/>
                      </a:moveTo>
                      <a:lnTo>
                        <a:pt x="769" y="2771"/>
                      </a:lnTo>
                      <a:lnTo>
                        <a:pt x="769" y="4667"/>
                      </a:lnTo>
                      <a:lnTo>
                        <a:pt x="3368" y="4667"/>
                      </a:lnTo>
                      <a:lnTo>
                        <a:pt x="336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14"/>
                      </a:lnTo>
                      <a:lnTo>
                        <a:pt x="3089" y="2214"/>
                      </a:lnTo>
                      <a:lnTo>
                        <a:pt x="3089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6" name="任意多边形: 形状 795">
                  <a:extLst>
                    <a:ext uri="{FF2B5EF4-FFF2-40B4-BE49-F238E27FC236}">
                      <a16:creationId xmlns:a16="http://schemas.microsoft.com/office/drawing/2014/main" id="{6F1BF47C-EC71-BA07-70EA-24F03003337F}"/>
                    </a:ext>
                  </a:extLst>
                </p:cNvPr>
                <p:cNvSpPr/>
                <p:nvPr/>
              </p:nvSpPr>
              <p:spPr>
                <a:xfrm>
                  <a:off x="779727" y="895849"/>
                  <a:ext cx="6125" cy="5224"/>
                </a:xfrm>
                <a:custGeom>
                  <a:avLst/>
                  <a:gdLst>
                    <a:gd name="connsiteX0" fmla="*/ 5198 w 6125"/>
                    <a:gd name="connsiteY0" fmla="*/ 2917 h 5224"/>
                    <a:gd name="connsiteX1" fmla="*/ 5105 w 6125"/>
                    <a:gd name="connsiteY1" fmla="*/ 663 h 5224"/>
                    <a:gd name="connsiteX2" fmla="*/ 5078 w 6125"/>
                    <a:gd name="connsiteY2" fmla="*/ 663 h 5224"/>
                    <a:gd name="connsiteX3" fmla="*/ 4309 w 6125"/>
                    <a:gd name="connsiteY3" fmla="*/ 2652 h 5224"/>
                    <a:gd name="connsiteX4" fmla="*/ 3262 w 6125"/>
                    <a:gd name="connsiteY4" fmla="*/ 5198 h 5224"/>
                    <a:gd name="connsiteX5" fmla="*/ 2665 w 6125"/>
                    <a:gd name="connsiteY5" fmla="*/ 5198 h 5224"/>
                    <a:gd name="connsiteX6" fmla="*/ 1697 w 6125"/>
                    <a:gd name="connsiteY6" fmla="*/ 2705 h 5224"/>
                    <a:gd name="connsiteX7" fmla="*/ 1008 w 6125"/>
                    <a:gd name="connsiteY7" fmla="*/ 663 h 5224"/>
                    <a:gd name="connsiteX8" fmla="*/ 1008 w 6125"/>
                    <a:gd name="connsiteY8" fmla="*/ 663 h 5224"/>
                    <a:gd name="connsiteX9" fmla="*/ 888 w 6125"/>
                    <a:gd name="connsiteY9" fmla="*/ 2983 h 5224"/>
                    <a:gd name="connsiteX10" fmla="*/ 729 w 6125"/>
                    <a:gd name="connsiteY10" fmla="*/ 5224 h 5224"/>
                    <a:gd name="connsiteX11" fmla="*/ 0 w 6125"/>
                    <a:gd name="connsiteY11" fmla="*/ 5224 h 5224"/>
                    <a:gd name="connsiteX12" fmla="*/ 411 w 6125"/>
                    <a:gd name="connsiteY12" fmla="*/ 0 h 5224"/>
                    <a:gd name="connsiteX13" fmla="*/ 1405 w 6125"/>
                    <a:gd name="connsiteY13" fmla="*/ 0 h 5224"/>
                    <a:gd name="connsiteX14" fmla="*/ 2440 w 6125"/>
                    <a:gd name="connsiteY14" fmla="*/ 2519 h 5224"/>
                    <a:gd name="connsiteX15" fmla="*/ 3036 w 6125"/>
                    <a:gd name="connsiteY15" fmla="*/ 4283 h 5224"/>
                    <a:gd name="connsiteX16" fmla="*/ 3063 w 6125"/>
                    <a:gd name="connsiteY16" fmla="*/ 4283 h 5224"/>
                    <a:gd name="connsiteX17" fmla="*/ 3699 w 6125"/>
                    <a:gd name="connsiteY17" fmla="*/ 2519 h 5224"/>
                    <a:gd name="connsiteX18" fmla="*/ 4760 w 6125"/>
                    <a:gd name="connsiteY18" fmla="*/ 0 h 5224"/>
                    <a:gd name="connsiteX19" fmla="*/ 5741 w 6125"/>
                    <a:gd name="connsiteY19" fmla="*/ 0 h 5224"/>
                    <a:gd name="connsiteX20" fmla="*/ 6126 w 6125"/>
                    <a:gd name="connsiteY20" fmla="*/ 5224 h 5224"/>
                    <a:gd name="connsiteX21" fmla="*/ 5370 w 6125"/>
                    <a:gd name="connsiteY21" fmla="*/ 5224 h 5224"/>
                    <a:gd name="connsiteX22" fmla="*/ 5198 w 6125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25" h="5224">
                      <a:moveTo>
                        <a:pt x="5198" y="2917"/>
                      </a:moveTo>
                      <a:cubicBezTo>
                        <a:pt x="5158" y="2188"/>
                        <a:pt x="5092" y="1313"/>
                        <a:pt x="5105" y="663"/>
                      </a:cubicBezTo>
                      <a:lnTo>
                        <a:pt x="5078" y="663"/>
                      </a:lnTo>
                      <a:cubicBezTo>
                        <a:pt x="4866" y="1273"/>
                        <a:pt x="4614" y="1936"/>
                        <a:pt x="4309" y="2652"/>
                      </a:cubicBezTo>
                      <a:lnTo>
                        <a:pt x="3262" y="5198"/>
                      </a:lnTo>
                      <a:lnTo>
                        <a:pt x="2665" y="5198"/>
                      </a:lnTo>
                      <a:lnTo>
                        <a:pt x="1697" y="2705"/>
                      </a:lnTo>
                      <a:cubicBezTo>
                        <a:pt x="1419" y="1962"/>
                        <a:pt x="1180" y="1299"/>
                        <a:pt x="1008" y="663"/>
                      </a:cubicBezTo>
                      <a:lnTo>
                        <a:pt x="1008" y="663"/>
                      </a:lnTo>
                      <a:cubicBezTo>
                        <a:pt x="981" y="1313"/>
                        <a:pt x="941" y="2201"/>
                        <a:pt x="888" y="2983"/>
                      </a:cubicBezTo>
                      <a:lnTo>
                        <a:pt x="729" y="5224"/>
                      </a:lnTo>
                      <a:lnTo>
                        <a:pt x="0" y="5224"/>
                      </a:lnTo>
                      <a:lnTo>
                        <a:pt x="411" y="0"/>
                      </a:lnTo>
                      <a:lnTo>
                        <a:pt x="1405" y="0"/>
                      </a:lnTo>
                      <a:lnTo>
                        <a:pt x="2440" y="2519"/>
                      </a:lnTo>
                      <a:cubicBezTo>
                        <a:pt x="2692" y="3169"/>
                        <a:pt x="2891" y="3739"/>
                        <a:pt x="3036" y="4283"/>
                      </a:cubicBezTo>
                      <a:lnTo>
                        <a:pt x="3063" y="4283"/>
                      </a:lnTo>
                      <a:cubicBezTo>
                        <a:pt x="3222" y="3752"/>
                        <a:pt x="3434" y="3182"/>
                        <a:pt x="3699" y="2519"/>
                      </a:cubicBezTo>
                      <a:lnTo>
                        <a:pt x="4760" y="0"/>
                      </a:lnTo>
                      <a:lnTo>
                        <a:pt x="5741" y="0"/>
                      </a:lnTo>
                      <a:lnTo>
                        <a:pt x="6126" y="5224"/>
                      </a:lnTo>
                      <a:lnTo>
                        <a:pt x="5370" y="5224"/>
                      </a:lnTo>
                      <a:lnTo>
                        <a:pt x="5198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7" name="任意多边形: 形状 796">
                  <a:extLst>
                    <a:ext uri="{FF2B5EF4-FFF2-40B4-BE49-F238E27FC236}">
                      <a16:creationId xmlns:a16="http://schemas.microsoft.com/office/drawing/2014/main" id="{45EBEDE3-9CCF-A7D0-244A-E8BB9C7E0384}"/>
                    </a:ext>
                  </a:extLst>
                </p:cNvPr>
                <p:cNvSpPr/>
                <p:nvPr/>
              </p:nvSpPr>
              <p:spPr>
                <a:xfrm>
                  <a:off x="786476" y="895849"/>
                  <a:ext cx="5025" cy="5224"/>
                </a:xfrm>
                <a:custGeom>
                  <a:avLst/>
                  <a:gdLst>
                    <a:gd name="connsiteX0" fmla="*/ 1432 w 5025"/>
                    <a:gd name="connsiteY0" fmla="*/ 3580 h 5224"/>
                    <a:gd name="connsiteX1" fmla="*/ 822 w 5025"/>
                    <a:gd name="connsiteY1" fmla="*/ 5224 h 5224"/>
                    <a:gd name="connsiteX2" fmla="*/ 0 w 5025"/>
                    <a:gd name="connsiteY2" fmla="*/ 5224 h 5224"/>
                    <a:gd name="connsiteX3" fmla="*/ 2042 w 5025"/>
                    <a:gd name="connsiteY3" fmla="*/ 0 h 5224"/>
                    <a:gd name="connsiteX4" fmla="*/ 2983 w 5025"/>
                    <a:gd name="connsiteY4" fmla="*/ 0 h 5224"/>
                    <a:gd name="connsiteX5" fmla="*/ 5025 w 5025"/>
                    <a:gd name="connsiteY5" fmla="*/ 5224 h 5224"/>
                    <a:gd name="connsiteX6" fmla="*/ 4190 w 5025"/>
                    <a:gd name="connsiteY6" fmla="*/ 5224 h 5224"/>
                    <a:gd name="connsiteX7" fmla="*/ 3554 w 5025"/>
                    <a:gd name="connsiteY7" fmla="*/ 3580 h 5224"/>
                    <a:gd name="connsiteX8" fmla="*/ 1432 w 5025"/>
                    <a:gd name="connsiteY8" fmla="*/ 3580 h 5224"/>
                    <a:gd name="connsiteX9" fmla="*/ 3394 w 5025"/>
                    <a:gd name="connsiteY9" fmla="*/ 3050 h 5224"/>
                    <a:gd name="connsiteX10" fmla="*/ 2798 w 5025"/>
                    <a:gd name="connsiteY10" fmla="*/ 1538 h 5224"/>
                    <a:gd name="connsiteX11" fmla="*/ 2493 w 5025"/>
                    <a:gd name="connsiteY11" fmla="*/ 583 h 5224"/>
                    <a:gd name="connsiteX12" fmla="*/ 2480 w 5025"/>
                    <a:gd name="connsiteY12" fmla="*/ 583 h 5224"/>
                    <a:gd name="connsiteX13" fmla="*/ 2188 w 5025"/>
                    <a:gd name="connsiteY13" fmla="*/ 1525 h 5224"/>
                    <a:gd name="connsiteX14" fmla="*/ 1604 w 5025"/>
                    <a:gd name="connsiteY14" fmla="*/ 3050 h 5224"/>
                    <a:gd name="connsiteX15" fmla="*/ 3394 w 5025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" h="5224">
                      <a:moveTo>
                        <a:pt x="1432" y="3580"/>
                      </a:moveTo>
                      <a:lnTo>
                        <a:pt x="822" y="5224"/>
                      </a:lnTo>
                      <a:lnTo>
                        <a:pt x="0" y="5224"/>
                      </a:lnTo>
                      <a:lnTo>
                        <a:pt x="2042" y="0"/>
                      </a:lnTo>
                      <a:lnTo>
                        <a:pt x="2983" y="0"/>
                      </a:lnTo>
                      <a:lnTo>
                        <a:pt x="5025" y="5224"/>
                      </a:lnTo>
                      <a:lnTo>
                        <a:pt x="4190" y="5224"/>
                      </a:lnTo>
                      <a:lnTo>
                        <a:pt x="3554" y="3580"/>
                      </a:lnTo>
                      <a:lnTo>
                        <a:pt x="1432" y="3580"/>
                      </a:lnTo>
                      <a:close/>
                      <a:moveTo>
                        <a:pt x="3394" y="3050"/>
                      </a:moveTo>
                      <a:lnTo>
                        <a:pt x="2798" y="1538"/>
                      </a:lnTo>
                      <a:cubicBezTo>
                        <a:pt x="2665" y="1207"/>
                        <a:pt x="2586" y="888"/>
                        <a:pt x="2493" y="583"/>
                      </a:cubicBezTo>
                      <a:lnTo>
                        <a:pt x="2480" y="583"/>
                      </a:lnTo>
                      <a:cubicBezTo>
                        <a:pt x="2400" y="888"/>
                        <a:pt x="2294" y="1220"/>
                        <a:pt x="2188" y="1525"/>
                      </a:cubicBezTo>
                      <a:lnTo>
                        <a:pt x="1604" y="3050"/>
                      </a:lnTo>
                      <a:lnTo>
                        <a:pt x="3394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8" name="任意多边形: 形状 797">
                  <a:extLst>
                    <a:ext uri="{FF2B5EF4-FFF2-40B4-BE49-F238E27FC236}">
                      <a16:creationId xmlns:a16="http://schemas.microsoft.com/office/drawing/2014/main" id="{8D9351AA-77F3-D107-0BE9-E5E1D383E94D}"/>
                    </a:ext>
                  </a:extLst>
                </p:cNvPr>
                <p:cNvSpPr/>
                <p:nvPr/>
              </p:nvSpPr>
              <p:spPr>
                <a:xfrm>
                  <a:off x="791886" y="895783"/>
                  <a:ext cx="4932" cy="5343"/>
                </a:xfrm>
                <a:custGeom>
                  <a:avLst/>
                  <a:gdLst>
                    <a:gd name="connsiteX0" fmla="*/ 4919 w 4932"/>
                    <a:gd name="connsiteY0" fmla="*/ 5065 h 5343"/>
                    <a:gd name="connsiteX1" fmla="*/ 3076 w 4932"/>
                    <a:gd name="connsiteY1" fmla="*/ 5344 h 5343"/>
                    <a:gd name="connsiteX2" fmla="*/ 835 w 4932"/>
                    <a:gd name="connsiteY2" fmla="*/ 4654 h 5343"/>
                    <a:gd name="connsiteX3" fmla="*/ 0 w 4932"/>
                    <a:gd name="connsiteY3" fmla="*/ 2705 h 5343"/>
                    <a:gd name="connsiteX4" fmla="*/ 3249 w 4932"/>
                    <a:gd name="connsiteY4" fmla="*/ 0 h 5343"/>
                    <a:gd name="connsiteX5" fmla="*/ 4747 w 4932"/>
                    <a:gd name="connsiteY5" fmla="*/ 239 h 5343"/>
                    <a:gd name="connsiteX6" fmla="*/ 4561 w 4932"/>
                    <a:gd name="connsiteY6" fmla="*/ 796 h 5343"/>
                    <a:gd name="connsiteX7" fmla="*/ 3235 w 4932"/>
                    <a:gd name="connsiteY7" fmla="*/ 570 h 5343"/>
                    <a:gd name="connsiteX8" fmla="*/ 835 w 4932"/>
                    <a:gd name="connsiteY8" fmla="*/ 2665 h 5343"/>
                    <a:gd name="connsiteX9" fmla="*/ 3142 w 4932"/>
                    <a:gd name="connsiteY9" fmla="*/ 4787 h 5343"/>
                    <a:gd name="connsiteX10" fmla="*/ 4177 w 4932"/>
                    <a:gd name="connsiteY10" fmla="*/ 4654 h 5343"/>
                    <a:gd name="connsiteX11" fmla="*/ 4177 w 4932"/>
                    <a:gd name="connsiteY11" fmla="*/ 3089 h 5343"/>
                    <a:gd name="connsiteX12" fmla="*/ 2944 w 4932"/>
                    <a:gd name="connsiteY12" fmla="*/ 3089 h 5343"/>
                    <a:gd name="connsiteX13" fmla="*/ 2944 w 4932"/>
                    <a:gd name="connsiteY13" fmla="*/ 2559 h 5343"/>
                    <a:gd name="connsiteX14" fmla="*/ 4933 w 4932"/>
                    <a:gd name="connsiteY14" fmla="*/ 2559 h 5343"/>
                    <a:gd name="connsiteX15" fmla="*/ 4933 w 4932"/>
                    <a:gd name="connsiteY15" fmla="*/ 5065 h 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32" h="5343">
                      <a:moveTo>
                        <a:pt x="4919" y="5065"/>
                      </a:moveTo>
                      <a:cubicBezTo>
                        <a:pt x="4575" y="5158"/>
                        <a:pt x="3885" y="5344"/>
                        <a:pt x="3076" y="5344"/>
                      </a:cubicBezTo>
                      <a:cubicBezTo>
                        <a:pt x="2175" y="5344"/>
                        <a:pt x="1419" y="5145"/>
                        <a:pt x="835" y="4654"/>
                      </a:cubicBezTo>
                      <a:cubicBezTo>
                        <a:pt x="318" y="4217"/>
                        <a:pt x="0" y="3514"/>
                        <a:pt x="0" y="2705"/>
                      </a:cubicBezTo>
                      <a:cubicBezTo>
                        <a:pt x="13" y="1154"/>
                        <a:pt x="1246" y="0"/>
                        <a:pt x="3249" y="0"/>
                      </a:cubicBezTo>
                      <a:cubicBezTo>
                        <a:pt x="3951" y="0"/>
                        <a:pt x="4482" y="133"/>
                        <a:pt x="4747" y="239"/>
                      </a:cubicBezTo>
                      <a:lnTo>
                        <a:pt x="4561" y="796"/>
                      </a:lnTo>
                      <a:cubicBezTo>
                        <a:pt x="4256" y="663"/>
                        <a:pt x="3845" y="570"/>
                        <a:pt x="3235" y="570"/>
                      </a:cubicBezTo>
                      <a:cubicBezTo>
                        <a:pt x="1777" y="570"/>
                        <a:pt x="835" y="1366"/>
                        <a:pt x="835" y="2665"/>
                      </a:cubicBezTo>
                      <a:cubicBezTo>
                        <a:pt x="835" y="4004"/>
                        <a:pt x="1750" y="4787"/>
                        <a:pt x="3142" y="4787"/>
                      </a:cubicBezTo>
                      <a:cubicBezTo>
                        <a:pt x="3660" y="4787"/>
                        <a:pt x="3991" y="4734"/>
                        <a:pt x="4177" y="4654"/>
                      </a:cubicBezTo>
                      <a:lnTo>
                        <a:pt x="4177" y="3089"/>
                      </a:lnTo>
                      <a:lnTo>
                        <a:pt x="2944" y="3089"/>
                      </a:lnTo>
                      <a:lnTo>
                        <a:pt x="2944" y="2559"/>
                      </a:lnTo>
                      <a:lnTo>
                        <a:pt x="4933" y="2559"/>
                      </a:lnTo>
                      <a:lnTo>
                        <a:pt x="4933" y="506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799" name="任意多边形: 形状 798">
                  <a:extLst>
                    <a:ext uri="{FF2B5EF4-FFF2-40B4-BE49-F238E27FC236}">
                      <a16:creationId xmlns:a16="http://schemas.microsoft.com/office/drawing/2014/main" id="{1F109B35-487F-D18A-ED06-699B0A6C9FAD}"/>
                    </a:ext>
                  </a:extLst>
                </p:cNvPr>
                <p:cNvSpPr/>
                <p:nvPr/>
              </p:nvSpPr>
              <p:spPr>
                <a:xfrm>
                  <a:off x="797986" y="895849"/>
                  <a:ext cx="4494" cy="5237"/>
                </a:xfrm>
                <a:custGeom>
                  <a:avLst/>
                  <a:gdLst>
                    <a:gd name="connsiteX0" fmla="*/ 0 w 4494"/>
                    <a:gd name="connsiteY0" fmla="*/ 5224 h 5237"/>
                    <a:gd name="connsiteX1" fmla="*/ 0 w 4494"/>
                    <a:gd name="connsiteY1" fmla="*/ 0 h 5237"/>
                    <a:gd name="connsiteX2" fmla="*/ 835 w 4494"/>
                    <a:gd name="connsiteY2" fmla="*/ 0 h 5237"/>
                    <a:gd name="connsiteX3" fmla="*/ 2771 w 4494"/>
                    <a:gd name="connsiteY3" fmla="*/ 2639 h 5237"/>
                    <a:gd name="connsiteX4" fmla="*/ 3845 w 4494"/>
                    <a:gd name="connsiteY4" fmla="*/ 4349 h 5237"/>
                    <a:gd name="connsiteX5" fmla="*/ 3859 w 4494"/>
                    <a:gd name="connsiteY5" fmla="*/ 4349 h 5237"/>
                    <a:gd name="connsiteX6" fmla="*/ 3766 w 4494"/>
                    <a:gd name="connsiteY6" fmla="*/ 2188 h 5237"/>
                    <a:gd name="connsiteX7" fmla="*/ 3766 w 4494"/>
                    <a:gd name="connsiteY7" fmla="*/ 0 h 5237"/>
                    <a:gd name="connsiteX8" fmla="*/ 4495 w 4494"/>
                    <a:gd name="connsiteY8" fmla="*/ 0 h 5237"/>
                    <a:gd name="connsiteX9" fmla="*/ 4495 w 4494"/>
                    <a:gd name="connsiteY9" fmla="*/ 5224 h 5237"/>
                    <a:gd name="connsiteX10" fmla="*/ 3713 w 4494"/>
                    <a:gd name="connsiteY10" fmla="*/ 5224 h 5237"/>
                    <a:gd name="connsiteX11" fmla="*/ 1803 w 4494"/>
                    <a:gd name="connsiteY11" fmla="*/ 2572 h 5237"/>
                    <a:gd name="connsiteX12" fmla="*/ 703 w 4494"/>
                    <a:gd name="connsiteY12" fmla="*/ 822 h 5237"/>
                    <a:gd name="connsiteX13" fmla="*/ 663 w 4494"/>
                    <a:gd name="connsiteY13" fmla="*/ 835 h 5237"/>
                    <a:gd name="connsiteX14" fmla="*/ 729 w 4494"/>
                    <a:gd name="connsiteY14" fmla="*/ 3010 h 5237"/>
                    <a:gd name="connsiteX15" fmla="*/ 729 w 4494"/>
                    <a:gd name="connsiteY15" fmla="*/ 5237 h 5237"/>
                    <a:gd name="connsiteX16" fmla="*/ 0 w 4494"/>
                    <a:gd name="connsiteY16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94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835" y="0"/>
                      </a:lnTo>
                      <a:lnTo>
                        <a:pt x="2771" y="2639"/>
                      </a:lnTo>
                      <a:cubicBezTo>
                        <a:pt x="3209" y="3249"/>
                        <a:pt x="3567" y="3805"/>
                        <a:pt x="3845" y="4349"/>
                      </a:cubicBezTo>
                      <a:lnTo>
                        <a:pt x="3859" y="4349"/>
                      </a:lnTo>
                      <a:cubicBezTo>
                        <a:pt x="3779" y="3646"/>
                        <a:pt x="3766" y="3010"/>
                        <a:pt x="3766" y="2188"/>
                      </a:cubicBezTo>
                      <a:lnTo>
                        <a:pt x="3766" y="0"/>
                      </a:lnTo>
                      <a:lnTo>
                        <a:pt x="4495" y="0"/>
                      </a:lnTo>
                      <a:lnTo>
                        <a:pt x="4495" y="5224"/>
                      </a:lnTo>
                      <a:lnTo>
                        <a:pt x="3713" y="5224"/>
                      </a:lnTo>
                      <a:lnTo>
                        <a:pt x="1803" y="2572"/>
                      </a:lnTo>
                      <a:cubicBezTo>
                        <a:pt x="1379" y="1989"/>
                        <a:pt x="981" y="1392"/>
                        <a:pt x="703" y="822"/>
                      </a:cubicBezTo>
                      <a:lnTo>
                        <a:pt x="663" y="835"/>
                      </a:lnTo>
                      <a:cubicBezTo>
                        <a:pt x="716" y="1498"/>
                        <a:pt x="729" y="2135"/>
                        <a:pt x="729" y="3010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0" name="任意多边形: 形状 799">
                  <a:extLst>
                    <a:ext uri="{FF2B5EF4-FFF2-40B4-BE49-F238E27FC236}">
                      <a16:creationId xmlns:a16="http://schemas.microsoft.com/office/drawing/2014/main" id="{51E6B796-DC3F-57FC-44A3-138EA4353811}"/>
                    </a:ext>
                  </a:extLst>
                </p:cNvPr>
                <p:cNvSpPr/>
                <p:nvPr/>
              </p:nvSpPr>
              <p:spPr>
                <a:xfrm>
                  <a:off x="803382" y="895849"/>
                  <a:ext cx="5012" cy="5224"/>
                </a:xfrm>
                <a:custGeom>
                  <a:avLst/>
                  <a:gdLst>
                    <a:gd name="connsiteX0" fmla="*/ 1419 w 5012"/>
                    <a:gd name="connsiteY0" fmla="*/ 3580 h 5224"/>
                    <a:gd name="connsiteX1" fmla="*/ 809 w 5012"/>
                    <a:gd name="connsiteY1" fmla="*/ 5224 h 5224"/>
                    <a:gd name="connsiteX2" fmla="*/ 0 w 5012"/>
                    <a:gd name="connsiteY2" fmla="*/ 5224 h 5224"/>
                    <a:gd name="connsiteX3" fmla="*/ 2042 w 5012"/>
                    <a:gd name="connsiteY3" fmla="*/ 0 h 5224"/>
                    <a:gd name="connsiteX4" fmla="*/ 2970 w 5012"/>
                    <a:gd name="connsiteY4" fmla="*/ 0 h 5224"/>
                    <a:gd name="connsiteX5" fmla="*/ 5012 w 5012"/>
                    <a:gd name="connsiteY5" fmla="*/ 5224 h 5224"/>
                    <a:gd name="connsiteX6" fmla="*/ 4190 w 5012"/>
                    <a:gd name="connsiteY6" fmla="*/ 5224 h 5224"/>
                    <a:gd name="connsiteX7" fmla="*/ 3540 w 5012"/>
                    <a:gd name="connsiteY7" fmla="*/ 3580 h 5224"/>
                    <a:gd name="connsiteX8" fmla="*/ 1419 w 5012"/>
                    <a:gd name="connsiteY8" fmla="*/ 3580 h 5224"/>
                    <a:gd name="connsiteX9" fmla="*/ 3394 w 5012"/>
                    <a:gd name="connsiteY9" fmla="*/ 3050 h 5224"/>
                    <a:gd name="connsiteX10" fmla="*/ 2811 w 5012"/>
                    <a:gd name="connsiteY10" fmla="*/ 1538 h 5224"/>
                    <a:gd name="connsiteX11" fmla="*/ 2493 w 5012"/>
                    <a:gd name="connsiteY11" fmla="*/ 583 h 5224"/>
                    <a:gd name="connsiteX12" fmla="*/ 2480 w 5012"/>
                    <a:gd name="connsiteY12" fmla="*/ 583 h 5224"/>
                    <a:gd name="connsiteX13" fmla="*/ 2175 w 5012"/>
                    <a:gd name="connsiteY13" fmla="*/ 1525 h 5224"/>
                    <a:gd name="connsiteX14" fmla="*/ 1591 w 5012"/>
                    <a:gd name="connsiteY14" fmla="*/ 3050 h 5224"/>
                    <a:gd name="connsiteX15" fmla="*/ 3394 w 5012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12" h="5224">
                      <a:moveTo>
                        <a:pt x="1419" y="3580"/>
                      </a:moveTo>
                      <a:lnTo>
                        <a:pt x="809" y="5224"/>
                      </a:lnTo>
                      <a:lnTo>
                        <a:pt x="0" y="5224"/>
                      </a:lnTo>
                      <a:lnTo>
                        <a:pt x="2042" y="0"/>
                      </a:lnTo>
                      <a:lnTo>
                        <a:pt x="2970" y="0"/>
                      </a:lnTo>
                      <a:lnTo>
                        <a:pt x="5012" y="5224"/>
                      </a:lnTo>
                      <a:lnTo>
                        <a:pt x="4190" y="5224"/>
                      </a:lnTo>
                      <a:lnTo>
                        <a:pt x="3540" y="3580"/>
                      </a:lnTo>
                      <a:lnTo>
                        <a:pt x="1419" y="3580"/>
                      </a:lnTo>
                      <a:close/>
                      <a:moveTo>
                        <a:pt x="3394" y="3050"/>
                      </a:moveTo>
                      <a:lnTo>
                        <a:pt x="2811" y="1538"/>
                      </a:lnTo>
                      <a:cubicBezTo>
                        <a:pt x="2678" y="1207"/>
                        <a:pt x="2586" y="888"/>
                        <a:pt x="2493" y="583"/>
                      </a:cubicBezTo>
                      <a:lnTo>
                        <a:pt x="2480" y="583"/>
                      </a:lnTo>
                      <a:cubicBezTo>
                        <a:pt x="2400" y="888"/>
                        <a:pt x="2294" y="1220"/>
                        <a:pt x="2175" y="1525"/>
                      </a:cubicBezTo>
                      <a:lnTo>
                        <a:pt x="1591" y="3050"/>
                      </a:lnTo>
                      <a:lnTo>
                        <a:pt x="3394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1" name="任意多边形: 形状 800">
                  <a:extLst>
                    <a:ext uri="{FF2B5EF4-FFF2-40B4-BE49-F238E27FC236}">
                      <a16:creationId xmlns:a16="http://schemas.microsoft.com/office/drawing/2014/main" id="{74447959-728F-CDA4-8D5B-AA70FBD0E3FF}"/>
                    </a:ext>
                  </a:extLst>
                </p:cNvPr>
                <p:cNvSpPr/>
                <p:nvPr/>
              </p:nvSpPr>
              <p:spPr>
                <a:xfrm>
                  <a:off x="811523" y="895849"/>
                  <a:ext cx="5012" cy="5224"/>
                </a:xfrm>
                <a:custGeom>
                  <a:avLst/>
                  <a:gdLst>
                    <a:gd name="connsiteX0" fmla="*/ 1419 w 5012"/>
                    <a:gd name="connsiteY0" fmla="*/ 3580 h 5224"/>
                    <a:gd name="connsiteX1" fmla="*/ 796 w 5012"/>
                    <a:gd name="connsiteY1" fmla="*/ 5224 h 5224"/>
                    <a:gd name="connsiteX2" fmla="*/ 0 w 5012"/>
                    <a:gd name="connsiteY2" fmla="*/ 5224 h 5224"/>
                    <a:gd name="connsiteX3" fmla="*/ 2029 w 5012"/>
                    <a:gd name="connsiteY3" fmla="*/ 0 h 5224"/>
                    <a:gd name="connsiteX4" fmla="*/ 2957 w 5012"/>
                    <a:gd name="connsiteY4" fmla="*/ 0 h 5224"/>
                    <a:gd name="connsiteX5" fmla="*/ 5012 w 5012"/>
                    <a:gd name="connsiteY5" fmla="*/ 5224 h 5224"/>
                    <a:gd name="connsiteX6" fmla="*/ 4177 w 5012"/>
                    <a:gd name="connsiteY6" fmla="*/ 5224 h 5224"/>
                    <a:gd name="connsiteX7" fmla="*/ 3540 w 5012"/>
                    <a:gd name="connsiteY7" fmla="*/ 3580 h 5224"/>
                    <a:gd name="connsiteX8" fmla="*/ 1419 w 5012"/>
                    <a:gd name="connsiteY8" fmla="*/ 3580 h 5224"/>
                    <a:gd name="connsiteX9" fmla="*/ 3381 w 5012"/>
                    <a:gd name="connsiteY9" fmla="*/ 3050 h 5224"/>
                    <a:gd name="connsiteX10" fmla="*/ 2798 w 5012"/>
                    <a:gd name="connsiteY10" fmla="*/ 1538 h 5224"/>
                    <a:gd name="connsiteX11" fmla="*/ 2493 w 5012"/>
                    <a:gd name="connsiteY11" fmla="*/ 583 h 5224"/>
                    <a:gd name="connsiteX12" fmla="*/ 2466 w 5012"/>
                    <a:gd name="connsiteY12" fmla="*/ 583 h 5224"/>
                    <a:gd name="connsiteX13" fmla="*/ 2161 w 5012"/>
                    <a:gd name="connsiteY13" fmla="*/ 1525 h 5224"/>
                    <a:gd name="connsiteX14" fmla="*/ 1578 w 5012"/>
                    <a:gd name="connsiteY14" fmla="*/ 3050 h 5224"/>
                    <a:gd name="connsiteX15" fmla="*/ 3381 w 5012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12" h="5224">
                      <a:moveTo>
                        <a:pt x="1419" y="3580"/>
                      </a:moveTo>
                      <a:lnTo>
                        <a:pt x="796" y="5224"/>
                      </a:lnTo>
                      <a:lnTo>
                        <a:pt x="0" y="5224"/>
                      </a:lnTo>
                      <a:lnTo>
                        <a:pt x="2029" y="0"/>
                      </a:lnTo>
                      <a:lnTo>
                        <a:pt x="2957" y="0"/>
                      </a:lnTo>
                      <a:lnTo>
                        <a:pt x="5012" y="5224"/>
                      </a:lnTo>
                      <a:lnTo>
                        <a:pt x="4177" y="5224"/>
                      </a:lnTo>
                      <a:lnTo>
                        <a:pt x="3540" y="3580"/>
                      </a:lnTo>
                      <a:lnTo>
                        <a:pt x="1419" y="3580"/>
                      </a:lnTo>
                      <a:close/>
                      <a:moveTo>
                        <a:pt x="3381" y="3050"/>
                      </a:moveTo>
                      <a:lnTo>
                        <a:pt x="2798" y="1538"/>
                      </a:lnTo>
                      <a:cubicBezTo>
                        <a:pt x="2665" y="1207"/>
                        <a:pt x="2572" y="888"/>
                        <a:pt x="2493" y="583"/>
                      </a:cubicBezTo>
                      <a:lnTo>
                        <a:pt x="2466" y="583"/>
                      </a:lnTo>
                      <a:cubicBezTo>
                        <a:pt x="2387" y="888"/>
                        <a:pt x="2281" y="1220"/>
                        <a:pt x="2161" y="1525"/>
                      </a:cubicBezTo>
                      <a:lnTo>
                        <a:pt x="1578" y="3050"/>
                      </a:lnTo>
                      <a:lnTo>
                        <a:pt x="3381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2" name="任意多边形: 形状 801">
                  <a:extLst>
                    <a:ext uri="{FF2B5EF4-FFF2-40B4-BE49-F238E27FC236}">
                      <a16:creationId xmlns:a16="http://schemas.microsoft.com/office/drawing/2014/main" id="{B7972B1A-B58D-6917-EF39-7303B5C32540}"/>
                    </a:ext>
                  </a:extLst>
                </p:cNvPr>
                <p:cNvSpPr/>
                <p:nvPr/>
              </p:nvSpPr>
              <p:spPr>
                <a:xfrm>
                  <a:off x="817411" y="895836"/>
                  <a:ext cx="3354" cy="5224"/>
                </a:xfrm>
                <a:custGeom>
                  <a:avLst/>
                  <a:gdLst>
                    <a:gd name="connsiteX0" fmla="*/ 0 w 3354"/>
                    <a:gd name="connsiteY0" fmla="*/ 0 h 5224"/>
                    <a:gd name="connsiteX1" fmla="*/ 782 w 3354"/>
                    <a:gd name="connsiteY1" fmla="*/ 0 h 5224"/>
                    <a:gd name="connsiteX2" fmla="*/ 782 w 3354"/>
                    <a:gd name="connsiteY2" fmla="*/ 4667 h 5224"/>
                    <a:gd name="connsiteX3" fmla="*/ 3355 w 3354"/>
                    <a:gd name="connsiteY3" fmla="*/ 4667 h 5224"/>
                    <a:gd name="connsiteX4" fmla="*/ 3355 w 3354"/>
                    <a:gd name="connsiteY4" fmla="*/ 5224 h 5224"/>
                    <a:gd name="connsiteX5" fmla="*/ 0 w 3354"/>
                    <a:gd name="connsiteY5" fmla="*/ 5224 h 5224"/>
                    <a:gd name="connsiteX6" fmla="*/ 0 w 3354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4" h="5224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4667"/>
                      </a:lnTo>
                      <a:lnTo>
                        <a:pt x="3355" y="4667"/>
                      </a:lnTo>
                      <a:lnTo>
                        <a:pt x="3355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3" name="任意多边形: 形状 802">
                  <a:extLst>
                    <a:ext uri="{FF2B5EF4-FFF2-40B4-BE49-F238E27FC236}">
                      <a16:creationId xmlns:a16="http://schemas.microsoft.com/office/drawing/2014/main" id="{304720C0-E712-3758-762D-30876113F2D1}"/>
                    </a:ext>
                  </a:extLst>
                </p:cNvPr>
                <p:cNvSpPr/>
                <p:nvPr/>
              </p:nvSpPr>
              <p:spPr>
                <a:xfrm>
                  <a:off x="821614" y="895836"/>
                  <a:ext cx="782" cy="5224"/>
                </a:xfrm>
                <a:custGeom>
                  <a:avLst/>
                  <a:gdLst>
                    <a:gd name="connsiteX0" fmla="*/ 782 w 782"/>
                    <a:gd name="connsiteY0" fmla="*/ 0 h 5224"/>
                    <a:gd name="connsiteX1" fmla="*/ 782 w 782"/>
                    <a:gd name="connsiteY1" fmla="*/ 5224 h 5224"/>
                    <a:gd name="connsiteX2" fmla="*/ 0 w 782"/>
                    <a:gd name="connsiteY2" fmla="*/ 5224 h 5224"/>
                    <a:gd name="connsiteX3" fmla="*/ 0 w 782"/>
                    <a:gd name="connsiteY3" fmla="*/ 0 h 5224"/>
                    <a:gd name="connsiteX4" fmla="*/ 782 w 782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24">
                      <a:moveTo>
                        <a:pt x="782" y="0"/>
                      </a:moveTo>
                      <a:lnTo>
                        <a:pt x="782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4" name="任意多边形: 形状 803">
                  <a:extLst>
                    <a:ext uri="{FF2B5EF4-FFF2-40B4-BE49-F238E27FC236}">
                      <a16:creationId xmlns:a16="http://schemas.microsoft.com/office/drawing/2014/main" id="{6B96810D-2CAB-8591-4E5D-A6DEA808DF34}"/>
                    </a:ext>
                  </a:extLst>
                </p:cNvPr>
                <p:cNvSpPr/>
                <p:nvPr/>
              </p:nvSpPr>
              <p:spPr>
                <a:xfrm>
                  <a:off x="823391" y="895743"/>
                  <a:ext cx="5542" cy="6099"/>
                </a:xfrm>
                <a:custGeom>
                  <a:avLst/>
                  <a:gdLst>
                    <a:gd name="connsiteX0" fmla="*/ 5304 w 5542"/>
                    <a:gd name="connsiteY0" fmla="*/ 6099 h 6099"/>
                    <a:gd name="connsiteX1" fmla="*/ 3010 w 5542"/>
                    <a:gd name="connsiteY1" fmla="*/ 5489 h 6099"/>
                    <a:gd name="connsiteX2" fmla="*/ 2639 w 5542"/>
                    <a:gd name="connsiteY2" fmla="*/ 5410 h 6099"/>
                    <a:gd name="connsiteX3" fmla="*/ 0 w 5542"/>
                    <a:gd name="connsiteY3" fmla="*/ 2758 h 6099"/>
                    <a:gd name="connsiteX4" fmla="*/ 2798 w 5542"/>
                    <a:gd name="connsiteY4" fmla="*/ 0 h 6099"/>
                    <a:gd name="connsiteX5" fmla="*/ 5489 w 5542"/>
                    <a:gd name="connsiteY5" fmla="*/ 2652 h 6099"/>
                    <a:gd name="connsiteX6" fmla="*/ 3792 w 5542"/>
                    <a:gd name="connsiteY6" fmla="*/ 5158 h 6099"/>
                    <a:gd name="connsiteX7" fmla="*/ 3792 w 5542"/>
                    <a:gd name="connsiteY7" fmla="*/ 5198 h 6099"/>
                    <a:gd name="connsiteX8" fmla="*/ 5542 w 5542"/>
                    <a:gd name="connsiteY8" fmla="*/ 5529 h 6099"/>
                    <a:gd name="connsiteX9" fmla="*/ 5304 w 5542"/>
                    <a:gd name="connsiteY9" fmla="*/ 6099 h 6099"/>
                    <a:gd name="connsiteX10" fmla="*/ 4654 w 5542"/>
                    <a:gd name="connsiteY10" fmla="*/ 2678 h 6099"/>
                    <a:gd name="connsiteX11" fmla="*/ 2758 w 5542"/>
                    <a:gd name="connsiteY11" fmla="*/ 557 h 6099"/>
                    <a:gd name="connsiteX12" fmla="*/ 822 w 5542"/>
                    <a:gd name="connsiteY12" fmla="*/ 2745 h 6099"/>
                    <a:gd name="connsiteX13" fmla="*/ 2718 w 5542"/>
                    <a:gd name="connsiteY13" fmla="*/ 4853 h 6099"/>
                    <a:gd name="connsiteX14" fmla="*/ 4654 w 5542"/>
                    <a:gd name="connsiteY14" fmla="*/ 2678 h 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542" h="6099">
                      <a:moveTo>
                        <a:pt x="5304" y="6099"/>
                      </a:moveTo>
                      <a:cubicBezTo>
                        <a:pt x="4495" y="5914"/>
                        <a:pt x="3699" y="5702"/>
                        <a:pt x="3010" y="5489"/>
                      </a:cubicBezTo>
                      <a:cubicBezTo>
                        <a:pt x="2891" y="5450"/>
                        <a:pt x="2758" y="5410"/>
                        <a:pt x="2639" y="5410"/>
                      </a:cubicBezTo>
                      <a:cubicBezTo>
                        <a:pt x="1220" y="5370"/>
                        <a:pt x="0" y="4442"/>
                        <a:pt x="0" y="2758"/>
                      </a:cubicBezTo>
                      <a:cubicBezTo>
                        <a:pt x="0" y="1087"/>
                        <a:pt x="1180" y="0"/>
                        <a:pt x="2798" y="0"/>
                      </a:cubicBezTo>
                      <a:cubicBezTo>
                        <a:pt x="4429" y="0"/>
                        <a:pt x="5489" y="1101"/>
                        <a:pt x="5489" y="2652"/>
                      </a:cubicBezTo>
                      <a:cubicBezTo>
                        <a:pt x="5489" y="4004"/>
                        <a:pt x="4787" y="4866"/>
                        <a:pt x="3792" y="5158"/>
                      </a:cubicBezTo>
                      <a:lnTo>
                        <a:pt x="3792" y="5198"/>
                      </a:lnTo>
                      <a:cubicBezTo>
                        <a:pt x="4376" y="5330"/>
                        <a:pt x="5025" y="5450"/>
                        <a:pt x="5542" y="5529"/>
                      </a:cubicBezTo>
                      <a:lnTo>
                        <a:pt x="5304" y="6099"/>
                      </a:lnTo>
                      <a:close/>
                      <a:moveTo>
                        <a:pt x="4654" y="2678"/>
                      </a:moveTo>
                      <a:cubicBezTo>
                        <a:pt x="4654" y="1631"/>
                        <a:pt x="4031" y="557"/>
                        <a:pt x="2758" y="557"/>
                      </a:cubicBezTo>
                      <a:cubicBezTo>
                        <a:pt x="1445" y="557"/>
                        <a:pt x="809" y="1604"/>
                        <a:pt x="822" y="2745"/>
                      </a:cubicBezTo>
                      <a:cubicBezTo>
                        <a:pt x="809" y="3859"/>
                        <a:pt x="1512" y="4853"/>
                        <a:pt x="2718" y="4853"/>
                      </a:cubicBezTo>
                      <a:cubicBezTo>
                        <a:pt x="3965" y="4866"/>
                        <a:pt x="4654" y="3885"/>
                        <a:pt x="4654" y="267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5" name="任意多边形: 形状 804">
                  <a:extLst>
                    <a:ext uri="{FF2B5EF4-FFF2-40B4-BE49-F238E27FC236}">
                      <a16:creationId xmlns:a16="http://schemas.microsoft.com/office/drawing/2014/main" id="{E52B5772-C79D-63A4-E617-5AA8586FA8AB}"/>
                    </a:ext>
                  </a:extLst>
                </p:cNvPr>
                <p:cNvSpPr/>
                <p:nvPr/>
              </p:nvSpPr>
              <p:spPr>
                <a:xfrm>
                  <a:off x="829861" y="895836"/>
                  <a:ext cx="4415" cy="5317"/>
                </a:xfrm>
                <a:custGeom>
                  <a:avLst/>
                  <a:gdLst>
                    <a:gd name="connsiteX0" fmla="*/ 782 w 4415"/>
                    <a:gd name="connsiteY0" fmla="*/ 0 h 5317"/>
                    <a:gd name="connsiteX1" fmla="*/ 782 w 4415"/>
                    <a:gd name="connsiteY1" fmla="*/ 3089 h 5317"/>
                    <a:gd name="connsiteX2" fmla="*/ 2175 w 4415"/>
                    <a:gd name="connsiteY2" fmla="*/ 4760 h 5317"/>
                    <a:gd name="connsiteX3" fmla="*/ 3633 w 4415"/>
                    <a:gd name="connsiteY3" fmla="*/ 3089 h 5317"/>
                    <a:gd name="connsiteX4" fmla="*/ 3633 w 4415"/>
                    <a:gd name="connsiteY4" fmla="*/ 0 h 5317"/>
                    <a:gd name="connsiteX5" fmla="*/ 4415 w 4415"/>
                    <a:gd name="connsiteY5" fmla="*/ 0 h 5317"/>
                    <a:gd name="connsiteX6" fmla="*/ 4415 w 4415"/>
                    <a:gd name="connsiteY6" fmla="*/ 3050 h 5317"/>
                    <a:gd name="connsiteX7" fmla="*/ 2148 w 4415"/>
                    <a:gd name="connsiteY7" fmla="*/ 5317 h 5317"/>
                    <a:gd name="connsiteX8" fmla="*/ 0 w 4415"/>
                    <a:gd name="connsiteY8" fmla="*/ 3076 h 5317"/>
                    <a:gd name="connsiteX9" fmla="*/ 0 w 4415"/>
                    <a:gd name="connsiteY9" fmla="*/ 0 h 5317"/>
                    <a:gd name="connsiteX10" fmla="*/ 782 w 4415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15" h="5317">
                      <a:moveTo>
                        <a:pt x="782" y="0"/>
                      </a:moveTo>
                      <a:lnTo>
                        <a:pt x="782" y="3089"/>
                      </a:lnTo>
                      <a:cubicBezTo>
                        <a:pt x="782" y="4270"/>
                        <a:pt x="1379" y="4760"/>
                        <a:pt x="2175" y="4760"/>
                      </a:cubicBezTo>
                      <a:cubicBezTo>
                        <a:pt x="3063" y="4760"/>
                        <a:pt x="3633" y="4243"/>
                        <a:pt x="3633" y="3089"/>
                      </a:cubicBezTo>
                      <a:lnTo>
                        <a:pt x="3633" y="0"/>
                      </a:lnTo>
                      <a:lnTo>
                        <a:pt x="4415" y="0"/>
                      </a:lnTo>
                      <a:lnTo>
                        <a:pt x="4415" y="3050"/>
                      </a:lnTo>
                      <a:cubicBezTo>
                        <a:pt x="4415" y="4654"/>
                        <a:pt x="3434" y="5317"/>
                        <a:pt x="2148" y="5317"/>
                      </a:cubicBezTo>
                      <a:cubicBezTo>
                        <a:pt x="915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6" name="任意多边形: 形状 805">
                  <a:extLst>
                    <a:ext uri="{FF2B5EF4-FFF2-40B4-BE49-F238E27FC236}">
                      <a16:creationId xmlns:a16="http://schemas.microsoft.com/office/drawing/2014/main" id="{E6335749-74AD-148C-1819-CC5B2AD859E5}"/>
                    </a:ext>
                  </a:extLst>
                </p:cNvPr>
                <p:cNvSpPr/>
                <p:nvPr/>
              </p:nvSpPr>
              <p:spPr>
                <a:xfrm>
                  <a:off x="834860" y="895849"/>
                  <a:ext cx="5012" cy="5224"/>
                </a:xfrm>
                <a:custGeom>
                  <a:avLst/>
                  <a:gdLst>
                    <a:gd name="connsiteX0" fmla="*/ 1419 w 5012"/>
                    <a:gd name="connsiteY0" fmla="*/ 3580 h 5224"/>
                    <a:gd name="connsiteX1" fmla="*/ 796 w 5012"/>
                    <a:gd name="connsiteY1" fmla="*/ 5224 h 5224"/>
                    <a:gd name="connsiteX2" fmla="*/ 0 w 5012"/>
                    <a:gd name="connsiteY2" fmla="*/ 5224 h 5224"/>
                    <a:gd name="connsiteX3" fmla="*/ 2042 w 5012"/>
                    <a:gd name="connsiteY3" fmla="*/ 0 h 5224"/>
                    <a:gd name="connsiteX4" fmla="*/ 2970 w 5012"/>
                    <a:gd name="connsiteY4" fmla="*/ 0 h 5224"/>
                    <a:gd name="connsiteX5" fmla="*/ 5012 w 5012"/>
                    <a:gd name="connsiteY5" fmla="*/ 5224 h 5224"/>
                    <a:gd name="connsiteX6" fmla="*/ 4190 w 5012"/>
                    <a:gd name="connsiteY6" fmla="*/ 5224 h 5224"/>
                    <a:gd name="connsiteX7" fmla="*/ 3554 w 5012"/>
                    <a:gd name="connsiteY7" fmla="*/ 3580 h 5224"/>
                    <a:gd name="connsiteX8" fmla="*/ 1419 w 5012"/>
                    <a:gd name="connsiteY8" fmla="*/ 3580 h 5224"/>
                    <a:gd name="connsiteX9" fmla="*/ 3394 w 5012"/>
                    <a:gd name="connsiteY9" fmla="*/ 3050 h 5224"/>
                    <a:gd name="connsiteX10" fmla="*/ 2798 w 5012"/>
                    <a:gd name="connsiteY10" fmla="*/ 1538 h 5224"/>
                    <a:gd name="connsiteX11" fmla="*/ 2493 w 5012"/>
                    <a:gd name="connsiteY11" fmla="*/ 583 h 5224"/>
                    <a:gd name="connsiteX12" fmla="*/ 2480 w 5012"/>
                    <a:gd name="connsiteY12" fmla="*/ 583 h 5224"/>
                    <a:gd name="connsiteX13" fmla="*/ 2175 w 5012"/>
                    <a:gd name="connsiteY13" fmla="*/ 1525 h 5224"/>
                    <a:gd name="connsiteX14" fmla="*/ 1578 w 5012"/>
                    <a:gd name="connsiteY14" fmla="*/ 3050 h 5224"/>
                    <a:gd name="connsiteX15" fmla="*/ 3394 w 5012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12" h="5224">
                      <a:moveTo>
                        <a:pt x="1419" y="3580"/>
                      </a:moveTo>
                      <a:lnTo>
                        <a:pt x="796" y="5224"/>
                      </a:lnTo>
                      <a:lnTo>
                        <a:pt x="0" y="5224"/>
                      </a:lnTo>
                      <a:lnTo>
                        <a:pt x="2042" y="0"/>
                      </a:lnTo>
                      <a:lnTo>
                        <a:pt x="2970" y="0"/>
                      </a:lnTo>
                      <a:lnTo>
                        <a:pt x="5012" y="5224"/>
                      </a:lnTo>
                      <a:lnTo>
                        <a:pt x="4190" y="5224"/>
                      </a:lnTo>
                      <a:lnTo>
                        <a:pt x="3554" y="3580"/>
                      </a:lnTo>
                      <a:lnTo>
                        <a:pt x="1419" y="3580"/>
                      </a:lnTo>
                      <a:close/>
                      <a:moveTo>
                        <a:pt x="3394" y="3050"/>
                      </a:moveTo>
                      <a:lnTo>
                        <a:pt x="2798" y="1538"/>
                      </a:lnTo>
                      <a:cubicBezTo>
                        <a:pt x="2665" y="1207"/>
                        <a:pt x="2586" y="888"/>
                        <a:pt x="2493" y="583"/>
                      </a:cubicBezTo>
                      <a:lnTo>
                        <a:pt x="2480" y="583"/>
                      </a:lnTo>
                      <a:cubicBezTo>
                        <a:pt x="2387" y="888"/>
                        <a:pt x="2294" y="1220"/>
                        <a:pt x="2175" y="1525"/>
                      </a:cubicBezTo>
                      <a:lnTo>
                        <a:pt x="1578" y="3050"/>
                      </a:lnTo>
                      <a:lnTo>
                        <a:pt x="3394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7" name="任意多边形: 形状 806">
                  <a:extLst>
                    <a:ext uri="{FF2B5EF4-FFF2-40B4-BE49-F238E27FC236}">
                      <a16:creationId xmlns:a16="http://schemas.microsoft.com/office/drawing/2014/main" id="{9AF3A2F7-CDC0-61AA-1C41-09626F929060}"/>
                    </a:ext>
                  </a:extLst>
                </p:cNvPr>
                <p:cNvSpPr/>
                <p:nvPr/>
              </p:nvSpPr>
              <p:spPr>
                <a:xfrm>
                  <a:off x="840734" y="899787"/>
                  <a:ext cx="1524" cy="1405"/>
                </a:xfrm>
                <a:custGeom>
                  <a:avLst/>
                  <a:gdLst>
                    <a:gd name="connsiteX0" fmla="*/ 0 w 1524"/>
                    <a:gd name="connsiteY0" fmla="*/ 703 h 1405"/>
                    <a:gd name="connsiteX1" fmla="*/ 769 w 1524"/>
                    <a:gd name="connsiteY1" fmla="*/ 0 h 1405"/>
                    <a:gd name="connsiteX2" fmla="*/ 1525 w 1524"/>
                    <a:gd name="connsiteY2" fmla="*/ 703 h 1405"/>
                    <a:gd name="connsiteX3" fmla="*/ 769 w 1524"/>
                    <a:gd name="connsiteY3" fmla="*/ 1406 h 1405"/>
                    <a:gd name="connsiteX4" fmla="*/ 0 w 1524"/>
                    <a:gd name="connsiteY4" fmla="*/ 703 h 1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4" h="1405">
                      <a:moveTo>
                        <a:pt x="0" y="703"/>
                      </a:moveTo>
                      <a:cubicBezTo>
                        <a:pt x="0" y="292"/>
                        <a:pt x="318" y="0"/>
                        <a:pt x="769" y="0"/>
                      </a:cubicBezTo>
                      <a:cubicBezTo>
                        <a:pt x="1220" y="0"/>
                        <a:pt x="1525" y="292"/>
                        <a:pt x="1525" y="703"/>
                      </a:cubicBezTo>
                      <a:cubicBezTo>
                        <a:pt x="1525" y="1101"/>
                        <a:pt x="1246" y="1406"/>
                        <a:pt x="769" y="1406"/>
                      </a:cubicBezTo>
                      <a:cubicBezTo>
                        <a:pt x="318" y="1406"/>
                        <a:pt x="0" y="1101"/>
                        <a:pt x="0" y="703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8" name="任意多边形: 形状 807">
                  <a:extLst>
                    <a:ext uri="{FF2B5EF4-FFF2-40B4-BE49-F238E27FC236}">
                      <a16:creationId xmlns:a16="http://schemas.microsoft.com/office/drawing/2014/main" id="{A5863DEC-BAD3-661D-0E4C-99CDDBD82C7A}"/>
                    </a:ext>
                  </a:extLst>
                </p:cNvPr>
                <p:cNvSpPr/>
                <p:nvPr/>
              </p:nvSpPr>
              <p:spPr>
                <a:xfrm>
                  <a:off x="846356" y="893595"/>
                  <a:ext cx="6311" cy="7597"/>
                </a:xfrm>
                <a:custGeom>
                  <a:avLst/>
                  <a:gdLst>
                    <a:gd name="connsiteX0" fmla="*/ 1114 w 6311"/>
                    <a:gd name="connsiteY0" fmla="*/ 0 h 7597"/>
                    <a:gd name="connsiteX1" fmla="*/ 1114 w 6311"/>
                    <a:gd name="connsiteY1" fmla="*/ 4415 h 7597"/>
                    <a:gd name="connsiteX2" fmla="*/ 3116 w 6311"/>
                    <a:gd name="connsiteY2" fmla="*/ 6802 h 7597"/>
                    <a:gd name="connsiteX3" fmla="*/ 5198 w 6311"/>
                    <a:gd name="connsiteY3" fmla="*/ 4415 h 7597"/>
                    <a:gd name="connsiteX4" fmla="*/ 5198 w 6311"/>
                    <a:gd name="connsiteY4" fmla="*/ 0 h 7597"/>
                    <a:gd name="connsiteX5" fmla="*/ 6311 w 6311"/>
                    <a:gd name="connsiteY5" fmla="*/ 0 h 7597"/>
                    <a:gd name="connsiteX6" fmla="*/ 6311 w 6311"/>
                    <a:gd name="connsiteY6" fmla="*/ 4362 h 7597"/>
                    <a:gd name="connsiteX7" fmla="*/ 3076 w 6311"/>
                    <a:gd name="connsiteY7" fmla="*/ 7598 h 7597"/>
                    <a:gd name="connsiteX8" fmla="*/ 0 w 6311"/>
                    <a:gd name="connsiteY8" fmla="*/ 4402 h 7597"/>
                    <a:gd name="connsiteX9" fmla="*/ 0 w 6311"/>
                    <a:gd name="connsiteY9" fmla="*/ 0 h 7597"/>
                    <a:gd name="connsiteX10" fmla="*/ 1114 w 6311"/>
                    <a:gd name="connsiteY10" fmla="*/ 0 h 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11" h="7597">
                      <a:moveTo>
                        <a:pt x="1114" y="0"/>
                      </a:moveTo>
                      <a:lnTo>
                        <a:pt x="1114" y="4415"/>
                      </a:lnTo>
                      <a:cubicBezTo>
                        <a:pt x="1114" y="6086"/>
                        <a:pt x="1962" y="6802"/>
                        <a:pt x="3116" y="6802"/>
                      </a:cubicBezTo>
                      <a:cubicBezTo>
                        <a:pt x="4389" y="6802"/>
                        <a:pt x="5198" y="6073"/>
                        <a:pt x="5198" y="4415"/>
                      </a:cubicBezTo>
                      <a:lnTo>
                        <a:pt x="5198" y="0"/>
                      </a:lnTo>
                      <a:lnTo>
                        <a:pt x="6311" y="0"/>
                      </a:lnTo>
                      <a:lnTo>
                        <a:pt x="6311" y="4362"/>
                      </a:lnTo>
                      <a:cubicBezTo>
                        <a:pt x="6311" y="6656"/>
                        <a:pt x="4932" y="7598"/>
                        <a:pt x="3076" y="7598"/>
                      </a:cubicBezTo>
                      <a:cubicBezTo>
                        <a:pt x="1326" y="7598"/>
                        <a:pt x="0" y="6723"/>
                        <a:pt x="0" y="4402"/>
                      </a:cubicBezTo>
                      <a:lnTo>
                        <a:pt x="0" y="0"/>
                      </a:lnTo>
                      <a:lnTo>
                        <a:pt x="111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09" name="任意多边形: 形状 808">
                  <a:extLst>
                    <a:ext uri="{FF2B5EF4-FFF2-40B4-BE49-F238E27FC236}">
                      <a16:creationId xmlns:a16="http://schemas.microsoft.com/office/drawing/2014/main" id="{738286B3-AD97-B26F-205E-196CF05F8B64}"/>
                    </a:ext>
                  </a:extLst>
                </p:cNvPr>
                <p:cNvSpPr/>
                <p:nvPr/>
              </p:nvSpPr>
              <p:spPr>
                <a:xfrm>
                  <a:off x="853609" y="895836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83 h 5237"/>
                    <a:gd name="connsiteX1" fmla="*/ 0 w 4441"/>
                    <a:gd name="connsiteY1" fmla="*/ 583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83 h 5237"/>
                    <a:gd name="connsiteX5" fmla="*/ 2612 w 4441"/>
                    <a:gd name="connsiteY5" fmla="*/ 583 h 5237"/>
                    <a:gd name="connsiteX6" fmla="*/ 2612 w 4441"/>
                    <a:gd name="connsiteY6" fmla="*/ 5237 h 5237"/>
                    <a:gd name="connsiteX7" fmla="*/ 1830 w 4441"/>
                    <a:gd name="connsiteY7" fmla="*/ 5237 h 5237"/>
                    <a:gd name="connsiteX8" fmla="*/ 1830 w 4441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612" y="583"/>
                      </a:lnTo>
                      <a:lnTo>
                        <a:pt x="2612" y="5237"/>
                      </a:lnTo>
                      <a:lnTo>
                        <a:pt x="1830" y="5237"/>
                      </a:lnTo>
                      <a:lnTo>
                        <a:pt x="1830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0" name="任意多边形: 形状 809">
                  <a:extLst>
                    <a:ext uri="{FF2B5EF4-FFF2-40B4-BE49-F238E27FC236}">
                      <a16:creationId xmlns:a16="http://schemas.microsoft.com/office/drawing/2014/main" id="{D11F0A43-0807-BE5E-F022-89D0C95F915B}"/>
                    </a:ext>
                  </a:extLst>
                </p:cNvPr>
                <p:cNvSpPr/>
                <p:nvPr/>
              </p:nvSpPr>
              <p:spPr>
                <a:xfrm>
                  <a:off x="861405" y="895849"/>
                  <a:ext cx="3381" cy="5224"/>
                </a:xfrm>
                <a:custGeom>
                  <a:avLst/>
                  <a:gdLst>
                    <a:gd name="connsiteX0" fmla="*/ 3116 w 3381"/>
                    <a:gd name="connsiteY0" fmla="*/ 2771 h 5224"/>
                    <a:gd name="connsiteX1" fmla="*/ 782 w 3381"/>
                    <a:gd name="connsiteY1" fmla="*/ 2771 h 5224"/>
                    <a:gd name="connsiteX2" fmla="*/ 782 w 3381"/>
                    <a:gd name="connsiteY2" fmla="*/ 4667 h 5224"/>
                    <a:gd name="connsiteX3" fmla="*/ 3381 w 3381"/>
                    <a:gd name="connsiteY3" fmla="*/ 4667 h 5224"/>
                    <a:gd name="connsiteX4" fmla="*/ 3381 w 3381"/>
                    <a:gd name="connsiteY4" fmla="*/ 5224 h 5224"/>
                    <a:gd name="connsiteX5" fmla="*/ 0 w 3381"/>
                    <a:gd name="connsiteY5" fmla="*/ 5224 h 5224"/>
                    <a:gd name="connsiteX6" fmla="*/ 0 w 3381"/>
                    <a:gd name="connsiteY6" fmla="*/ 0 h 5224"/>
                    <a:gd name="connsiteX7" fmla="*/ 3249 w 3381"/>
                    <a:gd name="connsiteY7" fmla="*/ 0 h 5224"/>
                    <a:gd name="connsiteX8" fmla="*/ 3249 w 3381"/>
                    <a:gd name="connsiteY8" fmla="*/ 570 h 5224"/>
                    <a:gd name="connsiteX9" fmla="*/ 782 w 3381"/>
                    <a:gd name="connsiteY9" fmla="*/ 570 h 5224"/>
                    <a:gd name="connsiteX10" fmla="*/ 782 w 3381"/>
                    <a:gd name="connsiteY10" fmla="*/ 2214 h 5224"/>
                    <a:gd name="connsiteX11" fmla="*/ 3116 w 3381"/>
                    <a:gd name="connsiteY11" fmla="*/ 2214 h 5224"/>
                    <a:gd name="connsiteX12" fmla="*/ 3116 w 3381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81" h="5224">
                      <a:moveTo>
                        <a:pt x="3116" y="2771"/>
                      </a:moveTo>
                      <a:lnTo>
                        <a:pt x="782" y="2771"/>
                      </a:lnTo>
                      <a:lnTo>
                        <a:pt x="782" y="4667"/>
                      </a:lnTo>
                      <a:lnTo>
                        <a:pt x="3381" y="4667"/>
                      </a:lnTo>
                      <a:lnTo>
                        <a:pt x="3381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82" y="570"/>
                      </a:lnTo>
                      <a:lnTo>
                        <a:pt x="782" y="2214"/>
                      </a:lnTo>
                      <a:lnTo>
                        <a:pt x="3116" y="2214"/>
                      </a:lnTo>
                      <a:lnTo>
                        <a:pt x="3116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1" name="任意多边形: 形状 810">
                  <a:extLst>
                    <a:ext uri="{FF2B5EF4-FFF2-40B4-BE49-F238E27FC236}">
                      <a16:creationId xmlns:a16="http://schemas.microsoft.com/office/drawing/2014/main" id="{E065B178-6374-9356-6CBB-4FE4C808DA04}"/>
                    </a:ext>
                  </a:extLst>
                </p:cNvPr>
                <p:cNvSpPr/>
                <p:nvPr/>
              </p:nvSpPr>
              <p:spPr>
                <a:xfrm>
                  <a:off x="865794" y="895849"/>
                  <a:ext cx="4494" cy="5237"/>
                </a:xfrm>
                <a:custGeom>
                  <a:avLst/>
                  <a:gdLst>
                    <a:gd name="connsiteX0" fmla="*/ 0 w 4494"/>
                    <a:gd name="connsiteY0" fmla="*/ 5224 h 5237"/>
                    <a:gd name="connsiteX1" fmla="*/ 0 w 4494"/>
                    <a:gd name="connsiteY1" fmla="*/ 0 h 5237"/>
                    <a:gd name="connsiteX2" fmla="*/ 849 w 4494"/>
                    <a:gd name="connsiteY2" fmla="*/ 0 h 5237"/>
                    <a:gd name="connsiteX3" fmla="*/ 2771 w 4494"/>
                    <a:gd name="connsiteY3" fmla="*/ 2639 h 5237"/>
                    <a:gd name="connsiteX4" fmla="*/ 3845 w 4494"/>
                    <a:gd name="connsiteY4" fmla="*/ 4349 h 5237"/>
                    <a:gd name="connsiteX5" fmla="*/ 3859 w 4494"/>
                    <a:gd name="connsiteY5" fmla="*/ 4349 h 5237"/>
                    <a:gd name="connsiteX6" fmla="*/ 3766 w 4494"/>
                    <a:gd name="connsiteY6" fmla="*/ 2188 h 5237"/>
                    <a:gd name="connsiteX7" fmla="*/ 3766 w 4494"/>
                    <a:gd name="connsiteY7" fmla="*/ 0 h 5237"/>
                    <a:gd name="connsiteX8" fmla="*/ 4495 w 4494"/>
                    <a:gd name="connsiteY8" fmla="*/ 0 h 5237"/>
                    <a:gd name="connsiteX9" fmla="*/ 4495 w 4494"/>
                    <a:gd name="connsiteY9" fmla="*/ 5224 h 5237"/>
                    <a:gd name="connsiteX10" fmla="*/ 3713 w 4494"/>
                    <a:gd name="connsiteY10" fmla="*/ 5224 h 5237"/>
                    <a:gd name="connsiteX11" fmla="*/ 1817 w 4494"/>
                    <a:gd name="connsiteY11" fmla="*/ 2572 h 5237"/>
                    <a:gd name="connsiteX12" fmla="*/ 689 w 4494"/>
                    <a:gd name="connsiteY12" fmla="*/ 822 h 5237"/>
                    <a:gd name="connsiteX13" fmla="*/ 663 w 4494"/>
                    <a:gd name="connsiteY13" fmla="*/ 835 h 5237"/>
                    <a:gd name="connsiteX14" fmla="*/ 729 w 4494"/>
                    <a:gd name="connsiteY14" fmla="*/ 3010 h 5237"/>
                    <a:gd name="connsiteX15" fmla="*/ 729 w 4494"/>
                    <a:gd name="connsiteY15" fmla="*/ 5237 h 5237"/>
                    <a:gd name="connsiteX16" fmla="*/ 0 w 4494"/>
                    <a:gd name="connsiteY16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94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849" y="0"/>
                      </a:lnTo>
                      <a:lnTo>
                        <a:pt x="2771" y="2639"/>
                      </a:lnTo>
                      <a:cubicBezTo>
                        <a:pt x="3222" y="3249"/>
                        <a:pt x="3567" y="3805"/>
                        <a:pt x="3845" y="4349"/>
                      </a:cubicBezTo>
                      <a:lnTo>
                        <a:pt x="3859" y="4349"/>
                      </a:lnTo>
                      <a:cubicBezTo>
                        <a:pt x="3792" y="3646"/>
                        <a:pt x="3766" y="3010"/>
                        <a:pt x="3766" y="2188"/>
                      </a:cubicBezTo>
                      <a:lnTo>
                        <a:pt x="3766" y="0"/>
                      </a:lnTo>
                      <a:lnTo>
                        <a:pt x="4495" y="0"/>
                      </a:lnTo>
                      <a:lnTo>
                        <a:pt x="4495" y="5224"/>
                      </a:lnTo>
                      <a:lnTo>
                        <a:pt x="3713" y="5224"/>
                      </a:lnTo>
                      <a:lnTo>
                        <a:pt x="1817" y="2572"/>
                      </a:lnTo>
                      <a:cubicBezTo>
                        <a:pt x="1392" y="1989"/>
                        <a:pt x="994" y="1392"/>
                        <a:pt x="689" y="822"/>
                      </a:cubicBezTo>
                      <a:lnTo>
                        <a:pt x="663" y="835"/>
                      </a:lnTo>
                      <a:cubicBezTo>
                        <a:pt x="716" y="1498"/>
                        <a:pt x="729" y="2135"/>
                        <a:pt x="729" y="3010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2" name="任意多边形: 形状 811">
                  <a:extLst>
                    <a:ext uri="{FF2B5EF4-FFF2-40B4-BE49-F238E27FC236}">
                      <a16:creationId xmlns:a16="http://schemas.microsoft.com/office/drawing/2014/main" id="{822D4CBD-1DC4-5484-6C4A-AAC641394061}"/>
                    </a:ext>
                  </a:extLst>
                </p:cNvPr>
                <p:cNvSpPr/>
                <p:nvPr/>
              </p:nvSpPr>
              <p:spPr>
                <a:xfrm>
                  <a:off x="871642" y="895836"/>
                  <a:ext cx="769" cy="5224"/>
                </a:xfrm>
                <a:custGeom>
                  <a:avLst/>
                  <a:gdLst>
                    <a:gd name="connsiteX0" fmla="*/ 769 w 769"/>
                    <a:gd name="connsiteY0" fmla="*/ 0 h 5224"/>
                    <a:gd name="connsiteX1" fmla="*/ 769 w 769"/>
                    <a:gd name="connsiteY1" fmla="*/ 5224 h 5224"/>
                    <a:gd name="connsiteX2" fmla="*/ 0 w 769"/>
                    <a:gd name="connsiteY2" fmla="*/ 5224 h 5224"/>
                    <a:gd name="connsiteX3" fmla="*/ 0 w 769"/>
                    <a:gd name="connsiteY3" fmla="*/ 0 h 5224"/>
                    <a:gd name="connsiteX4" fmla="*/ 769 w 769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24">
                      <a:moveTo>
                        <a:pt x="769" y="0"/>
                      </a:moveTo>
                      <a:lnTo>
                        <a:pt x="76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3" name="任意多边形: 形状 812">
                  <a:extLst>
                    <a:ext uri="{FF2B5EF4-FFF2-40B4-BE49-F238E27FC236}">
                      <a16:creationId xmlns:a16="http://schemas.microsoft.com/office/drawing/2014/main" id="{27FBE166-66E8-1143-7BD0-900665C61952}"/>
                    </a:ext>
                  </a:extLst>
                </p:cNvPr>
                <p:cNvSpPr/>
                <p:nvPr/>
              </p:nvSpPr>
              <p:spPr>
                <a:xfrm>
                  <a:off x="873591" y="895849"/>
                  <a:ext cx="6139" cy="5224"/>
                </a:xfrm>
                <a:custGeom>
                  <a:avLst/>
                  <a:gdLst>
                    <a:gd name="connsiteX0" fmla="*/ 5224 w 6139"/>
                    <a:gd name="connsiteY0" fmla="*/ 2917 h 5224"/>
                    <a:gd name="connsiteX1" fmla="*/ 5131 w 6139"/>
                    <a:gd name="connsiteY1" fmla="*/ 663 h 5224"/>
                    <a:gd name="connsiteX2" fmla="*/ 5118 w 6139"/>
                    <a:gd name="connsiteY2" fmla="*/ 663 h 5224"/>
                    <a:gd name="connsiteX3" fmla="*/ 4349 w 6139"/>
                    <a:gd name="connsiteY3" fmla="*/ 2652 h 5224"/>
                    <a:gd name="connsiteX4" fmla="*/ 3288 w 6139"/>
                    <a:gd name="connsiteY4" fmla="*/ 5198 h 5224"/>
                    <a:gd name="connsiteX5" fmla="*/ 2705 w 6139"/>
                    <a:gd name="connsiteY5" fmla="*/ 5198 h 5224"/>
                    <a:gd name="connsiteX6" fmla="*/ 1737 w 6139"/>
                    <a:gd name="connsiteY6" fmla="*/ 2705 h 5224"/>
                    <a:gd name="connsiteX7" fmla="*/ 1034 w 6139"/>
                    <a:gd name="connsiteY7" fmla="*/ 663 h 5224"/>
                    <a:gd name="connsiteX8" fmla="*/ 1021 w 6139"/>
                    <a:gd name="connsiteY8" fmla="*/ 663 h 5224"/>
                    <a:gd name="connsiteX9" fmla="*/ 902 w 6139"/>
                    <a:gd name="connsiteY9" fmla="*/ 2983 h 5224"/>
                    <a:gd name="connsiteX10" fmla="*/ 743 w 6139"/>
                    <a:gd name="connsiteY10" fmla="*/ 5224 h 5224"/>
                    <a:gd name="connsiteX11" fmla="*/ 0 w 6139"/>
                    <a:gd name="connsiteY11" fmla="*/ 5224 h 5224"/>
                    <a:gd name="connsiteX12" fmla="*/ 424 w 6139"/>
                    <a:gd name="connsiteY12" fmla="*/ 0 h 5224"/>
                    <a:gd name="connsiteX13" fmla="*/ 1419 w 6139"/>
                    <a:gd name="connsiteY13" fmla="*/ 0 h 5224"/>
                    <a:gd name="connsiteX14" fmla="*/ 2440 w 6139"/>
                    <a:gd name="connsiteY14" fmla="*/ 2519 h 5224"/>
                    <a:gd name="connsiteX15" fmla="*/ 3050 w 6139"/>
                    <a:gd name="connsiteY15" fmla="*/ 4283 h 5224"/>
                    <a:gd name="connsiteX16" fmla="*/ 3063 w 6139"/>
                    <a:gd name="connsiteY16" fmla="*/ 4283 h 5224"/>
                    <a:gd name="connsiteX17" fmla="*/ 3699 w 6139"/>
                    <a:gd name="connsiteY17" fmla="*/ 2519 h 5224"/>
                    <a:gd name="connsiteX18" fmla="*/ 4773 w 6139"/>
                    <a:gd name="connsiteY18" fmla="*/ 0 h 5224"/>
                    <a:gd name="connsiteX19" fmla="*/ 5768 w 6139"/>
                    <a:gd name="connsiteY19" fmla="*/ 0 h 5224"/>
                    <a:gd name="connsiteX20" fmla="*/ 6139 w 6139"/>
                    <a:gd name="connsiteY20" fmla="*/ 5224 h 5224"/>
                    <a:gd name="connsiteX21" fmla="*/ 5383 w 6139"/>
                    <a:gd name="connsiteY21" fmla="*/ 5224 h 5224"/>
                    <a:gd name="connsiteX22" fmla="*/ 5224 w 6139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39" h="5224">
                      <a:moveTo>
                        <a:pt x="5224" y="2917"/>
                      </a:moveTo>
                      <a:cubicBezTo>
                        <a:pt x="5184" y="2188"/>
                        <a:pt x="5131" y="1313"/>
                        <a:pt x="5131" y="663"/>
                      </a:cubicBezTo>
                      <a:lnTo>
                        <a:pt x="5118" y="663"/>
                      </a:lnTo>
                      <a:cubicBezTo>
                        <a:pt x="4906" y="1273"/>
                        <a:pt x="4654" y="1936"/>
                        <a:pt x="4349" y="2652"/>
                      </a:cubicBezTo>
                      <a:lnTo>
                        <a:pt x="3288" y="5198"/>
                      </a:lnTo>
                      <a:lnTo>
                        <a:pt x="2705" y="5198"/>
                      </a:lnTo>
                      <a:lnTo>
                        <a:pt x="1737" y="2705"/>
                      </a:lnTo>
                      <a:cubicBezTo>
                        <a:pt x="1459" y="1962"/>
                        <a:pt x="1193" y="1299"/>
                        <a:pt x="1034" y="663"/>
                      </a:cubicBezTo>
                      <a:lnTo>
                        <a:pt x="1021" y="663"/>
                      </a:lnTo>
                      <a:cubicBezTo>
                        <a:pt x="994" y="1313"/>
                        <a:pt x="968" y="2201"/>
                        <a:pt x="902" y="2983"/>
                      </a:cubicBezTo>
                      <a:lnTo>
                        <a:pt x="743" y="5224"/>
                      </a:lnTo>
                      <a:lnTo>
                        <a:pt x="0" y="5224"/>
                      </a:lnTo>
                      <a:lnTo>
                        <a:pt x="424" y="0"/>
                      </a:lnTo>
                      <a:lnTo>
                        <a:pt x="1419" y="0"/>
                      </a:lnTo>
                      <a:lnTo>
                        <a:pt x="2440" y="2519"/>
                      </a:lnTo>
                      <a:cubicBezTo>
                        <a:pt x="2692" y="3169"/>
                        <a:pt x="2904" y="3739"/>
                        <a:pt x="3050" y="4283"/>
                      </a:cubicBezTo>
                      <a:lnTo>
                        <a:pt x="3063" y="4283"/>
                      </a:lnTo>
                      <a:cubicBezTo>
                        <a:pt x="3222" y="3752"/>
                        <a:pt x="3434" y="3182"/>
                        <a:pt x="3699" y="2519"/>
                      </a:cubicBezTo>
                      <a:lnTo>
                        <a:pt x="4773" y="0"/>
                      </a:lnTo>
                      <a:lnTo>
                        <a:pt x="5768" y="0"/>
                      </a:lnTo>
                      <a:lnTo>
                        <a:pt x="6139" y="5224"/>
                      </a:lnTo>
                      <a:lnTo>
                        <a:pt x="5383" y="5224"/>
                      </a:lnTo>
                      <a:lnTo>
                        <a:pt x="5224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4" name="任意多边形: 形状 813">
                  <a:extLst>
                    <a:ext uri="{FF2B5EF4-FFF2-40B4-BE49-F238E27FC236}">
                      <a16:creationId xmlns:a16="http://schemas.microsoft.com/office/drawing/2014/main" id="{C2718F36-83DB-76B9-DFDB-980C4EE1040B}"/>
                    </a:ext>
                  </a:extLst>
                </p:cNvPr>
                <p:cNvSpPr/>
                <p:nvPr/>
              </p:nvSpPr>
              <p:spPr>
                <a:xfrm>
                  <a:off x="883151" y="895849"/>
                  <a:ext cx="5025" cy="5224"/>
                </a:xfrm>
                <a:custGeom>
                  <a:avLst/>
                  <a:gdLst>
                    <a:gd name="connsiteX0" fmla="*/ 1432 w 5025"/>
                    <a:gd name="connsiteY0" fmla="*/ 3580 h 5224"/>
                    <a:gd name="connsiteX1" fmla="*/ 796 w 5025"/>
                    <a:gd name="connsiteY1" fmla="*/ 5224 h 5224"/>
                    <a:gd name="connsiteX2" fmla="*/ 0 w 5025"/>
                    <a:gd name="connsiteY2" fmla="*/ 5224 h 5224"/>
                    <a:gd name="connsiteX3" fmla="*/ 2042 w 5025"/>
                    <a:gd name="connsiteY3" fmla="*/ 0 h 5224"/>
                    <a:gd name="connsiteX4" fmla="*/ 2970 w 5025"/>
                    <a:gd name="connsiteY4" fmla="*/ 0 h 5224"/>
                    <a:gd name="connsiteX5" fmla="*/ 5025 w 5025"/>
                    <a:gd name="connsiteY5" fmla="*/ 5224 h 5224"/>
                    <a:gd name="connsiteX6" fmla="*/ 4190 w 5025"/>
                    <a:gd name="connsiteY6" fmla="*/ 5224 h 5224"/>
                    <a:gd name="connsiteX7" fmla="*/ 3554 w 5025"/>
                    <a:gd name="connsiteY7" fmla="*/ 3580 h 5224"/>
                    <a:gd name="connsiteX8" fmla="*/ 1432 w 5025"/>
                    <a:gd name="connsiteY8" fmla="*/ 3580 h 5224"/>
                    <a:gd name="connsiteX9" fmla="*/ 3394 w 5025"/>
                    <a:gd name="connsiteY9" fmla="*/ 3050 h 5224"/>
                    <a:gd name="connsiteX10" fmla="*/ 2824 w 5025"/>
                    <a:gd name="connsiteY10" fmla="*/ 1538 h 5224"/>
                    <a:gd name="connsiteX11" fmla="*/ 2506 w 5025"/>
                    <a:gd name="connsiteY11" fmla="*/ 583 h 5224"/>
                    <a:gd name="connsiteX12" fmla="*/ 2493 w 5025"/>
                    <a:gd name="connsiteY12" fmla="*/ 583 h 5224"/>
                    <a:gd name="connsiteX13" fmla="*/ 2188 w 5025"/>
                    <a:gd name="connsiteY13" fmla="*/ 1525 h 5224"/>
                    <a:gd name="connsiteX14" fmla="*/ 1591 w 5025"/>
                    <a:gd name="connsiteY14" fmla="*/ 3050 h 5224"/>
                    <a:gd name="connsiteX15" fmla="*/ 3394 w 5025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" h="5224">
                      <a:moveTo>
                        <a:pt x="1432" y="3580"/>
                      </a:moveTo>
                      <a:lnTo>
                        <a:pt x="796" y="5224"/>
                      </a:lnTo>
                      <a:lnTo>
                        <a:pt x="0" y="5224"/>
                      </a:lnTo>
                      <a:lnTo>
                        <a:pt x="2042" y="0"/>
                      </a:lnTo>
                      <a:lnTo>
                        <a:pt x="2970" y="0"/>
                      </a:lnTo>
                      <a:lnTo>
                        <a:pt x="5025" y="5224"/>
                      </a:lnTo>
                      <a:lnTo>
                        <a:pt x="4190" y="5224"/>
                      </a:lnTo>
                      <a:lnTo>
                        <a:pt x="3554" y="3580"/>
                      </a:lnTo>
                      <a:lnTo>
                        <a:pt x="1432" y="3580"/>
                      </a:lnTo>
                      <a:close/>
                      <a:moveTo>
                        <a:pt x="3394" y="3050"/>
                      </a:moveTo>
                      <a:lnTo>
                        <a:pt x="2824" y="1538"/>
                      </a:lnTo>
                      <a:cubicBezTo>
                        <a:pt x="2692" y="1207"/>
                        <a:pt x="2599" y="888"/>
                        <a:pt x="2506" y="583"/>
                      </a:cubicBezTo>
                      <a:lnTo>
                        <a:pt x="2493" y="583"/>
                      </a:lnTo>
                      <a:cubicBezTo>
                        <a:pt x="2400" y="888"/>
                        <a:pt x="2294" y="1220"/>
                        <a:pt x="2188" y="1525"/>
                      </a:cubicBezTo>
                      <a:lnTo>
                        <a:pt x="1591" y="3050"/>
                      </a:lnTo>
                      <a:lnTo>
                        <a:pt x="3394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5" name="任意多边形: 形状 814">
                  <a:extLst>
                    <a:ext uri="{FF2B5EF4-FFF2-40B4-BE49-F238E27FC236}">
                      <a16:creationId xmlns:a16="http://schemas.microsoft.com/office/drawing/2014/main" id="{7B0B7009-AE75-8D9B-99AF-41DB0B011D35}"/>
                    </a:ext>
                  </a:extLst>
                </p:cNvPr>
                <p:cNvSpPr/>
                <p:nvPr/>
              </p:nvSpPr>
              <p:spPr>
                <a:xfrm>
                  <a:off x="889038" y="895796"/>
                  <a:ext cx="4919" cy="5317"/>
                </a:xfrm>
                <a:custGeom>
                  <a:avLst/>
                  <a:gdLst>
                    <a:gd name="connsiteX0" fmla="*/ 13 w 4919"/>
                    <a:gd name="connsiteY0" fmla="*/ 119 h 5317"/>
                    <a:gd name="connsiteX1" fmla="*/ 1657 w 4919"/>
                    <a:gd name="connsiteY1" fmla="*/ 0 h 5317"/>
                    <a:gd name="connsiteX2" fmla="*/ 4084 w 4919"/>
                    <a:gd name="connsiteY2" fmla="*/ 650 h 5317"/>
                    <a:gd name="connsiteX3" fmla="*/ 4919 w 4919"/>
                    <a:gd name="connsiteY3" fmla="*/ 2546 h 5317"/>
                    <a:gd name="connsiteX4" fmla="*/ 4057 w 4919"/>
                    <a:gd name="connsiteY4" fmla="*/ 4561 h 5317"/>
                    <a:gd name="connsiteX5" fmla="*/ 1405 w 4919"/>
                    <a:gd name="connsiteY5" fmla="*/ 5317 h 5317"/>
                    <a:gd name="connsiteX6" fmla="*/ 0 w 4919"/>
                    <a:gd name="connsiteY6" fmla="*/ 5264 h 5317"/>
                    <a:gd name="connsiteX7" fmla="*/ 0 w 4919"/>
                    <a:gd name="connsiteY7" fmla="*/ 119 h 5317"/>
                    <a:gd name="connsiteX8" fmla="*/ 796 w 4919"/>
                    <a:gd name="connsiteY8" fmla="*/ 4747 h 5317"/>
                    <a:gd name="connsiteX9" fmla="*/ 1578 w 4919"/>
                    <a:gd name="connsiteY9" fmla="*/ 4760 h 5317"/>
                    <a:gd name="connsiteX10" fmla="*/ 4150 w 4919"/>
                    <a:gd name="connsiteY10" fmla="*/ 2546 h 5317"/>
                    <a:gd name="connsiteX11" fmla="*/ 1710 w 4919"/>
                    <a:gd name="connsiteY11" fmla="*/ 530 h 5317"/>
                    <a:gd name="connsiteX12" fmla="*/ 809 w 4919"/>
                    <a:gd name="connsiteY12" fmla="*/ 610 h 5317"/>
                    <a:gd name="connsiteX13" fmla="*/ 809 w 4919"/>
                    <a:gd name="connsiteY13" fmla="*/ 4747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19" h="5317">
                      <a:moveTo>
                        <a:pt x="13" y="119"/>
                      </a:moveTo>
                      <a:cubicBezTo>
                        <a:pt x="477" y="53"/>
                        <a:pt x="1061" y="0"/>
                        <a:pt x="1657" y="0"/>
                      </a:cubicBezTo>
                      <a:cubicBezTo>
                        <a:pt x="2771" y="0"/>
                        <a:pt x="3567" y="225"/>
                        <a:pt x="4084" y="650"/>
                      </a:cubicBezTo>
                      <a:cubicBezTo>
                        <a:pt x="4614" y="1074"/>
                        <a:pt x="4919" y="1697"/>
                        <a:pt x="4919" y="2546"/>
                      </a:cubicBezTo>
                      <a:cubicBezTo>
                        <a:pt x="4919" y="3394"/>
                        <a:pt x="4628" y="4084"/>
                        <a:pt x="4057" y="4561"/>
                      </a:cubicBezTo>
                      <a:cubicBezTo>
                        <a:pt x="3487" y="5065"/>
                        <a:pt x="2572" y="5317"/>
                        <a:pt x="1405" y="5317"/>
                      </a:cubicBezTo>
                      <a:cubicBezTo>
                        <a:pt x="849" y="5317"/>
                        <a:pt x="385" y="5290"/>
                        <a:pt x="0" y="5264"/>
                      </a:cubicBezTo>
                      <a:lnTo>
                        <a:pt x="0" y="119"/>
                      </a:lnTo>
                      <a:close/>
                      <a:moveTo>
                        <a:pt x="796" y="4747"/>
                      </a:moveTo>
                      <a:cubicBezTo>
                        <a:pt x="994" y="4760"/>
                        <a:pt x="1273" y="4760"/>
                        <a:pt x="1578" y="4760"/>
                      </a:cubicBezTo>
                      <a:cubicBezTo>
                        <a:pt x="3235" y="4760"/>
                        <a:pt x="4150" y="3965"/>
                        <a:pt x="4150" y="2546"/>
                      </a:cubicBezTo>
                      <a:cubicBezTo>
                        <a:pt x="4150" y="1313"/>
                        <a:pt x="3355" y="530"/>
                        <a:pt x="1710" y="530"/>
                      </a:cubicBezTo>
                      <a:cubicBezTo>
                        <a:pt x="1313" y="530"/>
                        <a:pt x="1008" y="557"/>
                        <a:pt x="809" y="610"/>
                      </a:cubicBezTo>
                      <a:lnTo>
                        <a:pt x="809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6" name="任意多边形: 形状 815">
                  <a:extLst>
                    <a:ext uri="{FF2B5EF4-FFF2-40B4-BE49-F238E27FC236}">
                      <a16:creationId xmlns:a16="http://schemas.microsoft.com/office/drawing/2014/main" id="{823FD572-675D-51E8-4861-160B6C262406}"/>
                    </a:ext>
                  </a:extLst>
                </p:cNvPr>
                <p:cNvSpPr/>
                <p:nvPr/>
              </p:nvSpPr>
              <p:spPr>
                <a:xfrm>
                  <a:off x="897524" y="895849"/>
                  <a:ext cx="6099" cy="5224"/>
                </a:xfrm>
                <a:custGeom>
                  <a:avLst/>
                  <a:gdLst>
                    <a:gd name="connsiteX0" fmla="*/ 5198 w 6099"/>
                    <a:gd name="connsiteY0" fmla="*/ 2917 h 5224"/>
                    <a:gd name="connsiteX1" fmla="*/ 5105 w 6099"/>
                    <a:gd name="connsiteY1" fmla="*/ 663 h 5224"/>
                    <a:gd name="connsiteX2" fmla="*/ 5092 w 6099"/>
                    <a:gd name="connsiteY2" fmla="*/ 663 h 5224"/>
                    <a:gd name="connsiteX3" fmla="*/ 4336 w 6099"/>
                    <a:gd name="connsiteY3" fmla="*/ 2652 h 5224"/>
                    <a:gd name="connsiteX4" fmla="*/ 3262 w 6099"/>
                    <a:gd name="connsiteY4" fmla="*/ 5198 h 5224"/>
                    <a:gd name="connsiteX5" fmla="*/ 2678 w 6099"/>
                    <a:gd name="connsiteY5" fmla="*/ 5198 h 5224"/>
                    <a:gd name="connsiteX6" fmla="*/ 1710 w 6099"/>
                    <a:gd name="connsiteY6" fmla="*/ 2705 h 5224"/>
                    <a:gd name="connsiteX7" fmla="*/ 1008 w 6099"/>
                    <a:gd name="connsiteY7" fmla="*/ 663 h 5224"/>
                    <a:gd name="connsiteX8" fmla="*/ 994 w 6099"/>
                    <a:gd name="connsiteY8" fmla="*/ 663 h 5224"/>
                    <a:gd name="connsiteX9" fmla="*/ 875 w 6099"/>
                    <a:gd name="connsiteY9" fmla="*/ 2983 h 5224"/>
                    <a:gd name="connsiteX10" fmla="*/ 729 w 6099"/>
                    <a:gd name="connsiteY10" fmla="*/ 5224 h 5224"/>
                    <a:gd name="connsiteX11" fmla="*/ 0 w 6099"/>
                    <a:gd name="connsiteY11" fmla="*/ 5224 h 5224"/>
                    <a:gd name="connsiteX12" fmla="*/ 411 w 6099"/>
                    <a:gd name="connsiteY12" fmla="*/ 0 h 5224"/>
                    <a:gd name="connsiteX13" fmla="*/ 1392 w 6099"/>
                    <a:gd name="connsiteY13" fmla="*/ 0 h 5224"/>
                    <a:gd name="connsiteX14" fmla="*/ 2413 w 6099"/>
                    <a:gd name="connsiteY14" fmla="*/ 2519 h 5224"/>
                    <a:gd name="connsiteX15" fmla="*/ 3023 w 6099"/>
                    <a:gd name="connsiteY15" fmla="*/ 4283 h 5224"/>
                    <a:gd name="connsiteX16" fmla="*/ 3050 w 6099"/>
                    <a:gd name="connsiteY16" fmla="*/ 4283 h 5224"/>
                    <a:gd name="connsiteX17" fmla="*/ 3673 w 6099"/>
                    <a:gd name="connsiteY17" fmla="*/ 2519 h 5224"/>
                    <a:gd name="connsiteX18" fmla="*/ 4747 w 6099"/>
                    <a:gd name="connsiteY18" fmla="*/ 0 h 5224"/>
                    <a:gd name="connsiteX19" fmla="*/ 5741 w 6099"/>
                    <a:gd name="connsiteY19" fmla="*/ 0 h 5224"/>
                    <a:gd name="connsiteX20" fmla="*/ 6099 w 6099"/>
                    <a:gd name="connsiteY20" fmla="*/ 5224 h 5224"/>
                    <a:gd name="connsiteX21" fmla="*/ 5344 w 6099"/>
                    <a:gd name="connsiteY21" fmla="*/ 5224 h 5224"/>
                    <a:gd name="connsiteX22" fmla="*/ 5198 w 6099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099" h="5224">
                      <a:moveTo>
                        <a:pt x="5198" y="2917"/>
                      </a:moveTo>
                      <a:cubicBezTo>
                        <a:pt x="5145" y="2188"/>
                        <a:pt x="5092" y="1313"/>
                        <a:pt x="5105" y="663"/>
                      </a:cubicBezTo>
                      <a:lnTo>
                        <a:pt x="5092" y="663"/>
                      </a:lnTo>
                      <a:cubicBezTo>
                        <a:pt x="4893" y="1273"/>
                        <a:pt x="4641" y="1936"/>
                        <a:pt x="4336" y="2652"/>
                      </a:cubicBezTo>
                      <a:lnTo>
                        <a:pt x="3262" y="5198"/>
                      </a:lnTo>
                      <a:lnTo>
                        <a:pt x="2678" y="5198"/>
                      </a:lnTo>
                      <a:lnTo>
                        <a:pt x="1710" y="2705"/>
                      </a:lnTo>
                      <a:cubicBezTo>
                        <a:pt x="1419" y="1962"/>
                        <a:pt x="1180" y="1299"/>
                        <a:pt x="1008" y="663"/>
                      </a:cubicBezTo>
                      <a:lnTo>
                        <a:pt x="994" y="663"/>
                      </a:lnTo>
                      <a:cubicBezTo>
                        <a:pt x="981" y="1313"/>
                        <a:pt x="941" y="2201"/>
                        <a:pt x="875" y="2983"/>
                      </a:cubicBezTo>
                      <a:lnTo>
                        <a:pt x="729" y="5224"/>
                      </a:lnTo>
                      <a:lnTo>
                        <a:pt x="0" y="5224"/>
                      </a:lnTo>
                      <a:lnTo>
                        <a:pt x="411" y="0"/>
                      </a:lnTo>
                      <a:lnTo>
                        <a:pt x="1392" y="0"/>
                      </a:lnTo>
                      <a:lnTo>
                        <a:pt x="2413" y="2519"/>
                      </a:lnTo>
                      <a:cubicBezTo>
                        <a:pt x="2665" y="3169"/>
                        <a:pt x="2864" y="3739"/>
                        <a:pt x="3023" y="4283"/>
                      </a:cubicBezTo>
                      <a:lnTo>
                        <a:pt x="3050" y="4283"/>
                      </a:lnTo>
                      <a:cubicBezTo>
                        <a:pt x="3196" y="3752"/>
                        <a:pt x="3421" y="3182"/>
                        <a:pt x="3673" y="2519"/>
                      </a:cubicBezTo>
                      <a:lnTo>
                        <a:pt x="4747" y="0"/>
                      </a:lnTo>
                      <a:lnTo>
                        <a:pt x="5741" y="0"/>
                      </a:lnTo>
                      <a:lnTo>
                        <a:pt x="6099" y="5224"/>
                      </a:lnTo>
                      <a:lnTo>
                        <a:pt x="5344" y="5224"/>
                      </a:lnTo>
                      <a:lnTo>
                        <a:pt x="5198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7" name="任意多边形: 形状 816">
                  <a:extLst>
                    <a:ext uri="{FF2B5EF4-FFF2-40B4-BE49-F238E27FC236}">
                      <a16:creationId xmlns:a16="http://schemas.microsoft.com/office/drawing/2014/main" id="{8ABDF4C7-9B9F-5859-E004-FE6F1B4450DF}"/>
                    </a:ext>
                  </a:extLst>
                </p:cNvPr>
                <p:cNvSpPr/>
                <p:nvPr/>
              </p:nvSpPr>
              <p:spPr>
                <a:xfrm>
                  <a:off x="904817" y="895836"/>
                  <a:ext cx="769" cy="5224"/>
                </a:xfrm>
                <a:custGeom>
                  <a:avLst/>
                  <a:gdLst>
                    <a:gd name="connsiteX0" fmla="*/ 769 w 769"/>
                    <a:gd name="connsiteY0" fmla="*/ 0 h 5224"/>
                    <a:gd name="connsiteX1" fmla="*/ 769 w 769"/>
                    <a:gd name="connsiteY1" fmla="*/ 5224 h 5224"/>
                    <a:gd name="connsiteX2" fmla="*/ 0 w 769"/>
                    <a:gd name="connsiteY2" fmla="*/ 5224 h 5224"/>
                    <a:gd name="connsiteX3" fmla="*/ 0 w 769"/>
                    <a:gd name="connsiteY3" fmla="*/ 0 h 5224"/>
                    <a:gd name="connsiteX4" fmla="*/ 769 w 769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24">
                      <a:moveTo>
                        <a:pt x="769" y="0"/>
                      </a:moveTo>
                      <a:lnTo>
                        <a:pt x="76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8" name="任意多边形: 形状 817">
                  <a:extLst>
                    <a:ext uri="{FF2B5EF4-FFF2-40B4-BE49-F238E27FC236}">
                      <a16:creationId xmlns:a16="http://schemas.microsoft.com/office/drawing/2014/main" id="{9F8C44AA-7121-EF52-F624-664E21E771D4}"/>
                    </a:ext>
                  </a:extLst>
                </p:cNvPr>
                <p:cNvSpPr/>
                <p:nvPr/>
              </p:nvSpPr>
              <p:spPr>
                <a:xfrm>
                  <a:off x="906938" y="895849"/>
                  <a:ext cx="4508" cy="5237"/>
                </a:xfrm>
                <a:custGeom>
                  <a:avLst/>
                  <a:gdLst>
                    <a:gd name="connsiteX0" fmla="*/ 0 w 4508"/>
                    <a:gd name="connsiteY0" fmla="*/ 5224 h 5237"/>
                    <a:gd name="connsiteX1" fmla="*/ 0 w 4508"/>
                    <a:gd name="connsiteY1" fmla="*/ 0 h 5237"/>
                    <a:gd name="connsiteX2" fmla="*/ 849 w 4508"/>
                    <a:gd name="connsiteY2" fmla="*/ 0 h 5237"/>
                    <a:gd name="connsiteX3" fmla="*/ 2771 w 4508"/>
                    <a:gd name="connsiteY3" fmla="*/ 2639 h 5237"/>
                    <a:gd name="connsiteX4" fmla="*/ 3845 w 4508"/>
                    <a:gd name="connsiteY4" fmla="*/ 4349 h 5237"/>
                    <a:gd name="connsiteX5" fmla="*/ 3872 w 4508"/>
                    <a:gd name="connsiteY5" fmla="*/ 4349 h 5237"/>
                    <a:gd name="connsiteX6" fmla="*/ 3779 w 4508"/>
                    <a:gd name="connsiteY6" fmla="*/ 2188 h 5237"/>
                    <a:gd name="connsiteX7" fmla="*/ 3779 w 4508"/>
                    <a:gd name="connsiteY7" fmla="*/ 0 h 5237"/>
                    <a:gd name="connsiteX8" fmla="*/ 4508 w 4508"/>
                    <a:gd name="connsiteY8" fmla="*/ 0 h 5237"/>
                    <a:gd name="connsiteX9" fmla="*/ 4508 w 4508"/>
                    <a:gd name="connsiteY9" fmla="*/ 5224 h 5237"/>
                    <a:gd name="connsiteX10" fmla="*/ 3726 w 4508"/>
                    <a:gd name="connsiteY10" fmla="*/ 5224 h 5237"/>
                    <a:gd name="connsiteX11" fmla="*/ 1817 w 4508"/>
                    <a:gd name="connsiteY11" fmla="*/ 2572 h 5237"/>
                    <a:gd name="connsiteX12" fmla="*/ 703 w 4508"/>
                    <a:gd name="connsiteY12" fmla="*/ 822 h 5237"/>
                    <a:gd name="connsiteX13" fmla="*/ 676 w 4508"/>
                    <a:gd name="connsiteY13" fmla="*/ 835 h 5237"/>
                    <a:gd name="connsiteX14" fmla="*/ 729 w 4508"/>
                    <a:gd name="connsiteY14" fmla="*/ 3010 h 5237"/>
                    <a:gd name="connsiteX15" fmla="*/ 729 w 4508"/>
                    <a:gd name="connsiteY15" fmla="*/ 5237 h 5237"/>
                    <a:gd name="connsiteX16" fmla="*/ 0 w 4508"/>
                    <a:gd name="connsiteY16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08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849" y="0"/>
                      </a:lnTo>
                      <a:lnTo>
                        <a:pt x="2771" y="2639"/>
                      </a:lnTo>
                      <a:cubicBezTo>
                        <a:pt x="3209" y="3249"/>
                        <a:pt x="3554" y="3805"/>
                        <a:pt x="3845" y="4349"/>
                      </a:cubicBezTo>
                      <a:lnTo>
                        <a:pt x="3872" y="4349"/>
                      </a:lnTo>
                      <a:cubicBezTo>
                        <a:pt x="3792" y="3646"/>
                        <a:pt x="3779" y="3010"/>
                        <a:pt x="3779" y="2188"/>
                      </a:cubicBezTo>
                      <a:lnTo>
                        <a:pt x="3779" y="0"/>
                      </a:lnTo>
                      <a:lnTo>
                        <a:pt x="4508" y="0"/>
                      </a:lnTo>
                      <a:lnTo>
                        <a:pt x="4508" y="5224"/>
                      </a:lnTo>
                      <a:lnTo>
                        <a:pt x="3726" y="5224"/>
                      </a:lnTo>
                      <a:lnTo>
                        <a:pt x="1817" y="2572"/>
                      </a:lnTo>
                      <a:cubicBezTo>
                        <a:pt x="1406" y="1989"/>
                        <a:pt x="1008" y="1392"/>
                        <a:pt x="703" y="822"/>
                      </a:cubicBezTo>
                      <a:lnTo>
                        <a:pt x="676" y="835"/>
                      </a:lnTo>
                      <a:cubicBezTo>
                        <a:pt x="703" y="1498"/>
                        <a:pt x="729" y="2135"/>
                        <a:pt x="729" y="3010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19" name="任意多边形: 形状 818">
                  <a:extLst>
                    <a:ext uri="{FF2B5EF4-FFF2-40B4-BE49-F238E27FC236}">
                      <a16:creationId xmlns:a16="http://schemas.microsoft.com/office/drawing/2014/main" id="{9FFDC385-4CE2-E6C3-D5A2-F884D0649881}"/>
                    </a:ext>
                  </a:extLst>
                </p:cNvPr>
                <p:cNvSpPr/>
                <p:nvPr/>
              </p:nvSpPr>
              <p:spPr>
                <a:xfrm>
                  <a:off x="912799" y="895836"/>
                  <a:ext cx="769" cy="5224"/>
                </a:xfrm>
                <a:custGeom>
                  <a:avLst/>
                  <a:gdLst>
                    <a:gd name="connsiteX0" fmla="*/ 769 w 769"/>
                    <a:gd name="connsiteY0" fmla="*/ 0 h 5224"/>
                    <a:gd name="connsiteX1" fmla="*/ 769 w 769"/>
                    <a:gd name="connsiteY1" fmla="*/ 5224 h 5224"/>
                    <a:gd name="connsiteX2" fmla="*/ 0 w 769"/>
                    <a:gd name="connsiteY2" fmla="*/ 5224 h 5224"/>
                    <a:gd name="connsiteX3" fmla="*/ 0 w 769"/>
                    <a:gd name="connsiteY3" fmla="*/ 0 h 5224"/>
                    <a:gd name="connsiteX4" fmla="*/ 769 w 769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24">
                      <a:moveTo>
                        <a:pt x="769" y="0"/>
                      </a:moveTo>
                      <a:lnTo>
                        <a:pt x="76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0" name="任意多边形: 形状 819">
                  <a:extLst>
                    <a:ext uri="{FF2B5EF4-FFF2-40B4-BE49-F238E27FC236}">
                      <a16:creationId xmlns:a16="http://schemas.microsoft.com/office/drawing/2014/main" id="{7F7A5A3D-CA39-D1C8-D27B-685E5C487801}"/>
                    </a:ext>
                  </a:extLst>
                </p:cNvPr>
                <p:cNvSpPr/>
                <p:nvPr/>
              </p:nvSpPr>
              <p:spPr>
                <a:xfrm>
                  <a:off x="914761" y="895849"/>
                  <a:ext cx="6112" cy="5224"/>
                </a:xfrm>
                <a:custGeom>
                  <a:avLst/>
                  <a:gdLst>
                    <a:gd name="connsiteX0" fmla="*/ 5211 w 6112"/>
                    <a:gd name="connsiteY0" fmla="*/ 2917 h 5224"/>
                    <a:gd name="connsiteX1" fmla="*/ 5118 w 6112"/>
                    <a:gd name="connsiteY1" fmla="*/ 663 h 5224"/>
                    <a:gd name="connsiteX2" fmla="*/ 5105 w 6112"/>
                    <a:gd name="connsiteY2" fmla="*/ 663 h 5224"/>
                    <a:gd name="connsiteX3" fmla="*/ 4349 w 6112"/>
                    <a:gd name="connsiteY3" fmla="*/ 2652 h 5224"/>
                    <a:gd name="connsiteX4" fmla="*/ 3288 w 6112"/>
                    <a:gd name="connsiteY4" fmla="*/ 5198 h 5224"/>
                    <a:gd name="connsiteX5" fmla="*/ 2692 w 6112"/>
                    <a:gd name="connsiteY5" fmla="*/ 5198 h 5224"/>
                    <a:gd name="connsiteX6" fmla="*/ 1724 w 6112"/>
                    <a:gd name="connsiteY6" fmla="*/ 2705 h 5224"/>
                    <a:gd name="connsiteX7" fmla="*/ 1021 w 6112"/>
                    <a:gd name="connsiteY7" fmla="*/ 663 h 5224"/>
                    <a:gd name="connsiteX8" fmla="*/ 1021 w 6112"/>
                    <a:gd name="connsiteY8" fmla="*/ 663 h 5224"/>
                    <a:gd name="connsiteX9" fmla="*/ 902 w 6112"/>
                    <a:gd name="connsiteY9" fmla="*/ 2983 h 5224"/>
                    <a:gd name="connsiteX10" fmla="*/ 729 w 6112"/>
                    <a:gd name="connsiteY10" fmla="*/ 5224 h 5224"/>
                    <a:gd name="connsiteX11" fmla="*/ 0 w 6112"/>
                    <a:gd name="connsiteY11" fmla="*/ 5224 h 5224"/>
                    <a:gd name="connsiteX12" fmla="*/ 411 w 6112"/>
                    <a:gd name="connsiteY12" fmla="*/ 0 h 5224"/>
                    <a:gd name="connsiteX13" fmla="*/ 1392 w 6112"/>
                    <a:gd name="connsiteY13" fmla="*/ 0 h 5224"/>
                    <a:gd name="connsiteX14" fmla="*/ 2427 w 6112"/>
                    <a:gd name="connsiteY14" fmla="*/ 2519 h 5224"/>
                    <a:gd name="connsiteX15" fmla="*/ 3023 w 6112"/>
                    <a:gd name="connsiteY15" fmla="*/ 4283 h 5224"/>
                    <a:gd name="connsiteX16" fmla="*/ 3050 w 6112"/>
                    <a:gd name="connsiteY16" fmla="*/ 4283 h 5224"/>
                    <a:gd name="connsiteX17" fmla="*/ 3673 w 6112"/>
                    <a:gd name="connsiteY17" fmla="*/ 2519 h 5224"/>
                    <a:gd name="connsiteX18" fmla="*/ 4747 w 6112"/>
                    <a:gd name="connsiteY18" fmla="*/ 0 h 5224"/>
                    <a:gd name="connsiteX19" fmla="*/ 5741 w 6112"/>
                    <a:gd name="connsiteY19" fmla="*/ 0 h 5224"/>
                    <a:gd name="connsiteX20" fmla="*/ 6113 w 6112"/>
                    <a:gd name="connsiteY20" fmla="*/ 5224 h 5224"/>
                    <a:gd name="connsiteX21" fmla="*/ 5357 w 6112"/>
                    <a:gd name="connsiteY21" fmla="*/ 5224 h 5224"/>
                    <a:gd name="connsiteX22" fmla="*/ 5211 w 6112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12" h="5224">
                      <a:moveTo>
                        <a:pt x="5211" y="2917"/>
                      </a:moveTo>
                      <a:cubicBezTo>
                        <a:pt x="5171" y="2188"/>
                        <a:pt x="5105" y="1313"/>
                        <a:pt x="5118" y="663"/>
                      </a:cubicBezTo>
                      <a:lnTo>
                        <a:pt x="5105" y="663"/>
                      </a:lnTo>
                      <a:cubicBezTo>
                        <a:pt x="4893" y="1273"/>
                        <a:pt x="4654" y="1936"/>
                        <a:pt x="4349" y="2652"/>
                      </a:cubicBezTo>
                      <a:lnTo>
                        <a:pt x="3288" y="5198"/>
                      </a:lnTo>
                      <a:lnTo>
                        <a:pt x="2692" y="5198"/>
                      </a:lnTo>
                      <a:lnTo>
                        <a:pt x="1724" y="2705"/>
                      </a:lnTo>
                      <a:cubicBezTo>
                        <a:pt x="1445" y="1962"/>
                        <a:pt x="1193" y="1299"/>
                        <a:pt x="1021" y="663"/>
                      </a:cubicBezTo>
                      <a:lnTo>
                        <a:pt x="1021" y="663"/>
                      </a:lnTo>
                      <a:cubicBezTo>
                        <a:pt x="1008" y="1313"/>
                        <a:pt x="955" y="2201"/>
                        <a:pt x="902" y="2983"/>
                      </a:cubicBezTo>
                      <a:lnTo>
                        <a:pt x="729" y="5224"/>
                      </a:lnTo>
                      <a:lnTo>
                        <a:pt x="0" y="5224"/>
                      </a:lnTo>
                      <a:lnTo>
                        <a:pt x="411" y="0"/>
                      </a:lnTo>
                      <a:lnTo>
                        <a:pt x="1392" y="0"/>
                      </a:lnTo>
                      <a:lnTo>
                        <a:pt x="2427" y="2519"/>
                      </a:lnTo>
                      <a:cubicBezTo>
                        <a:pt x="2665" y="3169"/>
                        <a:pt x="2864" y="3739"/>
                        <a:pt x="3023" y="4283"/>
                      </a:cubicBezTo>
                      <a:lnTo>
                        <a:pt x="3050" y="4283"/>
                      </a:lnTo>
                      <a:cubicBezTo>
                        <a:pt x="3209" y="3752"/>
                        <a:pt x="3408" y="3182"/>
                        <a:pt x="3673" y="2519"/>
                      </a:cubicBezTo>
                      <a:lnTo>
                        <a:pt x="4747" y="0"/>
                      </a:lnTo>
                      <a:lnTo>
                        <a:pt x="5741" y="0"/>
                      </a:lnTo>
                      <a:lnTo>
                        <a:pt x="6113" y="5224"/>
                      </a:lnTo>
                      <a:lnTo>
                        <a:pt x="5357" y="5224"/>
                      </a:lnTo>
                      <a:lnTo>
                        <a:pt x="5211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1" name="任意多边形: 形状 820">
                  <a:extLst>
                    <a:ext uri="{FF2B5EF4-FFF2-40B4-BE49-F238E27FC236}">
                      <a16:creationId xmlns:a16="http://schemas.microsoft.com/office/drawing/2014/main" id="{2BEA3CD0-FA5B-2112-B348-E86E207C7E7F}"/>
                    </a:ext>
                  </a:extLst>
                </p:cNvPr>
                <p:cNvSpPr/>
                <p:nvPr/>
              </p:nvSpPr>
              <p:spPr>
                <a:xfrm>
                  <a:off x="924123" y="895849"/>
                  <a:ext cx="4959" cy="5224"/>
                </a:xfrm>
                <a:custGeom>
                  <a:avLst/>
                  <a:gdLst>
                    <a:gd name="connsiteX0" fmla="*/ 1949 w 4959"/>
                    <a:gd name="connsiteY0" fmla="*/ 5224 h 5224"/>
                    <a:gd name="connsiteX1" fmla="*/ 0 w 4959"/>
                    <a:gd name="connsiteY1" fmla="*/ 0 h 5224"/>
                    <a:gd name="connsiteX2" fmla="*/ 835 w 4959"/>
                    <a:gd name="connsiteY2" fmla="*/ 0 h 5224"/>
                    <a:gd name="connsiteX3" fmla="*/ 1763 w 4959"/>
                    <a:gd name="connsiteY3" fmla="*/ 2572 h 5224"/>
                    <a:gd name="connsiteX4" fmla="*/ 2400 w 4959"/>
                    <a:gd name="connsiteY4" fmla="*/ 4521 h 5224"/>
                    <a:gd name="connsiteX5" fmla="*/ 2413 w 4959"/>
                    <a:gd name="connsiteY5" fmla="*/ 4521 h 5224"/>
                    <a:gd name="connsiteX6" fmla="*/ 3103 w 4959"/>
                    <a:gd name="connsiteY6" fmla="*/ 2586 h 5224"/>
                    <a:gd name="connsiteX7" fmla="*/ 4124 w 4959"/>
                    <a:gd name="connsiteY7" fmla="*/ 0 h 5224"/>
                    <a:gd name="connsiteX8" fmla="*/ 4959 w 4959"/>
                    <a:gd name="connsiteY8" fmla="*/ 0 h 5224"/>
                    <a:gd name="connsiteX9" fmla="*/ 2811 w 4959"/>
                    <a:gd name="connsiteY9" fmla="*/ 5224 h 5224"/>
                    <a:gd name="connsiteX10" fmla="*/ 1949 w 4959"/>
                    <a:gd name="connsiteY10" fmla="*/ 5224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59" h="5224">
                      <a:moveTo>
                        <a:pt x="1949" y="5224"/>
                      </a:moveTo>
                      <a:lnTo>
                        <a:pt x="0" y="0"/>
                      </a:lnTo>
                      <a:lnTo>
                        <a:pt x="835" y="0"/>
                      </a:lnTo>
                      <a:lnTo>
                        <a:pt x="1763" y="2572"/>
                      </a:lnTo>
                      <a:cubicBezTo>
                        <a:pt x="2029" y="3275"/>
                        <a:pt x="2241" y="3925"/>
                        <a:pt x="2400" y="4521"/>
                      </a:cubicBezTo>
                      <a:lnTo>
                        <a:pt x="2413" y="4521"/>
                      </a:lnTo>
                      <a:cubicBezTo>
                        <a:pt x="2586" y="3938"/>
                        <a:pt x="2838" y="3262"/>
                        <a:pt x="3103" y="2586"/>
                      </a:cubicBezTo>
                      <a:lnTo>
                        <a:pt x="4124" y="0"/>
                      </a:lnTo>
                      <a:lnTo>
                        <a:pt x="4959" y="0"/>
                      </a:lnTo>
                      <a:lnTo>
                        <a:pt x="2811" y="5224"/>
                      </a:lnTo>
                      <a:lnTo>
                        <a:pt x="1949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2" name="任意多边形: 形状 821">
                  <a:extLst>
                    <a:ext uri="{FF2B5EF4-FFF2-40B4-BE49-F238E27FC236}">
                      <a16:creationId xmlns:a16="http://schemas.microsoft.com/office/drawing/2014/main" id="{9DF316F6-1C66-6EC2-1F85-A1DA489A1E48}"/>
                    </a:ext>
                  </a:extLst>
                </p:cNvPr>
                <p:cNvSpPr/>
                <p:nvPr/>
              </p:nvSpPr>
              <p:spPr>
                <a:xfrm>
                  <a:off x="929705" y="895849"/>
                  <a:ext cx="3381" cy="5224"/>
                </a:xfrm>
                <a:custGeom>
                  <a:avLst/>
                  <a:gdLst>
                    <a:gd name="connsiteX0" fmla="*/ 3116 w 3381"/>
                    <a:gd name="connsiteY0" fmla="*/ 2771 h 5224"/>
                    <a:gd name="connsiteX1" fmla="*/ 782 w 3381"/>
                    <a:gd name="connsiteY1" fmla="*/ 2771 h 5224"/>
                    <a:gd name="connsiteX2" fmla="*/ 782 w 3381"/>
                    <a:gd name="connsiteY2" fmla="*/ 4667 h 5224"/>
                    <a:gd name="connsiteX3" fmla="*/ 3381 w 3381"/>
                    <a:gd name="connsiteY3" fmla="*/ 4667 h 5224"/>
                    <a:gd name="connsiteX4" fmla="*/ 3381 w 3381"/>
                    <a:gd name="connsiteY4" fmla="*/ 5224 h 5224"/>
                    <a:gd name="connsiteX5" fmla="*/ 0 w 3381"/>
                    <a:gd name="connsiteY5" fmla="*/ 5224 h 5224"/>
                    <a:gd name="connsiteX6" fmla="*/ 0 w 3381"/>
                    <a:gd name="connsiteY6" fmla="*/ 0 h 5224"/>
                    <a:gd name="connsiteX7" fmla="*/ 3249 w 3381"/>
                    <a:gd name="connsiteY7" fmla="*/ 0 h 5224"/>
                    <a:gd name="connsiteX8" fmla="*/ 3249 w 3381"/>
                    <a:gd name="connsiteY8" fmla="*/ 570 h 5224"/>
                    <a:gd name="connsiteX9" fmla="*/ 782 w 3381"/>
                    <a:gd name="connsiteY9" fmla="*/ 570 h 5224"/>
                    <a:gd name="connsiteX10" fmla="*/ 782 w 3381"/>
                    <a:gd name="connsiteY10" fmla="*/ 2214 h 5224"/>
                    <a:gd name="connsiteX11" fmla="*/ 3116 w 3381"/>
                    <a:gd name="connsiteY11" fmla="*/ 2214 h 5224"/>
                    <a:gd name="connsiteX12" fmla="*/ 3116 w 3381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81" h="5224">
                      <a:moveTo>
                        <a:pt x="3116" y="2771"/>
                      </a:moveTo>
                      <a:lnTo>
                        <a:pt x="782" y="2771"/>
                      </a:lnTo>
                      <a:lnTo>
                        <a:pt x="782" y="4667"/>
                      </a:lnTo>
                      <a:lnTo>
                        <a:pt x="3381" y="4667"/>
                      </a:lnTo>
                      <a:lnTo>
                        <a:pt x="3381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82" y="570"/>
                      </a:lnTo>
                      <a:lnTo>
                        <a:pt x="782" y="2214"/>
                      </a:lnTo>
                      <a:lnTo>
                        <a:pt x="3116" y="2214"/>
                      </a:lnTo>
                      <a:lnTo>
                        <a:pt x="3116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3" name="任意多边形: 形状 822">
                  <a:extLst>
                    <a:ext uri="{FF2B5EF4-FFF2-40B4-BE49-F238E27FC236}">
                      <a16:creationId xmlns:a16="http://schemas.microsoft.com/office/drawing/2014/main" id="{A62EC416-285A-F9D0-FD8C-CE774E98EEBC}"/>
                    </a:ext>
                  </a:extLst>
                </p:cNvPr>
                <p:cNvSpPr/>
                <p:nvPr/>
              </p:nvSpPr>
              <p:spPr>
                <a:xfrm>
                  <a:off x="934094" y="895849"/>
                  <a:ext cx="4521" cy="5237"/>
                </a:xfrm>
                <a:custGeom>
                  <a:avLst/>
                  <a:gdLst>
                    <a:gd name="connsiteX0" fmla="*/ 0 w 4521"/>
                    <a:gd name="connsiteY0" fmla="*/ 5224 h 5237"/>
                    <a:gd name="connsiteX1" fmla="*/ 0 w 4521"/>
                    <a:gd name="connsiteY1" fmla="*/ 0 h 5237"/>
                    <a:gd name="connsiteX2" fmla="*/ 835 w 4521"/>
                    <a:gd name="connsiteY2" fmla="*/ 0 h 5237"/>
                    <a:gd name="connsiteX3" fmla="*/ 2771 w 4521"/>
                    <a:gd name="connsiteY3" fmla="*/ 2639 h 5237"/>
                    <a:gd name="connsiteX4" fmla="*/ 3859 w 4521"/>
                    <a:gd name="connsiteY4" fmla="*/ 4349 h 5237"/>
                    <a:gd name="connsiteX5" fmla="*/ 3872 w 4521"/>
                    <a:gd name="connsiteY5" fmla="*/ 4349 h 5237"/>
                    <a:gd name="connsiteX6" fmla="*/ 3779 w 4521"/>
                    <a:gd name="connsiteY6" fmla="*/ 2188 h 5237"/>
                    <a:gd name="connsiteX7" fmla="*/ 3779 w 4521"/>
                    <a:gd name="connsiteY7" fmla="*/ 0 h 5237"/>
                    <a:gd name="connsiteX8" fmla="*/ 4521 w 4521"/>
                    <a:gd name="connsiteY8" fmla="*/ 0 h 5237"/>
                    <a:gd name="connsiteX9" fmla="*/ 4521 w 4521"/>
                    <a:gd name="connsiteY9" fmla="*/ 5224 h 5237"/>
                    <a:gd name="connsiteX10" fmla="*/ 3726 w 4521"/>
                    <a:gd name="connsiteY10" fmla="*/ 5224 h 5237"/>
                    <a:gd name="connsiteX11" fmla="*/ 1817 w 4521"/>
                    <a:gd name="connsiteY11" fmla="*/ 2572 h 5237"/>
                    <a:gd name="connsiteX12" fmla="*/ 703 w 4521"/>
                    <a:gd name="connsiteY12" fmla="*/ 822 h 5237"/>
                    <a:gd name="connsiteX13" fmla="*/ 676 w 4521"/>
                    <a:gd name="connsiteY13" fmla="*/ 835 h 5237"/>
                    <a:gd name="connsiteX14" fmla="*/ 743 w 4521"/>
                    <a:gd name="connsiteY14" fmla="*/ 3010 h 5237"/>
                    <a:gd name="connsiteX15" fmla="*/ 743 w 4521"/>
                    <a:gd name="connsiteY15" fmla="*/ 5237 h 5237"/>
                    <a:gd name="connsiteX16" fmla="*/ 0 w 4521"/>
                    <a:gd name="connsiteY16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21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835" y="0"/>
                      </a:lnTo>
                      <a:lnTo>
                        <a:pt x="2771" y="2639"/>
                      </a:lnTo>
                      <a:cubicBezTo>
                        <a:pt x="3209" y="3249"/>
                        <a:pt x="3554" y="3805"/>
                        <a:pt x="3859" y="4349"/>
                      </a:cubicBezTo>
                      <a:lnTo>
                        <a:pt x="3872" y="4349"/>
                      </a:lnTo>
                      <a:cubicBezTo>
                        <a:pt x="3792" y="3646"/>
                        <a:pt x="3779" y="3010"/>
                        <a:pt x="3779" y="2188"/>
                      </a:cubicBezTo>
                      <a:lnTo>
                        <a:pt x="3779" y="0"/>
                      </a:lnTo>
                      <a:lnTo>
                        <a:pt x="4521" y="0"/>
                      </a:lnTo>
                      <a:lnTo>
                        <a:pt x="4521" y="5224"/>
                      </a:lnTo>
                      <a:lnTo>
                        <a:pt x="3726" y="5224"/>
                      </a:lnTo>
                      <a:lnTo>
                        <a:pt x="1817" y="2572"/>
                      </a:lnTo>
                      <a:cubicBezTo>
                        <a:pt x="1392" y="1989"/>
                        <a:pt x="994" y="1392"/>
                        <a:pt x="703" y="822"/>
                      </a:cubicBezTo>
                      <a:lnTo>
                        <a:pt x="676" y="835"/>
                      </a:lnTo>
                      <a:cubicBezTo>
                        <a:pt x="716" y="1498"/>
                        <a:pt x="743" y="2135"/>
                        <a:pt x="743" y="3010"/>
                      </a:cubicBezTo>
                      <a:lnTo>
                        <a:pt x="743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4" name="任意多边形: 形状 823">
                  <a:extLst>
                    <a:ext uri="{FF2B5EF4-FFF2-40B4-BE49-F238E27FC236}">
                      <a16:creationId xmlns:a16="http://schemas.microsoft.com/office/drawing/2014/main" id="{3C9B8C37-C929-0CAC-81B0-1EDD11DF14C3}"/>
                    </a:ext>
                  </a:extLst>
                </p:cNvPr>
                <p:cNvSpPr/>
                <p:nvPr/>
              </p:nvSpPr>
              <p:spPr>
                <a:xfrm>
                  <a:off x="939954" y="895836"/>
                  <a:ext cx="769" cy="5224"/>
                </a:xfrm>
                <a:custGeom>
                  <a:avLst/>
                  <a:gdLst>
                    <a:gd name="connsiteX0" fmla="*/ 769 w 769"/>
                    <a:gd name="connsiteY0" fmla="*/ 0 h 5224"/>
                    <a:gd name="connsiteX1" fmla="*/ 769 w 769"/>
                    <a:gd name="connsiteY1" fmla="*/ 5224 h 5224"/>
                    <a:gd name="connsiteX2" fmla="*/ 0 w 769"/>
                    <a:gd name="connsiteY2" fmla="*/ 5224 h 5224"/>
                    <a:gd name="connsiteX3" fmla="*/ 0 w 769"/>
                    <a:gd name="connsiteY3" fmla="*/ 0 h 5224"/>
                    <a:gd name="connsiteX4" fmla="*/ 769 w 769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24">
                      <a:moveTo>
                        <a:pt x="769" y="0"/>
                      </a:moveTo>
                      <a:lnTo>
                        <a:pt x="76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5" name="任意多边形: 形状 824">
                  <a:extLst>
                    <a:ext uri="{FF2B5EF4-FFF2-40B4-BE49-F238E27FC236}">
                      <a16:creationId xmlns:a16="http://schemas.microsoft.com/office/drawing/2014/main" id="{65276B9B-F2DF-78D4-1C6F-E66228320119}"/>
                    </a:ext>
                  </a:extLst>
                </p:cNvPr>
                <p:cNvSpPr/>
                <p:nvPr/>
              </p:nvSpPr>
              <p:spPr>
                <a:xfrm>
                  <a:off x="941612" y="895849"/>
                  <a:ext cx="5012" cy="5224"/>
                </a:xfrm>
                <a:custGeom>
                  <a:avLst/>
                  <a:gdLst>
                    <a:gd name="connsiteX0" fmla="*/ 1432 w 5012"/>
                    <a:gd name="connsiteY0" fmla="*/ 3580 h 5224"/>
                    <a:gd name="connsiteX1" fmla="*/ 809 w 5012"/>
                    <a:gd name="connsiteY1" fmla="*/ 5224 h 5224"/>
                    <a:gd name="connsiteX2" fmla="*/ 0 w 5012"/>
                    <a:gd name="connsiteY2" fmla="*/ 5224 h 5224"/>
                    <a:gd name="connsiteX3" fmla="*/ 2029 w 5012"/>
                    <a:gd name="connsiteY3" fmla="*/ 0 h 5224"/>
                    <a:gd name="connsiteX4" fmla="*/ 2970 w 5012"/>
                    <a:gd name="connsiteY4" fmla="*/ 0 h 5224"/>
                    <a:gd name="connsiteX5" fmla="*/ 5012 w 5012"/>
                    <a:gd name="connsiteY5" fmla="*/ 5224 h 5224"/>
                    <a:gd name="connsiteX6" fmla="*/ 4203 w 5012"/>
                    <a:gd name="connsiteY6" fmla="*/ 5224 h 5224"/>
                    <a:gd name="connsiteX7" fmla="*/ 3554 w 5012"/>
                    <a:gd name="connsiteY7" fmla="*/ 3580 h 5224"/>
                    <a:gd name="connsiteX8" fmla="*/ 1432 w 5012"/>
                    <a:gd name="connsiteY8" fmla="*/ 3580 h 5224"/>
                    <a:gd name="connsiteX9" fmla="*/ 3408 w 5012"/>
                    <a:gd name="connsiteY9" fmla="*/ 3050 h 5224"/>
                    <a:gd name="connsiteX10" fmla="*/ 2824 w 5012"/>
                    <a:gd name="connsiteY10" fmla="*/ 1538 h 5224"/>
                    <a:gd name="connsiteX11" fmla="*/ 2519 w 5012"/>
                    <a:gd name="connsiteY11" fmla="*/ 583 h 5224"/>
                    <a:gd name="connsiteX12" fmla="*/ 2480 w 5012"/>
                    <a:gd name="connsiteY12" fmla="*/ 583 h 5224"/>
                    <a:gd name="connsiteX13" fmla="*/ 2188 w 5012"/>
                    <a:gd name="connsiteY13" fmla="*/ 1525 h 5224"/>
                    <a:gd name="connsiteX14" fmla="*/ 1591 w 5012"/>
                    <a:gd name="connsiteY14" fmla="*/ 3050 h 5224"/>
                    <a:gd name="connsiteX15" fmla="*/ 3408 w 5012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12" h="5224">
                      <a:moveTo>
                        <a:pt x="1432" y="3580"/>
                      </a:moveTo>
                      <a:lnTo>
                        <a:pt x="809" y="5224"/>
                      </a:lnTo>
                      <a:lnTo>
                        <a:pt x="0" y="5224"/>
                      </a:lnTo>
                      <a:lnTo>
                        <a:pt x="2029" y="0"/>
                      </a:lnTo>
                      <a:lnTo>
                        <a:pt x="2970" y="0"/>
                      </a:lnTo>
                      <a:lnTo>
                        <a:pt x="5012" y="5224"/>
                      </a:lnTo>
                      <a:lnTo>
                        <a:pt x="4203" y="5224"/>
                      </a:lnTo>
                      <a:lnTo>
                        <a:pt x="3554" y="3580"/>
                      </a:lnTo>
                      <a:lnTo>
                        <a:pt x="1432" y="3580"/>
                      </a:lnTo>
                      <a:close/>
                      <a:moveTo>
                        <a:pt x="3408" y="3050"/>
                      </a:moveTo>
                      <a:lnTo>
                        <a:pt x="2824" y="1538"/>
                      </a:lnTo>
                      <a:cubicBezTo>
                        <a:pt x="2692" y="1207"/>
                        <a:pt x="2599" y="888"/>
                        <a:pt x="2519" y="583"/>
                      </a:cubicBezTo>
                      <a:lnTo>
                        <a:pt x="2480" y="583"/>
                      </a:lnTo>
                      <a:cubicBezTo>
                        <a:pt x="2400" y="888"/>
                        <a:pt x="2294" y="1220"/>
                        <a:pt x="2188" y="1525"/>
                      </a:cubicBezTo>
                      <a:lnTo>
                        <a:pt x="1591" y="3050"/>
                      </a:lnTo>
                      <a:lnTo>
                        <a:pt x="3408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6" name="任意多边形: 形状 825">
                  <a:extLst>
                    <a:ext uri="{FF2B5EF4-FFF2-40B4-BE49-F238E27FC236}">
                      <a16:creationId xmlns:a16="http://schemas.microsoft.com/office/drawing/2014/main" id="{85B48C01-F465-7A06-C346-FF9664F173F5}"/>
                    </a:ext>
                  </a:extLst>
                </p:cNvPr>
                <p:cNvSpPr/>
                <p:nvPr/>
              </p:nvSpPr>
              <p:spPr>
                <a:xfrm>
                  <a:off x="947327" y="895849"/>
                  <a:ext cx="6125" cy="5224"/>
                </a:xfrm>
                <a:custGeom>
                  <a:avLst/>
                  <a:gdLst>
                    <a:gd name="connsiteX0" fmla="*/ 5198 w 6125"/>
                    <a:gd name="connsiteY0" fmla="*/ 2917 h 5224"/>
                    <a:gd name="connsiteX1" fmla="*/ 5118 w 6125"/>
                    <a:gd name="connsiteY1" fmla="*/ 663 h 5224"/>
                    <a:gd name="connsiteX2" fmla="*/ 5105 w 6125"/>
                    <a:gd name="connsiteY2" fmla="*/ 663 h 5224"/>
                    <a:gd name="connsiteX3" fmla="*/ 4336 w 6125"/>
                    <a:gd name="connsiteY3" fmla="*/ 2652 h 5224"/>
                    <a:gd name="connsiteX4" fmla="*/ 3275 w 6125"/>
                    <a:gd name="connsiteY4" fmla="*/ 5198 h 5224"/>
                    <a:gd name="connsiteX5" fmla="*/ 2692 w 6125"/>
                    <a:gd name="connsiteY5" fmla="*/ 5198 h 5224"/>
                    <a:gd name="connsiteX6" fmla="*/ 1724 w 6125"/>
                    <a:gd name="connsiteY6" fmla="*/ 2705 h 5224"/>
                    <a:gd name="connsiteX7" fmla="*/ 1034 w 6125"/>
                    <a:gd name="connsiteY7" fmla="*/ 663 h 5224"/>
                    <a:gd name="connsiteX8" fmla="*/ 1008 w 6125"/>
                    <a:gd name="connsiteY8" fmla="*/ 663 h 5224"/>
                    <a:gd name="connsiteX9" fmla="*/ 902 w 6125"/>
                    <a:gd name="connsiteY9" fmla="*/ 2983 h 5224"/>
                    <a:gd name="connsiteX10" fmla="*/ 743 w 6125"/>
                    <a:gd name="connsiteY10" fmla="*/ 5224 h 5224"/>
                    <a:gd name="connsiteX11" fmla="*/ 0 w 6125"/>
                    <a:gd name="connsiteY11" fmla="*/ 5224 h 5224"/>
                    <a:gd name="connsiteX12" fmla="*/ 424 w 6125"/>
                    <a:gd name="connsiteY12" fmla="*/ 0 h 5224"/>
                    <a:gd name="connsiteX13" fmla="*/ 1405 w 6125"/>
                    <a:gd name="connsiteY13" fmla="*/ 0 h 5224"/>
                    <a:gd name="connsiteX14" fmla="*/ 2426 w 6125"/>
                    <a:gd name="connsiteY14" fmla="*/ 2519 h 5224"/>
                    <a:gd name="connsiteX15" fmla="*/ 3023 w 6125"/>
                    <a:gd name="connsiteY15" fmla="*/ 4283 h 5224"/>
                    <a:gd name="connsiteX16" fmla="*/ 3050 w 6125"/>
                    <a:gd name="connsiteY16" fmla="*/ 4283 h 5224"/>
                    <a:gd name="connsiteX17" fmla="*/ 3686 w 6125"/>
                    <a:gd name="connsiteY17" fmla="*/ 2519 h 5224"/>
                    <a:gd name="connsiteX18" fmla="*/ 4760 w 6125"/>
                    <a:gd name="connsiteY18" fmla="*/ 0 h 5224"/>
                    <a:gd name="connsiteX19" fmla="*/ 5755 w 6125"/>
                    <a:gd name="connsiteY19" fmla="*/ 0 h 5224"/>
                    <a:gd name="connsiteX20" fmla="*/ 6126 w 6125"/>
                    <a:gd name="connsiteY20" fmla="*/ 5224 h 5224"/>
                    <a:gd name="connsiteX21" fmla="*/ 5357 w 6125"/>
                    <a:gd name="connsiteY21" fmla="*/ 5224 h 5224"/>
                    <a:gd name="connsiteX22" fmla="*/ 5198 w 6125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25" h="5224">
                      <a:moveTo>
                        <a:pt x="5198" y="2917"/>
                      </a:moveTo>
                      <a:cubicBezTo>
                        <a:pt x="5158" y="2188"/>
                        <a:pt x="5105" y="1313"/>
                        <a:pt x="5118" y="663"/>
                      </a:cubicBezTo>
                      <a:lnTo>
                        <a:pt x="5105" y="663"/>
                      </a:lnTo>
                      <a:cubicBezTo>
                        <a:pt x="4893" y="1273"/>
                        <a:pt x="4654" y="1936"/>
                        <a:pt x="4336" y="2652"/>
                      </a:cubicBezTo>
                      <a:lnTo>
                        <a:pt x="3275" y="5198"/>
                      </a:lnTo>
                      <a:lnTo>
                        <a:pt x="2692" y="5198"/>
                      </a:lnTo>
                      <a:lnTo>
                        <a:pt x="1724" y="2705"/>
                      </a:lnTo>
                      <a:cubicBezTo>
                        <a:pt x="1419" y="1962"/>
                        <a:pt x="1193" y="1299"/>
                        <a:pt x="1034" y="663"/>
                      </a:cubicBezTo>
                      <a:lnTo>
                        <a:pt x="1008" y="663"/>
                      </a:lnTo>
                      <a:cubicBezTo>
                        <a:pt x="994" y="1313"/>
                        <a:pt x="955" y="2201"/>
                        <a:pt x="902" y="2983"/>
                      </a:cubicBezTo>
                      <a:lnTo>
                        <a:pt x="743" y="5224"/>
                      </a:lnTo>
                      <a:lnTo>
                        <a:pt x="0" y="5224"/>
                      </a:lnTo>
                      <a:lnTo>
                        <a:pt x="424" y="0"/>
                      </a:lnTo>
                      <a:lnTo>
                        <a:pt x="1405" y="0"/>
                      </a:lnTo>
                      <a:lnTo>
                        <a:pt x="2426" y="2519"/>
                      </a:lnTo>
                      <a:cubicBezTo>
                        <a:pt x="2678" y="3169"/>
                        <a:pt x="2891" y="3739"/>
                        <a:pt x="3023" y="4283"/>
                      </a:cubicBezTo>
                      <a:lnTo>
                        <a:pt x="3050" y="4283"/>
                      </a:lnTo>
                      <a:cubicBezTo>
                        <a:pt x="3209" y="3752"/>
                        <a:pt x="3421" y="3182"/>
                        <a:pt x="3686" y="2519"/>
                      </a:cubicBezTo>
                      <a:lnTo>
                        <a:pt x="4760" y="0"/>
                      </a:lnTo>
                      <a:lnTo>
                        <a:pt x="5755" y="0"/>
                      </a:lnTo>
                      <a:lnTo>
                        <a:pt x="6126" y="5224"/>
                      </a:lnTo>
                      <a:lnTo>
                        <a:pt x="5357" y="5224"/>
                      </a:lnTo>
                      <a:lnTo>
                        <a:pt x="5198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7" name="任意多边形: 形状 826">
                  <a:extLst>
                    <a:ext uri="{FF2B5EF4-FFF2-40B4-BE49-F238E27FC236}">
                      <a16:creationId xmlns:a16="http://schemas.microsoft.com/office/drawing/2014/main" id="{B80CC79E-F3D1-196D-F2D0-FE9227A4AC56}"/>
                    </a:ext>
                  </a:extLst>
                </p:cNvPr>
                <p:cNvSpPr/>
                <p:nvPr/>
              </p:nvSpPr>
              <p:spPr>
                <a:xfrm>
                  <a:off x="954155" y="899668"/>
                  <a:ext cx="2002" cy="2757"/>
                </a:xfrm>
                <a:custGeom>
                  <a:avLst/>
                  <a:gdLst>
                    <a:gd name="connsiteX0" fmla="*/ 0 w 2002"/>
                    <a:gd name="connsiteY0" fmla="*/ 2758 h 2757"/>
                    <a:gd name="connsiteX1" fmla="*/ 769 w 2002"/>
                    <a:gd name="connsiteY1" fmla="*/ 106 h 2757"/>
                    <a:gd name="connsiteX2" fmla="*/ 2002 w 2002"/>
                    <a:gd name="connsiteY2" fmla="*/ 0 h 2757"/>
                    <a:gd name="connsiteX3" fmla="*/ 796 w 2002"/>
                    <a:gd name="connsiteY3" fmla="*/ 2692 h 2757"/>
                    <a:gd name="connsiteX4" fmla="*/ 0 w 2002"/>
                    <a:gd name="connsiteY4" fmla="*/ 2758 h 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" h="2757">
                      <a:moveTo>
                        <a:pt x="0" y="2758"/>
                      </a:moveTo>
                      <a:cubicBezTo>
                        <a:pt x="278" y="2108"/>
                        <a:pt x="623" y="915"/>
                        <a:pt x="769" y="106"/>
                      </a:cubicBezTo>
                      <a:lnTo>
                        <a:pt x="2002" y="0"/>
                      </a:lnTo>
                      <a:cubicBezTo>
                        <a:pt x="1710" y="941"/>
                        <a:pt x="1154" y="2175"/>
                        <a:pt x="796" y="2692"/>
                      </a:cubicBezTo>
                      <a:lnTo>
                        <a:pt x="0" y="27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8" name="任意多边形: 形状 827">
                  <a:extLst>
                    <a:ext uri="{FF2B5EF4-FFF2-40B4-BE49-F238E27FC236}">
                      <a16:creationId xmlns:a16="http://schemas.microsoft.com/office/drawing/2014/main" id="{0DCA6437-C860-D6B0-85CA-F7A71FE9DCC7}"/>
                    </a:ext>
                  </a:extLst>
                </p:cNvPr>
                <p:cNvSpPr/>
                <p:nvPr/>
              </p:nvSpPr>
              <p:spPr>
                <a:xfrm>
                  <a:off x="959605" y="895743"/>
                  <a:ext cx="5515" cy="6099"/>
                </a:xfrm>
                <a:custGeom>
                  <a:avLst/>
                  <a:gdLst>
                    <a:gd name="connsiteX0" fmla="*/ 5304 w 5515"/>
                    <a:gd name="connsiteY0" fmla="*/ 6099 h 6099"/>
                    <a:gd name="connsiteX1" fmla="*/ 3010 w 5515"/>
                    <a:gd name="connsiteY1" fmla="*/ 5489 h 6099"/>
                    <a:gd name="connsiteX2" fmla="*/ 2639 w 5515"/>
                    <a:gd name="connsiteY2" fmla="*/ 5410 h 6099"/>
                    <a:gd name="connsiteX3" fmla="*/ 0 w 5515"/>
                    <a:gd name="connsiteY3" fmla="*/ 2758 h 6099"/>
                    <a:gd name="connsiteX4" fmla="*/ 2798 w 5515"/>
                    <a:gd name="connsiteY4" fmla="*/ 0 h 6099"/>
                    <a:gd name="connsiteX5" fmla="*/ 5476 w 5515"/>
                    <a:gd name="connsiteY5" fmla="*/ 2652 h 6099"/>
                    <a:gd name="connsiteX6" fmla="*/ 3766 w 5515"/>
                    <a:gd name="connsiteY6" fmla="*/ 5158 h 6099"/>
                    <a:gd name="connsiteX7" fmla="*/ 3766 w 5515"/>
                    <a:gd name="connsiteY7" fmla="*/ 5198 h 6099"/>
                    <a:gd name="connsiteX8" fmla="*/ 5516 w 5515"/>
                    <a:gd name="connsiteY8" fmla="*/ 5529 h 6099"/>
                    <a:gd name="connsiteX9" fmla="*/ 5304 w 5515"/>
                    <a:gd name="connsiteY9" fmla="*/ 6099 h 6099"/>
                    <a:gd name="connsiteX10" fmla="*/ 4654 w 5515"/>
                    <a:gd name="connsiteY10" fmla="*/ 2678 h 6099"/>
                    <a:gd name="connsiteX11" fmla="*/ 2758 w 5515"/>
                    <a:gd name="connsiteY11" fmla="*/ 557 h 6099"/>
                    <a:gd name="connsiteX12" fmla="*/ 822 w 5515"/>
                    <a:gd name="connsiteY12" fmla="*/ 2745 h 6099"/>
                    <a:gd name="connsiteX13" fmla="*/ 2731 w 5515"/>
                    <a:gd name="connsiteY13" fmla="*/ 4853 h 6099"/>
                    <a:gd name="connsiteX14" fmla="*/ 4654 w 5515"/>
                    <a:gd name="connsiteY14" fmla="*/ 2678 h 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515" h="6099">
                      <a:moveTo>
                        <a:pt x="5304" y="6099"/>
                      </a:moveTo>
                      <a:cubicBezTo>
                        <a:pt x="4482" y="5914"/>
                        <a:pt x="3686" y="5702"/>
                        <a:pt x="3010" y="5489"/>
                      </a:cubicBezTo>
                      <a:cubicBezTo>
                        <a:pt x="2877" y="5450"/>
                        <a:pt x="2758" y="5410"/>
                        <a:pt x="2639" y="5410"/>
                      </a:cubicBezTo>
                      <a:cubicBezTo>
                        <a:pt x="1220" y="5370"/>
                        <a:pt x="0" y="4442"/>
                        <a:pt x="0" y="2758"/>
                      </a:cubicBezTo>
                      <a:cubicBezTo>
                        <a:pt x="0" y="1087"/>
                        <a:pt x="1180" y="0"/>
                        <a:pt x="2798" y="0"/>
                      </a:cubicBezTo>
                      <a:cubicBezTo>
                        <a:pt x="4415" y="0"/>
                        <a:pt x="5476" y="1101"/>
                        <a:pt x="5476" y="2652"/>
                      </a:cubicBezTo>
                      <a:cubicBezTo>
                        <a:pt x="5476" y="4004"/>
                        <a:pt x="4760" y="4866"/>
                        <a:pt x="3766" y="5158"/>
                      </a:cubicBezTo>
                      <a:lnTo>
                        <a:pt x="3766" y="5198"/>
                      </a:lnTo>
                      <a:cubicBezTo>
                        <a:pt x="4362" y="5330"/>
                        <a:pt x="5012" y="5450"/>
                        <a:pt x="5516" y="5529"/>
                      </a:cubicBezTo>
                      <a:lnTo>
                        <a:pt x="5304" y="6099"/>
                      </a:lnTo>
                      <a:close/>
                      <a:moveTo>
                        <a:pt x="4654" y="2678"/>
                      </a:moveTo>
                      <a:cubicBezTo>
                        <a:pt x="4654" y="1631"/>
                        <a:pt x="4031" y="557"/>
                        <a:pt x="2758" y="557"/>
                      </a:cubicBezTo>
                      <a:cubicBezTo>
                        <a:pt x="1445" y="557"/>
                        <a:pt x="809" y="1604"/>
                        <a:pt x="822" y="2745"/>
                      </a:cubicBezTo>
                      <a:cubicBezTo>
                        <a:pt x="809" y="3859"/>
                        <a:pt x="1512" y="4853"/>
                        <a:pt x="2731" y="4853"/>
                      </a:cubicBezTo>
                      <a:cubicBezTo>
                        <a:pt x="3965" y="4866"/>
                        <a:pt x="4654" y="3885"/>
                        <a:pt x="4654" y="267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29" name="任意多边形: 形状 828">
                  <a:extLst>
                    <a:ext uri="{FF2B5EF4-FFF2-40B4-BE49-F238E27FC236}">
                      <a16:creationId xmlns:a16="http://schemas.microsoft.com/office/drawing/2014/main" id="{D77625AC-15D9-BFE2-9D82-37696150792E}"/>
                    </a:ext>
                  </a:extLst>
                </p:cNvPr>
                <p:cNvSpPr/>
                <p:nvPr/>
              </p:nvSpPr>
              <p:spPr>
                <a:xfrm>
                  <a:off x="966062" y="895836"/>
                  <a:ext cx="4428" cy="5317"/>
                </a:xfrm>
                <a:custGeom>
                  <a:avLst/>
                  <a:gdLst>
                    <a:gd name="connsiteX0" fmla="*/ 796 w 4428"/>
                    <a:gd name="connsiteY0" fmla="*/ 0 h 5317"/>
                    <a:gd name="connsiteX1" fmla="*/ 796 w 4428"/>
                    <a:gd name="connsiteY1" fmla="*/ 3089 h 5317"/>
                    <a:gd name="connsiteX2" fmla="*/ 2188 w 4428"/>
                    <a:gd name="connsiteY2" fmla="*/ 4760 h 5317"/>
                    <a:gd name="connsiteX3" fmla="*/ 3646 w 4428"/>
                    <a:gd name="connsiteY3" fmla="*/ 3089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76 h 5317"/>
                    <a:gd name="connsiteX9" fmla="*/ 0 w 4428"/>
                    <a:gd name="connsiteY9" fmla="*/ 0 h 5317"/>
                    <a:gd name="connsiteX10" fmla="*/ 796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96" y="0"/>
                      </a:moveTo>
                      <a:lnTo>
                        <a:pt x="796" y="3089"/>
                      </a:lnTo>
                      <a:cubicBezTo>
                        <a:pt x="796" y="4270"/>
                        <a:pt x="1379" y="4760"/>
                        <a:pt x="2188" y="4760"/>
                      </a:cubicBezTo>
                      <a:cubicBezTo>
                        <a:pt x="3076" y="4760"/>
                        <a:pt x="3646" y="4243"/>
                        <a:pt x="3646" y="3089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54"/>
                        <a:pt x="3461" y="5317"/>
                        <a:pt x="2161" y="5317"/>
                      </a:cubicBezTo>
                      <a:cubicBezTo>
                        <a:pt x="928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0" name="任意多边形: 形状 829">
                  <a:extLst>
                    <a:ext uri="{FF2B5EF4-FFF2-40B4-BE49-F238E27FC236}">
                      <a16:creationId xmlns:a16="http://schemas.microsoft.com/office/drawing/2014/main" id="{E18BDE27-6C26-4F06-B53F-69D880AB4B89}"/>
                    </a:ext>
                  </a:extLst>
                </p:cNvPr>
                <p:cNvSpPr/>
                <p:nvPr/>
              </p:nvSpPr>
              <p:spPr>
                <a:xfrm>
                  <a:off x="971830" y="895836"/>
                  <a:ext cx="782" cy="5224"/>
                </a:xfrm>
                <a:custGeom>
                  <a:avLst/>
                  <a:gdLst>
                    <a:gd name="connsiteX0" fmla="*/ 782 w 782"/>
                    <a:gd name="connsiteY0" fmla="*/ 0 h 5224"/>
                    <a:gd name="connsiteX1" fmla="*/ 782 w 782"/>
                    <a:gd name="connsiteY1" fmla="*/ 5224 h 5224"/>
                    <a:gd name="connsiteX2" fmla="*/ 0 w 782"/>
                    <a:gd name="connsiteY2" fmla="*/ 5224 h 5224"/>
                    <a:gd name="connsiteX3" fmla="*/ 0 w 782"/>
                    <a:gd name="connsiteY3" fmla="*/ 0 h 5224"/>
                    <a:gd name="connsiteX4" fmla="*/ 782 w 782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24">
                      <a:moveTo>
                        <a:pt x="782" y="0"/>
                      </a:moveTo>
                      <a:lnTo>
                        <a:pt x="782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1" name="任意多边形: 形状 830">
                  <a:extLst>
                    <a:ext uri="{FF2B5EF4-FFF2-40B4-BE49-F238E27FC236}">
                      <a16:creationId xmlns:a16="http://schemas.microsoft.com/office/drawing/2014/main" id="{2C5C6913-B424-7DC1-9496-BAC73A30FBF7}"/>
                    </a:ext>
                  </a:extLst>
                </p:cNvPr>
                <p:cNvSpPr/>
                <p:nvPr/>
              </p:nvSpPr>
              <p:spPr>
                <a:xfrm>
                  <a:off x="973620" y="895743"/>
                  <a:ext cx="3633" cy="5423"/>
                </a:xfrm>
                <a:custGeom>
                  <a:avLst/>
                  <a:gdLst>
                    <a:gd name="connsiteX0" fmla="*/ 225 w 3633"/>
                    <a:gd name="connsiteY0" fmla="*/ 4508 h 5423"/>
                    <a:gd name="connsiteX1" fmla="*/ 1618 w 3633"/>
                    <a:gd name="connsiteY1" fmla="*/ 4840 h 5423"/>
                    <a:gd name="connsiteX2" fmla="*/ 2877 w 3633"/>
                    <a:gd name="connsiteY2" fmla="*/ 3951 h 5423"/>
                    <a:gd name="connsiteX3" fmla="*/ 1750 w 3633"/>
                    <a:gd name="connsiteY3" fmla="*/ 2904 h 5423"/>
                    <a:gd name="connsiteX4" fmla="*/ 159 w 3633"/>
                    <a:gd name="connsiteY4" fmla="*/ 1419 h 5423"/>
                    <a:gd name="connsiteX5" fmla="*/ 2095 w 3633"/>
                    <a:gd name="connsiteY5" fmla="*/ 0 h 5423"/>
                    <a:gd name="connsiteX6" fmla="*/ 3421 w 3633"/>
                    <a:gd name="connsiteY6" fmla="*/ 265 h 5423"/>
                    <a:gd name="connsiteX7" fmla="*/ 3209 w 3633"/>
                    <a:gd name="connsiteY7" fmla="*/ 822 h 5423"/>
                    <a:gd name="connsiteX8" fmla="*/ 2055 w 3633"/>
                    <a:gd name="connsiteY8" fmla="*/ 570 h 5423"/>
                    <a:gd name="connsiteX9" fmla="*/ 928 w 3633"/>
                    <a:gd name="connsiteY9" fmla="*/ 1352 h 5423"/>
                    <a:gd name="connsiteX10" fmla="*/ 2122 w 3633"/>
                    <a:gd name="connsiteY10" fmla="*/ 2373 h 5423"/>
                    <a:gd name="connsiteX11" fmla="*/ 3633 w 3633"/>
                    <a:gd name="connsiteY11" fmla="*/ 3912 h 5423"/>
                    <a:gd name="connsiteX12" fmla="*/ 1538 w 3633"/>
                    <a:gd name="connsiteY12" fmla="*/ 5423 h 5423"/>
                    <a:gd name="connsiteX13" fmla="*/ 0 w 3633"/>
                    <a:gd name="connsiteY13" fmla="*/ 5092 h 5423"/>
                    <a:gd name="connsiteX14" fmla="*/ 225 w 3633"/>
                    <a:gd name="connsiteY14" fmla="*/ 4508 h 5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423">
                      <a:moveTo>
                        <a:pt x="225" y="4508"/>
                      </a:moveTo>
                      <a:cubicBezTo>
                        <a:pt x="570" y="4694"/>
                        <a:pt x="1074" y="4840"/>
                        <a:pt x="1618" y="4840"/>
                      </a:cubicBezTo>
                      <a:cubicBezTo>
                        <a:pt x="2400" y="4840"/>
                        <a:pt x="2877" y="4482"/>
                        <a:pt x="2877" y="3951"/>
                      </a:cubicBezTo>
                      <a:cubicBezTo>
                        <a:pt x="2877" y="3461"/>
                        <a:pt x="2546" y="3182"/>
                        <a:pt x="1750" y="2904"/>
                      </a:cubicBezTo>
                      <a:cubicBezTo>
                        <a:pt x="769" y="2599"/>
                        <a:pt x="159" y="2161"/>
                        <a:pt x="159" y="1419"/>
                      </a:cubicBezTo>
                      <a:cubicBezTo>
                        <a:pt x="159" y="597"/>
                        <a:pt x="941" y="0"/>
                        <a:pt x="2095" y="0"/>
                      </a:cubicBezTo>
                      <a:cubicBezTo>
                        <a:pt x="2705" y="0"/>
                        <a:pt x="3156" y="119"/>
                        <a:pt x="3421" y="265"/>
                      </a:cubicBezTo>
                      <a:lnTo>
                        <a:pt x="3209" y="822"/>
                      </a:lnTo>
                      <a:cubicBezTo>
                        <a:pt x="3010" y="743"/>
                        <a:pt x="2612" y="570"/>
                        <a:pt x="2055" y="570"/>
                      </a:cubicBezTo>
                      <a:cubicBezTo>
                        <a:pt x="1233" y="570"/>
                        <a:pt x="928" y="1008"/>
                        <a:pt x="928" y="1352"/>
                      </a:cubicBezTo>
                      <a:cubicBezTo>
                        <a:pt x="928" y="1856"/>
                        <a:pt x="1286" y="2095"/>
                        <a:pt x="2122" y="2373"/>
                      </a:cubicBezTo>
                      <a:cubicBezTo>
                        <a:pt x="3129" y="2705"/>
                        <a:pt x="3633" y="3142"/>
                        <a:pt x="3633" y="3912"/>
                      </a:cubicBezTo>
                      <a:cubicBezTo>
                        <a:pt x="3633" y="4720"/>
                        <a:pt x="2957" y="5423"/>
                        <a:pt x="1538" y="5423"/>
                      </a:cubicBezTo>
                      <a:cubicBezTo>
                        <a:pt x="968" y="5423"/>
                        <a:pt x="331" y="5264"/>
                        <a:pt x="0" y="5092"/>
                      </a:cubicBezTo>
                      <a:lnTo>
                        <a:pt x="225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2" name="任意多边形: 形状 831">
                  <a:extLst>
                    <a:ext uri="{FF2B5EF4-FFF2-40B4-BE49-F238E27FC236}">
                      <a16:creationId xmlns:a16="http://schemas.microsoft.com/office/drawing/2014/main" id="{69A39860-3EBD-E62F-B347-2136E2D1DF5C}"/>
                    </a:ext>
                  </a:extLst>
                </p:cNvPr>
                <p:cNvSpPr/>
                <p:nvPr/>
              </p:nvSpPr>
              <p:spPr>
                <a:xfrm>
                  <a:off x="981032" y="895849"/>
                  <a:ext cx="4521" cy="5237"/>
                </a:xfrm>
                <a:custGeom>
                  <a:avLst/>
                  <a:gdLst>
                    <a:gd name="connsiteX0" fmla="*/ 0 w 4521"/>
                    <a:gd name="connsiteY0" fmla="*/ 5224 h 5237"/>
                    <a:gd name="connsiteX1" fmla="*/ 0 w 4521"/>
                    <a:gd name="connsiteY1" fmla="*/ 0 h 5237"/>
                    <a:gd name="connsiteX2" fmla="*/ 849 w 4521"/>
                    <a:gd name="connsiteY2" fmla="*/ 0 h 5237"/>
                    <a:gd name="connsiteX3" fmla="*/ 2784 w 4521"/>
                    <a:gd name="connsiteY3" fmla="*/ 2639 h 5237"/>
                    <a:gd name="connsiteX4" fmla="*/ 3859 w 4521"/>
                    <a:gd name="connsiteY4" fmla="*/ 4349 h 5237"/>
                    <a:gd name="connsiteX5" fmla="*/ 3872 w 4521"/>
                    <a:gd name="connsiteY5" fmla="*/ 4349 h 5237"/>
                    <a:gd name="connsiteX6" fmla="*/ 3792 w 4521"/>
                    <a:gd name="connsiteY6" fmla="*/ 2188 h 5237"/>
                    <a:gd name="connsiteX7" fmla="*/ 3792 w 4521"/>
                    <a:gd name="connsiteY7" fmla="*/ 0 h 5237"/>
                    <a:gd name="connsiteX8" fmla="*/ 4521 w 4521"/>
                    <a:gd name="connsiteY8" fmla="*/ 0 h 5237"/>
                    <a:gd name="connsiteX9" fmla="*/ 4521 w 4521"/>
                    <a:gd name="connsiteY9" fmla="*/ 5224 h 5237"/>
                    <a:gd name="connsiteX10" fmla="*/ 3739 w 4521"/>
                    <a:gd name="connsiteY10" fmla="*/ 5224 h 5237"/>
                    <a:gd name="connsiteX11" fmla="*/ 1830 w 4521"/>
                    <a:gd name="connsiteY11" fmla="*/ 2572 h 5237"/>
                    <a:gd name="connsiteX12" fmla="*/ 716 w 4521"/>
                    <a:gd name="connsiteY12" fmla="*/ 822 h 5237"/>
                    <a:gd name="connsiteX13" fmla="*/ 690 w 4521"/>
                    <a:gd name="connsiteY13" fmla="*/ 835 h 5237"/>
                    <a:gd name="connsiteX14" fmla="*/ 756 w 4521"/>
                    <a:gd name="connsiteY14" fmla="*/ 3010 h 5237"/>
                    <a:gd name="connsiteX15" fmla="*/ 756 w 4521"/>
                    <a:gd name="connsiteY15" fmla="*/ 5237 h 5237"/>
                    <a:gd name="connsiteX16" fmla="*/ 0 w 4521"/>
                    <a:gd name="connsiteY16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21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849" y="0"/>
                      </a:lnTo>
                      <a:lnTo>
                        <a:pt x="2784" y="2639"/>
                      </a:lnTo>
                      <a:cubicBezTo>
                        <a:pt x="3222" y="3249"/>
                        <a:pt x="3580" y="3805"/>
                        <a:pt x="3859" y="4349"/>
                      </a:cubicBezTo>
                      <a:lnTo>
                        <a:pt x="3872" y="4349"/>
                      </a:lnTo>
                      <a:cubicBezTo>
                        <a:pt x="3792" y="3646"/>
                        <a:pt x="3792" y="3010"/>
                        <a:pt x="3792" y="2188"/>
                      </a:cubicBezTo>
                      <a:lnTo>
                        <a:pt x="3792" y="0"/>
                      </a:lnTo>
                      <a:lnTo>
                        <a:pt x="4521" y="0"/>
                      </a:lnTo>
                      <a:lnTo>
                        <a:pt x="4521" y="5224"/>
                      </a:lnTo>
                      <a:lnTo>
                        <a:pt x="3739" y="5224"/>
                      </a:lnTo>
                      <a:lnTo>
                        <a:pt x="1830" y="2572"/>
                      </a:lnTo>
                      <a:cubicBezTo>
                        <a:pt x="1419" y="1989"/>
                        <a:pt x="1021" y="1392"/>
                        <a:pt x="716" y="822"/>
                      </a:cubicBezTo>
                      <a:lnTo>
                        <a:pt x="690" y="835"/>
                      </a:lnTo>
                      <a:cubicBezTo>
                        <a:pt x="729" y="1498"/>
                        <a:pt x="756" y="2135"/>
                        <a:pt x="756" y="3010"/>
                      </a:cubicBezTo>
                      <a:lnTo>
                        <a:pt x="756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3" name="任意多边形: 形状 832">
                  <a:extLst>
                    <a:ext uri="{FF2B5EF4-FFF2-40B4-BE49-F238E27FC236}">
                      <a16:creationId xmlns:a16="http://schemas.microsoft.com/office/drawing/2014/main" id="{26D13098-E62A-4B24-2522-1F3997587AFB}"/>
                    </a:ext>
                  </a:extLst>
                </p:cNvPr>
                <p:cNvSpPr/>
                <p:nvPr/>
              </p:nvSpPr>
              <p:spPr>
                <a:xfrm>
                  <a:off x="986535" y="895743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84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45 w 5476"/>
                    <a:gd name="connsiteY6" fmla="*/ 4853 h 5409"/>
                    <a:gd name="connsiteX7" fmla="*/ 4667 w 5476"/>
                    <a:gd name="connsiteY7" fmla="*/ 2678 h 5409"/>
                    <a:gd name="connsiteX8" fmla="*/ 2745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17" y="5410"/>
                        <a:pt x="2692" y="5410"/>
                      </a:cubicBezTo>
                      <a:cubicBezTo>
                        <a:pt x="1101" y="5410"/>
                        <a:pt x="0" y="4336"/>
                        <a:pt x="0" y="2758"/>
                      </a:cubicBezTo>
                      <a:cubicBezTo>
                        <a:pt x="0" y="1101"/>
                        <a:pt x="1180" y="0"/>
                        <a:pt x="2784" y="0"/>
                      </a:cubicBezTo>
                      <a:cubicBezTo>
                        <a:pt x="4429" y="0"/>
                        <a:pt x="5476" y="1114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12" y="4853"/>
                        <a:pt x="2745" y="4853"/>
                      </a:cubicBezTo>
                      <a:cubicBezTo>
                        <a:pt x="3965" y="4853"/>
                        <a:pt x="4667" y="3872"/>
                        <a:pt x="4667" y="2678"/>
                      </a:cubicBezTo>
                      <a:cubicBezTo>
                        <a:pt x="4667" y="1631"/>
                        <a:pt x="4044" y="557"/>
                        <a:pt x="2745" y="557"/>
                      </a:cubicBezTo>
                      <a:cubicBezTo>
                        <a:pt x="1459" y="557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4" name="任意多边形: 形状 833">
                  <a:extLst>
                    <a:ext uri="{FF2B5EF4-FFF2-40B4-BE49-F238E27FC236}">
                      <a16:creationId xmlns:a16="http://schemas.microsoft.com/office/drawing/2014/main" id="{CC1F0564-04A2-21A5-EDD1-AD3D35A3C132}"/>
                    </a:ext>
                  </a:extLst>
                </p:cNvPr>
                <p:cNvSpPr/>
                <p:nvPr/>
              </p:nvSpPr>
              <p:spPr>
                <a:xfrm>
                  <a:off x="992700" y="895743"/>
                  <a:ext cx="3633" cy="5423"/>
                </a:xfrm>
                <a:custGeom>
                  <a:avLst/>
                  <a:gdLst>
                    <a:gd name="connsiteX0" fmla="*/ 199 w 3633"/>
                    <a:gd name="connsiteY0" fmla="*/ 4508 h 5423"/>
                    <a:gd name="connsiteX1" fmla="*/ 1578 w 3633"/>
                    <a:gd name="connsiteY1" fmla="*/ 4840 h 5423"/>
                    <a:gd name="connsiteX2" fmla="*/ 2838 w 3633"/>
                    <a:gd name="connsiteY2" fmla="*/ 3951 h 5423"/>
                    <a:gd name="connsiteX3" fmla="*/ 1710 w 3633"/>
                    <a:gd name="connsiteY3" fmla="*/ 2904 h 5423"/>
                    <a:gd name="connsiteX4" fmla="*/ 133 w 3633"/>
                    <a:gd name="connsiteY4" fmla="*/ 1419 h 5423"/>
                    <a:gd name="connsiteX5" fmla="*/ 2068 w 3633"/>
                    <a:gd name="connsiteY5" fmla="*/ 0 h 5423"/>
                    <a:gd name="connsiteX6" fmla="*/ 3394 w 3633"/>
                    <a:gd name="connsiteY6" fmla="*/ 265 h 5423"/>
                    <a:gd name="connsiteX7" fmla="*/ 3169 w 3633"/>
                    <a:gd name="connsiteY7" fmla="*/ 822 h 5423"/>
                    <a:gd name="connsiteX8" fmla="*/ 2029 w 3633"/>
                    <a:gd name="connsiteY8" fmla="*/ 570 h 5423"/>
                    <a:gd name="connsiteX9" fmla="*/ 902 w 3633"/>
                    <a:gd name="connsiteY9" fmla="*/ 1352 h 5423"/>
                    <a:gd name="connsiteX10" fmla="*/ 2095 w 3633"/>
                    <a:gd name="connsiteY10" fmla="*/ 2373 h 5423"/>
                    <a:gd name="connsiteX11" fmla="*/ 3633 w 3633"/>
                    <a:gd name="connsiteY11" fmla="*/ 3912 h 5423"/>
                    <a:gd name="connsiteX12" fmla="*/ 1538 w 3633"/>
                    <a:gd name="connsiteY12" fmla="*/ 5423 h 5423"/>
                    <a:gd name="connsiteX13" fmla="*/ 0 w 3633"/>
                    <a:gd name="connsiteY13" fmla="*/ 5092 h 5423"/>
                    <a:gd name="connsiteX14" fmla="*/ 199 w 3633"/>
                    <a:gd name="connsiteY14" fmla="*/ 4508 h 5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423">
                      <a:moveTo>
                        <a:pt x="199" y="4508"/>
                      </a:moveTo>
                      <a:cubicBezTo>
                        <a:pt x="544" y="4694"/>
                        <a:pt x="1047" y="4840"/>
                        <a:pt x="1578" y="4840"/>
                      </a:cubicBezTo>
                      <a:cubicBezTo>
                        <a:pt x="2373" y="4840"/>
                        <a:pt x="2838" y="4482"/>
                        <a:pt x="2838" y="3951"/>
                      </a:cubicBezTo>
                      <a:cubicBezTo>
                        <a:pt x="2838" y="3461"/>
                        <a:pt x="2519" y="3182"/>
                        <a:pt x="1710" y="2904"/>
                      </a:cubicBezTo>
                      <a:cubicBezTo>
                        <a:pt x="729" y="2599"/>
                        <a:pt x="133" y="2161"/>
                        <a:pt x="133" y="1419"/>
                      </a:cubicBezTo>
                      <a:cubicBezTo>
                        <a:pt x="133" y="597"/>
                        <a:pt x="902" y="0"/>
                        <a:pt x="2068" y="0"/>
                      </a:cubicBezTo>
                      <a:cubicBezTo>
                        <a:pt x="2678" y="0"/>
                        <a:pt x="3129" y="119"/>
                        <a:pt x="3394" y="265"/>
                      </a:cubicBezTo>
                      <a:lnTo>
                        <a:pt x="3169" y="822"/>
                      </a:lnTo>
                      <a:cubicBezTo>
                        <a:pt x="2970" y="743"/>
                        <a:pt x="2572" y="570"/>
                        <a:pt x="2029" y="570"/>
                      </a:cubicBezTo>
                      <a:cubicBezTo>
                        <a:pt x="1207" y="570"/>
                        <a:pt x="902" y="1008"/>
                        <a:pt x="902" y="1352"/>
                      </a:cubicBezTo>
                      <a:cubicBezTo>
                        <a:pt x="902" y="1856"/>
                        <a:pt x="1273" y="2095"/>
                        <a:pt x="2095" y="2373"/>
                      </a:cubicBezTo>
                      <a:cubicBezTo>
                        <a:pt x="3116" y="2705"/>
                        <a:pt x="3633" y="3142"/>
                        <a:pt x="3633" y="3912"/>
                      </a:cubicBezTo>
                      <a:cubicBezTo>
                        <a:pt x="3633" y="4720"/>
                        <a:pt x="2944" y="5423"/>
                        <a:pt x="1538" y="5423"/>
                      </a:cubicBezTo>
                      <a:cubicBezTo>
                        <a:pt x="941" y="5423"/>
                        <a:pt x="318" y="5264"/>
                        <a:pt x="0" y="5092"/>
                      </a:cubicBezTo>
                      <a:lnTo>
                        <a:pt x="199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5" name="任意多边形: 形状 834">
                  <a:extLst>
                    <a:ext uri="{FF2B5EF4-FFF2-40B4-BE49-F238E27FC236}">
                      <a16:creationId xmlns:a16="http://schemas.microsoft.com/office/drawing/2014/main" id="{46655B63-2F60-A575-7ECD-423FC0C65D93}"/>
                    </a:ext>
                  </a:extLst>
                </p:cNvPr>
                <p:cNvSpPr/>
                <p:nvPr/>
              </p:nvSpPr>
              <p:spPr>
                <a:xfrm>
                  <a:off x="996705" y="895836"/>
                  <a:ext cx="4428" cy="5237"/>
                </a:xfrm>
                <a:custGeom>
                  <a:avLst/>
                  <a:gdLst>
                    <a:gd name="connsiteX0" fmla="*/ 1830 w 4428"/>
                    <a:gd name="connsiteY0" fmla="*/ 583 h 5237"/>
                    <a:gd name="connsiteX1" fmla="*/ 0 w 4428"/>
                    <a:gd name="connsiteY1" fmla="*/ 583 h 5237"/>
                    <a:gd name="connsiteX2" fmla="*/ 0 w 4428"/>
                    <a:gd name="connsiteY2" fmla="*/ 0 h 5237"/>
                    <a:gd name="connsiteX3" fmla="*/ 4429 w 4428"/>
                    <a:gd name="connsiteY3" fmla="*/ 0 h 5237"/>
                    <a:gd name="connsiteX4" fmla="*/ 4429 w 4428"/>
                    <a:gd name="connsiteY4" fmla="*/ 583 h 5237"/>
                    <a:gd name="connsiteX5" fmla="*/ 2599 w 4428"/>
                    <a:gd name="connsiteY5" fmla="*/ 583 h 5237"/>
                    <a:gd name="connsiteX6" fmla="*/ 2599 w 4428"/>
                    <a:gd name="connsiteY6" fmla="*/ 5237 h 5237"/>
                    <a:gd name="connsiteX7" fmla="*/ 1817 w 4428"/>
                    <a:gd name="connsiteY7" fmla="*/ 5237 h 5237"/>
                    <a:gd name="connsiteX8" fmla="*/ 1817 w 4428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8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29" y="0"/>
                      </a:lnTo>
                      <a:lnTo>
                        <a:pt x="4429" y="583"/>
                      </a:lnTo>
                      <a:lnTo>
                        <a:pt x="2599" y="583"/>
                      </a:lnTo>
                      <a:lnTo>
                        <a:pt x="2599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6" name="任意多边形: 形状 835">
                  <a:extLst>
                    <a:ext uri="{FF2B5EF4-FFF2-40B4-BE49-F238E27FC236}">
                      <a16:creationId xmlns:a16="http://schemas.microsoft.com/office/drawing/2014/main" id="{7F7C5EB4-2A88-0037-895C-82232B0A75B2}"/>
                    </a:ext>
                  </a:extLst>
                </p:cNvPr>
                <p:cNvSpPr/>
                <p:nvPr/>
              </p:nvSpPr>
              <p:spPr>
                <a:xfrm>
                  <a:off x="1001796" y="895796"/>
                  <a:ext cx="3911" cy="5277"/>
                </a:xfrm>
                <a:custGeom>
                  <a:avLst/>
                  <a:gdLst>
                    <a:gd name="connsiteX0" fmla="*/ 13 w 3911"/>
                    <a:gd name="connsiteY0" fmla="*/ 119 h 5277"/>
                    <a:gd name="connsiteX1" fmla="*/ 1498 w 3911"/>
                    <a:gd name="connsiteY1" fmla="*/ 0 h 5277"/>
                    <a:gd name="connsiteX2" fmla="*/ 3235 w 3911"/>
                    <a:gd name="connsiteY2" fmla="*/ 424 h 5277"/>
                    <a:gd name="connsiteX3" fmla="*/ 3699 w 3911"/>
                    <a:gd name="connsiteY3" fmla="*/ 1432 h 5277"/>
                    <a:gd name="connsiteX4" fmla="*/ 2572 w 3911"/>
                    <a:gd name="connsiteY4" fmla="*/ 2771 h 5277"/>
                    <a:gd name="connsiteX5" fmla="*/ 2572 w 3911"/>
                    <a:gd name="connsiteY5" fmla="*/ 2784 h 5277"/>
                    <a:gd name="connsiteX6" fmla="*/ 3447 w 3911"/>
                    <a:gd name="connsiteY6" fmla="*/ 3845 h 5277"/>
                    <a:gd name="connsiteX7" fmla="*/ 3912 w 3911"/>
                    <a:gd name="connsiteY7" fmla="*/ 5277 h 5277"/>
                    <a:gd name="connsiteX8" fmla="*/ 3116 w 3911"/>
                    <a:gd name="connsiteY8" fmla="*/ 5277 h 5277"/>
                    <a:gd name="connsiteX9" fmla="*/ 2705 w 3911"/>
                    <a:gd name="connsiteY9" fmla="*/ 4031 h 5277"/>
                    <a:gd name="connsiteX10" fmla="*/ 1512 w 3911"/>
                    <a:gd name="connsiteY10" fmla="*/ 2997 h 5277"/>
                    <a:gd name="connsiteX11" fmla="*/ 782 w 3911"/>
                    <a:gd name="connsiteY11" fmla="*/ 2997 h 5277"/>
                    <a:gd name="connsiteX12" fmla="*/ 782 w 3911"/>
                    <a:gd name="connsiteY12" fmla="*/ 5264 h 5277"/>
                    <a:gd name="connsiteX13" fmla="*/ 0 w 3911"/>
                    <a:gd name="connsiteY13" fmla="*/ 5264 h 5277"/>
                    <a:gd name="connsiteX14" fmla="*/ 0 w 3911"/>
                    <a:gd name="connsiteY14" fmla="*/ 119 h 5277"/>
                    <a:gd name="connsiteX15" fmla="*/ 782 w 3911"/>
                    <a:gd name="connsiteY15" fmla="*/ 2493 h 5277"/>
                    <a:gd name="connsiteX16" fmla="*/ 1578 w 3911"/>
                    <a:gd name="connsiteY16" fmla="*/ 2493 h 5277"/>
                    <a:gd name="connsiteX17" fmla="*/ 2930 w 3911"/>
                    <a:gd name="connsiteY17" fmla="*/ 1485 h 5277"/>
                    <a:gd name="connsiteX18" fmla="*/ 1551 w 3911"/>
                    <a:gd name="connsiteY18" fmla="*/ 504 h 5277"/>
                    <a:gd name="connsiteX19" fmla="*/ 782 w 3911"/>
                    <a:gd name="connsiteY19" fmla="*/ 570 h 5277"/>
                    <a:gd name="connsiteX20" fmla="*/ 782 w 3911"/>
                    <a:gd name="connsiteY20" fmla="*/ 2493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911" h="5277">
                      <a:moveTo>
                        <a:pt x="13" y="119"/>
                      </a:moveTo>
                      <a:cubicBezTo>
                        <a:pt x="411" y="53"/>
                        <a:pt x="968" y="0"/>
                        <a:pt x="1498" y="0"/>
                      </a:cubicBezTo>
                      <a:cubicBezTo>
                        <a:pt x="2334" y="0"/>
                        <a:pt x="2864" y="133"/>
                        <a:pt x="3235" y="424"/>
                      </a:cubicBezTo>
                      <a:cubicBezTo>
                        <a:pt x="3540" y="663"/>
                        <a:pt x="3699" y="1021"/>
                        <a:pt x="3699" y="1432"/>
                      </a:cubicBezTo>
                      <a:cubicBezTo>
                        <a:pt x="3699" y="2122"/>
                        <a:pt x="3209" y="2572"/>
                        <a:pt x="2572" y="2771"/>
                      </a:cubicBezTo>
                      <a:lnTo>
                        <a:pt x="2572" y="2784"/>
                      </a:lnTo>
                      <a:cubicBezTo>
                        <a:pt x="3036" y="2917"/>
                        <a:pt x="3315" y="3302"/>
                        <a:pt x="3447" y="3845"/>
                      </a:cubicBezTo>
                      <a:cubicBezTo>
                        <a:pt x="3646" y="4575"/>
                        <a:pt x="3792" y="5078"/>
                        <a:pt x="3912" y="5277"/>
                      </a:cubicBezTo>
                      <a:lnTo>
                        <a:pt x="3116" y="5277"/>
                      </a:lnTo>
                      <a:cubicBezTo>
                        <a:pt x="3010" y="5131"/>
                        <a:pt x="2877" y="4681"/>
                        <a:pt x="2705" y="4031"/>
                      </a:cubicBezTo>
                      <a:cubicBezTo>
                        <a:pt x="2533" y="3288"/>
                        <a:pt x="2201" y="3036"/>
                        <a:pt x="1512" y="2997"/>
                      </a:cubicBezTo>
                      <a:lnTo>
                        <a:pt x="782" y="2997"/>
                      </a:lnTo>
                      <a:lnTo>
                        <a:pt x="782" y="5264"/>
                      </a:lnTo>
                      <a:lnTo>
                        <a:pt x="0" y="5264"/>
                      </a:lnTo>
                      <a:lnTo>
                        <a:pt x="0" y="119"/>
                      </a:lnTo>
                      <a:close/>
                      <a:moveTo>
                        <a:pt x="782" y="2493"/>
                      </a:moveTo>
                      <a:lnTo>
                        <a:pt x="1578" y="2493"/>
                      </a:lnTo>
                      <a:cubicBezTo>
                        <a:pt x="2413" y="2493"/>
                        <a:pt x="2930" y="2095"/>
                        <a:pt x="2930" y="1485"/>
                      </a:cubicBezTo>
                      <a:cubicBezTo>
                        <a:pt x="2930" y="822"/>
                        <a:pt x="2373" y="530"/>
                        <a:pt x="1551" y="504"/>
                      </a:cubicBezTo>
                      <a:cubicBezTo>
                        <a:pt x="1180" y="504"/>
                        <a:pt x="915" y="544"/>
                        <a:pt x="782" y="570"/>
                      </a:cubicBezTo>
                      <a:lnTo>
                        <a:pt x="782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7" name="任意多边形: 形状 836">
                  <a:extLst>
                    <a:ext uri="{FF2B5EF4-FFF2-40B4-BE49-F238E27FC236}">
                      <a16:creationId xmlns:a16="http://schemas.microsoft.com/office/drawing/2014/main" id="{37EC60A5-5C27-7E96-A364-9782D4E5D536}"/>
                    </a:ext>
                  </a:extLst>
                </p:cNvPr>
                <p:cNvSpPr/>
                <p:nvPr/>
              </p:nvSpPr>
              <p:spPr>
                <a:xfrm>
                  <a:off x="1006570" y="895836"/>
                  <a:ext cx="4428" cy="5317"/>
                </a:xfrm>
                <a:custGeom>
                  <a:avLst/>
                  <a:gdLst>
                    <a:gd name="connsiteX0" fmla="*/ 796 w 4428"/>
                    <a:gd name="connsiteY0" fmla="*/ 0 h 5317"/>
                    <a:gd name="connsiteX1" fmla="*/ 796 w 4428"/>
                    <a:gd name="connsiteY1" fmla="*/ 3089 h 5317"/>
                    <a:gd name="connsiteX2" fmla="*/ 2188 w 4428"/>
                    <a:gd name="connsiteY2" fmla="*/ 4760 h 5317"/>
                    <a:gd name="connsiteX3" fmla="*/ 3646 w 4428"/>
                    <a:gd name="connsiteY3" fmla="*/ 3089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76 h 5317"/>
                    <a:gd name="connsiteX9" fmla="*/ 0 w 4428"/>
                    <a:gd name="connsiteY9" fmla="*/ 0 h 5317"/>
                    <a:gd name="connsiteX10" fmla="*/ 796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96" y="0"/>
                      </a:moveTo>
                      <a:lnTo>
                        <a:pt x="796" y="3089"/>
                      </a:lnTo>
                      <a:cubicBezTo>
                        <a:pt x="796" y="4270"/>
                        <a:pt x="1392" y="4760"/>
                        <a:pt x="2188" y="4760"/>
                      </a:cubicBezTo>
                      <a:cubicBezTo>
                        <a:pt x="3076" y="4760"/>
                        <a:pt x="3646" y="4243"/>
                        <a:pt x="3646" y="3089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54"/>
                        <a:pt x="3461" y="5317"/>
                        <a:pt x="2161" y="5317"/>
                      </a:cubicBezTo>
                      <a:cubicBezTo>
                        <a:pt x="941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8" name="任意多边形: 形状 837">
                  <a:extLst>
                    <a:ext uri="{FF2B5EF4-FFF2-40B4-BE49-F238E27FC236}">
                      <a16:creationId xmlns:a16="http://schemas.microsoft.com/office/drawing/2014/main" id="{1AC84C22-4019-E379-02F5-3924CF66C51D}"/>
                    </a:ext>
                  </a:extLst>
                </p:cNvPr>
                <p:cNvSpPr/>
                <p:nvPr/>
              </p:nvSpPr>
              <p:spPr>
                <a:xfrm>
                  <a:off x="1012351" y="895796"/>
                  <a:ext cx="4906" cy="5317"/>
                </a:xfrm>
                <a:custGeom>
                  <a:avLst/>
                  <a:gdLst>
                    <a:gd name="connsiteX0" fmla="*/ 0 w 4906"/>
                    <a:gd name="connsiteY0" fmla="*/ 119 h 5317"/>
                    <a:gd name="connsiteX1" fmla="*/ 1644 w 4906"/>
                    <a:gd name="connsiteY1" fmla="*/ 0 h 5317"/>
                    <a:gd name="connsiteX2" fmla="*/ 4071 w 4906"/>
                    <a:gd name="connsiteY2" fmla="*/ 650 h 5317"/>
                    <a:gd name="connsiteX3" fmla="*/ 4906 w 4906"/>
                    <a:gd name="connsiteY3" fmla="*/ 2546 h 5317"/>
                    <a:gd name="connsiteX4" fmla="*/ 4057 w 4906"/>
                    <a:gd name="connsiteY4" fmla="*/ 4561 h 5317"/>
                    <a:gd name="connsiteX5" fmla="*/ 1406 w 4906"/>
                    <a:gd name="connsiteY5" fmla="*/ 5317 h 5317"/>
                    <a:gd name="connsiteX6" fmla="*/ 0 w 4906"/>
                    <a:gd name="connsiteY6" fmla="*/ 5264 h 5317"/>
                    <a:gd name="connsiteX7" fmla="*/ 0 w 4906"/>
                    <a:gd name="connsiteY7" fmla="*/ 119 h 5317"/>
                    <a:gd name="connsiteX8" fmla="*/ 782 w 4906"/>
                    <a:gd name="connsiteY8" fmla="*/ 4747 h 5317"/>
                    <a:gd name="connsiteX9" fmla="*/ 1565 w 4906"/>
                    <a:gd name="connsiteY9" fmla="*/ 4760 h 5317"/>
                    <a:gd name="connsiteX10" fmla="*/ 4110 w 4906"/>
                    <a:gd name="connsiteY10" fmla="*/ 2546 h 5317"/>
                    <a:gd name="connsiteX11" fmla="*/ 1684 w 4906"/>
                    <a:gd name="connsiteY11" fmla="*/ 530 h 5317"/>
                    <a:gd name="connsiteX12" fmla="*/ 782 w 4906"/>
                    <a:gd name="connsiteY12" fmla="*/ 610 h 5317"/>
                    <a:gd name="connsiteX13" fmla="*/ 782 w 4906"/>
                    <a:gd name="connsiteY13" fmla="*/ 4747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06" h="5317">
                      <a:moveTo>
                        <a:pt x="0" y="119"/>
                      </a:moveTo>
                      <a:cubicBezTo>
                        <a:pt x="464" y="53"/>
                        <a:pt x="1034" y="0"/>
                        <a:pt x="1644" y="0"/>
                      </a:cubicBezTo>
                      <a:cubicBezTo>
                        <a:pt x="2758" y="0"/>
                        <a:pt x="3554" y="225"/>
                        <a:pt x="4071" y="650"/>
                      </a:cubicBezTo>
                      <a:cubicBezTo>
                        <a:pt x="4614" y="1074"/>
                        <a:pt x="4906" y="1697"/>
                        <a:pt x="4906" y="2546"/>
                      </a:cubicBezTo>
                      <a:cubicBezTo>
                        <a:pt x="4906" y="3394"/>
                        <a:pt x="4614" y="4084"/>
                        <a:pt x="4057" y="4561"/>
                      </a:cubicBezTo>
                      <a:cubicBezTo>
                        <a:pt x="3500" y="5065"/>
                        <a:pt x="2572" y="5317"/>
                        <a:pt x="1406" y="5317"/>
                      </a:cubicBezTo>
                      <a:cubicBezTo>
                        <a:pt x="849" y="5317"/>
                        <a:pt x="398" y="5290"/>
                        <a:pt x="0" y="5264"/>
                      </a:cubicBezTo>
                      <a:lnTo>
                        <a:pt x="0" y="119"/>
                      </a:lnTo>
                      <a:close/>
                      <a:moveTo>
                        <a:pt x="782" y="4747"/>
                      </a:moveTo>
                      <a:cubicBezTo>
                        <a:pt x="981" y="4760"/>
                        <a:pt x="1260" y="4760"/>
                        <a:pt x="1565" y="4760"/>
                      </a:cubicBezTo>
                      <a:cubicBezTo>
                        <a:pt x="3222" y="4760"/>
                        <a:pt x="4110" y="3965"/>
                        <a:pt x="4110" y="2546"/>
                      </a:cubicBezTo>
                      <a:cubicBezTo>
                        <a:pt x="4110" y="1313"/>
                        <a:pt x="3328" y="530"/>
                        <a:pt x="1684" y="530"/>
                      </a:cubicBezTo>
                      <a:cubicBezTo>
                        <a:pt x="1273" y="530"/>
                        <a:pt x="981" y="557"/>
                        <a:pt x="782" y="610"/>
                      </a:cubicBezTo>
                      <a:lnTo>
                        <a:pt x="782" y="474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39" name="任意多边形: 形状 838">
                  <a:extLst>
                    <a:ext uri="{FF2B5EF4-FFF2-40B4-BE49-F238E27FC236}">
                      <a16:creationId xmlns:a16="http://schemas.microsoft.com/office/drawing/2014/main" id="{ADEEC6F5-614D-38FA-D6D8-03D67938F6D1}"/>
                    </a:ext>
                  </a:extLst>
                </p:cNvPr>
                <p:cNvSpPr/>
                <p:nvPr/>
              </p:nvSpPr>
              <p:spPr>
                <a:xfrm>
                  <a:off x="1020956" y="895849"/>
                  <a:ext cx="3367" cy="5224"/>
                </a:xfrm>
                <a:custGeom>
                  <a:avLst/>
                  <a:gdLst>
                    <a:gd name="connsiteX0" fmla="*/ 3116 w 3367"/>
                    <a:gd name="connsiteY0" fmla="*/ 2771 h 5224"/>
                    <a:gd name="connsiteX1" fmla="*/ 782 w 3367"/>
                    <a:gd name="connsiteY1" fmla="*/ 2771 h 5224"/>
                    <a:gd name="connsiteX2" fmla="*/ 782 w 3367"/>
                    <a:gd name="connsiteY2" fmla="*/ 4667 h 5224"/>
                    <a:gd name="connsiteX3" fmla="*/ 3368 w 3367"/>
                    <a:gd name="connsiteY3" fmla="*/ 4667 h 5224"/>
                    <a:gd name="connsiteX4" fmla="*/ 3368 w 3367"/>
                    <a:gd name="connsiteY4" fmla="*/ 5224 h 5224"/>
                    <a:gd name="connsiteX5" fmla="*/ 0 w 3367"/>
                    <a:gd name="connsiteY5" fmla="*/ 5224 h 5224"/>
                    <a:gd name="connsiteX6" fmla="*/ 0 w 3367"/>
                    <a:gd name="connsiteY6" fmla="*/ 0 h 5224"/>
                    <a:gd name="connsiteX7" fmla="*/ 3249 w 3367"/>
                    <a:gd name="connsiteY7" fmla="*/ 0 h 5224"/>
                    <a:gd name="connsiteX8" fmla="*/ 3249 w 3367"/>
                    <a:gd name="connsiteY8" fmla="*/ 570 h 5224"/>
                    <a:gd name="connsiteX9" fmla="*/ 769 w 3367"/>
                    <a:gd name="connsiteY9" fmla="*/ 570 h 5224"/>
                    <a:gd name="connsiteX10" fmla="*/ 769 w 3367"/>
                    <a:gd name="connsiteY10" fmla="*/ 2214 h 5224"/>
                    <a:gd name="connsiteX11" fmla="*/ 3103 w 3367"/>
                    <a:gd name="connsiteY11" fmla="*/ 2214 h 5224"/>
                    <a:gd name="connsiteX12" fmla="*/ 3103 w 3367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24">
                      <a:moveTo>
                        <a:pt x="3116" y="2771"/>
                      </a:moveTo>
                      <a:lnTo>
                        <a:pt x="782" y="2771"/>
                      </a:lnTo>
                      <a:lnTo>
                        <a:pt x="782" y="4667"/>
                      </a:lnTo>
                      <a:lnTo>
                        <a:pt x="3368" y="4667"/>
                      </a:lnTo>
                      <a:lnTo>
                        <a:pt x="336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69" y="570"/>
                      </a:lnTo>
                      <a:lnTo>
                        <a:pt x="769" y="2214"/>
                      </a:lnTo>
                      <a:lnTo>
                        <a:pt x="3103" y="2214"/>
                      </a:lnTo>
                      <a:lnTo>
                        <a:pt x="3103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0" name="任意多边形: 形状 839">
                  <a:extLst>
                    <a:ext uri="{FF2B5EF4-FFF2-40B4-BE49-F238E27FC236}">
                      <a16:creationId xmlns:a16="http://schemas.microsoft.com/office/drawing/2014/main" id="{EC657725-339D-287E-061C-497092756E90}"/>
                    </a:ext>
                  </a:extLst>
                </p:cNvPr>
                <p:cNvSpPr/>
                <p:nvPr/>
              </p:nvSpPr>
              <p:spPr>
                <a:xfrm>
                  <a:off x="1024908" y="895836"/>
                  <a:ext cx="4627" cy="5237"/>
                </a:xfrm>
                <a:custGeom>
                  <a:avLst/>
                  <a:gdLst>
                    <a:gd name="connsiteX0" fmla="*/ 3726 w 4627"/>
                    <a:gd name="connsiteY0" fmla="*/ 5237 h 5237"/>
                    <a:gd name="connsiteX1" fmla="*/ 2957 w 4627"/>
                    <a:gd name="connsiteY1" fmla="*/ 4084 h 5237"/>
                    <a:gd name="connsiteX2" fmla="*/ 2267 w 4627"/>
                    <a:gd name="connsiteY2" fmla="*/ 3050 h 5237"/>
                    <a:gd name="connsiteX3" fmla="*/ 2254 w 4627"/>
                    <a:gd name="connsiteY3" fmla="*/ 3050 h 5237"/>
                    <a:gd name="connsiteX4" fmla="*/ 1618 w 4627"/>
                    <a:gd name="connsiteY4" fmla="*/ 4084 h 5237"/>
                    <a:gd name="connsiteX5" fmla="*/ 888 w 4627"/>
                    <a:gd name="connsiteY5" fmla="*/ 5237 h 5237"/>
                    <a:gd name="connsiteX6" fmla="*/ 0 w 4627"/>
                    <a:gd name="connsiteY6" fmla="*/ 5237 h 5237"/>
                    <a:gd name="connsiteX7" fmla="*/ 1830 w 4627"/>
                    <a:gd name="connsiteY7" fmla="*/ 2586 h 5237"/>
                    <a:gd name="connsiteX8" fmla="*/ 66 w 4627"/>
                    <a:gd name="connsiteY8" fmla="*/ 0 h 5237"/>
                    <a:gd name="connsiteX9" fmla="*/ 968 w 4627"/>
                    <a:gd name="connsiteY9" fmla="*/ 0 h 5237"/>
                    <a:gd name="connsiteX10" fmla="*/ 1763 w 4627"/>
                    <a:gd name="connsiteY10" fmla="*/ 1233 h 5237"/>
                    <a:gd name="connsiteX11" fmla="*/ 2320 w 4627"/>
                    <a:gd name="connsiteY11" fmla="*/ 2108 h 5237"/>
                    <a:gd name="connsiteX12" fmla="*/ 2347 w 4627"/>
                    <a:gd name="connsiteY12" fmla="*/ 2108 h 5237"/>
                    <a:gd name="connsiteX13" fmla="*/ 2891 w 4627"/>
                    <a:gd name="connsiteY13" fmla="*/ 1233 h 5237"/>
                    <a:gd name="connsiteX14" fmla="*/ 3699 w 4627"/>
                    <a:gd name="connsiteY14" fmla="*/ 0 h 5237"/>
                    <a:gd name="connsiteX15" fmla="*/ 4588 w 4627"/>
                    <a:gd name="connsiteY15" fmla="*/ 0 h 5237"/>
                    <a:gd name="connsiteX16" fmla="*/ 2758 w 4627"/>
                    <a:gd name="connsiteY16" fmla="*/ 2533 h 5237"/>
                    <a:gd name="connsiteX17" fmla="*/ 4628 w 4627"/>
                    <a:gd name="connsiteY17" fmla="*/ 5224 h 5237"/>
                    <a:gd name="connsiteX18" fmla="*/ 3726 w 4627"/>
                    <a:gd name="connsiteY18" fmla="*/ 522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27" h="5237">
                      <a:moveTo>
                        <a:pt x="3726" y="5237"/>
                      </a:moveTo>
                      <a:lnTo>
                        <a:pt x="2957" y="4084"/>
                      </a:lnTo>
                      <a:cubicBezTo>
                        <a:pt x="2639" y="3646"/>
                        <a:pt x="2453" y="3355"/>
                        <a:pt x="2267" y="3050"/>
                      </a:cubicBezTo>
                      <a:lnTo>
                        <a:pt x="2254" y="3050"/>
                      </a:lnTo>
                      <a:cubicBezTo>
                        <a:pt x="2082" y="3355"/>
                        <a:pt x="1923" y="3633"/>
                        <a:pt x="1618" y="4084"/>
                      </a:cubicBezTo>
                      <a:lnTo>
                        <a:pt x="888" y="5237"/>
                      </a:lnTo>
                      <a:lnTo>
                        <a:pt x="0" y="5237"/>
                      </a:lnTo>
                      <a:lnTo>
                        <a:pt x="1830" y="2586"/>
                      </a:lnTo>
                      <a:lnTo>
                        <a:pt x="66" y="0"/>
                      </a:lnTo>
                      <a:lnTo>
                        <a:pt x="968" y="0"/>
                      </a:lnTo>
                      <a:lnTo>
                        <a:pt x="1763" y="1233"/>
                      </a:lnTo>
                      <a:cubicBezTo>
                        <a:pt x="1976" y="1565"/>
                        <a:pt x="2148" y="1830"/>
                        <a:pt x="2320" y="2108"/>
                      </a:cubicBezTo>
                      <a:lnTo>
                        <a:pt x="2347" y="2108"/>
                      </a:lnTo>
                      <a:cubicBezTo>
                        <a:pt x="2519" y="1803"/>
                        <a:pt x="2652" y="1565"/>
                        <a:pt x="2891" y="1233"/>
                      </a:cubicBezTo>
                      <a:lnTo>
                        <a:pt x="3699" y="0"/>
                      </a:lnTo>
                      <a:lnTo>
                        <a:pt x="4588" y="0"/>
                      </a:lnTo>
                      <a:lnTo>
                        <a:pt x="2758" y="2533"/>
                      </a:lnTo>
                      <a:lnTo>
                        <a:pt x="4628" y="5224"/>
                      </a:lnTo>
                      <a:lnTo>
                        <a:pt x="3726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1" name="任意多边形: 形状 840">
                  <a:extLst>
                    <a:ext uri="{FF2B5EF4-FFF2-40B4-BE49-F238E27FC236}">
                      <a16:creationId xmlns:a16="http://schemas.microsoft.com/office/drawing/2014/main" id="{8B3E0F77-031A-E709-6228-B79B758F2E3D}"/>
                    </a:ext>
                  </a:extLst>
                </p:cNvPr>
                <p:cNvSpPr/>
                <p:nvPr/>
              </p:nvSpPr>
              <p:spPr>
                <a:xfrm>
                  <a:off x="1030437" y="895849"/>
                  <a:ext cx="3367" cy="5224"/>
                </a:xfrm>
                <a:custGeom>
                  <a:avLst/>
                  <a:gdLst>
                    <a:gd name="connsiteX0" fmla="*/ 3089 w 3367"/>
                    <a:gd name="connsiteY0" fmla="*/ 2771 h 5224"/>
                    <a:gd name="connsiteX1" fmla="*/ 769 w 3367"/>
                    <a:gd name="connsiteY1" fmla="*/ 2771 h 5224"/>
                    <a:gd name="connsiteX2" fmla="*/ 769 w 3367"/>
                    <a:gd name="connsiteY2" fmla="*/ 4667 h 5224"/>
                    <a:gd name="connsiteX3" fmla="*/ 3368 w 3367"/>
                    <a:gd name="connsiteY3" fmla="*/ 4667 h 5224"/>
                    <a:gd name="connsiteX4" fmla="*/ 3368 w 3367"/>
                    <a:gd name="connsiteY4" fmla="*/ 5224 h 5224"/>
                    <a:gd name="connsiteX5" fmla="*/ 0 w 3367"/>
                    <a:gd name="connsiteY5" fmla="*/ 5224 h 5224"/>
                    <a:gd name="connsiteX6" fmla="*/ 0 w 3367"/>
                    <a:gd name="connsiteY6" fmla="*/ 0 h 5224"/>
                    <a:gd name="connsiteX7" fmla="*/ 3235 w 3367"/>
                    <a:gd name="connsiteY7" fmla="*/ 0 h 5224"/>
                    <a:gd name="connsiteX8" fmla="*/ 3235 w 3367"/>
                    <a:gd name="connsiteY8" fmla="*/ 570 h 5224"/>
                    <a:gd name="connsiteX9" fmla="*/ 769 w 3367"/>
                    <a:gd name="connsiteY9" fmla="*/ 570 h 5224"/>
                    <a:gd name="connsiteX10" fmla="*/ 769 w 3367"/>
                    <a:gd name="connsiteY10" fmla="*/ 2214 h 5224"/>
                    <a:gd name="connsiteX11" fmla="*/ 3089 w 3367"/>
                    <a:gd name="connsiteY11" fmla="*/ 2214 h 5224"/>
                    <a:gd name="connsiteX12" fmla="*/ 3089 w 3367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24">
                      <a:moveTo>
                        <a:pt x="3089" y="2771"/>
                      </a:moveTo>
                      <a:lnTo>
                        <a:pt x="769" y="2771"/>
                      </a:lnTo>
                      <a:lnTo>
                        <a:pt x="769" y="4667"/>
                      </a:lnTo>
                      <a:lnTo>
                        <a:pt x="3368" y="4667"/>
                      </a:lnTo>
                      <a:lnTo>
                        <a:pt x="336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14"/>
                      </a:lnTo>
                      <a:lnTo>
                        <a:pt x="3089" y="2214"/>
                      </a:lnTo>
                      <a:lnTo>
                        <a:pt x="3089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2" name="任意多边形: 形状 841">
                  <a:extLst>
                    <a:ext uri="{FF2B5EF4-FFF2-40B4-BE49-F238E27FC236}">
                      <a16:creationId xmlns:a16="http://schemas.microsoft.com/office/drawing/2014/main" id="{97141BC4-2B7D-159A-6962-46EFB5A00202}"/>
                    </a:ext>
                  </a:extLst>
                </p:cNvPr>
                <p:cNvSpPr/>
                <p:nvPr/>
              </p:nvSpPr>
              <p:spPr>
                <a:xfrm>
                  <a:off x="1034786" y="895796"/>
                  <a:ext cx="3924" cy="5277"/>
                </a:xfrm>
                <a:custGeom>
                  <a:avLst/>
                  <a:gdLst>
                    <a:gd name="connsiteX0" fmla="*/ 13 w 3924"/>
                    <a:gd name="connsiteY0" fmla="*/ 119 h 5277"/>
                    <a:gd name="connsiteX1" fmla="*/ 1498 w 3924"/>
                    <a:gd name="connsiteY1" fmla="*/ 0 h 5277"/>
                    <a:gd name="connsiteX2" fmla="*/ 3222 w 3924"/>
                    <a:gd name="connsiteY2" fmla="*/ 424 h 5277"/>
                    <a:gd name="connsiteX3" fmla="*/ 3699 w 3924"/>
                    <a:gd name="connsiteY3" fmla="*/ 1432 h 5277"/>
                    <a:gd name="connsiteX4" fmla="*/ 2572 w 3924"/>
                    <a:gd name="connsiteY4" fmla="*/ 2771 h 5277"/>
                    <a:gd name="connsiteX5" fmla="*/ 2572 w 3924"/>
                    <a:gd name="connsiteY5" fmla="*/ 2784 h 5277"/>
                    <a:gd name="connsiteX6" fmla="*/ 3447 w 3924"/>
                    <a:gd name="connsiteY6" fmla="*/ 3845 h 5277"/>
                    <a:gd name="connsiteX7" fmla="*/ 3925 w 3924"/>
                    <a:gd name="connsiteY7" fmla="*/ 5277 h 5277"/>
                    <a:gd name="connsiteX8" fmla="*/ 3116 w 3924"/>
                    <a:gd name="connsiteY8" fmla="*/ 5277 h 5277"/>
                    <a:gd name="connsiteX9" fmla="*/ 2718 w 3924"/>
                    <a:gd name="connsiteY9" fmla="*/ 4031 h 5277"/>
                    <a:gd name="connsiteX10" fmla="*/ 1512 w 3924"/>
                    <a:gd name="connsiteY10" fmla="*/ 2997 h 5277"/>
                    <a:gd name="connsiteX11" fmla="*/ 782 w 3924"/>
                    <a:gd name="connsiteY11" fmla="*/ 2997 h 5277"/>
                    <a:gd name="connsiteX12" fmla="*/ 782 w 3924"/>
                    <a:gd name="connsiteY12" fmla="*/ 5264 h 5277"/>
                    <a:gd name="connsiteX13" fmla="*/ 0 w 3924"/>
                    <a:gd name="connsiteY13" fmla="*/ 5264 h 5277"/>
                    <a:gd name="connsiteX14" fmla="*/ 0 w 3924"/>
                    <a:gd name="connsiteY14" fmla="*/ 119 h 5277"/>
                    <a:gd name="connsiteX15" fmla="*/ 782 w 3924"/>
                    <a:gd name="connsiteY15" fmla="*/ 2493 h 5277"/>
                    <a:gd name="connsiteX16" fmla="*/ 1578 w 3924"/>
                    <a:gd name="connsiteY16" fmla="*/ 2493 h 5277"/>
                    <a:gd name="connsiteX17" fmla="*/ 2930 w 3924"/>
                    <a:gd name="connsiteY17" fmla="*/ 1485 h 5277"/>
                    <a:gd name="connsiteX18" fmla="*/ 1551 w 3924"/>
                    <a:gd name="connsiteY18" fmla="*/ 504 h 5277"/>
                    <a:gd name="connsiteX19" fmla="*/ 782 w 3924"/>
                    <a:gd name="connsiteY19" fmla="*/ 570 h 5277"/>
                    <a:gd name="connsiteX20" fmla="*/ 782 w 3924"/>
                    <a:gd name="connsiteY20" fmla="*/ 2493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924" h="5277">
                      <a:moveTo>
                        <a:pt x="13" y="119"/>
                      </a:moveTo>
                      <a:cubicBezTo>
                        <a:pt x="411" y="53"/>
                        <a:pt x="968" y="0"/>
                        <a:pt x="1498" y="0"/>
                      </a:cubicBezTo>
                      <a:cubicBezTo>
                        <a:pt x="2334" y="0"/>
                        <a:pt x="2864" y="133"/>
                        <a:pt x="3222" y="424"/>
                      </a:cubicBezTo>
                      <a:cubicBezTo>
                        <a:pt x="3527" y="663"/>
                        <a:pt x="3699" y="1021"/>
                        <a:pt x="3699" y="1432"/>
                      </a:cubicBezTo>
                      <a:cubicBezTo>
                        <a:pt x="3699" y="2122"/>
                        <a:pt x="3196" y="2572"/>
                        <a:pt x="2572" y="2771"/>
                      </a:cubicBezTo>
                      <a:lnTo>
                        <a:pt x="2572" y="2784"/>
                      </a:lnTo>
                      <a:cubicBezTo>
                        <a:pt x="3036" y="2917"/>
                        <a:pt x="3302" y="3302"/>
                        <a:pt x="3447" y="3845"/>
                      </a:cubicBezTo>
                      <a:cubicBezTo>
                        <a:pt x="3646" y="4575"/>
                        <a:pt x="3792" y="5078"/>
                        <a:pt x="3925" y="5277"/>
                      </a:cubicBezTo>
                      <a:lnTo>
                        <a:pt x="3116" y="5277"/>
                      </a:lnTo>
                      <a:cubicBezTo>
                        <a:pt x="3010" y="5131"/>
                        <a:pt x="2877" y="4681"/>
                        <a:pt x="2718" y="4031"/>
                      </a:cubicBezTo>
                      <a:cubicBezTo>
                        <a:pt x="2533" y="3288"/>
                        <a:pt x="2214" y="3036"/>
                        <a:pt x="1512" y="2997"/>
                      </a:cubicBezTo>
                      <a:lnTo>
                        <a:pt x="782" y="2997"/>
                      </a:lnTo>
                      <a:lnTo>
                        <a:pt x="782" y="5264"/>
                      </a:lnTo>
                      <a:lnTo>
                        <a:pt x="0" y="5264"/>
                      </a:lnTo>
                      <a:lnTo>
                        <a:pt x="0" y="119"/>
                      </a:lnTo>
                      <a:close/>
                      <a:moveTo>
                        <a:pt x="782" y="2493"/>
                      </a:moveTo>
                      <a:lnTo>
                        <a:pt x="1578" y="2493"/>
                      </a:lnTo>
                      <a:cubicBezTo>
                        <a:pt x="2413" y="2493"/>
                        <a:pt x="2930" y="2095"/>
                        <a:pt x="2930" y="1485"/>
                      </a:cubicBezTo>
                      <a:cubicBezTo>
                        <a:pt x="2930" y="822"/>
                        <a:pt x="2373" y="530"/>
                        <a:pt x="1551" y="504"/>
                      </a:cubicBezTo>
                      <a:cubicBezTo>
                        <a:pt x="1167" y="504"/>
                        <a:pt x="902" y="544"/>
                        <a:pt x="782" y="570"/>
                      </a:cubicBezTo>
                      <a:lnTo>
                        <a:pt x="782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3" name="任意多边形: 形状 842">
                  <a:extLst>
                    <a:ext uri="{FF2B5EF4-FFF2-40B4-BE49-F238E27FC236}">
                      <a16:creationId xmlns:a16="http://schemas.microsoft.com/office/drawing/2014/main" id="{D2EF41E1-2E12-7C8B-99C6-28CF65CA2186}"/>
                    </a:ext>
                  </a:extLst>
                </p:cNvPr>
                <p:cNvSpPr/>
                <p:nvPr/>
              </p:nvSpPr>
              <p:spPr>
                <a:xfrm>
                  <a:off x="1039254" y="895743"/>
                  <a:ext cx="4561" cy="5409"/>
                </a:xfrm>
                <a:custGeom>
                  <a:avLst/>
                  <a:gdLst>
                    <a:gd name="connsiteX0" fmla="*/ 4548 w 4561"/>
                    <a:gd name="connsiteY0" fmla="*/ 5158 h 5409"/>
                    <a:gd name="connsiteX1" fmla="*/ 2957 w 4561"/>
                    <a:gd name="connsiteY1" fmla="*/ 5410 h 5409"/>
                    <a:gd name="connsiteX2" fmla="*/ 0 w 4561"/>
                    <a:gd name="connsiteY2" fmla="*/ 2758 h 5409"/>
                    <a:gd name="connsiteX3" fmla="*/ 3129 w 4561"/>
                    <a:gd name="connsiteY3" fmla="*/ 0 h 5409"/>
                    <a:gd name="connsiteX4" fmla="*/ 4561 w 4561"/>
                    <a:gd name="connsiteY4" fmla="*/ 225 h 5409"/>
                    <a:gd name="connsiteX5" fmla="*/ 4376 w 4561"/>
                    <a:gd name="connsiteY5" fmla="*/ 769 h 5409"/>
                    <a:gd name="connsiteX6" fmla="*/ 3169 w 4561"/>
                    <a:gd name="connsiteY6" fmla="*/ 557 h 5409"/>
                    <a:gd name="connsiteX7" fmla="*/ 822 w 4561"/>
                    <a:gd name="connsiteY7" fmla="*/ 2731 h 5409"/>
                    <a:gd name="connsiteX8" fmla="*/ 3116 w 4561"/>
                    <a:gd name="connsiteY8" fmla="*/ 4826 h 5409"/>
                    <a:gd name="connsiteX9" fmla="*/ 4376 w 4561"/>
                    <a:gd name="connsiteY9" fmla="*/ 4601 h 5409"/>
                    <a:gd name="connsiteX10" fmla="*/ 4548 w 4561"/>
                    <a:gd name="connsiteY10" fmla="*/ 5158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61" h="5409">
                      <a:moveTo>
                        <a:pt x="4548" y="5158"/>
                      </a:moveTo>
                      <a:cubicBezTo>
                        <a:pt x="4270" y="5277"/>
                        <a:pt x="3686" y="5410"/>
                        <a:pt x="2957" y="5410"/>
                      </a:cubicBezTo>
                      <a:cubicBezTo>
                        <a:pt x="1273" y="5410"/>
                        <a:pt x="0" y="4468"/>
                        <a:pt x="0" y="2758"/>
                      </a:cubicBezTo>
                      <a:cubicBezTo>
                        <a:pt x="0" y="1114"/>
                        <a:pt x="1273" y="0"/>
                        <a:pt x="3129" y="0"/>
                      </a:cubicBezTo>
                      <a:cubicBezTo>
                        <a:pt x="3885" y="0"/>
                        <a:pt x="4349" y="133"/>
                        <a:pt x="4561" y="225"/>
                      </a:cubicBezTo>
                      <a:lnTo>
                        <a:pt x="4376" y="769"/>
                      </a:lnTo>
                      <a:cubicBezTo>
                        <a:pt x="4084" y="663"/>
                        <a:pt x="3660" y="557"/>
                        <a:pt x="3169" y="557"/>
                      </a:cubicBezTo>
                      <a:cubicBezTo>
                        <a:pt x="1750" y="557"/>
                        <a:pt x="822" y="1352"/>
                        <a:pt x="822" y="2731"/>
                      </a:cubicBezTo>
                      <a:cubicBezTo>
                        <a:pt x="822" y="4018"/>
                        <a:pt x="1657" y="4826"/>
                        <a:pt x="3116" y="4826"/>
                      </a:cubicBezTo>
                      <a:cubicBezTo>
                        <a:pt x="3593" y="4826"/>
                        <a:pt x="4071" y="4747"/>
                        <a:pt x="4376" y="4601"/>
                      </a:cubicBezTo>
                      <a:lnTo>
                        <a:pt x="4548" y="51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4" name="任意多边形: 形状 843">
                  <a:extLst>
                    <a:ext uri="{FF2B5EF4-FFF2-40B4-BE49-F238E27FC236}">
                      <a16:creationId xmlns:a16="http://schemas.microsoft.com/office/drawing/2014/main" id="{2568BC16-11F9-4AEC-9870-2B95A8300C24}"/>
                    </a:ext>
                  </a:extLst>
                </p:cNvPr>
                <p:cNvSpPr/>
                <p:nvPr/>
              </p:nvSpPr>
              <p:spPr>
                <a:xfrm>
                  <a:off x="1044757" y="895836"/>
                  <a:ext cx="782" cy="5224"/>
                </a:xfrm>
                <a:custGeom>
                  <a:avLst/>
                  <a:gdLst>
                    <a:gd name="connsiteX0" fmla="*/ 782 w 782"/>
                    <a:gd name="connsiteY0" fmla="*/ 0 h 5224"/>
                    <a:gd name="connsiteX1" fmla="*/ 782 w 782"/>
                    <a:gd name="connsiteY1" fmla="*/ 5224 h 5224"/>
                    <a:gd name="connsiteX2" fmla="*/ 0 w 782"/>
                    <a:gd name="connsiteY2" fmla="*/ 5224 h 5224"/>
                    <a:gd name="connsiteX3" fmla="*/ 0 w 782"/>
                    <a:gd name="connsiteY3" fmla="*/ 0 h 5224"/>
                    <a:gd name="connsiteX4" fmla="*/ 782 w 782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24">
                      <a:moveTo>
                        <a:pt x="782" y="0"/>
                      </a:moveTo>
                      <a:lnTo>
                        <a:pt x="782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5" name="任意多边形: 形状 844">
                  <a:extLst>
                    <a:ext uri="{FF2B5EF4-FFF2-40B4-BE49-F238E27FC236}">
                      <a16:creationId xmlns:a16="http://schemas.microsoft.com/office/drawing/2014/main" id="{EBB490E5-9940-EBBA-623F-3B5C493CEA00}"/>
                    </a:ext>
                  </a:extLst>
                </p:cNvPr>
                <p:cNvSpPr/>
                <p:nvPr/>
              </p:nvSpPr>
              <p:spPr>
                <a:xfrm>
                  <a:off x="1046202" y="895836"/>
                  <a:ext cx="4428" cy="5237"/>
                </a:xfrm>
                <a:custGeom>
                  <a:avLst/>
                  <a:gdLst>
                    <a:gd name="connsiteX0" fmla="*/ 1830 w 4428"/>
                    <a:gd name="connsiteY0" fmla="*/ 583 h 5237"/>
                    <a:gd name="connsiteX1" fmla="*/ 0 w 4428"/>
                    <a:gd name="connsiteY1" fmla="*/ 583 h 5237"/>
                    <a:gd name="connsiteX2" fmla="*/ 0 w 4428"/>
                    <a:gd name="connsiteY2" fmla="*/ 0 h 5237"/>
                    <a:gd name="connsiteX3" fmla="*/ 4429 w 4428"/>
                    <a:gd name="connsiteY3" fmla="*/ 0 h 5237"/>
                    <a:gd name="connsiteX4" fmla="*/ 4429 w 4428"/>
                    <a:gd name="connsiteY4" fmla="*/ 583 h 5237"/>
                    <a:gd name="connsiteX5" fmla="*/ 2599 w 4428"/>
                    <a:gd name="connsiteY5" fmla="*/ 583 h 5237"/>
                    <a:gd name="connsiteX6" fmla="*/ 2599 w 4428"/>
                    <a:gd name="connsiteY6" fmla="*/ 5237 h 5237"/>
                    <a:gd name="connsiteX7" fmla="*/ 1817 w 4428"/>
                    <a:gd name="connsiteY7" fmla="*/ 5237 h 5237"/>
                    <a:gd name="connsiteX8" fmla="*/ 1817 w 4428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8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29" y="0"/>
                      </a:lnTo>
                      <a:lnTo>
                        <a:pt x="4429" y="583"/>
                      </a:lnTo>
                      <a:lnTo>
                        <a:pt x="2599" y="583"/>
                      </a:lnTo>
                      <a:lnTo>
                        <a:pt x="2599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6" name="任意多边形: 形状 845">
                  <a:extLst>
                    <a:ext uri="{FF2B5EF4-FFF2-40B4-BE49-F238E27FC236}">
                      <a16:creationId xmlns:a16="http://schemas.microsoft.com/office/drawing/2014/main" id="{9AF7EAD4-80BD-AFBF-65DE-35ED31637AE7}"/>
                    </a:ext>
                  </a:extLst>
                </p:cNvPr>
                <p:cNvSpPr/>
                <p:nvPr/>
              </p:nvSpPr>
              <p:spPr>
                <a:xfrm>
                  <a:off x="1050193" y="895849"/>
                  <a:ext cx="5012" cy="5224"/>
                </a:xfrm>
                <a:custGeom>
                  <a:avLst/>
                  <a:gdLst>
                    <a:gd name="connsiteX0" fmla="*/ 1419 w 5012"/>
                    <a:gd name="connsiteY0" fmla="*/ 3580 h 5224"/>
                    <a:gd name="connsiteX1" fmla="*/ 796 w 5012"/>
                    <a:gd name="connsiteY1" fmla="*/ 5224 h 5224"/>
                    <a:gd name="connsiteX2" fmla="*/ 0 w 5012"/>
                    <a:gd name="connsiteY2" fmla="*/ 5224 h 5224"/>
                    <a:gd name="connsiteX3" fmla="*/ 2042 w 5012"/>
                    <a:gd name="connsiteY3" fmla="*/ 0 h 5224"/>
                    <a:gd name="connsiteX4" fmla="*/ 2983 w 5012"/>
                    <a:gd name="connsiteY4" fmla="*/ 0 h 5224"/>
                    <a:gd name="connsiteX5" fmla="*/ 5012 w 5012"/>
                    <a:gd name="connsiteY5" fmla="*/ 5224 h 5224"/>
                    <a:gd name="connsiteX6" fmla="*/ 4190 w 5012"/>
                    <a:gd name="connsiteY6" fmla="*/ 5224 h 5224"/>
                    <a:gd name="connsiteX7" fmla="*/ 3554 w 5012"/>
                    <a:gd name="connsiteY7" fmla="*/ 3580 h 5224"/>
                    <a:gd name="connsiteX8" fmla="*/ 1419 w 5012"/>
                    <a:gd name="connsiteY8" fmla="*/ 3580 h 5224"/>
                    <a:gd name="connsiteX9" fmla="*/ 3394 w 5012"/>
                    <a:gd name="connsiteY9" fmla="*/ 3050 h 5224"/>
                    <a:gd name="connsiteX10" fmla="*/ 2798 w 5012"/>
                    <a:gd name="connsiteY10" fmla="*/ 1538 h 5224"/>
                    <a:gd name="connsiteX11" fmla="*/ 2493 w 5012"/>
                    <a:gd name="connsiteY11" fmla="*/ 583 h 5224"/>
                    <a:gd name="connsiteX12" fmla="*/ 2480 w 5012"/>
                    <a:gd name="connsiteY12" fmla="*/ 583 h 5224"/>
                    <a:gd name="connsiteX13" fmla="*/ 2175 w 5012"/>
                    <a:gd name="connsiteY13" fmla="*/ 1525 h 5224"/>
                    <a:gd name="connsiteX14" fmla="*/ 1591 w 5012"/>
                    <a:gd name="connsiteY14" fmla="*/ 3050 h 5224"/>
                    <a:gd name="connsiteX15" fmla="*/ 3394 w 5012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12" h="5224">
                      <a:moveTo>
                        <a:pt x="1419" y="3580"/>
                      </a:moveTo>
                      <a:lnTo>
                        <a:pt x="796" y="5224"/>
                      </a:lnTo>
                      <a:lnTo>
                        <a:pt x="0" y="5224"/>
                      </a:lnTo>
                      <a:lnTo>
                        <a:pt x="2042" y="0"/>
                      </a:lnTo>
                      <a:lnTo>
                        <a:pt x="2983" y="0"/>
                      </a:lnTo>
                      <a:lnTo>
                        <a:pt x="5012" y="5224"/>
                      </a:lnTo>
                      <a:lnTo>
                        <a:pt x="4190" y="5224"/>
                      </a:lnTo>
                      <a:lnTo>
                        <a:pt x="3554" y="3580"/>
                      </a:lnTo>
                      <a:lnTo>
                        <a:pt x="1419" y="3580"/>
                      </a:lnTo>
                      <a:close/>
                      <a:moveTo>
                        <a:pt x="3394" y="3050"/>
                      </a:moveTo>
                      <a:lnTo>
                        <a:pt x="2798" y="1538"/>
                      </a:lnTo>
                      <a:cubicBezTo>
                        <a:pt x="2665" y="1207"/>
                        <a:pt x="2572" y="888"/>
                        <a:pt x="2493" y="583"/>
                      </a:cubicBezTo>
                      <a:lnTo>
                        <a:pt x="2480" y="583"/>
                      </a:lnTo>
                      <a:cubicBezTo>
                        <a:pt x="2387" y="888"/>
                        <a:pt x="2294" y="1220"/>
                        <a:pt x="2175" y="1525"/>
                      </a:cubicBezTo>
                      <a:lnTo>
                        <a:pt x="1591" y="3050"/>
                      </a:lnTo>
                      <a:lnTo>
                        <a:pt x="3394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7" name="任意多边形: 形状 846">
                  <a:extLst>
                    <a:ext uri="{FF2B5EF4-FFF2-40B4-BE49-F238E27FC236}">
                      <a16:creationId xmlns:a16="http://schemas.microsoft.com/office/drawing/2014/main" id="{58C616F6-9777-9BD3-CCEB-2115595FD367}"/>
                    </a:ext>
                  </a:extLst>
                </p:cNvPr>
                <p:cNvSpPr/>
                <p:nvPr/>
              </p:nvSpPr>
              <p:spPr>
                <a:xfrm>
                  <a:off x="1054702" y="895836"/>
                  <a:ext cx="4455" cy="5237"/>
                </a:xfrm>
                <a:custGeom>
                  <a:avLst/>
                  <a:gdLst>
                    <a:gd name="connsiteX0" fmla="*/ 1830 w 4455"/>
                    <a:gd name="connsiteY0" fmla="*/ 583 h 5237"/>
                    <a:gd name="connsiteX1" fmla="*/ 0 w 4455"/>
                    <a:gd name="connsiteY1" fmla="*/ 583 h 5237"/>
                    <a:gd name="connsiteX2" fmla="*/ 0 w 4455"/>
                    <a:gd name="connsiteY2" fmla="*/ 0 h 5237"/>
                    <a:gd name="connsiteX3" fmla="*/ 4455 w 4455"/>
                    <a:gd name="connsiteY3" fmla="*/ 0 h 5237"/>
                    <a:gd name="connsiteX4" fmla="*/ 4455 w 4455"/>
                    <a:gd name="connsiteY4" fmla="*/ 583 h 5237"/>
                    <a:gd name="connsiteX5" fmla="*/ 2612 w 4455"/>
                    <a:gd name="connsiteY5" fmla="*/ 583 h 5237"/>
                    <a:gd name="connsiteX6" fmla="*/ 2612 w 4455"/>
                    <a:gd name="connsiteY6" fmla="*/ 5237 h 5237"/>
                    <a:gd name="connsiteX7" fmla="*/ 1830 w 4455"/>
                    <a:gd name="connsiteY7" fmla="*/ 5237 h 5237"/>
                    <a:gd name="connsiteX8" fmla="*/ 1830 w 4455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5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55" y="0"/>
                      </a:lnTo>
                      <a:lnTo>
                        <a:pt x="4455" y="583"/>
                      </a:lnTo>
                      <a:lnTo>
                        <a:pt x="2612" y="583"/>
                      </a:lnTo>
                      <a:lnTo>
                        <a:pt x="2612" y="5237"/>
                      </a:lnTo>
                      <a:lnTo>
                        <a:pt x="1830" y="5237"/>
                      </a:lnTo>
                      <a:lnTo>
                        <a:pt x="1830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8" name="任意多边形: 形状 847">
                  <a:extLst>
                    <a:ext uri="{FF2B5EF4-FFF2-40B4-BE49-F238E27FC236}">
                      <a16:creationId xmlns:a16="http://schemas.microsoft.com/office/drawing/2014/main" id="{48B8E0F3-ABA2-EEF9-7AAB-6F9D6BDE8D79}"/>
                    </a:ext>
                  </a:extLst>
                </p:cNvPr>
                <p:cNvSpPr/>
                <p:nvPr/>
              </p:nvSpPr>
              <p:spPr>
                <a:xfrm>
                  <a:off x="1059820" y="895836"/>
                  <a:ext cx="769" cy="5224"/>
                </a:xfrm>
                <a:custGeom>
                  <a:avLst/>
                  <a:gdLst>
                    <a:gd name="connsiteX0" fmla="*/ 769 w 769"/>
                    <a:gd name="connsiteY0" fmla="*/ 0 h 5224"/>
                    <a:gd name="connsiteX1" fmla="*/ 769 w 769"/>
                    <a:gd name="connsiteY1" fmla="*/ 5224 h 5224"/>
                    <a:gd name="connsiteX2" fmla="*/ 0 w 769"/>
                    <a:gd name="connsiteY2" fmla="*/ 5224 h 5224"/>
                    <a:gd name="connsiteX3" fmla="*/ 0 w 769"/>
                    <a:gd name="connsiteY3" fmla="*/ 0 h 5224"/>
                    <a:gd name="connsiteX4" fmla="*/ 769 w 769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24">
                      <a:moveTo>
                        <a:pt x="769" y="0"/>
                      </a:moveTo>
                      <a:lnTo>
                        <a:pt x="76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49" name="任意多边形: 形状 848">
                  <a:extLst>
                    <a:ext uri="{FF2B5EF4-FFF2-40B4-BE49-F238E27FC236}">
                      <a16:creationId xmlns:a16="http://schemas.microsoft.com/office/drawing/2014/main" id="{1C376E56-F719-9CE4-963D-8EB556483960}"/>
                    </a:ext>
                  </a:extLst>
                </p:cNvPr>
                <p:cNvSpPr/>
                <p:nvPr/>
              </p:nvSpPr>
              <p:spPr>
                <a:xfrm>
                  <a:off x="1061597" y="895743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84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31 w 5476"/>
                    <a:gd name="connsiteY6" fmla="*/ 4853 h 5409"/>
                    <a:gd name="connsiteX7" fmla="*/ 4654 w 5476"/>
                    <a:gd name="connsiteY7" fmla="*/ 2678 h 5409"/>
                    <a:gd name="connsiteX8" fmla="*/ 2745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17" y="5410"/>
                        <a:pt x="2692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101"/>
                        <a:pt x="1167" y="0"/>
                        <a:pt x="2784" y="0"/>
                      </a:cubicBezTo>
                      <a:cubicBezTo>
                        <a:pt x="4429" y="0"/>
                        <a:pt x="5476" y="1114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12" y="4853"/>
                        <a:pt x="2731" y="4853"/>
                      </a:cubicBezTo>
                      <a:cubicBezTo>
                        <a:pt x="3965" y="4853"/>
                        <a:pt x="4654" y="3872"/>
                        <a:pt x="4654" y="2678"/>
                      </a:cubicBezTo>
                      <a:cubicBezTo>
                        <a:pt x="4654" y="1631"/>
                        <a:pt x="4044" y="557"/>
                        <a:pt x="2745" y="557"/>
                      </a:cubicBezTo>
                      <a:cubicBezTo>
                        <a:pt x="1459" y="557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0" name="任意多边形: 形状 849">
                  <a:extLst>
                    <a:ext uri="{FF2B5EF4-FFF2-40B4-BE49-F238E27FC236}">
                      <a16:creationId xmlns:a16="http://schemas.microsoft.com/office/drawing/2014/main" id="{D5293BDA-4A77-BBE9-CEE4-7217EFF40171}"/>
                    </a:ext>
                  </a:extLst>
                </p:cNvPr>
                <p:cNvSpPr/>
                <p:nvPr/>
              </p:nvSpPr>
              <p:spPr>
                <a:xfrm>
                  <a:off x="1068067" y="895849"/>
                  <a:ext cx="4494" cy="5237"/>
                </a:xfrm>
                <a:custGeom>
                  <a:avLst/>
                  <a:gdLst>
                    <a:gd name="connsiteX0" fmla="*/ 0 w 4494"/>
                    <a:gd name="connsiteY0" fmla="*/ 5224 h 5237"/>
                    <a:gd name="connsiteX1" fmla="*/ 0 w 4494"/>
                    <a:gd name="connsiteY1" fmla="*/ 0 h 5237"/>
                    <a:gd name="connsiteX2" fmla="*/ 849 w 4494"/>
                    <a:gd name="connsiteY2" fmla="*/ 0 h 5237"/>
                    <a:gd name="connsiteX3" fmla="*/ 2771 w 4494"/>
                    <a:gd name="connsiteY3" fmla="*/ 2639 h 5237"/>
                    <a:gd name="connsiteX4" fmla="*/ 3845 w 4494"/>
                    <a:gd name="connsiteY4" fmla="*/ 4349 h 5237"/>
                    <a:gd name="connsiteX5" fmla="*/ 3859 w 4494"/>
                    <a:gd name="connsiteY5" fmla="*/ 4349 h 5237"/>
                    <a:gd name="connsiteX6" fmla="*/ 3766 w 4494"/>
                    <a:gd name="connsiteY6" fmla="*/ 2188 h 5237"/>
                    <a:gd name="connsiteX7" fmla="*/ 3766 w 4494"/>
                    <a:gd name="connsiteY7" fmla="*/ 0 h 5237"/>
                    <a:gd name="connsiteX8" fmla="*/ 4495 w 4494"/>
                    <a:gd name="connsiteY8" fmla="*/ 0 h 5237"/>
                    <a:gd name="connsiteX9" fmla="*/ 4495 w 4494"/>
                    <a:gd name="connsiteY9" fmla="*/ 5224 h 5237"/>
                    <a:gd name="connsiteX10" fmla="*/ 3699 w 4494"/>
                    <a:gd name="connsiteY10" fmla="*/ 5224 h 5237"/>
                    <a:gd name="connsiteX11" fmla="*/ 1803 w 4494"/>
                    <a:gd name="connsiteY11" fmla="*/ 2572 h 5237"/>
                    <a:gd name="connsiteX12" fmla="*/ 690 w 4494"/>
                    <a:gd name="connsiteY12" fmla="*/ 822 h 5237"/>
                    <a:gd name="connsiteX13" fmla="*/ 663 w 4494"/>
                    <a:gd name="connsiteY13" fmla="*/ 835 h 5237"/>
                    <a:gd name="connsiteX14" fmla="*/ 729 w 4494"/>
                    <a:gd name="connsiteY14" fmla="*/ 3010 h 5237"/>
                    <a:gd name="connsiteX15" fmla="*/ 729 w 4494"/>
                    <a:gd name="connsiteY15" fmla="*/ 5237 h 5237"/>
                    <a:gd name="connsiteX16" fmla="*/ 0 w 4494"/>
                    <a:gd name="connsiteY16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94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849" y="0"/>
                      </a:lnTo>
                      <a:lnTo>
                        <a:pt x="2771" y="2639"/>
                      </a:lnTo>
                      <a:cubicBezTo>
                        <a:pt x="3222" y="3249"/>
                        <a:pt x="3567" y="3805"/>
                        <a:pt x="3845" y="4349"/>
                      </a:cubicBezTo>
                      <a:lnTo>
                        <a:pt x="3859" y="4349"/>
                      </a:lnTo>
                      <a:cubicBezTo>
                        <a:pt x="3792" y="3646"/>
                        <a:pt x="3766" y="3010"/>
                        <a:pt x="3766" y="2188"/>
                      </a:cubicBezTo>
                      <a:lnTo>
                        <a:pt x="3766" y="0"/>
                      </a:lnTo>
                      <a:lnTo>
                        <a:pt x="4495" y="0"/>
                      </a:lnTo>
                      <a:lnTo>
                        <a:pt x="4495" y="5224"/>
                      </a:lnTo>
                      <a:lnTo>
                        <a:pt x="3699" y="5224"/>
                      </a:lnTo>
                      <a:lnTo>
                        <a:pt x="1803" y="2572"/>
                      </a:lnTo>
                      <a:cubicBezTo>
                        <a:pt x="1379" y="1989"/>
                        <a:pt x="981" y="1392"/>
                        <a:pt x="690" y="822"/>
                      </a:cubicBezTo>
                      <a:lnTo>
                        <a:pt x="663" y="835"/>
                      </a:lnTo>
                      <a:cubicBezTo>
                        <a:pt x="703" y="1498"/>
                        <a:pt x="729" y="2135"/>
                        <a:pt x="729" y="3010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1" name="任意多边形: 形状 850">
                  <a:extLst>
                    <a:ext uri="{FF2B5EF4-FFF2-40B4-BE49-F238E27FC236}">
                      <a16:creationId xmlns:a16="http://schemas.microsoft.com/office/drawing/2014/main" id="{01C7D6C6-247E-1481-2796-7A233DFA7857}"/>
                    </a:ext>
                  </a:extLst>
                </p:cNvPr>
                <p:cNvSpPr/>
                <p:nvPr/>
              </p:nvSpPr>
              <p:spPr>
                <a:xfrm>
                  <a:off x="1076606" y="895836"/>
                  <a:ext cx="4428" cy="5317"/>
                </a:xfrm>
                <a:custGeom>
                  <a:avLst/>
                  <a:gdLst>
                    <a:gd name="connsiteX0" fmla="*/ 782 w 4428"/>
                    <a:gd name="connsiteY0" fmla="*/ 0 h 5317"/>
                    <a:gd name="connsiteX1" fmla="*/ 782 w 4428"/>
                    <a:gd name="connsiteY1" fmla="*/ 3089 h 5317"/>
                    <a:gd name="connsiteX2" fmla="*/ 2175 w 4428"/>
                    <a:gd name="connsiteY2" fmla="*/ 4760 h 5317"/>
                    <a:gd name="connsiteX3" fmla="*/ 3646 w 4428"/>
                    <a:gd name="connsiteY3" fmla="*/ 3089 h 5317"/>
                    <a:gd name="connsiteX4" fmla="*/ 3646 w 4428"/>
                    <a:gd name="connsiteY4" fmla="*/ 0 h 5317"/>
                    <a:gd name="connsiteX5" fmla="*/ 4429 w 4428"/>
                    <a:gd name="connsiteY5" fmla="*/ 0 h 5317"/>
                    <a:gd name="connsiteX6" fmla="*/ 4429 w 4428"/>
                    <a:gd name="connsiteY6" fmla="*/ 3050 h 5317"/>
                    <a:gd name="connsiteX7" fmla="*/ 2161 w 4428"/>
                    <a:gd name="connsiteY7" fmla="*/ 5317 h 5317"/>
                    <a:gd name="connsiteX8" fmla="*/ 0 w 4428"/>
                    <a:gd name="connsiteY8" fmla="*/ 3076 h 5317"/>
                    <a:gd name="connsiteX9" fmla="*/ 0 w 4428"/>
                    <a:gd name="connsiteY9" fmla="*/ 0 h 5317"/>
                    <a:gd name="connsiteX10" fmla="*/ 782 w 4428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8" h="5317">
                      <a:moveTo>
                        <a:pt x="782" y="0"/>
                      </a:moveTo>
                      <a:lnTo>
                        <a:pt x="782" y="3089"/>
                      </a:lnTo>
                      <a:cubicBezTo>
                        <a:pt x="782" y="4270"/>
                        <a:pt x="1379" y="4760"/>
                        <a:pt x="2175" y="4760"/>
                      </a:cubicBezTo>
                      <a:cubicBezTo>
                        <a:pt x="3076" y="4760"/>
                        <a:pt x="3646" y="4243"/>
                        <a:pt x="3646" y="3089"/>
                      </a:cubicBezTo>
                      <a:lnTo>
                        <a:pt x="3646" y="0"/>
                      </a:lnTo>
                      <a:lnTo>
                        <a:pt x="4429" y="0"/>
                      </a:lnTo>
                      <a:lnTo>
                        <a:pt x="4429" y="3050"/>
                      </a:lnTo>
                      <a:cubicBezTo>
                        <a:pt x="4429" y="4654"/>
                        <a:pt x="3461" y="5317"/>
                        <a:pt x="2161" y="5317"/>
                      </a:cubicBezTo>
                      <a:cubicBezTo>
                        <a:pt x="955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2" name="任意多边形: 形状 851">
                  <a:extLst>
                    <a:ext uri="{FF2B5EF4-FFF2-40B4-BE49-F238E27FC236}">
                      <a16:creationId xmlns:a16="http://schemas.microsoft.com/office/drawing/2014/main" id="{1D24DE9F-13C1-D6B4-744B-E502557A5614}"/>
                    </a:ext>
                  </a:extLst>
                </p:cNvPr>
                <p:cNvSpPr/>
                <p:nvPr/>
              </p:nvSpPr>
              <p:spPr>
                <a:xfrm>
                  <a:off x="1082361" y="895836"/>
                  <a:ext cx="3341" cy="5224"/>
                </a:xfrm>
                <a:custGeom>
                  <a:avLst/>
                  <a:gdLst>
                    <a:gd name="connsiteX0" fmla="*/ 13 w 3341"/>
                    <a:gd name="connsiteY0" fmla="*/ 0 h 5224"/>
                    <a:gd name="connsiteX1" fmla="*/ 782 w 3341"/>
                    <a:gd name="connsiteY1" fmla="*/ 0 h 5224"/>
                    <a:gd name="connsiteX2" fmla="*/ 782 w 3341"/>
                    <a:gd name="connsiteY2" fmla="*/ 4667 h 5224"/>
                    <a:gd name="connsiteX3" fmla="*/ 3341 w 3341"/>
                    <a:gd name="connsiteY3" fmla="*/ 4667 h 5224"/>
                    <a:gd name="connsiteX4" fmla="*/ 3341 w 3341"/>
                    <a:gd name="connsiteY4" fmla="*/ 5224 h 5224"/>
                    <a:gd name="connsiteX5" fmla="*/ 0 w 3341"/>
                    <a:gd name="connsiteY5" fmla="*/ 5224 h 5224"/>
                    <a:gd name="connsiteX6" fmla="*/ 0 w 3341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41" h="5224">
                      <a:moveTo>
                        <a:pt x="13" y="0"/>
                      </a:moveTo>
                      <a:lnTo>
                        <a:pt x="782" y="0"/>
                      </a:lnTo>
                      <a:lnTo>
                        <a:pt x="782" y="4667"/>
                      </a:lnTo>
                      <a:lnTo>
                        <a:pt x="3341" y="4667"/>
                      </a:lnTo>
                      <a:lnTo>
                        <a:pt x="3341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3" name="任意多边形: 形状 852">
                  <a:extLst>
                    <a:ext uri="{FF2B5EF4-FFF2-40B4-BE49-F238E27FC236}">
                      <a16:creationId xmlns:a16="http://schemas.microsoft.com/office/drawing/2014/main" id="{1ED9937D-5AA1-81D4-7BB1-66668D317F35}"/>
                    </a:ext>
                  </a:extLst>
                </p:cNvPr>
                <p:cNvSpPr/>
                <p:nvPr/>
              </p:nvSpPr>
              <p:spPr>
                <a:xfrm>
                  <a:off x="1086564" y="895836"/>
                  <a:ext cx="3341" cy="5224"/>
                </a:xfrm>
                <a:custGeom>
                  <a:avLst/>
                  <a:gdLst>
                    <a:gd name="connsiteX0" fmla="*/ 0 w 3341"/>
                    <a:gd name="connsiteY0" fmla="*/ 0 h 5224"/>
                    <a:gd name="connsiteX1" fmla="*/ 782 w 3341"/>
                    <a:gd name="connsiteY1" fmla="*/ 0 h 5224"/>
                    <a:gd name="connsiteX2" fmla="*/ 782 w 3341"/>
                    <a:gd name="connsiteY2" fmla="*/ 4667 h 5224"/>
                    <a:gd name="connsiteX3" fmla="*/ 3341 w 3341"/>
                    <a:gd name="connsiteY3" fmla="*/ 4667 h 5224"/>
                    <a:gd name="connsiteX4" fmla="*/ 3341 w 3341"/>
                    <a:gd name="connsiteY4" fmla="*/ 5224 h 5224"/>
                    <a:gd name="connsiteX5" fmla="*/ 0 w 3341"/>
                    <a:gd name="connsiteY5" fmla="*/ 5224 h 5224"/>
                    <a:gd name="connsiteX6" fmla="*/ 0 w 3341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41" h="5224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4667"/>
                      </a:lnTo>
                      <a:lnTo>
                        <a:pt x="3341" y="4667"/>
                      </a:lnTo>
                      <a:lnTo>
                        <a:pt x="3341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4" name="任意多边形: 形状 853">
                  <a:extLst>
                    <a:ext uri="{FF2B5EF4-FFF2-40B4-BE49-F238E27FC236}">
                      <a16:creationId xmlns:a16="http://schemas.microsoft.com/office/drawing/2014/main" id="{ACDF32CB-1653-82BF-FAA1-2544A753E99C}"/>
                    </a:ext>
                  </a:extLst>
                </p:cNvPr>
                <p:cNvSpPr/>
                <p:nvPr/>
              </p:nvSpPr>
              <p:spPr>
                <a:xfrm>
                  <a:off x="1090317" y="895849"/>
                  <a:ext cx="5012" cy="5224"/>
                </a:xfrm>
                <a:custGeom>
                  <a:avLst/>
                  <a:gdLst>
                    <a:gd name="connsiteX0" fmla="*/ 1419 w 5012"/>
                    <a:gd name="connsiteY0" fmla="*/ 3580 h 5224"/>
                    <a:gd name="connsiteX1" fmla="*/ 809 w 5012"/>
                    <a:gd name="connsiteY1" fmla="*/ 5224 h 5224"/>
                    <a:gd name="connsiteX2" fmla="*/ 0 w 5012"/>
                    <a:gd name="connsiteY2" fmla="*/ 5224 h 5224"/>
                    <a:gd name="connsiteX3" fmla="*/ 2029 w 5012"/>
                    <a:gd name="connsiteY3" fmla="*/ 0 h 5224"/>
                    <a:gd name="connsiteX4" fmla="*/ 2970 w 5012"/>
                    <a:gd name="connsiteY4" fmla="*/ 0 h 5224"/>
                    <a:gd name="connsiteX5" fmla="*/ 5012 w 5012"/>
                    <a:gd name="connsiteY5" fmla="*/ 5224 h 5224"/>
                    <a:gd name="connsiteX6" fmla="*/ 4177 w 5012"/>
                    <a:gd name="connsiteY6" fmla="*/ 5224 h 5224"/>
                    <a:gd name="connsiteX7" fmla="*/ 3540 w 5012"/>
                    <a:gd name="connsiteY7" fmla="*/ 3580 h 5224"/>
                    <a:gd name="connsiteX8" fmla="*/ 1419 w 5012"/>
                    <a:gd name="connsiteY8" fmla="*/ 3580 h 5224"/>
                    <a:gd name="connsiteX9" fmla="*/ 3381 w 5012"/>
                    <a:gd name="connsiteY9" fmla="*/ 3050 h 5224"/>
                    <a:gd name="connsiteX10" fmla="*/ 2798 w 5012"/>
                    <a:gd name="connsiteY10" fmla="*/ 1538 h 5224"/>
                    <a:gd name="connsiteX11" fmla="*/ 2493 w 5012"/>
                    <a:gd name="connsiteY11" fmla="*/ 583 h 5224"/>
                    <a:gd name="connsiteX12" fmla="*/ 2480 w 5012"/>
                    <a:gd name="connsiteY12" fmla="*/ 583 h 5224"/>
                    <a:gd name="connsiteX13" fmla="*/ 2175 w 5012"/>
                    <a:gd name="connsiteY13" fmla="*/ 1525 h 5224"/>
                    <a:gd name="connsiteX14" fmla="*/ 1591 w 5012"/>
                    <a:gd name="connsiteY14" fmla="*/ 3050 h 5224"/>
                    <a:gd name="connsiteX15" fmla="*/ 3381 w 5012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12" h="5224">
                      <a:moveTo>
                        <a:pt x="1419" y="3580"/>
                      </a:moveTo>
                      <a:lnTo>
                        <a:pt x="809" y="5224"/>
                      </a:lnTo>
                      <a:lnTo>
                        <a:pt x="0" y="5224"/>
                      </a:lnTo>
                      <a:lnTo>
                        <a:pt x="2029" y="0"/>
                      </a:lnTo>
                      <a:lnTo>
                        <a:pt x="2970" y="0"/>
                      </a:lnTo>
                      <a:lnTo>
                        <a:pt x="5012" y="5224"/>
                      </a:lnTo>
                      <a:lnTo>
                        <a:pt x="4177" y="5224"/>
                      </a:lnTo>
                      <a:lnTo>
                        <a:pt x="3540" y="3580"/>
                      </a:lnTo>
                      <a:lnTo>
                        <a:pt x="1419" y="3580"/>
                      </a:lnTo>
                      <a:close/>
                      <a:moveTo>
                        <a:pt x="3381" y="3050"/>
                      </a:moveTo>
                      <a:lnTo>
                        <a:pt x="2798" y="1538"/>
                      </a:lnTo>
                      <a:cubicBezTo>
                        <a:pt x="2665" y="1207"/>
                        <a:pt x="2572" y="888"/>
                        <a:pt x="2493" y="583"/>
                      </a:cubicBezTo>
                      <a:lnTo>
                        <a:pt x="2480" y="583"/>
                      </a:lnTo>
                      <a:cubicBezTo>
                        <a:pt x="2387" y="888"/>
                        <a:pt x="2294" y="1220"/>
                        <a:pt x="2175" y="1525"/>
                      </a:cubicBezTo>
                      <a:lnTo>
                        <a:pt x="1591" y="3050"/>
                      </a:lnTo>
                      <a:lnTo>
                        <a:pt x="3381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5" name="任意多边形: 形状 854">
                  <a:extLst>
                    <a:ext uri="{FF2B5EF4-FFF2-40B4-BE49-F238E27FC236}">
                      <a16:creationId xmlns:a16="http://schemas.microsoft.com/office/drawing/2014/main" id="{29CEEE52-E422-A4BE-9852-066C41784E9A}"/>
                    </a:ext>
                  </a:extLst>
                </p:cNvPr>
                <p:cNvSpPr/>
                <p:nvPr/>
              </p:nvSpPr>
              <p:spPr>
                <a:xfrm>
                  <a:off x="1096005" y="895849"/>
                  <a:ext cx="6125" cy="5224"/>
                </a:xfrm>
                <a:custGeom>
                  <a:avLst/>
                  <a:gdLst>
                    <a:gd name="connsiteX0" fmla="*/ 5224 w 6125"/>
                    <a:gd name="connsiteY0" fmla="*/ 2917 h 5224"/>
                    <a:gd name="connsiteX1" fmla="*/ 5131 w 6125"/>
                    <a:gd name="connsiteY1" fmla="*/ 663 h 5224"/>
                    <a:gd name="connsiteX2" fmla="*/ 5105 w 6125"/>
                    <a:gd name="connsiteY2" fmla="*/ 663 h 5224"/>
                    <a:gd name="connsiteX3" fmla="*/ 4349 w 6125"/>
                    <a:gd name="connsiteY3" fmla="*/ 2652 h 5224"/>
                    <a:gd name="connsiteX4" fmla="*/ 3275 w 6125"/>
                    <a:gd name="connsiteY4" fmla="*/ 5198 h 5224"/>
                    <a:gd name="connsiteX5" fmla="*/ 2692 w 6125"/>
                    <a:gd name="connsiteY5" fmla="*/ 5198 h 5224"/>
                    <a:gd name="connsiteX6" fmla="*/ 1724 w 6125"/>
                    <a:gd name="connsiteY6" fmla="*/ 2705 h 5224"/>
                    <a:gd name="connsiteX7" fmla="*/ 1021 w 6125"/>
                    <a:gd name="connsiteY7" fmla="*/ 663 h 5224"/>
                    <a:gd name="connsiteX8" fmla="*/ 1008 w 6125"/>
                    <a:gd name="connsiteY8" fmla="*/ 663 h 5224"/>
                    <a:gd name="connsiteX9" fmla="*/ 888 w 6125"/>
                    <a:gd name="connsiteY9" fmla="*/ 2983 h 5224"/>
                    <a:gd name="connsiteX10" fmla="*/ 743 w 6125"/>
                    <a:gd name="connsiteY10" fmla="*/ 5224 h 5224"/>
                    <a:gd name="connsiteX11" fmla="*/ 0 w 6125"/>
                    <a:gd name="connsiteY11" fmla="*/ 5224 h 5224"/>
                    <a:gd name="connsiteX12" fmla="*/ 424 w 6125"/>
                    <a:gd name="connsiteY12" fmla="*/ 0 h 5224"/>
                    <a:gd name="connsiteX13" fmla="*/ 1405 w 6125"/>
                    <a:gd name="connsiteY13" fmla="*/ 0 h 5224"/>
                    <a:gd name="connsiteX14" fmla="*/ 2426 w 6125"/>
                    <a:gd name="connsiteY14" fmla="*/ 2519 h 5224"/>
                    <a:gd name="connsiteX15" fmla="*/ 3036 w 6125"/>
                    <a:gd name="connsiteY15" fmla="*/ 4283 h 5224"/>
                    <a:gd name="connsiteX16" fmla="*/ 3063 w 6125"/>
                    <a:gd name="connsiteY16" fmla="*/ 4283 h 5224"/>
                    <a:gd name="connsiteX17" fmla="*/ 3699 w 6125"/>
                    <a:gd name="connsiteY17" fmla="*/ 2519 h 5224"/>
                    <a:gd name="connsiteX18" fmla="*/ 4773 w 6125"/>
                    <a:gd name="connsiteY18" fmla="*/ 0 h 5224"/>
                    <a:gd name="connsiteX19" fmla="*/ 5755 w 6125"/>
                    <a:gd name="connsiteY19" fmla="*/ 0 h 5224"/>
                    <a:gd name="connsiteX20" fmla="*/ 6126 w 6125"/>
                    <a:gd name="connsiteY20" fmla="*/ 5224 h 5224"/>
                    <a:gd name="connsiteX21" fmla="*/ 5370 w 6125"/>
                    <a:gd name="connsiteY21" fmla="*/ 5224 h 5224"/>
                    <a:gd name="connsiteX22" fmla="*/ 5224 w 6125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25" h="5224">
                      <a:moveTo>
                        <a:pt x="5224" y="2917"/>
                      </a:moveTo>
                      <a:cubicBezTo>
                        <a:pt x="5184" y="2188"/>
                        <a:pt x="5118" y="1313"/>
                        <a:pt x="5131" y="663"/>
                      </a:cubicBezTo>
                      <a:lnTo>
                        <a:pt x="5105" y="663"/>
                      </a:lnTo>
                      <a:cubicBezTo>
                        <a:pt x="4906" y="1273"/>
                        <a:pt x="4654" y="1936"/>
                        <a:pt x="4349" y="2652"/>
                      </a:cubicBezTo>
                      <a:lnTo>
                        <a:pt x="3275" y="5198"/>
                      </a:lnTo>
                      <a:lnTo>
                        <a:pt x="2692" y="5198"/>
                      </a:lnTo>
                      <a:lnTo>
                        <a:pt x="1724" y="2705"/>
                      </a:lnTo>
                      <a:cubicBezTo>
                        <a:pt x="1445" y="1962"/>
                        <a:pt x="1193" y="1299"/>
                        <a:pt x="1021" y="663"/>
                      </a:cubicBezTo>
                      <a:lnTo>
                        <a:pt x="1008" y="663"/>
                      </a:lnTo>
                      <a:cubicBezTo>
                        <a:pt x="994" y="1313"/>
                        <a:pt x="955" y="2201"/>
                        <a:pt x="888" y="2983"/>
                      </a:cubicBezTo>
                      <a:lnTo>
                        <a:pt x="743" y="5224"/>
                      </a:lnTo>
                      <a:lnTo>
                        <a:pt x="0" y="5224"/>
                      </a:lnTo>
                      <a:lnTo>
                        <a:pt x="424" y="0"/>
                      </a:lnTo>
                      <a:lnTo>
                        <a:pt x="1405" y="0"/>
                      </a:lnTo>
                      <a:lnTo>
                        <a:pt x="2426" y="2519"/>
                      </a:lnTo>
                      <a:cubicBezTo>
                        <a:pt x="2678" y="3169"/>
                        <a:pt x="2877" y="3739"/>
                        <a:pt x="3036" y="4283"/>
                      </a:cubicBezTo>
                      <a:lnTo>
                        <a:pt x="3063" y="4283"/>
                      </a:lnTo>
                      <a:cubicBezTo>
                        <a:pt x="3222" y="3752"/>
                        <a:pt x="3434" y="3182"/>
                        <a:pt x="3699" y="2519"/>
                      </a:cubicBezTo>
                      <a:lnTo>
                        <a:pt x="4773" y="0"/>
                      </a:lnTo>
                      <a:lnTo>
                        <a:pt x="5755" y="0"/>
                      </a:lnTo>
                      <a:lnTo>
                        <a:pt x="6126" y="5224"/>
                      </a:lnTo>
                      <a:lnTo>
                        <a:pt x="5370" y="5224"/>
                      </a:lnTo>
                      <a:lnTo>
                        <a:pt x="5224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6" name="任意多边形: 形状 855">
                  <a:extLst>
                    <a:ext uri="{FF2B5EF4-FFF2-40B4-BE49-F238E27FC236}">
                      <a16:creationId xmlns:a16="http://schemas.microsoft.com/office/drawing/2014/main" id="{47B9F2C7-031C-1DC8-1A09-D1BC08EB07A9}"/>
                    </a:ext>
                  </a:extLst>
                </p:cNvPr>
                <p:cNvSpPr/>
                <p:nvPr/>
              </p:nvSpPr>
              <p:spPr>
                <a:xfrm>
                  <a:off x="1102966" y="895743"/>
                  <a:ext cx="4561" cy="5409"/>
                </a:xfrm>
                <a:custGeom>
                  <a:avLst/>
                  <a:gdLst>
                    <a:gd name="connsiteX0" fmla="*/ 4548 w 4561"/>
                    <a:gd name="connsiteY0" fmla="*/ 5158 h 5409"/>
                    <a:gd name="connsiteX1" fmla="*/ 2957 w 4561"/>
                    <a:gd name="connsiteY1" fmla="*/ 5410 h 5409"/>
                    <a:gd name="connsiteX2" fmla="*/ 0 w 4561"/>
                    <a:gd name="connsiteY2" fmla="*/ 2758 h 5409"/>
                    <a:gd name="connsiteX3" fmla="*/ 3142 w 4561"/>
                    <a:gd name="connsiteY3" fmla="*/ 0 h 5409"/>
                    <a:gd name="connsiteX4" fmla="*/ 4561 w 4561"/>
                    <a:gd name="connsiteY4" fmla="*/ 225 h 5409"/>
                    <a:gd name="connsiteX5" fmla="*/ 4362 w 4561"/>
                    <a:gd name="connsiteY5" fmla="*/ 769 h 5409"/>
                    <a:gd name="connsiteX6" fmla="*/ 3156 w 4561"/>
                    <a:gd name="connsiteY6" fmla="*/ 557 h 5409"/>
                    <a:gd name="connsiteX7" fmla="*/ 822 w 4561"/>
                    <a:gd name="connsiteY7" fmla="*/ 2731 h 5409"/>
                    <a:gd name="connsiteX8" fmla="*/ 3129 w 4561"/>
                    <a:gd name="connsiteY8" fmla="*/ 4826 h 5409"/>
                    <a:gd name="connsiteX9" fmla="*/ 4376 w 4561"/>
                    <a:gd name="connsiteY9" fmla="*/ 4601 h 5409"/>
                    <a:gd name="connsiteX10" fmla="*/ 4548 w 4561"/>
                    <a:gd name="connsiteY10" fmla="*/ 5158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61" h="5409">
                      <a:moveTo>
                        <a:pt x="4548" y="5158"/>
                      </a:moveTo>
                      <a:cubicBezTo>
                        <a:pt x="4256" y="5277"/>
                        <a:pt x="3699" y="5410"/>
                        <a:pt x="2957" y="5410"/>
                      </a:cubicBezTo>
                      <a:cubicBezTo>
                        <a:pt x="1273" y="5410"/>
                        <a:pt x="0" y="4468"/>
                        <a:pt x="0" y="2758"/>
                      </a:cubicBezTo>
                      <a:cubicBezTo>
                        <a:pt x="0" y="1114"/>
                        <a:pt x="1273" y="0"/>
                        <a:pt x="3142" y="0"/>
                      </a:cubicBezTo>
                      <a:cubicBezTo>
                        <a:pt x="3898" y="0"/>
                        <a:pt x="4349" y="133"/>
                        <a:pt x="4561" y="225"/>
                      </a:cubicBezTo>
                      <a:lnTo>
                        <a:pt x="4362" y="769"/>
                      </a:lnTo>
                      <a:cubicBezTo>
                        <a:pt x="4071" y="663"/>
                        <a:pt x="3660" y="557"/>
                        <a:pt x="3156" y="557"/>
                      </a:cubicBezTo>
                      <a:cubicBezTo>
                        <a:pt x="1750" y="557"/>
                        <a:pt x="822" y="1352"/>
                        <a:pt x="822" y="2731"/>
                      </a:cubicBezTo>
                      <a:cubicBezTo>
                        <a:pt x="822" y="4018"/>
                        <a:pt x="1671" y="4826"/>
                        <a:pt x="3129" y="4826"/>
                      </a:cubicBezTo>
                      <a:cubicBezTo>
                        <a:pt x="3593" y="4826"/>
                        <a:pt x="4071" y="4747"/>
                        <a:pt x="4376" y="4601"/>
                      </a:cubicBezTo>
                      <a:lnTo>
                        <a:pt x="4548" y="51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7" name="任意多边形: 形状 856">
                  <a:extLst>
                    <a:ext uri="{FF2B5EF4-FFF2-40B4-BE49-F238E27FC236}">
                      <a16:creationId xmlns:a16="http://schemas.microsoft.com/office/drawing/2014/main" id="{4FF6F413-4C37-74AA-8700-025F5F3FA30D}"/>
                    </a:ext>
                  </a:extLst>
                </p:cNvPr>
                <p:cNvSpPr/>
                <p:nvPr/>
              </p:nvSpPr>
              <p:spPr>
                <a:xfrm>
                  <a:off x="1107938" y="895743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85 w 5476"/>
                    <a:gd name="connsiteY3" fmla="*/ 0 h 5409"/>
                    <a:gd name="connsiteX4" fmla="*/ 5476 w 5476"/>
                    <a:gd name="connsiteY4" fmla="*/ 2652 h 5409"/>
                    <a:gd name="connsiteX5" fmla="*/ 809 w 5476"/>
                    <a:gd name="connsiteY5" fmla="*/ 2731 h 5409"/>
                    <a:gd name="connsiteX6" fmla="*/ 2731 w 5476"/>
                    <a:gd name="connsiteY6" fmla="*/ 4853 h 5409"/>
                    <a:gd name="connsiteX7" fmla="*/ 4654 w 5476"/>
                    <a:gd name="connsiteY7" fmla="*/ 2678 h 5409"/>
                    <a:gd name="connsiteX8" fmla="*/ 2731 w 5476"/>
                    <a:gd name="connsiteY8" fmla="*/ 557 h 5409"/>
                    <a:gd name="connsiteX9" fmla="*/ 809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17" y="5410"/>
                        <a:pt x="2692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101"/>
                        <a:pt x="1180" y="0"/>
                        <a:pt x="2785" y="0"/>
                      </a:cubicBezTo>
                      <a:cubicBezTo>
                        <a:pt x="4415" y="0"/>
                        <a:pt x="5476" y="1114"/>
                        <a:pt x="5476" y="2652"/>
                      </a:cubicBezTo>
                      <a:close/>
                      <a:moveTo>
                        <a:pt x="809" y="2731"/>
                      </a:moveTo>
                      <a:cubicBezTo>
                        <a:pt x="809" y="3859"/>
                        <a:pt x="1512" y="4853"/>
                        <a:pt x="2731" y="4853"/>
                      </a:cubicBezTo>
                      <a:cubicBezTo>
                        <a:pt x="3965" y="4853"/>
                        <a:pt x="4654" y="3872"/>
                        <a:pt x="4654" y="2678"/>
                      </a:cubicBezTo>
                      <a:cubicBezTo>
                        <a:pt x="4654" y="1631"/>
                        <a:pt x="4044" y="557"/>
                        <a:pt x="2731" y="557"/>
                      </a:cubicBezTo>
                      <a:cubicBezTo>
                        <a:pt x="1459" y="557"/>
                        <a:pt x="809" y="1591"/>
                        <a:pt x="809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8" name="任意多边形: 形状 857">
                  <a:extLst>
                    <a:ext uri="{FF2B5EF4-FFF2-40B4-BE49-F238E27FC236}">
                      <a16:creationId xmlns:a16="http://schemas.microsoft.com/office/drawing/2014/main" id="{D8AF1547-8393-8130-AB7B-AA5F3CFB70D4}"/>
                    </a:ext>
                  </a:extLst>
                </p:cNvPr>
                <p:cNvSpPr/>
                <p:nvPr/>
              </p:nvSpPr>
              <p:spPr>
                <a:xfrm>
                  <a:off x="1117114" y="895836"/>
                  <a:ext cx="3341" cy="5224"/>
                </a:xfrm>
                <a:custGeom>
                  <a:avLst/>
                  <a:gdLst>
                    <a:gd name="connsiteX0" fmla="*/ 0 w 3341"/>
                    <a:gd name="connsiteY0" fmla="*/ 0 h 5224"/>
                    <a:gd name="connsiteX1" fmla="*/ 769 w 3341"/>
                    <a:gd name="connsiteY1" fmla="*/ 0 h 5224"/>
                    <a:gd name="connsiteX2" fmla="*/ 769 w 3341"/>
                    <a:gd name="connsiteY2" fmla="*/ 4667 h 5224"/>
                    <a:gd name="connsiteX3" fmla="*/ 3341 w 3341"/>
                    <a:gd name="connsiteY3" fmla="*/ 4667 h 5224"/>
                    <a:gd name="connsiteX4" fmla="*/ 3341 w 3341"/>
                    <a:gd name="connsiteY4" fmla="*/ 5224 h 5224"/>
                    <a:gd name="connsiteX5" fmla="*/ 13 w 3341"/>
                    <a:gd name="connsiteY5" fmla="*/ 5224 h 5224"/>
                    <a:gd name="connsiteX6" fmla="*/ 13 w 3341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41" h="5224">
                      <a:moveTo>
                        <a:pt x="0" y="0"/>
                      </a:moveTo>
                      <a:lnTo>
                        <a:pt x="769" y="0"/>
                      </a:lnTo>
                      <a:lnTo>
                        <a:pt x="769" y="4667"/>
                      </a:lnTo>
                      <a:lnTo>
                        <a:pt x="3341" y="4667"/>
                      </a:lnTo>
                      <a:lnTo>
                        <a:pt x="3341" y="5224"/>
                      </a:lnTo>
                      <a:lnTo>
                        <a:pt x="13" y="5224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59" name="任意多边形: 形状 858">
                  <a:extLst>
                    <a:ext uri="{FF2B5EF4-FFF2-40B4-BE49-F238E27FC236}">
                      <a16:creationId xmlns:a16="http://schemas.microsoft.com/office/drawing/2014/main" id="{188FDED1-04A6-D970-72E1-BC2E153F8C14}"/>
                    </a:ext>
                  </a:extLst>
                </p:cNvPr>
                <p:cNvSpPr/>
                <p:nvPr/>
              </p:nvSpPr>
              <p:spPr>
                <a:xfrm>
                  <a:off x="1120853" y="895849"/>
                  <a:ext cx="5025" cy="5224"/>
                </a:xfrm>
                <a:custGeom>
                  <a:avLst/>
                  <a:gdLst>
                    <a:gd name="connsiteX0" fmla="*/ 1419 w 5025"/>
                    <a:gd name="connsiteY0" fmla="*/ 3580 h 5224"/>
                    <a:gd name="connsiteX1" fmla="*/ 809 w 5025"/>
                    <a:gd name="connsiteY1" fmla="*/ 5224 h 5224"/>
                    <a:gd name="connsiteX2" fmla="*/ 0 w 5025"/>
                    <a:gd name="connsiteY2" fmla="*/ 5224 h 5224"/>
                    <a:gd name="connsiteX3" fmla="*/ 2042 w 5025"/>
                    <a:gd name="connsiteY3" fmla="*/ 0 h 5224"/>
                    <a:gd name="connsiteX4" fmla="*/ 2983 w 5025"/>
                    <a:gd name="connsiteY4" fmla="*/ 0 h 5224"/>
                    <a:gd name="connsiteX5" fmla="*/ 5025 w 5025"/>
                    <a:gd name="connsiteY5" fmla="*/ 5224 h 5224"/>
                    <a:gd name="connsiteX6" fmla="*/ 4203 w 5025"/>
                    <a:gd name="connsiteY6" fmla="*/ 5224 h 5224"/>
                    <a:gd name="connsiteX7" fmla="*/ 3554 w 5025"/>
                    <a:gd name="connsiteY7" fmla="*/ 3580 h 5224"/>
                    <a:gd name="connsiteX8" fmla="*/ 1419 w 5025"/>
                    <a:gd name="connsiteY8" fmla="*/ 3580 h 5224"/>
                    <a:gd name="connsiteX9" fmla="*/ 3394 w 5025"/>
                    <a:gd name="connsiteY9" fmla="*/ 3050 h 5224"/>
                    <a:gd name="connsiteX10" fmla="*/ 2798 w 5025"/>
                    <a:gd name="connsiteY10" fmla="*/ 1538 h 5224"/>
                    <a:gd name="connsiteX11" fmla="*/ 2493 w 5025"/>
                    <a:gd name="connsiteY11" fmla="*/ 583 h 5224"/>
                    <a:gd name="connsiteX12" fmla="*/ 2480 w 5025"/>
                    <a:gd name="connsiteY12" fmla="*/ 583 h 5224"/>
                    <a:gd name="connsiteX13" fmla="*/ 2175 w 5025"/>
                    <a:gd name="connsiteY13" fmla="*/ 1525 h 5224"/>
                    <a:gd name="connsiteX14" fmla="*/ 1591 w 5025"/>
                    <a:gd name="connsiteY14" fmla="*/ 3050 h 5224"/>
                    <a:gd name="connsiteX15" fmla="*/ 3394 w 5025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" h="5224">
                      <a:moveTo>
                        <a:pt x="1419" y="3580"/>
                      </a:moveTo>
                      <a:lnTo>
                        <a:pt x="809" y="5224"/>
                      </a:lnTo>
                      <a:lnTo>
                        <a:pt x="0" y="5224"/>
                      </a:lnTo>
                      <a:lnTo>
                        <a:pt x="2042" y="0"/>
                      </a:lnTo>
                      <a:lnTo>
                        <a:pt x="2983" y="0"/>
                      </a:lnTo>
                      <a:lnTo>
                        <a:pt x="5025" y="5224"/>
                      </a:lnTo>
                      <a:lnTo>
                        <a:pt x="4203" y="5224"/>
                      </a:lnTo>
                      <a:lnTo>
                        <a:pt x="3554" y="3580"/>
                      </a:lnTo>
                      <a:lnTo>
                        <a:pt x="1419" y="3580"/>
                      </a:lnTo>
                      <a:close/>
                      <a:moveTo>
                        <a:pt x="3394" y="3050"/>
                      </a:moveTo>
                      <a:lnTo>
                        <a:pt x="2798" y="1538"/>
                      </a:lnTo>
                      <a:cubicBezTo>
                        <a:pt x="2665" y="1207"/>
                        <a:pt x="2572" y="888"/>
                        <a:pt x="2493" y="583"/>
                      </a:cubicBezTo>
                      <a:lnTo>
                        <a:pt x="2480" y="583"/>
                      </a:lnTo>
                      <a:cubicBezTo>
                        <a:pt x="2387" y="888"/>
                        <a:pt x="2294" y="1220"/>
                        <a:pt x="2175" y="1525"/>
                      </a:cubicBezTo>
                      <a:lnTo>
                        <a:pt x="1591" y="3050"/>
                      </a:lnTo>
                      <a:lnTo>
                        <a:pt x="3394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0" name="任意多边形: 形状 859">
                  <a:extLst>
                    <a:ext uri="{FF2B5EF4-FFF2-40B4-BE49-F238E27FC236}">
                      <a16:creationId xmlns:a16="http://schemas.microsoft.com/office/drawing/2014/main" id="{F4C4A4AF-7972-AF3E-7815-7FF685EA35F0}"/>
                    </a:ext>
                  </a:extLst>
                </p:cNvPr>
                <p:cNvSpPr/>
                <p:nvPr/>
              </p:nvSpPr>
              <p:spPr>
                <a:xfrm>
                  <a:off x="1126753" y="895796"/>
                  <a:ext cx="3778" cy="5330"/>
                </a:xfrm>
                <a:custGeom>
                  <a:avLst/>
                  <a:gdLst>
                    <a:gd name="connsiteX0" fmla="*/ 0 w 3778"/>
                    <a:gd name="connsiteY0" fmla="*/ 119 h 5330"/>
                    <a:gd name="connsiteX1" fmla="*/ 1406 w 3778"/>
                    <a:gd name="connsiteY1" fmla="*/ 0 h 5330"/>
                    <a:gd name="connsiteX2" fmla="*/ 3050 w 3778"/>
                    <a:gd name="connsiteY2" fmla="*/ 385 h 5330"/>
                    <a:gd name="connsiteX3" fmla="*/ 3554 w 3778"/>
                    <a:gd name="connsiteY3" fmla="*/ 1313 h 5330"/>
                    <a:gd name="connsiteX4" fmla="*/ 2546 w 3778"/>
                    <a:gd name="connsiteY4" fmla="*/ 2466 h 5330"/>
                    <a:gd name="connsiteX5" fmla="*/ 2546 w 3778"/>
                    <a:gd name="connsiteY5" fmla="*/ 2466 h 5330"/>
                    <a:gd name="connsiteX6" fmla="*/ 3779 w 3778"/>
                    <a:gd name="connsiteY6" fmla="*/ 3779 h 5330"/>
                    <a:gd name="connsiteX7" fmla="*/ 3275 w 3778"/>
                    <a:gd name="connsiteY7" fmla="*/ 4840 h 5330"/>
                    <a:gd name="connsiteX8" fmla="*/ 1207 w 3778"/>
                    <a:gd name="connsiteY8" fmla="*/ 5330 h 5330"/>
                    <a:gd name="connsiteX9" fmla="*/ 0 w 3778"/>
                    <a:gd name="connsiteY9" fmla="*/ 5277 h 5330"/>
                    <a:gd name="connsiteX10" fmla="*/ 0 w 3778"/>
                    <a:gd name="connsiteY10" fmla="*/ 119 h 5330"/>
                    <a:gd name="connsiteX11" fmla="*/ 769 w 3778"/>
                    <a:gd name="connsiteY11" fmla="*/ 2254 h 5330"/>
                    <a:gd name="connsiteX12" fmla="*/ 1459 w 3778"/>
                    <a:gd name="connsiteY12" fmla="*/ 2254 h 5330"/>
                    <a:gd name="connsiteX13" fmla="*/ 2758 w 3778"/>
                    <a:gd name="connsiteY13" fmla="*/ 1379 h 5330"/>
                    <a:gd name="connsiteX14" fmla="*/ 1445 w 3778"/>
                    <a:gd name="connsiteY14" fmla="*/ 517 h 5330"/>
                    <a:gd name="connsiteX15" fmla="*/ 769 w 3778"/>
                    <a:gd name="connsiteY15" fmla="*/ 570 h 5330"/>
                    <a:gd name="connsiteX16" fmla="*/ 769 w 3778"/>
                    <a:gd name="connsiteY16" fmla="*/ 2254 h 5330"/>
                    <a:gd name="connsiteX17" fmla="*/ 769 w 3778"/>
                    <a:gd name="connsiteY17" fmla="*/ 4760 h 5330"/>
                    <a:gd name="connsiteX18" fmla="*/ 1419 w 3778"/>
                    <a:gd name="connsiteY18" fmla="*/ 4787 h 5330"/>
                    <a:gd name="connsiteX19" fmla="*/ 2957 w 3778"/>
                    <a:gd name="connsiteY19" fmla="*/ 3766 h 5330"/>
                    <a:gd name="connsiteX20" fmla="*/ 1406 w 3778"/>
                    <a:gd name="connsiteY20" fmla="*/ 2758 h 5330"/>
                    <a:gd name="connsiteX21" fmla="*/ 769 w 3778"/>
                    <a:gd name="connsiteY21" fmla="*/ 2758 h 5330"/>
                    <a:gd name="connsiteX22" fmla="*/ 769 w 3778"/>
                    <a:gd name="connsiteY22" fmla="*/ 476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778" h="5330">
                      <a:moveTo>
                        <a:pt x="0" y="119"/>
                      </a:moveTo>
                      <a:cubicBezTo>
                        <a:pt x="332" y="53"/>
                        <a:pt x="862" y="0"/>
                        <a:pt x="1406" y="0"/>
                      </a:cubicBezTo>
                      <a:cubicBezTo>
                        <a:pt x="2175" y="0"/>
                        <a:pt x="2678" y="119"/>
                        <a:pt x="3050" y="385"/>
                      </a:cubicBezTo>
                      <a:cubicBezTo>
                        <a:pt x="3368" y="583"/>
                        <a:pt x="3554" y="902"/>
                        <a:pt x="3554" y="1313"/>
                      </a:cubicBezTo>
                      <a:cubicBezTo>
                        <a:pt x="3554" y="1817"/>
                        <a:pt x="3169" y="2254"/>
                        <a:pt x="2546" y="2466"/>
                      </a:cubicBezTo>
                      <a:lnTo>
                        <a:pt x="2546" y="2466"/>
                      </a:lnTo>
                      <a:cubicBezTo>
                        <a:pt x="3103" y="2586"/>
                        <a:pt x="3779" y="2997"/>
                        <a:pt x="3779" y="3779"/>
                      </a:cubicBezTo>
                      <a:cubicBezTo>
                        <a:pt x="3779" y="4243"/>
                        <a:pt x="3567" y="4575"/>
                        <a:pt x="3275" y="4840"/>
                      </a:cubicBezTo>
                      <a:cubicBezTo>
                        <a:pt x="2851" y="5171"/>
                        <a:pt x="2175" y="5330"/>
                        <a:pt x="1207" y="5330"/>
                      </a:cubicBezTo>
                      <a:cubicBezTo>
                        <a:pt x="663" y="5330"/>
                        <a:pt x="252" y="5290"/>
                        <a:pt x="0" y="5277"/>
                      </a:cubicBezTo>
                      <a:lnTo>
                        <a:pt x="0" y="119"/>
                      </a:lnTo>
                      <a:close/>
                      <a:moveTo>
                        <a:pt x="769" y="2254"/>
                      </a:moveTo>
                      <a:lnTo>
                        <a:pt x="1459" y="2254"/>
                      </a:lnTo>
                      <a:cubicBezTo>
                        <a:pt x="2294" y="2254"/>
                        <a:pt x="2758" y="1883"/>
                        <a:pt x="2758" y="1379"/>
                      </a:cubicBezTo>
                      <a:cubicBezTo>
                        <a:pt x="2758" y="769"/>
                        <a:pt x="2228" y="517"/>
                        <a:pt x="1445" y="517"/>
                      </a:cubicBezTo>
                      <a:cubicBezTo>
                        <a:pt x="1101" y="517"/>
                        <a:pt x="888" y="544"/>
                        <a:pt x="769" y="570"/>
                      </a:cubicBezTo>
                      <a:lnTo>
                        <a:pt x="769" y="2254"/>
                      </a:lnTo>
                      <a:close/>
                      <a:moveTo>
                        <a:pt x="769" y="4760"/>
                      </a:moveTo>
                      <a:cubicBezTo>
                        <a:pt x="915" y="4773"/>
                        <a:pt x="1140" y="4787"/>
                        <a:pt x="1419" y="4787"/>
                      </a:cubicBezTo>
                      <a:cubicBezTo>
                        <a:pt x="2214" y="4787"/>
                        <a:pt x="2957" y="4535"/>
                        <a:pt x="2957" y="3766"/>
                      </a:cubicBezTo>
                      <a:cubicBezTo>
                        <a:pt x="2957" y="3050"/>
                        <a:pt x="2254" y="2758"/>
                        <a:pt x="1406" y="2758"/>
                      </a:cubicBezTo>
                      <a:lnTo>
                        <a:pt x="769" y="2758"/>
                      </a:lnTo>
                      <a:lnTo>
                        <a:pt x="769" y="476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1" name="任意多边形: 形状 860">
                  <a:extLst>
                    <a:ext uri="{FF2B5EF4-FFF2-40B4-BE49-F238E27FC236}">
                      <a16:creationId xmlns:a16="http://schemas.microsoft.com/office/drawing/2014/main" id="{842A28FB-A822-28B6-4DB0-87E60C1E0DE2}"/>
                    </a:ext>
                  </a:extLst>
                </p:cNvPr>
                <p:cNvSpPr/>
                <p:nvPr/>
              </p:nvSpPr>
              <p:spPr>
                <a:xfrm>
                  <a:off x="1131222" y="895743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58 h 5409"/>
                    <a:gd name="connsiteX3" fmla="*/ 2784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45 w 5476"/>
                    <a:gd name="connsiteY6" fmla="*/ 4853 h 5409"/>
                    <a:gd name="connsiteX7" fmla="*/ 4667 w 5476"/>
                    <a:gd name="connsiteY7" fmla="*/ 2678 h 5409"/>
                    <a:gd name="connsiteX8" fmla="*/ 2745 w 5476"/>
                    <a:gd name="connsiteY8" fmla="*/ 557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17" y="5410"/>
                        <a:pt x="2692" y="5410"/>
                      </a:cubicBezTo>
                      <a:cubicBezTo>
                        <a:pt x="1114" y="5410"/>
                        <a:pt x="0" y="4336"/>
                        <a:pt x="0" y="2758"/>
                      </a:cubicBezTo>
                      <a:cubicBezTo>
                        <a:pt x="0" y="1101"/>
                        <a:pt x="1180" y="0"/>
                        <a:pt x="2784" y="0"/>
                      </a:cubicBezTo>
                      <a:cubicBezTo>
                        <a:pt x="4415" y="0"/>
                        <a:pt x="5476" y="1114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59"/>
                        <a:pt x="1525" y="4853"/>
                        <a:pt x="2745" y="4853"/>
                      </a:cubicBezTo>
                      <a:cubicBezTo>
                        <a:pt x="3978" y="4853"/>
                        <a:pt x="4667" y="3872"/>
                        <a:pt x="4667" y="2678"/>
                      </a:cubicBezTo>
                      <a:cubicBezTo>
                        <a:pt x="4667" y="1631"/>
                        <a:pt x="4044" y="557"/>
                        <a:pt x="2745" y="557"/>
                      </a:cubicBezTo>
                      <a:cubicBezTo>
                        <a:pt x="1459" y="557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2" name="任意多边形: 形状 861">
                  <a:extLst>
                    <a:ext uri="{FF2B5EF4-FFF2-40B4-BE49-F238E27FC236}">
                      <a16:creationId xmlns:a16="http://schemas.microsoft.com/office/drawing/2014/main" id="{9B87BF94-564C-16C2-A2D5-2A3466216EE6}"/>
                    </a:ext>
                  </a:extLst>
                </p:cNvPr>
                <p:cNvSpPr/>
                <p:nvPr/>
              </p:nvSpPr>
              <p:spPr>
                <a:xfrm>
                  <a:off x="1137679" y="895796"/>
                  <a:ext cx="3924" cy="5277"/>
                </a:xfrm>
                <a:custGeom>
                  <a:avLst/>
                  <a:gdLst>
                    <a:gd name="connsiteX0" fmla="*/ 13 w 3924"/>
                    <a:gd name="connsiteY0" fmla="*/ 119 h 5277"/>
                    <a:gd name="connsiteX1" fmla="*/ 1498 w 3924"/>
                    <a:gd name="connsiteY1" fmla="*/ 0 h 5277"/>
                    <a:gd name="connsiteX2" fmla="*/ 3235 w 3924"/>
                    <a:gd name="connsiteY2" fmla="*/ 424 h 5277"/>
                    <a:gd name="connsiteX3" fmla="*/ 3699 w 3924"/>
                    <a:gd name="connsiteY3" fmla="*/ 1432 h 5277"/>
                    <a:gd name="connsiteX4" fmla="*/ 2572 w 3924"/>
                    <a:gd name="connsiteY4" fmla="*/ 2771 h 5277"/>
                    <a:gd name="connsiteX5" fmla="*/ 2572 w 3924"/>
                    <a:gd name="connsiteY5" fmla="*/ 2784 h 5277"/>
                    <a:gd name="connsiteX6" fmla="*/ 3461 w 3924"/>
                    <a:gd name="connsiteY6" fmla="*/ 3845 h 5277"/>
                    <a:gd name="connsiteX7" fmla="*/ 3925 w 3924"/>
                    <a:gd name="connsiteY7" fmla="*/ 5277 h 5277"/>
                    <a:gd name="connsiteX8" fmla="*/ 3129 w 3924"/>
                    <a:gd name="connsiteY8" fmla="*/ 5277 h 5277"/>
                    <a:gd name="connsiteX9" fmla="*/ 2718 w 3924"/>
                    <a:gd name="connsiteY9" fmla="*/ 4031 h 5277"/>
                    <a:gd name="connsiteX10" fmla="*/ 1512 w 3924"/>
                    <a:gd name="connsiteY10" fmla="*/ 2997 h 5277"/>
                    <a:gd name="connsiteX11" fmla="*/ 782 w 3924"/>
                    <a:gd name="connsiteY11" fmla="*/ 2997 h 5277"/>
                    <a:gd name="connsiteX12" fmla="*/ 782 w 3924"/>
                    <a:gd name="connsiteY12" fmla="*/ 5264 h 5277"/>
                    <a:gd name="connsiteX13" fmla="*/ 0 w 3924"/>
                    <a:gd name="connsiteY13" fmla="*/ 5264 h 5277"/>
                    <a:gd name="connsiteX14" fmla="*/ 0 w 3924"/>
                    <a:gd name="connsiteY14" fmla="*/ 119 h 5277"/>
                    <a:gd name="connsiteX15" fmla="*/ 782 w 3924"/>
                    <a:gd name="connsiteY15" fmla="*/ 2493 h 5277"/>
                    <a:gd name="connsiteX16" fmla="*/ 1578 w 3924"/>
                    <a:gd name="connsiteY16" fmla="*/ 2493 h 5277"/>
                    <a:gd name="connsiteX17" fmla="*/ 2930 w 3924"/>
                    <a:gd name="connsiteY17" fmla="*/ 1485 h 5277"/>
                    <a:gd name="connsiteX18" fmla="*/ 1551 w 3924"/>
                    <a:gd name="connsiteY18" fmla="*/ 504 h 5277"/>
                    <a:gd name="connsiteX19" fmla="*/ 782 w 3924"/>
                    <a:gd name="connsiteY19" fmla="*/ 570 h 5277"/>
                    <a:gd name="connsiteX20" fmla="*/ 782 w 3924"/>
                    <a:gd name="connsiteY20" fmla="*/ 2493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924" h="5277">
                      <a:moveTo>
                        <a:pt x="13" y="119"/>
                      </a:moveTo>
                      <a:cubicBezTo>
                        <a:pt x="411" y="53"/>
                        <a:pt x="968" y="0"/>
                        <a:pt x="1498" y="0"/>
                      </a:cubicBezTo>
                      <a:cubicBezTo>
                        <a:pt x="2334" y="0"/>
                        <a:pt x="2864" y="133"/>
                        <a:pt x="3235" y="424"/>
                      </a:cubicBezTo>
                      <a:cubicBezTo>
                        <a:pt x="3540" y="663"/>
                        <a:pt x="3699" y="1021"/>
                        <a:pt x="3699" y="1432"/>
                      </a:cubicBezTo>
                      <a:cubicBezTo>
                        <a:pt x="3699" y="2122"/>
                        <a:pt x="3209" y="2572"/>
                        <a:pt x="2572" y="2771"/>
                      </a:cubicBezTo>
                      <a:lnTo>
                        <a:pt x="2572" y="2784"/>
                      </a:lnTo>
                      <a:cubicBezTo>
                        <a:pt x="3036" y="2917"/>
                        <a:pt x="3315" y="3302"/>
                        <a:pt x="3461" y="3845"/>
                      </a:cubicBezTo>
                      <a:cubicBezTo>
                        <a:pt x="3660" y="4575"/>
                        <a:pt x="3792" y="5078"/>
                        <a:pt x="3925" y="5277"/>
                      </a:cubicBezTo>
                      <a:lnTo>
                        <a:pt x="3129" y="5277"/>
                      </a:lnTo>
                      <a:cubicBezTo>
                        <a:pt x="3036" y="5131"/>
                        <a:pt x="2890" y="4681"/>
                        <a:pt x="2718" y="4031"/>
                      </a:cubicBezTo>
                      <a:cubicBezTo>
                        <a:pt x="2546" y="3288"/>
                        <a:pt x="2214" y="3036"/>
                        <a:pt x="1512" y="2997"/>
                      </a:cubicBezTo>
                      <a:lnTo>
                        <a:pt x="782" y="2997"/>
                      </a:lnTo>
                      <a:lnTo>
                        <a:pt x="782" y="5264"/>
                      </a:lnTo>
                      <a:lnTo>
                        <a:pt x="0" y="5264"/>
                      </a:lnTo>
                      <a:lnTo>
                        <a:pt x="0" y="119"/>
                      </a:lnTo>
                      <a:close/>
                      <a:moveTo>
                        <a:pt x="782" y="2493"/>
                      </a:moveTo>
                      <a:lnTo>
                        <a:pt x="1578" y="2493"/>
                      </a:lnTo>
                      <a:cubicBezTo>
                        <a:pt x="2413" y="2493"/>
                        <a:pt x="2930" y="2095"/>
                        <a:pt x="2930" y="1485"/>
                      </a:cubicBezTo>
                      <a:cubicBezTo>
                        <a:pt x="2930" y="822"/>
                        <a:pt x="2373" y="530"/>
                        <a:pt x="1551" y="504"/>
                      </a:cubicBezTo>
                      <a:cubicBezTo>
                        <a:pt x="1167" y="504"/>
                        <a:pt x="915" y="544"/>
                        <a:pt x="782" y="570"/>
                      </a:cubicBezTo>
                      <a:lnTo>
                        <a:pt x="782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3" name="任意多边形: 形状 862">
                  <a:extLst>
                    <a:ext uri="{FF2B5EF4-FFF2-40B4-BE49-F238E27FC236}">
                      <a16:creationId xmlns:a16="http://schemas.microsoft.com/office/drawing/2014/main" id="{D74BF6FB-F277-DDDE-D18F-BA16ED3B0477}"/>
                    </a:ext>
                  </a:extLst>
                </p:cNvPr>
                <p:cNvSpPr/>
                <p:nvPr/>
              </p:nvSpPr>
              <p:spPr>
                <a:xfrm>
                  <a:off x="1142466" y="895836"/>
                  <a:ext cx="782" cy="5224"/>
                </a:xfrm>
                <a:custGeom>
                  <a:avLst/>
                  <a:gdLst>
                    <a:gd name="connsiteX0" fmla="*/ 782 w 782"/>
                    <a:gd name="connsiteY0" fmla="*/ 0 h 5224"/>
                    <a:gd name="connsiteX1" fmla="*/ 782 w 782"/>
                    <a:gd name="connsiteY1" fmla="*/ 5224 h 5224"/>
                    <a:gd name="connsiteX2" fmla="*/ 0 w 782"/>
                    <a:gd name="connsiteY2" fmla="*/ 5224 h 5224"/>
                    <a:gd name="connsiteX3" fmla="*/ 0 w 782"/>
                    <a:gd name="connsiteY3" fmla="*/ 0 h 5224"/>
                    <a:gd name="connsiteX4" fmla="*/ 782 w 782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24">
                      <a:moveTo>
                        <a:pt x="782" y="0"/>
                      </a:moveTo>
                      <a:lnTo>
                        <a:pt x="782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4" name="任意多边形: 形状 863">
                  <a:extLst>
                    <a:ext uri="{FF2B5EF4-FFF2-40B4-BE49-F238E27FC236}">
                      <a16:creationId xmlns:a16="http://schemas.microsoft.com/office/drawing/2014/main" id="{BAC990F4-AEB0-3C23-51CC-0C29C9481A3C}"/>
                    </a:ext>
                  </a:extLst>
                </p:cNvPr>
                <p:cNvSpPr/>
                <p:nvPr/>
              </p:nvSpPr>
              <p:spPr>
                <a:xfrm>
                  <a:off x="1144309" y="895743"/>
                  <a:ext cx="3633" cy="5423"/>
                </a:xfrm>
                <a:custGeom>
                  <a:avLst/>
                  <a:gdLst>
                    <a:gd name="connsiteX0" fmla="*/ 199 w 3633"/>
                    <a:gd name="connsiteY0" fmla="*/ 4508 h 5423"/>
                    <a:gd name="connsiteX1" fmla="*/ 1578 w 3633"/>
                    <a:gd name="connsiteY1" fmla="*/ 4840 h 5423"/>
                    <a:gd name="connsiteX2" fmla="*/ 2837 w 3633"/>
                    <a:gd name="connsiteY2" fmla="*/ 3951 h 5423"/>
                    <a:gd name="connsiteX3" fmla="*/ 1710 w 3633"/>
                    <a:gd name="connsiteY3" fmla="*/ 2904 h 5423"/>
                    <a:gd name="connsiteX4" fmla="*/ 119 w 3633"/>
                    <a:gd name="connsiteY4" fmla="*/ 1419 h 5423"/>
                    <a:gd name="connsiteX5" fmla="*/ 2055 w 3633"/>
                    <a:gd name="connsiteY5" fmla="*/ 0 h 5423"/>
                    <a:gd name="connsiteX6" fmla="*/ 3381 w 3633"/>
                    <a:gd name="connsiteY6" fmla="*/ 265 h 5423"/>
                    <a:gd name="connsiteX7" fmla="*/ 3169 w 3633"/>
                    <a:gd name="connsiteY7" fmla="*/ 822 h 5423"/>
                    <a:gd name="connsiteX8" fmla="*/ 2042 w 3633"/>
                    <a:gd name="connsiteY8" fmla="*/ 570 h 5423"/>
                    <a:gd name="connsiteX9" fmla="*/ 902 w 3633"/>
                    <a:gd name="connsiteY9" fmla="*/ 1352 h 5423"/>
                    <a:gd name="connsiteX10" fmla="*/ 2095 w 3633"/>
                    <a:gd name="connsiteY10" fmla="*/ 2373 h 5423"/>
                    <a:gd name="connsiteX11" fmla="*/ 3633 w 3633"/>
                    <a:gd name="connsiteY11" fmla="*/ 3912 h 5423"/>
                    <a:gd name="connsiteX12" fmla="*/ 1525 w 3633"/>
                    <a:gd name="connsiteY12" fmla="*/ 5423 h 5423"/>
                    <a:gd name="connsiteX13" fmla="*/ 0 w 3633"/>
                    <a:gd name="connsiteY13" fmla="*/ 5092 h 5423"/>
                    <a:gd name="connsiteX14" fmla="*/ 199 w 3633"/>
                    <a:gd name="connsiteY14" fmla="*/ 4508 h 5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423">
                      <a:moveTo>
                        <a:pt x="199" y="4508"/>
                      </a:moveTo>
                      <a:cubicBezTo>
                        <a:pt x="544" y="4694"/>
                        <a:pt x="1047" y="4840"/>
                        <a:pt x="1578" y="4840"/>
                      </a:cubicBezTo>
                      <a:cubicBezTo>
                        <a:pt x="2373" y="4840"/>
                        <a:pt x="2837" y="4482"/>
                        <a:pt x="2837" y="3951"/>
                      </a:cubicBezTo>
                      <a:cubicBezTo>
                        <a:pt x="2837" y="3461"/>
                        <a:pt x="2519" y="3182"/>
                        <a:pt x="1710" y="2904"/>
                      </a:cubicBezTo>
                      <a:cubicBezTo>
                        <a:pt x="729" y="2599"/>
                        <a:pt x="119" y="2161"/>
                        <a:pt x="119" y="1419"/>
                      </a:cubicBezTo>
                      <a:cubicBezTo>
                        <a:pt x="119" y="597"/>
                        <a:pt x="888" y="0"/>
                        <a:pt x="2055" y="0"/>
                      </a:cubicBezTo>
                      <a:cubicBezTo>
                        <a:pt x="2678" y="0"/>
                        <a:pt x="3116" y="119"/>
                        <a:pt x="3381" y="265"/>
                      </a:cubicBezTo>
                      <a:lnTo>
                        <a:pt x="3169" y="822"/>
                      </a:lnTo>
                      <a:cubicBezTo>
                        <a:pt x="2983" y="743"/>
                        <a:pt x="2586" y="570"/>
                        <a:pt x="2042" y="570"/>
                      </a:cubicBezTo>
                      <a:cubicBezTo>
                        <a:pt x="1207" y="570"/>
                        <a:pt x="902" y="1008"/>
                        <a:pt x="902" y="1352"/>
                      </a:cubicBezTo>
                      <a:cubicBezTo>
                        <a:pt x="902" y="1856"/>
                        <a:pt x="1260" y="2095"/>
                        <a:pt x="2095" y="2373"/>
                      </a:cubicBezTo>
                      <a:cubicBezTo>
                        <a:pt x="3116" y="2705"/>
                        <a:pt x="3633" y="3142"/>
                        <a:pt x="3633" y="3912"/>
                      </a:cubicBezTo>
                      <a:cubicBezTo>
                        <a:pt x="3633" y="4720"/>
                        <a:pt x="2930" y="5423"/>
                        <a:pt x="1525" y="5423"/>
                      </a:cubicBezTo>
                      <a:cubicBezTo>
                        <a:pt x="955" y="5423"/>
                        <a:pt x="318" y="5264"/>
                        <a:pt x="0" y="5092"/>
                      </a:cubicBezTo>
                      <a:lnTo>
                        <a:pt x="199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5" name="任意多边形: 形状 864">
                  <a:extLst>
                    <a:ext uri="{FF2B5EF4-FFF2-40B4-BE49-F238E27FC236}">
                      <a16:creationId xmlns:a16="http://schemas.microsoft.com/office/drawing/2014/main" id="{71A5C953-D2E8-090F-4F63-29D8687381BC}"/>
                    </a:ext>
                  </a:extLst>
                </p:cNvPr>
                <p:cNvSpPr/>
                <p:nvPr/>
              </p:nvSpPr>
              <p:spPr>
                <a:xfrm>
                  <a:off x="1151681" y="895849"/>
                  <a:ext cx="4494" cy="5237"/>
                </a:xfrm>
                <a:custGeom>
                  <a:avLst/>
                  <a:gdLst>
                    <a:gd name="connsiteX0" fmla="*/ 0 w 4494"/>
                    <a:gd name="connsiteY0" fmla="*/ 5224 h 5237"/>
                    <a:gd name="connsiteX1" fmla="*/ 0 w 4494"/>
                    <a:gd name="connsiteY1" fmla="*/ 0 h 5237"/>
                    <a:gd name="connsiteX2" fmla="*/ 835 w 4494"/>
                    <a:gd name="connsiteY2" fmla="*/ 0 h 5237"/>
                    <a:gd name="connsiteX3" fmla="*/ 2758 w 4494"/>
                    <a:gd name="connsiteY3" fmla="*/ 2639 h 5237"/>
                    <a:gd name="connsiteX4" fmla="*/ 3832 w 4494"/>
                    <a:gd name="connsiteY4" fmla="*/ 4349 h 5237"/>
                    <a:gd name="connsiteX5" fmla="*/ 3859 w 4494"/>
                    <a:gd name="connsiteY5" fmla="*/ 4349 h 5237"/>
                    <a:gd name="connsiteX6" fmla="*/ 3766 w 4494"/>
                    <a:gd name="connsiteY6" fmla="*/ 2188 h 5237"/>
                    <a:gd name="connsiteX7" fmla="*/ 3766 w 4494"/>
                    <a:gd name="connsiteY7" fmla="*/ 0 h 5237"/>
                    <a:gd name="connsiteX8" fmla="*/ 4495 w 4494"/>
                    <a:gd name="connsiteY8" fmla="*/ 0 h 5237"/>
                    <a:gd name="connsiteX9" fmla="*/ 4495 w 4494"/>
                    <a:gd name="connsiteY9" fmla="*/ 5224 h 5237"/>
                    <a:gd name="connsiteX10" fmla="*/ 3713 w 4494"/>
                    <a:gd name="connsiteY10" fmla="*/ 5224 h 5237"/>
                    <a:gd name="connsiteX11" fmla="*/ 1817 w 4494"/>
                    <a:gd name="connsiteY11" fmla="*/ 2572 h 5237"/>
                    <a:gd name="connsiteX12" fmla="*/ 689 w 4494"/>
                    <a:gd name="connsiteY12" fmla="*/ 822 h 5237"/>
                    <a:gd name="connsiteX13" fmla="*/ 663 w 4494"/>
                    <a:gd name="connsiteY13" fmla="*/ 835 h 5237"/>
                    <a:gd name="connsiteX14" fmla="*/ 729 w 4494"/>
                    <a:gd name="connsiteY14" fmla="*/ 3010 h 5237"/>
                    <a:gd name="connsiteX15" fmla="*/ 729 w 4494"/>
                    <a:gd name="connsiteY15" fmla="*/ 5237 h 5237"/>
                    <a:gd name="connsiteX16" fmla="*/ 0 w 4494"/>
                    <a:gd name="connsiteY16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94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835" y="0"/>
                      </a:lnTo>
                      <a:lnTo>
                        <a:pt x="2758" y="2639"/>
                      </a:lnTo>
                      <a:cubicBezTo>
                        <a:pt x="3209" y="3249"/>
                        <a:pt x="3554" y="3805"/>
                        <a:pt x="3832" y="4349"/>
                      </a:cubicBezTo>
                      <a:lnTo>
                        <a:pt x="3859" y="4349"/>
                      </a:lnTo>
                      <a:cubicBezTo>
                        <a:pt x="3792" y="3646"/>
                        <a:pt x="3766" y="3010"/>
                        <a:pt x="3766" y="2188"/>
                      </a:cubicBezTo>
                      <a:lnTo>
                        <a:pt x="3766" y="0"/>
                      </a:lnTo>
                      <a:lnTo>
                        <a:pt x="4495" y="0"/>
                      </a:lnTo>
                      <a:lnTo>
                        <a:pt x="4495" y="5224"/>
                      </a:lnTo>
                      <a:lnTo>
                        <a:pt x="3713" y="5224"/>
                      </a:lnTo>
                      <a:lnTo>
                        <a:pt x="1817" y="2572"/>
                      </a:lnTo>
                      <a:cubicBezTo>
                        <a:pt x="1392" y="1989"/>
                        <a:pt x="981" y="1392"/>
                        <a:pt x="689" y="822"/>
                      </a:cubicBezTo>
                      <a:lnTo>
                        <a:pt x="663" y="835"/>
                      </a:lnTo>
                      <a:cubicBezTo>
                        <a:pt x="703" y="1498"/>
                        <a:pt x="729" y="2135"/>
                        <a:pt x="729" y="3010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6" name="任意多边形: 形状 865">
                  <a:extLst>
                    <a:ext uri="{FF2B5EF4-FFF2-40B4-BE49-F238E27FC236}">
                      <a16:creationId xmlns:a16="http://schemas.microsoft.com/office/drawing/2014/main" id="{AD9E434F-20EA-581F-CCAA-BF74A5C8E9AC}"/>
                    </a:ext>
                  </a:extLst>
                </p:cNvPr>
                <p:cNvSpPr/>
                <p:nvPr/>
              </p:nvSpPr>
              <p:spPr>
                <a:xfrm>
                  <a:off x="1157542" y="895836"/>
                  <a:ext cx="769" cy="5224"/>
                </a:xfrm>
                <a:custGeom>
                  <a:avLst/>
                  <a:gdLst>
                    <a:gd name="connsiteX0" fmla="*/ 769 w 769"/>
                    <a:gd name="connsiteY0" fmla="*/ 0 h 5224"/>
                    <a:gd name="connsiteX1" fmla="*/ 769 w 769"/>
                    <a:gd name="connsiteY1" fmla="*/ 5224 h 5224"/>
                    <a:gd name="connsiteX2" fmla="*/ 0 w 769"/>
                    <a:gd name="connsiteY2" fmla="*/ 5224 h 5224"/>
                    <a:gd name="connsiteX3" fmla="*/ 0 w 769"/>
                    <a:gd name="connsiteY3" fmla="*/ 0 h 5224"/>
                    <a:gd name="connsiteX4" fmla="*/ 769 w 769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24">
                      <a:moveTo>
                        <a:pt x="769" y="0"/>
                      </a:moveTo>
                      <a:lnTo>
                        <a:pt x="76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7" name="任意多边形: 形状 866">
                  <a:extLst>
                    <a:ext uri="{FF2B5EF4-FFF2-40B4-BE49-F238E27FC236}">
                      <a16:creationId xmlns:a16="http://schemas.microsoft.com/office/drawing/2014/main" id="{A51EB18F-9E8B-B882-F0FC-FBF79619BD3D}"/>
                    </a:ext>
                  </a:extLst>
                </p:cNvPr>
                <p:cNvSpPr/>
                <p:nvPr/>
              </p:nvSpPr>
              <p:spPr>
                <a:xfrm>
                  <a:off x="1159345" y="895743"/>
                  <a:ext cx="3633" cy="5423"/>
                </a:xfrm>
                <a:custGeom>
                  <a:avLst/>
                  <a:gdLst>
                    <a:gd name="connsiteX0" fmla="*/ 199 w 3633"/>
                    <a:gd name="connsiteY0" fmla="*/ 4508 h 5423"/>
                    <a:gd name="connsiteX1" fmla="*/ 1578 w 3633"/>
                    <a:gd name="connsiteY1" fmla="*/ 4840 h 5423"/>
                    <a:gd name="connsiteX2" fmla="*/ 2838 w 3633"/>
                    <a:gd name="connsiteY2" fmla="*/ 3951 h 5423"/>
                    <a:gd name="connsiteX3" fmla="*/ 1697 w 3633"/>
                    <a:gd name="connsiteY3" fmla="*/ 2904 h 5423"/>
                    <a:gd name="connsiteX4" fmla="*/ 119 w 3633"/>
                    <a:gd name="connsiteY4" fmla="*/ 1419 h 5423"/>
                    <a:gd name="connsiteX5" fmla="*/ 2055 w 3633"/>
                    <a:gd name="connsiteY5" fmla="*/ 0 h 5423"/>
                    <a:gd name="connsiteX6" fmla="*/ 3394 w 3633"/>
                    <a:gd name="connsiteY6" fmla="*/ 265 h 5423"/>
                    <a:gd name="connsiteX7" fmla="*/ 3182 w 3633"/>
                    <a:gd name="connsiteY7" fmla="*/ 822 h 5423"/>
                    <a:gd name="connsiteX8" fmla="*/ 2042 w 3633"/>
                    <a:gd name="connsiteY8" fmla="*/ 570 h 5423"/>
                    <a:gd name="connsiteX9" fmla="*/ 915 w 3633"/>
                    <a:gd name="connsiteY9" fmla="*/ 1352 h 5423"/>
                    <a:gd name="connsiteX10" fmla="*/ 2095 w 3633"/>
                    <a:gd name="connsiteY10" fmla="*/ 2373 h 5423"/>
                    <a:gd name="connsiteX11" fmla="*/ 3633 w 3633"/>
                    <a:gd name="connsiteY11" fmla="*/ 3912 h 5423"/>
                    <a:gd name="connsiteX12" fmla="*/ 1538 w 3633"/>
                    <a:gd name="connsiteY12" fmla="*/ 5423 h 5423"/>
                    <a:gd name="connsiteX13" fmla="*/ 0 w 3633"/>
                    <a:gd name="connsiteY13" fmla="*/ 5092 h 5423"/>
                    <a:gd name="connsiteX14" fmla="*/ 199 w 3633"/>
                    <a:gd name="connsiteY14" fmla="*/ 4508 h 5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423">
                      <a:moveTo>
                        <a:pt x="199" y="4508"/>
                      </a:moveTo>
                      <a:cubicBezTo>
                        <a:pt x="544" y="4694"/>
                        <a:pt x="1061" y="4840"/>
                        <a:pt x="1578" y="4840"/>
                      </a:cubicBezTo>
                      <a:cubicBezTo>
                        <a:pt x="2373" y="4840"/>
                        <a:pt x="2838" y="4482"/>
                        <a:pt x="2838" y="3951"/>
                      </a:cubicBezTo>
                      <a:cubicBezTo>
                        <a:pt x="2838" y="3461"/>
                        <a:pt x="2519" y="3182"/>
                        <a:pt x="1697" y="2904"/>
                      </a:cubicBezTo>
                      <a:cubicBezTo>
                        <a:pt x="716" y="2599"/>
                        <a:pt x="119" y="2161"/>
                        <a:pt x="119" y="1419"/>
                      </a:cubicBezTo>
                      <a:cubicBezTo>
                        <a:pt x="119" y="597"/>
                        <a:pt x="902" y="0"/>
                        <a:pt x="2055" y="0"/>
                      </a:cubicBezTo>
                      <a:cubicBezTo>
                        <a:pt x="2665" y="0"/>
                        <a:pt x="3116" y="119"/>
                        <a:pt x="3394" y="265"/>
                      </a:cubicBezTo>
                      <a:lnTo>
                        <a:pt x="3182" y="822"/>
                      </a:lnTo>
                      <a:cubicBezTo>
                        <a:pt x="2983" y="743"/>
                        <a:pt x="2586" y="570"/>
                        <a:pt x="2042" y="570"/>
                      </a:cubicBezTo>
                      <a:cubicBezTo>
                        <a:pt x="1220" y="570"/>
                        <a:pt x="915" y="1008"/>
                        <a:pt x="915" y="1352"/>
                      </a:cubicBezTo>
                      <a:cubicBezTo>
                        <a:pt x="915" y="1856"/>
                        <a:pt x="1273" y="2095"/>
                        <a:pt x="2095" y="2373"/>
                      </a:cubicBezTo>
                      <a:cubicBezTo>
                        <a:pt x="3116" y="2705"/>
                        <a:pt x="3633" y="3142"/>
                        <a:pt x="3633" y="3912"/>
                      </a:cubicBezTo>
                      <a:cubicBezTo>
                        <a:pt x="3633" y="4720"/>
                        <a:pt x="2944" y="5423"/>
                        <a:pt x="1538" y="5423"/>
                      </a:cubicBezTo>
                      <a:cubicBezTo>
                        <a:pt x="955" y="5423"/>
                        <a:pt x="318" y="5264"/>
                        <a:pt x="0" y="5092"/>
                      </a:cubicBezTo>
                      <a:lnTo>
                        <a:pt x="199" y="450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8" name="任意多边形: 形状 867">
                  <a:extLst>
                    <a:ext uri="{FF2B5EF4-FFF2-40B4-BE49-F238E27FC236}">
                      <a16:creationId xmlns:a16="http://schemas.microsoft.com/office/drawing/2014/main" id="{39A588B2-0EDD-6FCA-1D66-2D88568C3A9E}"/>
                    </a:ext>
                  </a:extLst>
                </p:cNvPr>
                <p:cNvSpPr/>
                <p:nvPr/>
              </p:nvSpPr>
              <p:spPr>
                <a:xfrm>
                  <a:off x="1164039" y="895836"/>
                  <a:ext cx="782" cy="5224"/>
                </a:xfrm>
                <a:custGeom>
                  <a:avLst/>
                  <a:gdLst>
                    <a:gd name="connsiteX0" fmla="*/ 782 w 782"/>
                    <a:gd name="connsiteY0" fmla="*/ 0 h 5224"/>
                    <a:gd name="connsiteX1" fmla="*/ 782 w 782"/>
                    <a:gd name="connsiteY1" fmla="*/ 5224 h 5224"/>
                    <a:gd name="connsiteX2" fmla="*/ 0 w 782"/>
                    <a:gd name="connsiteY2" fmla="*/ 5224 h 5224"/>
                    <a:gd name="connsiteX3" fmla="*/ 0 w 782"/>
                    <a:gd name="connsiteY3" fmla="*/ 0 h 5224"/>
                    <a:gd name="connsiteX4" fmla="*/ 782 w 782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24">
                      <a:moveTo>
                        <a:pt x="782" y="0"/>
                      </a:moveTo>
                      <a:lnTo>
                        <a:pt x="782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69" name="任意多边形: 形状 868">
                  <a:extLst>
                    <a:ext uri="{FF2B5EF4-FFF2-40B4-BE49-F238E27FC236}">
                      <a16:creationId xmlns:a16="http://schemas.microsoft.com/office/drawing/2014/main" id="{081E82F1-3E5E-CB8E-EDC6-47E59F541377}"/>
                    </a:ext>
                  </a:extLst>
                </p:cNvPr>
                <p:cNvSpPr/>
                <p:nvPr/>
              </p:nvSpPr>
              <p:spPr>
                <a:xfrm>
                  <a:off x="1168865" y="895836"/>
                  <a:ext cx="4415" cy="5317"/>
                </a:xfrm>
                <a:custGeom>
                  <a:avLst/>
                  <a:gdLst>
                    <a:gd name="connsiteX0" fmla="*/ 769 w 4415"/>
                    <a:gd name="connsiteY0" fmla="*/ 0 h 5317"/>
                    <a:gd name="connsiteX1" fmla="*/ 769 w 4415"/>
                    <a:gd name="connsiteY1" fmla="*/ 3089 h 5317"/>
                    <a:gd name="connsiteX2" fmla="*/ 2161 w 4415"/>
                    <a:gd name="connsiteY2" fmla="*/ 4760 h 5317"/>
                    <a:gd name="connsiteX3" fmla="*/ 3620 w 4415"/>
                    <a:gd name="connsiteY3" fmla="*/ 3089 h 5317"/>
                    <a:gd name="connsiteX4" fmla="*/ 3620 w 4415"/>
                    <a:gd name="connsiteY4" fmla="*/ 0 h 5317"/>
                    <a:gd name="connsiteX5" fmla="*/ 4415 w 4415"/>
                    <a:gd name="connsiteY5" fmla="*/ 0 h 5317"/>
                    <a:gd name="connsiteX6" fmla="*/ 4415 w 4415"/>
                    <a:gd name="connsiteY6" fmla="*/ 3050 h 5317"/>
                    <a:gd name="connsiteX7" fmla="*/ 2148 w 4415"/>
                    <a:gd name="connsiteY7" fmla="*/ 5317 h 5317"/>
                    <a:gd name="connsiteX8" fmla="*/ 0 w 4415"/>
                    <a:gd name="connsiteY8" fmla="*/ 3076 h 5317"/>
                    <a:gd name="connsiteX9" fmla="*/ 0 w 4415"/>
                    <a:gd name="connsiteY9" fmla="*/ 0 h 5317"/>
                    <a:gd name="connsiteX10" fmla="*/ 769 w 4415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15" h="5317">
                      <a:moveTo>
                        <a:pt x="769" y="0"/>
                      </a:moveTo>
                      <a:lnTo>
                        <a:pt x="769" y="3089"/>
                      </a:lnTo>
                      <a:cubicBezTo>
                        <a:pt x="769" y="4270"/>
                        <a:pt x="1366" y="4760"/>
                        <a:pt x="2161" y="4760"/>
                      </a:cubicBezTo>
                      <a:cubicBezTo>
                        <a:pt x="3050" y="4760"/>
                        <a:pt x="3620" y="4243"/>
                        <a:pt x="3620" y="3089"/>
                      </a:cubicBezTo>
                      <a:lnTo>
                        <a:pt x="3620" y="0"/>
                      </a:lnTo>
                      <a:lnTo>
                        <a:pt x="4415" y="0"/>
                      </a:lnTo>
                      <a:lnTo>
                        <a:pt x="4415" y="3050"/>
                      </a:lnTo>
                      <a:cubicBezTo>
                        <a:pt x="4415" y="4654"/>
                        <a:pt x="3447" y="5317"/>
                        <a:pt x="2148" y="5317"/>
                      </a:cubicBezTo>
                      <a:cubicBezTo>
                        <a:pt x="928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0" name="任意多边形: 形状 869">
                  <a:extLst>
                    <a:ext uri="{FF2B5EF4-FFF2-40B4-BE49-F238E27FC236}">
                      <a16:creationId xmlns:a16="http://schemas.microsoft.com/office/drawing/2014/main" id="{E8931B03-1AFF-04E3-D6F1-EC90C8D1DC74}"/>
                    </a:ext>
                  </a:extLst>
                </p:cNvPr>
                <p:cNvSpPr/>
                <p:nvPr/>
              </p:nvSpPr>
              <p:spPr>
                <a:xfrm>
                  <a:off x="1173917" y="895836"/>
                  <a:ext cx="4442" cy="5237"/>
                </a:xfrm>
                <a:custGeom>
                  <a:avLst/>
                  <a:gdLst>
                    <a:gd name="connsiteX0" fmla="*/ 1830 w 4442"/>
                    <a:gd name="connsiteY0" fmla="*/ 583 h 5237"/>
                    <a:gd name="connsiteX1" fmla="*/ 0 w 4442"/>
                    <a:gd name="connsiteY1" fmla="*/ 583 h 5237"/>
                    <a:gd name="connsiteX2" fmla="*/ 0 w 4442"/>
                    <a:gd name="connsiteY2" fmla="*/ 0 h 5237"/>
                    <a:gd name="connsiteX3" fmla="*/ 4442 w 4442"/>
                    <a:gd name="connsiteY3" fmla="*/ 0 h 5237"/>
                    <a:gd name="connsiteX4" fmla="*/ 4442 w 4442"/>
                    <a:gd name="connsiteY4" fmla="*/ 583 h 5237"/>
                    <a:gd name="connsiteX5" fmla="*/ 2612 w 4442"/>
                    <a:gd name="connsiteY5" fmla="*/ 583 h 5237"/>
                    <a:gd name="connsiteX6" fmla="*/ 2612 w 4442"/>
                    <a:gd name="connsiteY6" fmla="*/ 5237 h 5237"/>
                    <a:gd name="connsiteX7" fmla="*/ 1817 w 4442"/>
                    <a:gd name="connsiteY7" fmla="*/ 5237 h 5237"/>
                    <a:gd name="connsiteX8" fmla="*/ 1817 w 4442"/>
                    <a:gd name="connsiteY8" fmla="*/ 58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2" h="5237">
                      <a:moveTo>
                        <a:pt x="1830" y="583"/>
                      </a:moveTo>
                      <a:lnTo>
                        <a:pt x="0" y="583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83"/>
                      </a:lnTo>
                      <a:lnTo>
                        <a:pt x="2612" y="583"/>
                      </a:lnTo>
                      <a:lnTo>
                        <a:pt x="2612" y="5237"/>
                      </a:lnTo>
                      <a:lnTo>
                        <a:pt x="1817" y="5237"/>
                      </a:lnTo>
                      <a:lnTo>
                        <a:pt x="1817" y="58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1" name="任意多边形: 形状 870">
                  <a:extLst>
                    <a:ext uri="{FF2B5EF4-FFF2-40B4-BE49-F238E27FC236}">
                      <a16:creationId xmlns:a16="http://schemas.microsoft.com/office/drawing/2014/main" id="{79C655FE-44D7-978C-6D55-3008E09DB7AD}"/>
                    </a:ext>
                  </a:extLst>
                </p:cNvPr>
                <p:cNvSpPr/>
                <p:nvPr/>
              </p:nvSpPr>
              <p:spPr>
                <a:xfrm>
                  <a:off x="1181263" y="895849"/>
                  <a:ext cx="5025" cy="5224"/>
                </a:xfrm>
                <a:custGeom>
                  <a:avLst/>
                  <a:gdLst>
                    <a:gd name="connsiteX0" fmla="*/ 1432 w 5025"/>
                    <a:gd name="connsiteY0" fmla="*/ 3580 h 5224"/>
                    <a:gd name="connsiteX1" fmla="*/ 809 w 5025"/>
                    <a:gd name="connsiteY1" fmla="*/ 5224 h 5224"/>
                    <a:gd name="connsiteX2" fmla="*/ 0 w 5025"/>
                    <a:gd name="connsiteY2" fmla="*/ 5224 h 5224"/>
                    <a:gd name="connsiteX3" fmla="*/ 2042 w 5025"/>
                    <a:gd name="connsiteY3" fmla="*/ 0 h 5224"/>
                    <a:gd name="connsiteX4" fmla="*/ 2983 w 5025"/>
                    <a:gd name="connsiteY4" fmla="*/ 0 h 5224"/>
                    <a:gd name="connsiteX5" fmla="*/ 5025 w 5025"/>
                    <a:gd name="connsiteY5" fmla="*/ 5224 h 5224"/>
                    <a:gd name="connsiteX6" fmla="*/ 4203 w 5025"/>
                    <a:gd name="connsiteY6" fmla="*/ 5224 h 5224"/>
                    <a:gd name="connsiteX7" fmla="*/ 3567 w 5025"/>
                    <a:gd name="connsiteY7" fmla="*/ 3580 h 5224"/>
                    <a:gd name="connsiteX8" fmla="*/ 1432 w 5025"/>
                    <a:gd name="connsiteY8" fmla="*/ 3580 h 5224"/>
                    <a:gd name="connsiteX9" fmla="*/ 3394 w 5025"/>
                    <a:gd name="connsiteY9" fmla="*/ 3050 h 5224"/>
                    <a:gd name="connsiteX10" fmla="*/ 2811 w 5025"/>
                    <a:gd name="connsiteY10" fmla="*/ 1538 h 5224"/>
                    <a:gd name="connsiteX11" fmla="*/ 2493 w 5025"/>
                    <a:gd name="connsiteY11" fmla="*/ 583 h 5224"/>
                    <a:gd name="connsiteX12" fmla="*/ 2493 w 5025"/>
                    <a:gd name="connsiteY12" fmla="*/ 583 h 5224"/>
                    <a:gd name="connsiteX13" fmla="*/ 2188 w 5025"/>
                    <a:gd name="connsiteY13" fmla="*/ 1525 h 5224"/>
                    <a:gd name="connsiteX14" fmla="*/ 1604 w 5025"/>
                    <a:gd name="connsiteY14" fmla="*/ 3050 h 5224"/>
                    <a:gd name="connsiteX15" fmla="*/ 3394 w 5025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" h="5224">
                      <a:moveTo>
                        <a:pt x="1432" y="3580"/>
                      </a:moveTo>
                      <a:lnTo>
                        <a:pt x="809" y="5224"/>
                      </a:lnTo>
                      <a:lnTo>
                        <a:pt x="0" y="5224"/>
                      </a:lnTo>
                      <a:lnTo>
                        <a:pt x="2042" y="0"/>
                      </a:lnTo>
                      <a:lnTo>
                        <a:pt x="2983" y="0"/>
                      </a:lnTo>
                      <a:lnTo>
                        <a:pt x="5025" y="5224"/>
                      </a:lnTo>
                      <a:lnTo>
                        <a:pt x="4203" y="5224"/>
                      </a:lnTo>
                      <a:lnTo>
                        <a:pt x="3567" y="3580"/>
                      </a:lnTo>
                      <a:lnTo>
                        <a:pt x="1432" y="3580"/>
                      </a:lnTo>
                      <a:close/>
                      <a:moveTo>
                        <a:pt x="3394" y="3050"/>
                      </a:moveTo>
                      <a:lnTo>
                        <a:pt x="2811" y="1538"/>
                      </a:lnTo>
                      <a:cubicBezTo>
                        <a:pt x="2678" y="1207"/>
                        <a:pt x="2599" y="888"/>
                        <a:pt x="2493" y="583"/>
                      </a:cubicBezTo>
                      <a:lnTo>
                        <a:pt x="2493" y="583"/>
                      </a:lnTo>
                      <a:cubicBezTo>
                        <a:pt x="2387" y="888"/>
                        <a:pt x="2281" y="1220"/>
                        <a:pt x="2188" y="1525"/>
                      </a:cubicBezTo>
                      <a:lnTo>
                        <a:pt x="1604" y="3050"/>
                      </a:lnTo>
                      <a:lnTo>
                        <a:pt x="3394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2" name="任意多边形: 形状 871">
                  <a:extLst>
                    <a:ext uri="{FF2B5EF4-FFF2-40B4-BE49-F238E27FC236}">
                      <a16:creationId xmlns:a16="http://schemas.microsoft.com/office/drawing/2014/main" id="{CCC44B8E-68CA-ED01-EED5-F03DFD89DC3B}"/>
                    </a:ext>
                  </a:extLst>
                </p:cNvPr>
                <p:cNvSpPr/>
                <p:nvPr/>
              </p:nvSpPr>
              <p:spPr>
                <a:xfrm>
                  <a:off x="1187163" y="895836"/>
                  <a:ext cx="3341" cy="5224"/>
                </a:xfrm>
                <a:custGeom>
                  <a:avLst/>
                  <a:gdLst>
                    <a:gd name="connsiteX0" fmla="*/ 0 w 3341"/>
                    <a:gd name="connsiteY0" fmla="*/ 0 h 5224"/>
                    <a:gd name="connsiteX1" fmla="*/ 782 w 3341"/>
                    <a:gd name="connsiteY1" fmla="*/ 0 h 5224"/>
                    <a:gd name="connsiteX2" fmla="*/ 782 w 3341"/>
                    <a:gd name="connsiteY2" fmla="*/ 4667 h 5224"/>
                    <a:gd name="connsiteX3" fmla="*/ 3341 w 3341"/>
                    <a:gd name="connsiteY3" fmla="*/ 4667 h 5224"/>
                    <a:gd name="connsiteX4" fmla="*/ 3341 w 3341"/>
                    <a:gd name="connsiteY4" fmla="*/ 5224 h 5224"/>
                    <a:gd name="connsiteX5" fmla="*/ 0 w 3341"/>
                    <a:gd name="connsiteY5" fmla="*/ 5224 h 5224"/>
                    <a:gd name="connsiteX6" fmla="*/ 0 w 3341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41" h="5224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4667"/>
                      </a:lnTo>
                      <a:lnTo>
                        <a:pt x="3341" y="4667"/>
                      </a:lnTo>
                      <a:lnTo>
                        <a:pt x="3341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3" name="任意多边形: 形状 872">
                  <a:extLst>
                    <a:ext uri="{FF2B5EF4-FFF2-40B4-BE49-F238E27FC236}">
                      <a16:creationId xmlns:a16="http://schemas.microsoft.com/office/drawing/2014/main" id="{8602BBB2-E9B4-B751-8247-727B86537148}"/>
                    </a:ext>
                  </a:extLst>
                </p:cNvPr>
                <p:cNvSpPr/>
                <p:nvPr/>
              </p:nvSpPr>
              <p:spPr>
                <a:xfrm>
                  <a:off x="1191367" y="895836"/>
                  <a:ext cx="769" cy="5224"/>
                </a:xfrm>
                <a:custGeom>
                  <a:avLst/>
                  <a:gdLst>
                    <a:gd name="connsiteX0" fmla="*/ 769 w 769"/>
                    <a:gd name="connsiteY0" fmla="*/ 0 h 5224"/>
                    <a:gd name="connsiteX1" fmla="*/ 769 w 769"/>
                    <a:gd name="connsiteY1" fmla="*/ 5224 h 5224"/>
                    <a:gd name="connsiteX2" fmla="*/ 0 w 769"/>
                    <a:gd name="connsiteY2" fmla="*/ 5224 h 5224"/>
                    <a:gd name="connsiteX3" fmla="*/ 0 w 769"/>
                    <a:gd name="connsiteY3" fmla="*/ 0 h 5224"/>
                    <a:gd name="connsiteX4" fmla="*/ 769 w 769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" h="5224">
                      <a:moveTo>
                        <a:pt x="769" y="0"/>
                      </a:moveTo>
                      <a:lnTo>
                        <a:pt x="76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4" name="任意多边形: 形状 873">
                  <a:extLst>
                    <a:ext uri="{FF2B5EF4-FFF2-40B4-BE49-F238E27FC236}">
                      <a16:creationId xmlns:a16="http://schemas.microsoft.com/office/drawing/2014/main" id="{89884612-D662-8D4B-46D5-60822877BD80}"/>
                    </a:ext>
                  </a:extLst>
                </p:cNvPr>
                <p:cNvSpPr/>
                <p:nvPr/>
              </p:nvSpPr>
              <p:spPr>
                <a:xfrm>
                  <a:off x="1193130" y="895743"/>
                  <a:ext cx="5529" cy="6099"/>
                </a:xfrm>
                <a:custGeom>
                  <a:avLst/>
                  <a:gdLst>
                    <a:gd name="connsiteX0" fmla="*/ 5304 w 5529"/>
                    <a:gd name="connsiteY0" fmla="*/ 6099 h 6099"/>
                    <a:gd name="connsiteX1" fmla="*/ 3010 w 5529"/>
                    <a:gd name="connsiteY1" fmla="*/ 5489 h 6099"/>
                    <a:gd name="connsiteX2" fmla="*/ 2652 w 5529"/>
                    <a:gd name="connsiteY2" fmla="*/ 5410 h 6099"/>
                    <a:gd name="connsiteX3" fmla="*/ 0 w 5529"/>
                    <a:gd name="connsiteY3" fmla="*/ 2758 h 6099"/>
                    <a:gd name="connsiteX4" fmla="*/ 2798 w 5529"/>
                    <a:gd name="connsiteY4" fmla="*/ 0 h 6099"/>
                    <a:gd name="connsiteX5" fmla="*/ 5489 w 5529"/>
                    <a:gd name="connsiteY5" fmla="*/ 2652 h 6099"/>
                    <a:gd name="connsiteX6" fmla="*/ 3779 w 5529"/>
                    <a:gd name="connsiteY6" fmla="*/ 5158 h 6099"/>
                    <a:gd name="connsiteX7" fmla="*/ 3779 w 5529"/>
                    <a:gd name="connsiteY7" fmla="*/ 5198 h 6099"/>
                    <a:gd name="connsiteX8" fmla="*/ 5529 w 5529"/>
                    <a:gd name="connsiteY8" fmla="*/ 5529 h 6099"/>
                    <a:gd name="connsiteX9" fmla="*/ 5304 w 5529"/>
                    <a:gd name="connsiteY9" fmla="*/ 6099 h 6099"/>
                    <a:gd name="connsiteX10" fmla="*/ 4667 w 5529"/>
                    <a:gd name="connsiteY10" fmla="*/ 2678 h 6099"/>
                    <a:gd name="connsiteX11" fmla="*/ 2771 w 5529"/>
                    <a:gd name="connsiteY11" fmla="*/ 557 h 6099"/>
                    <a:gd name="connsiteX12" fmla="*/ 822 w 5529"/>
                    <a:gd name="connsiteY12" fmla="*/ 2745 h 6099"/>
                    <a:gd name="connsiteX13" fmla="*/ 2731 w 5529"/>
                    <a:gd name="connsiteY13" fmla="*/ 4853 h 6099"/>
                    <a:gd name="connsiteX14" fmla="*/ 4667 w 5529"/>
                    <a:gd name="connsiteY14" fmla="*/ 2678 h 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529" h="6099">
                      <a:moveTo>
                        <a:pt x="5304" y="6099"/>
                      </a:moveTo>
                      <a:cubicBezTo>
                        <a:pt x="4495" y="5914"/>
                        <a:pt x="3699" y="5702"/>
                        <a:pt x="3010" y="5489"/>
                      </a:cubicBezTo>
                      <a:cubicBezTo>
                        <a:pt x="2890" y="5450"/>
                        <a:pt x="2771" y="5410"/>
                        <a:pt x="2652" y="5410"/>
                      </a:cubicBezTo>
                      <a:cubicBezTo>
                        <a:pt x="1220" y="5370"/>
                        <a:pt x="0" y="4442"/>
                        <a:pt x="0" y="2758"/>
                      </a:cubicBezTo>
                      <a:cubicBezTo>
                        <a:pt x="0" y="1087"/>
                        <a:pt x="1180" y="0"/>
                        <a:pt x="2798" y="0"/>
                      </a:cubicBezTo>
                      <a:cubicBezTo>
                        <a:pt x="4429" y="0"/>
                        <a:pt x="5489" y="1101"/>
                        <a:pt x="5489" y="2652"/>
                      </a:cubicBezTo>
                      <a:cubicBezTo>
                        <a:pt x="5489" y="4004"/>
                        <a:pt x="4773" y="4866"/>
                        <a:pt x="3779" y="5158"/>
                      </a:cubicBezTo>
                      <a:lnTo>
                        <a:pt x="3779" y="5198"/>
                      </a:lnTo>
                      <a:cubicBezTo>
                        <a:pt x="4376" y="5330"/>
                        <a:pt x="5025" y="5450"/>
                        <a:pt x="5529" y="5529"/>
                      </a:cubicBezTo>
                      <a:lnTo>
                        <a:pt x="5304" y="6099"/>
                      </a:lnTo>
                      <a:close/>
                      <a:moveTo>
                        <a:pt x="4667" y="2678"/>
                      </a:moveTo>
                      <a:cubicBezTo>
                        <a:pt x="4667" y="1631"/>
                        <a:pt x="4057" y="557"/>
                        <a:pt x="2771" y="557"/>
                      </a:cubicBezTo>
                      <a:cubicBezTo>
                        <a:pt x="1459" y="557"/>
                        <a:pt x="822" y="1604"/>
                        <a:pt x="822" y="2745"/>
                      </a:cubicBezTo>
                      <a:cubicBezTo>
                        <a:pt x="809" y="3859"/>
                        <a:pt x="1512" y="4853"/>
                        <a:pt x="2731" y="4853"/>
                      </a:cubicBezTo>
                      <a:cubicBezTo>
                        <a:pt x="3978" y="4866"/>
                        <a:pt x="4667" y="3885"/>
                        <a:pt x="4667" y="267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5" name="任意多边形: 形状 874">
                  <a:extLst>
                    <a:ext uri="{FF2B5EF4-FFF2-40B4-BE49-F238E27FC236}">
                      <a16:creationId xmlns:a16="http://schemas.microsoft.com/office/drawing/2014/main" id="{F8C82D16-C1AB-49AB-A4F8-DDDE4973C8C0}"/>
                    </a:ext>
                  </a:extLst>
                </p:cNvPr>
                <p:cNvSpPr/>
                <p:nvPr/>
              </p:nvSpPr>
              <p:spPr>
                <a:xfrm>
                  <a:off x="1199614" y="895836"/>
                  <a:ext cx="4415" cy="5317"/>
                </a:xfrm>
                <a:custGeom>
                  <a:avLst/>
                  <a:gdLst>
                    <a:gd name="connsiteX0" fmla="*/ 782 w 4415"/>
                    <a:gd name="connsiteY0" fmla="*/ 0 h 5317"/>
                    <a:gd name="connsiteX1" fmla="*/ 782 w 4415"/>
                    <a:gd name="connsiteY1" fmla="*/ 3089 h 5317"/>
                    <a:gd name="connsiteX2" fmla="*/ 2175 w 4415"/>
                    <a:gd name="connsiteY2" fmla="*/ 4760 h 5317"/>
                    <a:gd name="connsiteX3" fmla="*/ 3633 w 4415"/>
                    <a:gd name="connsiteY3" fmla="*/ 3089 h 5317"/>
                    <a:gd name="connsiteX4" fmla="*/ 3633 w 4415"/>
                    <a:gd name="connsiteY4" fmla="*/ 0 h 5317"/>
                    <a:gd name="connsiteX5" fmla="*/ 4415 w 4415"/>
                    <a:gd name="connsiteY5" fmla="*/ 0 h 5317"/>
                    <a:gd name="connsiteX6" fmla="*/ 4415 w 4415"/>
                    <a:gd name="connsiteY6" fmla="*/ 3050 h 5317"/>
                    <a:gd name="connsiteX7" fmla="*/ 2148 w 4415"/>
                    <a:gd name="connsiteY7" fmla="*/ 5317 h 5317"/>
                    <a:gd name="connsiteX8" fmla="*/ 0 w 4415"/>
                    <a:gd name="connsiteY8" fmla="*/ 3076 h 5317"/>
                    <a:gd name="connsiteX9" fmla="*/ 0 w 4415"/>
                    <a:gd name="connsiteY9" fmla="*/ 0 h 5317"/>
                    <a:gd name="connsiteX10" fmla="*/ 782 w 4415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15" h="5317">
                      <a:moveTo>
                        <a:pt x="782" y="0"/>
                      </a:moveTo>
                      <a:lnTo>
                        <a:pt x="782" y="3089"/>
                      </a:lnTo>
                      <a:cubicBezTo>
                        <a:pt x="782" y="4270"/>
                        <a:pt x="1379" y="4760"/>
                        <a:pt x="2175" y="4760"/>
                      </a:cubicBezTo>
                      <a:cubicBezTo>
                        <a:pt x="3050" y="4760"/>
                        <a:pt x="3633" y="4243"/>
                        <a:pt x="3633" y="3089"/>
                      </a:cubicBezTo>
                      <a:lnTo>
                        <a:pt x="3633" y="0"/>
                      </a:lnTo>
                      <a:lnTo>
                        <a:pt x="4415" y="0"/>
                      </a:lnTo>
                      <a:lnTo>
                        <a:pt x="4415" y="3050"/>
                      </a:lnTo>
                      <a:cubicBezTo>
                        <a:pt x="4415" y="4654"/>
                        <a:pt x="3447" y="5317"/>
                        <a:pt x="2148" y="5317"/>
                      </a:cubicBezTo>
                      <a:cubicBezTo>
                        <a:pt x="928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6" name="任意多边形: 形状 875">
                  <a:extLst>
                    <a:ext uri="{FF2B5EF4-FFF2-40B4-BE49-F238E27FC236}">
                      <a16:creationId xmlns:a16="http://schemas.microsoft.com/office/drawing/2014/main" id="{0927C52A-D45A-7E7B-1DB6-7CEE76FE91DD}"/>
                    </a:ext>
                  </a:extLst>
                </p:cNvPr>
                <p:cNvSpPr/>
                <p:nvPr/>
              </p:nvSpPr>
              <p:spPr>
                <a:xfrm>
                  <a:off x="1205369" y="895836"/>
                  <a:ext cx="782" cy="5224"/>
                </a:xfrm>
                <a:custGeom>
                  <a:avLst/>
                  <a:gdLst>
                    <a:gd name="connsiteX0" fmla="*/ 782 w 782"/>
                    <a:gd name="connsiteY0" fmla="*/ 0 h 5224"/>
                    <a:gd name="connsiteX1" fmla="*/ 782 w 782"/>
                    <a:gd name="connsiteY1" fmla="*/ 5224 h 5224"/>
                    <a:gd name="connsiteX2" fmla="*/ 0 w 782"/>
                    <a:gd name="connsiteY2" fmla="*/ 5224 h 5224"/>
                    <a:gd name="connsiteX3" fmla="*/ 0 w 782"/>
                    <a:gd name="connsiteY3" fmla="*/ 0 h 5224"/>
                    <a:gd name="connsiteX4" fmla="*/ 782 w 782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" h="5224">
                      <a:moveTo>
                        <a:pt x="782" y="0"/>
                      </a:moveTo>
                      <a:lnTo>
                        <a:pt x="782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7" name="任意多边形: 形状 876">
                  <a:extLst>
                    <a:ext uri="{FF2B5EF4-FFF2-40B4-BE49-F238E27FC236}">
                      <a16:creationId xmlns:a16="http://schemas.microsoft.com/office/drawing/2014/main" id="{0856FA76-18A0-9A50-562E-4903190CB7B7}"/>
                    </a:ext>
                  </a:extLst>
                </p:cNvPr>
                <p:cNvSpPr/>
                <p:nvPr/>
              </p:nvSpPr>
              <p:spPr>
                <a:xfrm>
                  <a:off x="1207503" y="895796"/>
                  <a:ext cx="3686" cy="5290"/>
                </a:xfrm>
                <a:custGeom>
                  <a:avLst/>
                  <a:gdLst>
                    <a:gd name="connsiteX0" fmla="*/ 0 w 3686"/>
                    <a:gd name="connsiteY0" fmla="*/ 106 h 5290"/>
                    <a:gd name="connsiteX1" fmla="*/ 1485 w 3686"/>
                    <a:gd name="connsiteY1" fmla="*/ 0 h 5290"/>
                    <a:gd name="connsiteX2" fmla="*/ 3169 w 3686"/>
                    <a:gd name="connsiteY2" fmla="*/ 438 h 5290"/>
                    <a:gd name="connsiteX3" fmla="*/ 3686 w 3686"/>
                    <a:gd name="connsiteY3" fmla="*/ 1538 h 5290"/>
                    <a:gd name="connsiteX4" fmla="*/ 3222 w 3686"/>
                    <a:gd name="connsiteY4" fmla="*/ 2652 h 5290"/>
                    <a:gd name="connsiteX5" fmla="*/ 1392 w 3686"/>
                    <a:gd name="connsiteY5" fmla="*/ 3235 h 5290"/>
                    <a:gd name="connsiteX6" fmla="*/ 769 w 3686"/>
                    <a:gd name="connsiteY6" fmla="*/ 3196 h 5290"/>
                    <a:gd name="connsiteX7" fmla="*/ 769 w 3686"/>
                    <a:gd name="connsiteY7" fmla="*/ 5290 h 5290"/>
                    <a:gd name="connsiteX8" fmla="*/ 0 w 3686"/>
                    <a:gd name="connsiteY8" fmla="*/ 5290 h 5290"/>
                    <a:gd name="connsiteX9" fmla="*/ 0 w 3686"/>
                    <a:gd name="connsiteY9" fmla="*/ 106 h 5290"/>
                    <a:gd name="connsiteX10" fmla="*/ 769 w 3686"/>
                    <a:gd name="connsiteY10" fmla="*/ 2625 h 5290"/>
                    <a:gd name="connsiteX11" fmla="*/ 1405 w 3686"/>
                    <a:gd name="connsiteY11" fmla="*/ 2678 h 5290"/>
                    <a:gd name="connsiteX12" fmla="*/ 2917 w 3686"/>
                    <a:gd name="connsiteY12" fmla="*/ 1551 h 5290"/>
                    <a:gd name="connsiteX13" fmla="*/ 1498 w 3686"/>
                    <a:gd name="connsiteY13" fmla="*/ 530 h 5290"/>
                    <a:gd name="connsiteX14" fmla="*/ 769 w 3686"/>
                    <a:gd name="connsiteY14" fmla="*/ 583 h 5290"/>
                    <a:gd name="connsiteX15" fmla="*/ 769 w 3686"/>
                    <a:gd name="connsiteY15" fmla="*/ 2625 h 5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686" h="5290">
                      <a:moveTo>
                        <a:pt x="0" y="106"/>
                      </a:moveTo>
                      <a:cubicBezTo>
                        <a:pt x="385" y="53"/>
                        <a:pt x="862" y="0"/>
                        <a:pt x="1485" y="0"/>
                      </a:cubicBezTo>
                      <a:cubicBezTo>
                        <a:pt x="2254" y="0"/>
                        <a:pt x="2811" y="159"/>
                        <a:pt x="3169" y="438"/>
                      </a:cubicBezTo>
                      <a:cubicBezTo>
                        <a:pt x="3487" y="703"/>
                        <a:pt x="3686" y="1074"/>
                        <a:pt x="3686" y="1538"/>
                      </a:cubicBezTo>
                      <a:cubicBezTo>
                        <a:pt x="3686" y="2015"/>
                        <a:pt x="3527" y="2387"/>
                        <a:pt x="3222" y="2652"/>
                      </a:cubicBezTo>
                      <a:cubicBezTo>
                        <a:pt x="2811" y="3036"/>
                        <a:pt x="2135" y="3235"/>
                        <a:pt x="1392" y="3235"/>
                      </a:cubicBezTo>
                      <a:cubicBezTo>
                        <a:pt x="1167" y="3235"/>
                        <a:pt x="941" y="3235"/>
                        <a:pt x="769" y="3196"/>
                      </a:cubicBezTo>
                      <a:lnTo>
                        <a:pt x="769" y="5290"/>
                      </a:lnTo>
                      <a:lnTo>
                        <a:pt x="0" y="5290"/>
                      </a:lnTo>
                      <a:lnTo>
                        <a:pt x="0" y="106"/>
                      </a:lnTo>
                      <a:close/>
                      <a:moveTo>
                        <a:pt x="769" y="2625"/>
                      </a:moveTo>
                      <a:cubicBezTo>
                        <a:pt x="928" y="2665"/>
                        <a:pt x="1167" y="2678"/>
                        <a:pt x="1405" y="2678"/>
                      </a:cubicBezTo>
                      <a:cubicBezTo>
                        <a:pt x="2334" y="2678"/>
                        <a:pt x="2917" y="2281"/>
                        <a:pt x="2917" y="1551"/>
                      </a:cubicBezTo>
                      <a:cubicBezTo>
                        <a:pt x="2917" y="849"/>
                        <a:pt x="2347" y="530"/>
                        <a:pt x="1498" y="530"/>
                      </a:cubicBezTo>
                      <a:cubicBezTo>
                        <a:pt x="1167" y="530"/>
                        <a:pt x="902" y="544"/>
                        <a:pt x="769" y="583"/>
                      </a:cubicBezTo>
                      <a:lnTo>
                        <a:pt x="769" y="262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8" name="任意多边形: 形状 877">
                  <a:extLst>
                    <a:ext uri="{FF2B5EF4-FFF2-40B4-BE49-F238E27FC236}">
                      <a16:creationId xmlns:a16="http://schemas.microsoft.com/office/drawing/2014/main" id="{0FD6599E-8737-FD6A-3253-3AABBE004044}"/>
                    </a:ext>
                  </a:extLst>
                </p:cNvPr>
                <p:cNvSpPr/>
                <p:nvPr/>
              </p:nvSpPr>
              <p:spPr>
                <a:xfrm>
                  <a:off x="1214915" y="895849"/>
                  <a:ext cx="3381" cy="5224"/>
                </a:xfrm>
                <a:custGeom>
                  <a:avLst/>
                  <a:gdLst>
                    <a:gd name="connsiteX0" fmla="*/ 3103 w 3381"/>
                    <a:gd name="connsiteY0" fmla="*/ 2771 h 5224"/>
                    <a:gd name="connsiteX1" fmla="*/ 769 w 3381"/>
                    <a:gd name="connsiteY1" fmla="*/ 2771 h 5224"/>
                    <a:gd name="connsiteX2" fmla="*/ 769 w 3381"/>
                    <a:gd name="connsiteY2" fmla="*/ 4667 h 5224"/>
                    <a:gd name="connsiteX3" fmla="*/ 3381 w 3381"/>
                    <a:gd name="connsiteY3" fmla="*/ 4667 h 5224"/>
                    <a:gd name="connsiteX4" fmla="*/ 3381 w 3381"/>
                    <a:gd name="connsiteY4" fmla="*/ 5224 h 5224"/>
                    <a:gd name="connsiteX5" fmla="*/ 0 w 3381"/>
                    <a:gd name="connsiteY5" fmla="*/ 5224 h 5224"/>
                    <a:gd name="connsiteX6" fmla="*/ 0 w 3381"/>
                    <a:gd name="connsiteY6" fmla="*/ 0 h 5224"/>
                    <a:gd name="connsiteX7" fmla="*/ 3235 w 3381"/>
                    <a:gd name="connsiteY7" fmla="*/ 0 h 5224"/>
                    <a:gd name="connsiteX8" fmla="*/ 3235 w 3381"/>
                    <a:gd name="connsiteY8" fmla="*/ 570 h 5224"/>
                    <a:gd name="connsiteX9" fmla="*/ 769 w 3381"/>
                    <a:gd name="connsiteY9" fmla="*/ 570 h 5224"/>
                    <a:gd name="connsiteX10" fmla="*/ 769 w 3381"/>
                    <a:gd name="connsiteY10" fmla="*/ 2214 h 5224"/>
                    <a:gd name="connsiteX11" fmla="*/ 3103 w 3381"/>
                    <a:gd name="connsiteY11" fmla="*/ 2214 h 5224"/>
                    <a:gd name="connsiteX12" fmla="*/ 3103 w 3381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81" h="5224">
                      <a:moveTo>
                        <a:pt x="3103" y="2771"/>
                      </a:moveTo>
                      <a:lnTo>
                        <a:pt x="769" y="2771"/>
                      </a:lnTo>
                      <a:lnTo>
                        <a:pt x="769" y="4667"/>
                      </a:lnTo>
                      <a:lnTo>
                        <a:pt x="3381" y="4667"/>
                      </a:lnTo>
                      <a:lnTo>
                        <a:pt x="3381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14"/>
                      </a:lnTo>
                      <a:lnTo>
                        <a:pt x="3103" y="2214"/>
                      </a:lnTo>
                      <a:lnTo>
                        <a:pt x="3103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79" name="任意多边形: 形状 878">
                  <a:extLst>
                    <a:ext uri="{FF2B5EF4-FFF2-40B4-BE49-F238E27FC236}">
                      <a16:creationId xmlns:a16="http://schemas.microsoft.com/office/drawing/2014/main" id="{B18C9885-D1E2-16D4-2A3A-AB0AA2DE643E}"/>
                    </a:ext>
                  </a:extLst>
                </p:cNvPr>
                <p:cNvSpPr/>
                <p:nvPr/>
              </p:nvSpPr>
              <p:spPr>
                <a:xfrm>
                  <a:off x="1218854" y="895836"/>
                  <a:ext cx="4627" cy="5237"/>
                </a:xfrm>
                <a:custGeom>
                  <a:avLst/>
                  <a:gdLst>
                    <a:gd name="connsiteX0" fmla="*/ 3726 w 4627"/>
                    <a:gd name="connsiteY0" fmla="*/ 5237 h 5237"/>
                    <a:gd name="connsiteX1" fmla="*/ 2957 w 4627"/>
                    <a:gd name="connsiteY1" fmla="*/ 4084 h 5237"/>
                    <a:gd name="connsiteX2" fmla="*/ 2267 w 4627"/>
                    <a:gd name="connsiteY2" fmla="*/ 3050 h 5237"/>
                    <a:gd name="connsiteX3" fmla="*/ 2254 w 4627"/>
                    <a:gd name="connsiteY3" fmla="*/ 3050 h 5237"/>
                    <a:gd name="connsiteX4" fmla="*/ 1604 w 4627"/>
                    <a:gd name="connsiteY4" fmla="*/ 4084 h 5237"/>
                    <a:gd name="connsiteX5" fmla="*/ 888 w 4627"/>
                    <a:gd name="connsiteY5" fmla="*/ 5237 h 5237"/>
                    <a:gd name="connsiteX6" fmla="*/ 0 w 4627"/>
                    <a:gd name="connsiteY6" fmla="*/ 5237 h 5237"/>
                    <a:gd name="connsiteX7" fmla="*/ 1830 w 4627"/>
                    <a:gd name="connsiteY7" fmla="*/ 2586 h 5237"/>
                    <a:gd name="connsiteX8" fmla="*/ 66 w 4627"/>
                    <a:gd name="connsiteY8" fmla="*/ 0 h 5237"/>
                    <a:gd name="connsiteX9" fmla="*/ 968 w 4627"/>
                    <a:gd name="connsiteY9" fmla="*/ 0 h 5237"/>
                    <a:gd name="connsiteX10" fmla="*/ 1764 w 4627"/>
                    <a:gd name="connsiteY10" fmla="*/ 1233 h 5237"/>
                    <a:gd name="connsiteX11" fmla="*/ 2320 w 4627"/>
                    <a:gd name="connsiteY11" fmla="*/ 2108 h 5237"/>
                    <a:gd name="connsiteX12" fmla="*/ 2347 w 4627"/>
                    <a:gd name="connsiteY12" fmla="*/ 2108 h 5237"/>
                    <a:gd name="connsiteX13" fmla="*/ 2877 w 4627"/>
                    <a:gd name="connsiteY13" fmla="*/ 1233 h 5237"/>
                    <a:gd name="connsiteX14" fmla="*/ 3699 w 4627"/>
                    <a:gd name="connsiteY14" fmla="*/ 0 h 5237"/>
                    <a:gd name="connsiteX15" fmla="*/ 4588 w 4627"/>
                    <a:gd name="connsiteY15" fmla="*/ 0 h 5237"/>
                    <a:gd name="connsiteX16" fmla="*/ 2758 w 4627"/>
                    <a:gd name="connsiteY16" fmla="*/ 2533 h 5237"/>
                    <a:gd name="connsiteX17" fmla="*/ 4628 w 4627"/>
                    <a:gd name="connsiteY17" fmla="*/ 5224 h 5237"/>
                    <a:gd name="connsiteX18" fmla="*/ 3726 w 4627"/>
                    <a:gd name="connsiteY18" fmla="*/ 522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27" h="5237">
                      <a:moveTo>
                        <a:pt x="3726" y="5237"/>
                      </a:moveTo>
                      <a:lnTo>
                        <a:pt x="2957" y="4084"/>
                      </a:lnTo>
                      <a:cubicBezTo>
                        <a:pt x="2652" y="3646"/>
                        <a:pt x="2453" y="3355"/>
                        <a:pt x="2267" y="3050"/>
                      </a:cubicBezTo>
                      <a:lnTo>
                        <a:pt x="2254" y="3050"/>
                      </a:lnTo>
                      <a:cubicBezTo>
                        <a:pt x="2082" y="3355"/>
                        <a:pt x="1909" y="3633"/>
                        <a:pt x="1604" y="4084"/>
                      </a:cubicBezTo>
                      <a:lnTo>
                        <a:pt x="888" y="5237"/>
                      </a:lnTo>
                      <a:lnTo>
                        <a:pt x="0" y="5237"/>
                      </a:lnTo>
                      <a:lnTo>
                        <a:pt x="1830" y="2586"/>
                      </a:lnTo>
                      <a:lnTo>
                        <a:pt x="66" y="0"/>
                      </a:lnTo>
                      <a:lnTo>
                        <a:pt x="968" y="0"/>
                      </a:lnTo>
                      <a:lnTo>
                        <a:pt x="1764" y="1233"/>
                      </a:lnTo>
                      <a:cubicBezTo>
                        <a:pt x="1989" y="1565"/>
                        <a:pt x="2161" y="1830"/>
                        <a:pt x="2320" y="2108"/>
                      </a:cubicBezTo>
                      <a:lnTo>
                        <a:pt x="2347" y="2108"/>
                      </a:lnTo>
                      <a:cubicBezTo>
                        <a:pt x="2519" y="1803"/>
                        <a:pt x="2665" y="1565"/>
                        <a:pt x="2877" y="1233"/>
                      </a:cubicBezTo>
                      <a:lnTo>
                        <a:pt x="3699" y="0"/>
                      </a:lnTo>
                      <a:lnTo>
                        <a:pt x="4588" y="0"/>
                      </a:lnTo>
                      <a:lnTo>
                        <a:pt x="2758" y="2533"/>
                      </a:lnTo>
                      <a:lnTo>
                        <a:pt x="4628" y="5224"/>
                      </a:lnTo>
                      <a:lnTo>
                        <a:pt x="3726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0" name="任意多边形: 形状 879">
                  <a:extLst>
                    <a:ext uri="{FF2B5EF4-FFF2-40B4-BE49-F238E27FC236}">
                      <a16:creationId xmlns:a16="http://schemas.microsoft.com/office/drawing/2014/main" id="{F473F690-79DC-A59E-4BFF-DF9BFAF08595}"/>
                    </a:ext>
                  </a:extLst>
                </p:cNvPr>
                <p:cNvSpPr/>
                <p:nvPr/>
              </p:nvSpPr>
              <p:spPr>
                <a:xfrm>
                  <a:off x="1227074" y="895849"/>
                  <a:ext cx="3367" cy="5224"/>
                </a:xfrm>
                <a:custGeom>
                  <a:avLst/>
                  <a:gdLst>
                    <a:gd name="connsiteX0" fmla="*/ 3089 w 3367"/>
                    <a:gd name="connsiteY0" fmla="*/ 2771 h 5224"/>
                    <a:gd name="connsiteX1" fmla="*/ 769 w 3367"/>
                    <a:gd name="connsiteY1" fmla="*/ 2771 h 5224"/>
                    <a:gd name="connsiteX2" fmla="*/ 769 w 3367"/>
                    <a:gd name="connsiteY2" fmla="*/ 4667 h 5224"/>
                    <a:gd name="connsiteX3" fmla="*/ 3368 w 3367"/>
                    <a:gd name="connsiteY3" fmla="*/ 4667 h 5224"/>
                    <a:gd name="connsiteX4" fmla="*/ 3368 w 3367"/>
                    <a:gd name="connsiteY4" fmla="*/ 5224 h 5224"/>
                    <a:gd name="connsiteX5" fmla="*/ 0 w 3367"/>
                    <a:gd name="connsiteY5" fmla="*/ 5224 h 5224"/>
                    <a:gd name="connsiteX6" fmla="*/ 0 w 3367"/>
                    <a:gd name="connsiteY6" fmla="*/ 0 h 5224"/>
                    <a:gd name="connsiteX7" fmla="*/ 3235 w 3367"/>
                    <a:gd name="connsiteY7" fmla="*/ 0 h 5224"/>
                    <a:gd name="connsiteX8" fmla="*/ 3235 w 3367"/>
                    <a:gd name="connsiteY8" fmla="*/ 570 h 5224"/>
                    <a:gd name="connsiteX9" fmla="*/ 769 w 3367"/>
                    <a:gd name="connsiteY9" fmla="*/ 570 h 5224"/>
                    <a:gd name="connsiteX10" fmla="*/ 769 w 3367"/>
                    <a:gd name="connsiteY10" fmla="*/ 2214 h 5224"/>
                    <a:gd name="connsiteX11" fmla="*/ 3089 w 3367"/>
                    <a:gd name="connsiteY11" fmla="*/ 2214 h 5224"/>
                    <a:gd name="connsiteX12" fmla="*/ 3089 w 3367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67" h="5224">
                      <a:moveTo>
                        <a:pt x="3089" y="2771"/>
                      </a:moveTo>
                      <a:lnTo>
                        <a:pt x="769" y="2771"/>
                      </a:lnTo>
                      <a:lnTo>
                        <a:pt x="769" y="4667"/>
                      </a:lnTo>
                      <a:lnTo>
                        <a:pt x="3368" y="4667"/>
                      </a:lnTo>
                      <a:lnTo>
                        <a:pt x="336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3235" y="0"/>
                      </a:lnTo>
                      <a:lnTo>
                        <a:pt x="3235" y="570"/>
                      </a:lnTo>
                      <a:lnTo>
                        <a:pt x="769" y="570"/>
                      </a:lnTo>
                      <a:lnTo>
                        <a:pt x="769" y="2214"/>
                      </a:lnTo>
                      <a:lnTo>
                        <a:pt x="3089" y="2214"/>
                      </a:lnTo>
                      <a:lnTo>
                        <a:pt x="3089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1" name="任意多边形: 形状 880">
                  <a:extLst>
                    <a:ext uri="{FF2B5EF4-FFF2-40B4-BE49-F238E27FC236}">
                      <a16:creationId xmlns:a16="http://schemas.microsoft.com/office/drawing/2014/main" id="{079E60A5-1C3D-27A6-0766-CF32C85D81E7}"/>
                    </a:ext>
                  </a:extLst>
                </p:cNvPr>
                <p:cNvSpPr/>
                <p:nvPr/>
              </p:nvSpPr>
              <p:spPr>
                <a:xfrm>
                  <a:off x="1230999" y="895849"/>
                  <a:ext cx="5025" cy="5224"/>
                </a:xfrm>
                <a:custGeom>
                  <a:avLst/>
                  <a:gdLst>
                    <a:gd name="connsiteX0" fmla="*/ 1419 w 5025"/>
                    <a:gd name="connsiteY0" fmla="*/ 3580 h 5224"/>
                    <a:gd name="connsiteX1" fmla="*/ 809 w 5025"/>
                    <a:gd name="connsiteY1" fmla="*/ 5224 h 5224"/>
                    <a:gd name="connsiteX2" fmla="*/ 0 w 5025"/>
                    <a:gd name="connsiteY2" fmla="*/ 5224 h 5224"/>
                    <a:gd name="connsiteX3" fmla="*/ 2029 w 5025"/>
                    <a:gd name="connsiteY3" fmla="*/ 0 h 5224"/>
                    <a:gd name="connsiteX4" fmla="*/ 2983 w 5025"/>
                    <a:gd name="connsiteY4" fmla="*/ 0 h 5224"/>
                    <a:gd name="connsiteX5" fmla="*/ 5025 w 5025"/>
                    <a:gd name="connsiteY5" fmla="*/ 5224 h 5224"/>
                    <a:gd name="connsiteX6" fmla="*/ 4190 w 5025"/>
                    <a:gd name="connsiteY6" fmla="*/ 5224 h 5224"/>
                    <a:gd name="connsiteX7" fmla="*/ 3554 w 5025"/>
                    <a:gd name="connsiteY7" fmla="*/ 3580 h 5224"/>
                    <a:gd name="connsiteX8" fmla="*/ 1419 w 5025"/>
                    <a:gd name="connsiteY8" fmla="*/ 3580 h 5224"/>
                    <a:gd name="connsiteX9" fmla="*/ 3368 w 5025"/>
                    <a:gd name="connsiteY9" fmla="*/ 3050 h 5224"/>
                    <a:gd name="connsiteX10" fmla="*/ 2798 w 5025"/>
                    <a:gd name="connsiteY10" fmla="*/ 1538 h 5224"/>
                    <a:gd name="connsiteX11" fmla="*/ 2493 w 5025"/>
                    <a:gd name="connsiteY11" fmla="*/ 583 h 5224"/>
                    <a:gd name="connsiteX12" fmla="*/ 2466 w 5025"/>
                    <a:gd name="connsiteY12" fmla="*/ 583 h 5224"/>
                    <a:gd name="connsiteX13" fmla="*/ 2161 w 5025"/>
                    <a:gd name="connsiteY13" fmla="*/ 1525 h 5224"/>
                    <a:gd name="connsiteX14" fmla="*/ 1578 w 5025"/>
                    <a:gd name="connsiteY14" fmla="*/ 3050 h 5224"/>
                    <a:gd name="connsiteX15" fmla="*/ 3368 w 5025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" h="5224">
                      <a:moveTo>
                        <a:pt x="1419" y="3580"/>
                      </a:moveTo>
                      <a:lnTo>
                        <a:pt x="809" y="5224"/>
                      </a:lnTo>
                      <a:lnTo>
                        <a:pt x="0" y="5224"/>
                      </a:lnTo>
                      <a:lnTo>
                        <a:pt x="2029" y="0"/>
                      </a:lnTo>
                      <a:lnTo>
                        <a:pt x="2983" y="0"/>
                      </a:lnTo>
                      <a:lnTo>
                        <a:pt x="5025" y="5224"/>
                      </a:lnTo>
                      <a:lnTo>
                        <a:pt x="4190" y="5224"/>
                      </a:lnTo>
                      <a:lnTo>
                        <a:pt x="3554" y="3580"/>
                      </a:lnTo>
                      <a:lnTo>
                        <a:pt x="1419" y="3580"/>
                      </a:lnTo>
                      <a:close/>
                      <a:moveTo>
                        <a:pt x="3368" y="3050"/>
                      </a:moveTo>
                      <a:lnTo>
                        <a:pt x="2798" y="1538"/>
                      </a:lnTo>
                      <a:cubicBezTo>
                        <a:pt x="2652" y="1207"/>
                        <a:pt x="2559" y="888"/>
                        <a:pt x="2493" y="583"/>
                      </a:cubicBezTo>
                      <a:lnTo>
                        <a:pt x="2466" y="583"/>
                      </a:lnTo>
                      <a:cubicBezTo>
                        <a:pt x="2387" y="888"/>
                        <a:pt x="2281" y="1220"/>
                        <a:pt x="2161" y="1525"/>
                      </a:cubicBezTo>
                      <a:lnTo>
                        <a:pt x="1578" y="3050"/>
                      </a:lnTo>
                      <a:lnTo>
                        <a:pt x="3368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2" name="任意多边形: 形状 881">
                  <a:extLst>
                    <a:ext uri="{FF2B5EF4-FFF2-40B4-BE49-F238E27FC236}">
                      <a16:creationId xmlns:a16="http://schemas.microsoft.com/office/drawing/2014/main" id="{E980A6DF-A88A-172D-1175-C38BD74530B3}"/>
                    </a:ext>
                  </a:extLst>
                </p:cNvPr>
                <p:cNvSpPr/>
                <p:nvPr/>
              </p:nvSpPr>
              <p:spPr>
                <a:xfrm>
                  <a:off x="943389" y="909055"/>
                  <a:ext cx="4561" cy="5396"/>
                </a:xfrm>
                <a:custGeom>
                  <a:avLst/>
                  <a:gdLst>
                    <a:gd name="connsiteX0" fmla="*/ 4561 w 4561"/>
                    <a:gd name="connsiteY0" fmla="*/ 5145 h 5396"/>
                    <a:gd name="connsiteX1" fmla="*/ 2970 w 4561"/>
                    <a:gd name="connsiteY1" fmla="*/ 5397 h 5396"/>
                    <a:gd name="connsiteX2" fmla="*/ 0 w 4561"/>
                    <a:gd name="connsiteY2" fmla="*/ 2745 h 5396"/>
                    <a:gd name="connsiteX3" fmla="*/ 3129 w 4561"/>
                    <a:gd name="connsiteY3" fmla="*/ 0 h 5396"/>
                    <a:gd name="connsiteX4" fmla="*/ 4561 w 4561"/>
                    <a:gd name="connsiteY4" fmla="*/ 225 h 5396"/>
                    <a:gd name="connsiteX5" fmla="*/ 4362 w 4561"/>
                    <a:gd name="connsiteY5" fmla="*/ 782 h 5396"/>
                    <a:gd name="connsiteX6" fmla="*/ 3156 w 4561"/>
                    <a:gd name="connsiteY6" fmla="*/ 557 h 5396"/>
                    <a:gd name="connsiteX7" fmla="*/ 822 w 4561"/>
                    <a:gd name="connsiteY7" fmla="*/ 2718 h 5396"/>
                    <a:gd name="connsiteX8" fmla="*/ 3116 w 4561"/>
                    <a:gd name="connsiteY8" fmla="*/ 4840 h 5396"/>
                    <a:gd name="connsiteX9" fmla="*/ 4376 w 4561"/>
                    <a:gd name="connsiteY9" fmla="*/ 4614 h 5396"/>
                    <a:gd name="connsiteX10" fmla="*/ 4561 w 4561"/>
                    <a:gd name="connsiteY10" fmla="*/ 514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61" h="5396">
                      <a:moveTo>
                        <a:pt x="4561" y="5145"/>
                      </a:moveTo>
                      <a:cubicBezTo>
                        <a:pt x="4270" y="5264"/>
                        <a:pt x="3699" y="5397"/>
                        <a:pt x="2970" y="5397"/>
                      </a:cubicBezTo>
                      <a:cubicBezTo>
                        <a:pt x="1286" y="5397"/>
                        <a:pt x="0" y="4468"/>
                        <a:pt x="0" y="2745"/>
                      </a:cubicBezTo>
                      <a:cubicBezTo>
                        <a:pt x="0" y="1114"/>
                        <a:pt x="1273" y="0"/>
                        <a:pt x="3129" y="0"/>
                      </a:cubicBezTo>
                      <a:cubicBezTo>
                        <a:pt x="3885" y="0"/>
                        <a:pt x="4349" y="133"/>
                        <a:pt x="4561" y="225"/>
                      </a:cubicBezTo>
                      <a:lnTo>
                        <a:pt x="4362" y="782"/>
                      </a:lnTo>
                      <a:cubicBezTo>
                        <a:pt x="4071" y="650"/>
                        <a:pt x="3660" y="557"/>
                        <a:pt x="3156" y="557"/>
                      </a:cubicBezTo>
                      <a:cubicBezTo>
                        <a:pt x="1750" y="557"/>
                        <a:pt x="822" y="1352"/>
                        <a:pt x="822" y="2718"/>
                      </a:cubicBezTo>
                      <a:cubicBezTo>
                        <a:pt x="822" y="4004"/>
                        <a:pt x="1657" y="4840"/>
                        <a:pt x="3116" y="4840"/>
                      </a:cubicBezTo>
                      <a:cubicBezTo>
                        <a:pt x="3593" y="4840"/>
                        <a:pt x="4071" y="4747"/>
                        <a:pt x="4376" y="4614"/>
                      </a:cubicBezTo>
                      <a:lnTo>
                        <a:pt x="4561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3" name="任意多边形: 形状 882">
                  <a:extLst>
                    <a:ext uri="{FF2B5EF4-FFF2-40B4-BE49-F238E27FC236}">
                      <a16:creationId xmlns:a16="http://schemas.microsoft.com/office/drawing/2014/main" id="{3C993A9B-9D55-1353-4EB0-B3C922F7CD3C}"/>
                    </a:ext>
                  </a:extLst>
                </p:cNvPr>
                <p:cNvSpPr/>
                <p:nvPr/>
              </p:nvSpPr>
              <p:spPr>
                <a:xfrm>
                  <a:off x="948374" y="909042"/>
                  <a:ext cx="5489" cy="5409"/>
                </a:xfrm>
                <a:custGeom>
                  <a:avLst/>
                  <a:gdLst>
                    <a:gd name="connsiteX0" fmla="*/ 5489 w 5489"/>
                    <a:gd name="connsiteY0" fmla="*/ 2652 h 5409"/>
                    <a:gd name="connsiteX1" fmla="*/ 2705 w 5489"/>
                    <a:gd name="connsiteY1" fmla="*/ 5410 h 5409"/>
                    <a:gd name="connsiteX2" fmla="*/ 0 w 5489"/>
                    <a:gd name="connsiteY2" fmla="*/ 2745 h 5409"/>
                    <a:gd name="connsiteX3" fmla="*/ 2785 w 5489"/>
                    <a:gd name="connsiteY3" fmla="*/ 0 h 5409"/>
                    <a:gd name="connsiteX4" fmla="*/ 5489 w 5489"/>
                    <a:gd name="connsiteY4" fmla="*/ 2652 h 5409"/>
                    <a:gd name="connsiteX5" fmla="*/ 835 w 5489"/>
                    <a:gd name="connsiteY5" fmla="*/ 2731 h 5409"/>
                    <a:gd name="connsiteX6" fmla="*/ 2745 w 5489"/>
                    <a:gd name="connsiteY6" fmla="*/ 4853 h 5409"/>
                    <a:gd name="connsiteX7" fmla="*/ 4667 w 5489"/>
                    <a:gd name="connsiteY7" fmla="*/ 2678 h 5409"/>
                    <a:gd name="connsiteX8" fmla="*/ 2758 w 5489"/>
                    <a:gd name="connsiteY8" fmla="*/ 544 h 5409"/>
                    <a:gd name="connsiteX9" fmla="*/ 835 w 5489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89" h="5409">
                      <a:moveTo>
                        <a:pt x="5489" y="2652"/>
                      </a:moveTo>
                      <a:cubicBezTo>
                        <a:pt x="5489" y="4455"/>
                        <a:pt x="4230" y="5410"/>
                        <a:pt x="2705" y="5410"/>
                      </a:cubicBezTo>
                      <a:cubicBezTo>
                        <a:pt x="1114" y="5410"/>
                        <a:pt x="0" y="4336"/>
                        <a:pt x="0" y="2745"/>
                      </a:cubicBezTo>
                      <a:cubicBezTo>
                        <a:pt x="0" y="1087"/>
                        <a:pt x="1180" y="0"/>
                        <a:pt x="2785" y="0"/>
                      </a:cubicBezTo>
                      <a:cubicBezTo>
                        <a:pt x="4429" y="13"/>
                        <a:pt x="5489" y="1101"/>
                        <a:pt x="5489" y="2652"/>
                      </a:cubicBezTo>
                      <a:close/>
                      <a:moveTo>
                        <a:pt x="835" y="2731"/>
                      </a:moveTo>
                      <a:cubicBezTo>
                        <a:pt x="835" y="3845"/>
                        <a:pt x="1525" y="4853"/>
                        <a:pt x="2745" y="4853"/>
                      </a:cubicBezTo>
                      <a:cubicBezTo>
                        <a:pt x="3978" y="4853"/>
                        <a:pt x="4667" y="3859"/>
                        <a:pt x="4667" y="2678"/>
                      </a:cubicBezTo>
                      <a:cubicBezTo>
                        <a:pt x="4667" y="1631"/>
                        <a:pt x="4057" y="544"/>
                        <a:pt x="2758" y="544"/>
                      </a:cubicBezTo>
                      <a:cubicBezTo>
                        <a:pt x="1472" y="557"/>
                        <a:pt x="835" y="1591"/>
                        <a:pt x="835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4" name="任意多边形: 形状 883">
                  <a:extLst>
                    <a:ext uri="{FF2B5EF4-FFF2-40B4-BE49-F238E27FC236}">
                      <a16:creationId xmlns:a16="http://schemas.microsoft.com/office/drawing/2014/main" id="{D0D05C38-408E-692B-BA13-5306399E7F9C}"/>
                    </a:ext>
                  </a:extLst>
                </p:cNvPr>
                <p:cNvSpPr/>
                <p:nvPr/>
              </p:nvSpPr>
              <p:spPr>
                <a:xfrm>
                  <a:off x="954699" y="909122"/>
                  <a:ext cx="6125" cy="5237"/>
                </a:xfrm>
                <a:custGeom>
                  <a:avLst/>
                  <a:gdLst>
                    <a:gd name="connsiteX0" fmla="*/ 5224 w 6125"/>
                    <a:gd name="connsiteY0" fmla="*/ 2944 h 5237"/>
                    <a:gd name="connsiteX1" fmla="*/ 5131 w 6125"/>
                    <a:gd name="connsiteY1" fmla="*/ 689 h 5237"/>
                    <a:gd name="connsiteX2" fmla="*/ 5105 w 6125"/>
                    <a:gd name="connsiteY2" fmla="*/ 689 h 5237"/>
                    <a:gd name="connsiteX3" fmla="*/ 4349 w 6125"/>
                    <a:gd name="connsiteY3" fmla="*/ 2665 h 5237"/>
                    <a:gd name="connsiteX4" fmla="*/ 3275 w 6125"/>
                    <a:gd name="connsiteY4" fmla="*/ 5198 h 5237"/>
                    <a:gd name="connsiteX5" fmla="*/ 2692 w 6125"/>
                    <a:gd name="connsiteY5" fmla="*/ 5198 h 5237"/>
                    <a:gd name="connsiteX6" fmla="*/ 1724 w 6125"/>
                    <a:gd name="connsiteY6" fmla="*/ 2705 h 5237"/>
                    <a:gd name="connsiteX7" fmla="*/ 1021 w 6125"/>
                    <a:gd name="connsiteY7" fmla="*/ 676 h 5237"/>
                    <a:gd name="connsiteX8" fmla="*/ 1008 w 6125"/>
                    <a:gd name="connsiteY8" fmla="*/ 676 h 5237"/>
                    <a:gd name="connsiteX9" fmla="*/ 888 w 6125"/>
                    <a:gd name="connsiteY9" fmla="*/ 2983 h 5237"/>
                    <a:gd name="connsiteX10" fmla="*/ 729 w 6125"/>
                    <a:gd name="connsiteY10" fmla="*/ 5237 h 5237"/>
                    <a:gd name="connsiteX11" fmla="*/ 0 w 6125"/>
                    <a:gd name="connsiteY11" fmla="*/ 5237 h 5237"/>
                    <a:gd name="connsiteX12" fmla="*/ 411 w 6125"/>
                    <a:gd name="connsiteY12" fmla="*/ 0 h 5237"/>
                    <a:gd name="connsiteX13" fmla="*/ 1419 w 6125"/>
                    <a:gd name="connsiteY13" fmla="*/ 0 h 5237"/>
                    <a:gd name="connsiteX14" fmla="*/ 2440 w 6125"/>
                    <a:gd name="connsiteY14" fmla="*/ 2546 h 5237"/>
                    <a:gd name="connsiteX15" fmla="*/ 3036 w 6125"/>
                    <a:gd name="connsiteY15" fmla="*/ 4296 h 5237"/>
                    <a:gd name="connsiteX16" fmla="*/ 3063 w 6125"/>
                    <a:gd name="connsiteY16" fmla="*/ 4296 h 5237"/>
                    <a:gd name="connsiteX17" fmla="*/ 3699 w 6125"/>
                    <a:gd name="connsiteY17" fmla="*/ 2546 h 5237"/>
                    <a:gd name="connsiteX18" fmla="*/ 4760 w 6125"/>
                    <a:gd name="connsiteY18" fmla="*/ 0 h 5237"/>
                    <a:gd name="connsiteX19" fmla="*/ 5755 w 6125"/>
                    <a:gd name="connsiteY19" fmla="*/ 0 h 5237"/>
                    <a:gd name="connsiteX20" fmla="*/ 6126 w 6125"/>
                    <a:gd name="connsiteY20" fmla="*/ 5237 h 5237"/>
                    <a:gd name="connsiteX21" fmla="*/ 5370 w 6125"/>
                    <a:gd name="connsiteY21" fmla="*/ 5237 h 5237"/>
                    <a:gd name="connsiteX22" fmla="*/ 5224 w 6125"/>
                    <a:gd name="connsiteY22" fmla="*/ 294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25" h="5237">
                      <a:moveTo>
                        <a:pt x="5224" y="2944"/>
                      </a:moveTo>
                      <a:cubicBezTo>
                        <a:pt x="5171" y="2201"/>
                        <a:pt x="5131" y="1339"/>
                        <a:pt x="5131" y="689"/>
                      </a:cubicBezTo>
                      <a:lnTo>
                        <a:pt x="5105" y="689"/>
                      </a:lnTo>
                      <a:cubicBezTo>
                        <a:pt x="4893" y="1299"/>
                        <a:pt x="4654" y="1949"/>
                        <a:pt x="4349" y="2665"/>
                      </a:cubicBezTo>
                      <a:lnTo>
                        <a:pt x="3275" y="5198"/>
                      </a:lnTo>
                      <a:lnTo>
                        <a:pt x="2692" y="5198"/>
                      </a:lnTo>
                      <a:lnTo>
                        <a:pt x="1724" y="2705"/>
                      </a:lnTo>
                      <a:cubicBezTo>
                        <a:pt x="1445" y="1962"/>
                        <a:pt x="1193" y="1299"/>
                        <a:pt x="1021" y="676"/>
                      </a:cubicBezTo>
                      <a:lnTo>
                        <a:pt x="1008" y="676"/>
                      </a:lnTo>
                      <a:cubicBezTo>
                        <a:pt x="994" y="1326"/>
                        <a:pt x="941" y="2188"/>
                        <a:pt x="888" y="2983"/>
                      </a:cubicBezTo>
                      <a:lnTo>
                        <a:pt x="729" y="5237"/>
                      </a:lnTo>
                      <a:lnTo>
                        <a:pt x="0" y="5237"/>
                      </a:lnTo>
                      <a:lnTo>
                        <a:pt x="411" y="0"/>
                      </a:lnTo>
                      <a:lnTo>
                        <a:pt x="1419" y="0"/>
                      </a:lnTo>
                      <a:lnTo>
                        <a:pt x="2440" y="2546"/>
                      </a:lnTo>
                      <a:cubicBezTo>
                        <a:pt x="2692" y="3182"/>
                        <a:pt x="2891" y="3752"/>
                        <a:pt x="3036" y="4296"/>
                      </a:cubicBezTo>
                      <a:lnTo>
                        <a:pt x="3063" y="4296"/>
                      </a:lnTo>
                      <a:cubicBezTo>
                        <a:pt x="3222" y="3766"/>
                        <a:pt x="3434" y="3195"/>
                        <a:pt x="3699" y="2546"/>
                      </a:cubicBezTo>
                      <a:lnTo>
                        <a:pt x="4760" y="0"/>
                      </a:lnTo>
                      <a:lnTo>
                        <a:pt x="5755" y="0"/>
                      </a:lnTo>
                      <a:lnTo>
                        <a:pt x="6126" y="5237"/>
                      </a:lnTo>
                      <a:lnTo>
                        <a:pt x="5370" y="5237"/>
                      </a:lnTo>
                      <a:lnTo>
                        <a:pt x="5224" y="294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5" name="任意多边形: 形状 884">
                  <a:extLst>
                    <a:ext uri="{FF2B5EF4-FFF2-40B4-BE49-F238E27FC236}">
                      <a16:creationId xmlns:a16="http://schemas.microsoft.com/office/drawing/2014/main" id="{4ADD29F7-6152-EC84-855C-19E3A77E5D7F}"/>
                    </a:ext>
                  </a:extLst>
                </p:cNvPr>
                <p:cNvSpPr/>
                <p:nvPr/>
              </p:nvSpPr>
              <p:spPr>
                <a:xfrm>
                  <a:off x="961846" y="909122"/>
                  <a:ext cx="6125" cy="5237"/>
                </a:xfrm>
                <a:custGeom>
                  <a:avLst/>
                  <a:gdLst>
                    <a:gd name="connsiteX0" fmla="*/ 5224 w 6125"/>
                    <a:gd name="connsiteY0" fmla="*/ 2944 h 5237"/>
                    <a:gd name="connsiteX1" fmla="*/ 5131 w 6125"/>
                    <a:gd name="connsiteY1" fmla="*/ 689 h 5237"/>
                    <a:gd name="connsiteX2" fmla="*/ 5105 w 6125"/>
                    <a:gd name="connsiteY2" fmla="*/ 689 h 5237"/>
                    <a:gd name="connsiteX3" fmla="*/ 4349 w 6125"/>
                    <a:gd name="connsiteY3" fmla="*/ 2665 h 5237"/>
                    <a:gd name="connsiteX4" fmla="*/ 3288 w 6125"/>
                    <a:gd name="connsiteY4" fmla="*/ 5198 h 5237"/>
                    <a:gd name="connsiteX5" fmla="*/ 2705 w 6125"/>
                    <a:gd name="connsiteY5" fmla="*/ 5198 h 5237"/>
                    <a:gd name="connsiteX6" fmla="*/ 1724 w 6125"/>
                    <a:gd name="connsiteY6" fmla="*/ 2705 h 5237"/>
                    <a:gd name="connsiteX7" fmla="*/ 1021 w 6125"/>
                    <a:gd name="connsiteY7" fmla="*/ 676 h 5237"/>
                    <a:gd name="connsiteX8" fmla="*/ 1008 w 6125"/>
                    <a:gd name="connsiteY8" fmla="*/ 676 h 5237"/>
                    <a:gd name="connsiteX9" fmla="*/ 902 w 6125"/>
                    <a:gd name="connsiteY9" fmla="*/ 2983 h 5237"/>
                    <a:gd name="connsiteX10" fmla="*/ 743 w 6125"/>
                    <a:gd name="connsiteY10" fmla="*/ 5237 h 5237"/>
                    <a:gd name="connsiteX11" fmla="*/ 0 w 6125"/>
                    <a:gd name="connsiteY11" fmla="*/ 5237 h 5237"/>
                    <a:gd name="connsiteX12" fmla="*/ 424 w 6125"/>
                    <a:gd name="connsiteY12" fmla="*/ 0 h 5237"/>
                    <a:gd name="connsiteX13" fmla="*/ 1405 w 6125"/>
                    <a:gd name="connsiteY13" fmla="*/ 0 h 5237"/>
                    <a:gd name="connsiteX14" fmla="*/ 2426 w 6125"/>
                    <a:gd name="connsiteY14" fmla="*/ 2546 h 5237"/>
                    <a:gd name="connsiteX15" fmla="*/ 3023 w 6125"/>
                    <a:gd name="connsiteY15" fmla="*/ 4296 h 5237"/>
                    <a:gd name="connsiteX16" fmla="*/ 3063 w 6125"/>
                    <a:gd name="connsiteY16" fmla="*/ 4296 h 5237"/>
                    <a:gd name="connsiteX17" fmla="*/ 3686 w 6125"/>
                    <a:gd name="connsiteY17" fmla="*/ 2546 h 5237"/>
                    <a:gd name="connsiteX18" fmla="*/ 4760 w 6125"/>
                    <a:gd name="connsiteY18" fmla="*/ 0 h 5237"/>
                    <a:gd name="connsiteX19" fmla="*/ 5755 w 6125"/>
                    <a:gd name="connsiteY19" fmla="*/ 0 h 5237"/>
                    <a:gd name="connsiteX20" fmla="*/ 6126 w 6125"/>
                    <a:gd name="connsiteY20" fmla="*/ 5237 h 5237"/>
                    <a:gd name="connsiteX21" fmla="*/ 5370 w 6125"/>
                    <a:gd name="connsiteY21" fmla="*/ 5237 h 5237"/>
                    <a:gd name="connsiteX22" fmla="*/ 5224 w 6125"/>
                    <a:gd name="connsiteY22" fmla="*/ 294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25" h="5237">
                      <a:moveTo>
                        <a:pt x="5224" y="2944"/>
                      </a:moveTo>
                      <a:cubicBezTo>
                        <a:pt x="5171" y="2201"/>
                        <a:pt x="5131" y="1339"/>
                        <a:pt x="5131" y="689"/>
                      </a:cubicBezTo>
                      <a:lnTo>
                        <a:pt x="5105" y="689"/>
                      </a:lnTo>
                      <a:cubicBezTo>
                        <a:pt x="4906" y="1299"/>
                        <a:pt x="4654" y="1949"/>
                        <a:pt x="4349" y="2665"/>
                      </a:cubicBezTo>
                      <a:lnTo>
                        <a:pt x="3288" y="5198"/>
                      </a:lnTo>
                      <a:lnTo>
                        <a:pt x="2705" y="5198"/>
                      </a:lnTo>
                      <a:lnTo>
                        <a:pt x="1724" y="2705"/>
                      </a:lnTo>
                      <a:cubicBezTo>
                        <a:pt x="1445" y="1962"/>
                        <a:pt x="1207" y="1299"/>
                        <a:pt x="1021" y="676"/>
                      </a:cubicBezTo>
                      <a:lnTo>
                        <a:pt x="1008" y="676"/>
                      </a:lnTo>
                      <a:cubicBezTo>
                        <a:pt x="994" y="1326"/>
                        <a:pt x="955" y="2188"/>
                        <a:pt x="902" y="2983"/>
                      </a:cubicBezTo>
                      <a:lnTo>
                        <a:pt x="743" y="5237"/>
                      </a:lnTo>
                      <a:lnTo>
                        <a:pt x="0" y="5237"/>
                      </a:lnTo>
                      <a:lnTo>
                        <a:pt x="424" y="0"/>
                      </a:lnTo>
                      <a:lnTo>
                        <a:pt x="1405" y="0"/>
                      </a:lnTo>
                      <a:lnTo>
                        <a:pt x="2426" y="2546"/>
                      </a:lnTo>
                      <a:cubicBezTo>
                        <a:pt x="2678" y="3182"/>
                        <a:pt x="2877" y="3752"/>
                        <a:pt x="3023" y="4296"/>
                      </a:cubicBezTo>
                      <a:lnTo>
                        <a:pt x="3063" y="4296"/>
                      </a:lnTo>
                      <a:cubicBezTo>
                        <a:pt x="3195" y="3766"/>
                        <a:pt x="3421" y="3195"/>
                        <a:pt x="3686" y="2546"/>
                      </a:cubicBezTo>
                      <a:lnTo>
                        <a:pt x="4760" y="0"/>
                      </a:lnTo>
                      <a:lnTo>
                        <a:pt x="5755" y="0"/>
                      </a:lnTo>
                      <a:lnTo>
                        <a:pt x="6126" y="5237"/>
                      </a:lnTo>
                      <a:lnTo>
                        <a:pt x="5370" y="5237"/>
                      </a:lnTo>
                      <a:lnTo>
                        <a:pt x="5224" y="294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6" name="任意多边形: 形状 885">
                  <a:extLst>
                    <a:ext uri="{FF2B5EF4-FFF2-40B4-BE49-F238E27FC236}">
                      <a16:creationId xmlns:a16="http://schemas.microsoft.com/office/drawing/2014/main" id="{37458E53-2D31-0BCF-BAAD-6D5C1F03FB58}"/>
                    </a:ext>
                  </a:extLst>
                </p:cNvPr>
                <p:cNvSpPr/>
                <p:nvPr/>
              </p:nvSpPr>
              <p:spPr>
                <a:xfrm>
                  <a:off x="968807" y="909042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45 h 5409"/>
                    <a:gd name="connsiteX3" fmla="*/ 2785 w 5476"/>
                    <a:gd name="connsiteY3" fmla="*/ 0 h 5409"/>
                    <a:gd name="connsiteX4" fmla="*/ 5476 w 5476"/>
                    <a:gd name="connsiteY4" fmla="*/ 2652 h 5409"/>
                    <a:gd name="connsiteX5" fmla="*/ 822 w 5476"/>
                    <a:gd name="connsiteY5" fmla="*/ 2731 h 5409"/>
                    <a:gd name="connsiteX6" fmla="*/ 2731 w 5476"/>
                    <a:gd name="connsiteY6" fmla="*/ 4853 h 5409"/>
                    <a:gd name="connsiteX7" fmla="*/ 4654 w 5476"/>
                    <a:gd name="connsiteY7" fmla="*/ 2678 h 5409"/>
                    <a:gd name="connsiteX8" fmla="*/ 2731 w 5476"/>
                    <a:gd name="connsiteY8" fmla="*/ 544 h 5409"/>
                    <a:gd name="connsiteX9" fmla="*/ 822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17" y="5410"/>
                        <a:pt x="2692" y="5410"/>
                      </a:cubicBezTo>
                      <a:cubicBezTo>
                        <a:pt x="1114" y="5410"/>
                        <a:pt x="0" y="4336"/>
                        <a:pt x="0" y="2745"/>
                      </a:cubicBezTo>
                      <a:cubicBezTo>
                        <a:pt x="0" y="1087"/>
                        <a:pt x="1167" y="0"/>
                        <a:pt x="2785" y="0"/>
                      </a:cubicBezTo>
                      <a:cubicBezTo>
                        <a:pt x="4415" y="13"/>
                        <a:pt x="5476" y="1101"/>
                        <a:pt x="5476" y="2652"/>
                      </a:cubicBezTo>
                      <a:close/>
                      <a:moveTo>
                        <a:pt x="822" y="2731"/>
                      </a:moveTo>
                      <a:cubicBezTo>
                        <a:pt x="822" y="3845"/>
                        <a:pt x="1525" y="4853"/>
                        <a:pt x="2731" y="4853"/>
                      </a:cubicBezTo>
                      <a:cubicBezTo>
                        <a:pt x="3951" y="4853"/>
                        <a:pt x="4654" y="3859"/>
                        <a:pt x="4654" y="2678"/>
                      </a:cubicBezTo>
                      <a:cubicBezTo>
                        <a:pt x="4654" y="1631"/>
                        <a:pt x="4031" y="544"/>
                        <a:pt x="2731" y="544"/>
                      </a:cubicBezTo>
                      <a:cubicBezTo>
                        <a:pt x="1459" y="557"/>
                        <a:pt x="822" y="1591"/>
                        <a:pt x="822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7" name="任意多边形: 形状 886">
                  <a:extLst>
                    <a:ext uri="{FF2B5EF4-FFF2-40B4-BE49-F238E27FC236}">
                      <a16:creationId xmlns:a16="http://schemas.microsoft.com/office/drawing/2014/main" id="{8D36EAAA-D049-4EF8-E31C-412BB96476AD}"/>
                    </a:ext>
                  </a:extLst>
                </p:cNvPr>
                <p:cNvSpPr/>
                <p:nvPr/>
              </p:nvSpPr>
              <p:spPr>
                <a:xfrm>
                  <a:off x="975278" y="909095"/>
                  <a:ext cx="4919" cy="5317"/>
                </a:xfrm>
                <a:custGeom>
                  <a:avLst/>
                  <a:gdLst>
                    <a:gd name="connsiteX0" fmla="*/ 0 w 4919"/>
                    <a:gd name="connsiteY0" fmla="*/ 106 h 5317"/>
                    <a:gd name="connsiteX1" fmla="*/ 1644 w 4919"/>
                    <a:gd name="connsiteY1" fmla="*/ 0 h 5317"/>
                    <a:gd name="connsiteX2" fmla="*/ 4084 w 4919"/>
                    <a:gd name="connsiteY2" fmla="*/ 650 h 5317"/>
                    <a:gd name="connsiteX3" fmla="*/ 4919 w 4919"/>
                    <a:gd name="connsiteY3" fmla="*/ 2533 h 5317"/>
                    <a:gd name="connsiteX4" fmla="*/ 4057 w 4919"/>
                    <a:gd name="connsiteY4" fmla="*/ 4561 h 5317"/>
                    <a:gd name="connsiteX5" fmla="*/ 1405 w 4919"/>
                    <a:gd name="connsiteY5" fmla="*/ 5317 h 5317"/>
                    <a:gd name="connsiteX6" fmla="*/ 0 w 4919"/>
                    <a:gd name="connsiteY6" fmla="*/ 5251 h 5317"/>
                    <a:gd name="connsiteX7" fmla="*/ 0 w 4919"/>
                    <a:gd name="connsiteY7" fmla="*/ 106 h 5317"/>
                    <a:gd name="connsiteX8" fmla="*/ 782 w 4919"/>
                    <a:gd name="connsiteY8" fmla="*/ 4734 h 5317"/>
                    <a:gd name="connsiteX9" fmla="*/ 1565 w 4919"/>
                    <a:gd name="connsiteY9" fmla="*/ 4787 h 5317"/>
                    <a:gd name="connsiteX10" fmla="*/ 4110 w 4919"/>
                    <a:gd name="connsiteY10" fmla="*/ 2559 h 5317"/>
                    <a:gd name="connsiteX11" fmla="*/ 1684 w 4919"/>
                    <a:gd name="connsiteY11" fmla="*/ 530 h 5317"/>
                    <a:gd name="connsiteX12" fmla="*/ 782 w 4919"/>
                    <a:gd name="connsiteY12" fmla="*/ 597 h 5317"/>
                    <a:gd name="connsiteX13" fmla="*/ 782 w 4919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19" h="5317">
                      <a:moveTo>
                        <a:pt x="0" y="106"/>
                      </a:moveTo>
                      <a:cubicBezTo>
                        <a:pt x="477" y="40"/>
                        <a:pt x="1034" y="0"/>
                        <a:pt x="1644" y="0"/>
                      </a:cubicBezTo>
                      <a:cubicBezTo>
                        <a:pt x="2745" y="0"/>
                        <a:pt x="3540" y="225"/>
                        <a:pt x="4084" y="650"/>
                      </a:cubicBezTo>
                      <a:cubicBezTo>
                        <a:pt x="4614" y="1074"/>
                        <a:pt x="4919" y="1671"/>
                        <a:pt x="4919" y="2533"/>
                      </a:cubicBezTo>
                      <a:cubicBezTo>
                        <a:pt x="4919" y="3381"/>
                        <a:pt x="4614" y="4084"/>
                        <a:pt x="4057" y="4561"/>
                      </a:cubicBezTo>
                      <a:cubicBezTo>
                        <a:pt x="3500" y="5052"/>
                        <a:pt x="2572" y="5317"/>
                        <a:pt x="1405" y="5317"/>
                      </a:cubicBezTo>
                      <a:cubicBezTo>
                        <a:pt x="849" y="5317"/>
                        <a:pt x="398" y="5291"/>
                        <a:pt x="0" y="5251"/>
                      </a:cubicBezTo>
                      <a:lnTo>
                        <a:pt x="0" y="106"/>
                      </a:lnTo>
                      <a:close/>
                      <a:moveTo>
                        <a:pt x="782" y="4734"/>
                      </a:moveTo>
                      <a:cubicBezTo>
                        <a:pt x="968" y="4773"/>
                        <a:pt x="1260" y="4787"/>
                        <a:pt x="1565" y="4787"/>
                      </a:cubicBezTo>
                      <a:cubicBezTo>
                        <a:pt x="3222" y="4787"/>
                        <a:pt x="4110" y="3965"/>
                        <a:pt x="4110" y="2559"/>
                      </a:cubicBezTo>
                      <a:cubicBezTo>
                        <a:pt x="4124" y="1326"/>
                        <a:pt x="3328" y="530"/>
                        <a:pt x="1684" y="530"/>
                      </a:cubicBezTo>
                      <a:cubicBezTo>
                        <a:pt x="1273" y="530"/>
                        <a:pt x="981" y="570"/>
                        <a:pt x="782" y="597"/>
                      </a:cubicBezTo>
                      <a:lnTo>
                        <a:pt x="782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8" name="任意多边形: 形状 887">
                  <a:extLst>
                    <a:ext uri="{FF2B5EF4-FFF2-40B4-BE49-F238E27FC236}">
                      <a16:creationId xmlns:a16="http://schemas.microsoft.com/office/drawing/2014/main" id="{5D0BB39D-0437-68E6-87A8-16D27F33D185}"/>
                    </a:ext>
                  </a:extLst>
                </p:cNvPr>
                <p:cNvSpPr/>
                <p:nvPr/>
              </p:nvSpPr>
              <p:spPr>
                <a:xfrm>
                  <a:off x="980847" y="909042"/>
                  <a:ext cx="5489" cy="5409"/>
                </a:xfrm>
                <a:custGeom>
                  <a:avLst/>
                  <a:gdLst>
                    <a:gd name="connsiteX0" fmla="*/ 5489 w 5489"/>
                    <a:gd name="connsiteY0" fmla="*/ 2652 h 5409"/>
                    <a:gd name="connsiteX1" fmla="*/ 2692 w 5489"/>
                    <a:gd name="connsiteY1" fmla="*/ 5410 h 5409"/>
                    <a:gd name="connsiteX2" fmla="*/ 0 w 5489"/>
                    <a:gd name="connsiteY2" fmla="*/ 2745 h 5409"/>
                    <a:gd name="connsiteX3" fmla="*/ 2784 w 5489"/>
                    <a:gd name="connsiteY3" fmla="*/ 0 h 5409"/>
                    <a:gd name="connsiteX4" fmla="*/ 5489 w 5489"/>
                    <a:gd name="connsiteY4" fmla="*/ 2652 h 5409"/>
                    <a:gd name="connsiteX5" fmla="*/ 835 w 5489"/>
                    <a:gd name="connsiteY5" fmla="*/ 2731 h 5409"/>
                    <a:gd name="connsiteX6" fmla="*/ 2758 w 5489"/>
                    <a:gd name="connsiteY6" fmla="*/ 4853 h 5409"/>
                    <a:gd name="connsiteX7" fmla="*/ 4681 w 5489"/>
                    <a:gd name="connsiteY7" fmla="*/ 2678 h 5409"/>
                    <a:gd name="connsiteX8" fmla="*/ 2758 w 5489"/>
                    <a:gd name="connsiteY8" fmla="*/ 544 h 5409"/>
                    <a:gd name="connsiteX9" fmla="*/ 835 w 5489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89" h="5409">
                      <a:moveTo>
                        <a:pt x="5489" y="2652"/>
                      </a:moveTo>
                      <a:cubicBezTo>
                        <a:pt x="5489" y="4455"/>
                        <a:pt x="4230" y="5410"/>
                        <a:pt x="2692" y="5410"/>
                      </a:cubicBezTo>
                      <a:cubicBezTo>
                        <a:pt x="1114" y="5410"/>
                        <a:pt x="0" y="4336"/>
                        <a:pt x="0" y="2745"/>
                      </a:cubicBezTo>
                      <a:cubicBezTo>
                        <a:pt x="0" y="1087"/>
                        <a:pt x="1180" y="0"/>
                        <a:pt x="2784" y="0"/>
                      </a:cubicBezTo>
                      <a:cubicBezTo>
                        <a:pt x="4429" y="13"/>
                        <a:pt x="5489" y="1101"/>
                        <a:pt x="5489" y="2652"/>
                      </a:cubicBezTo>
                      <a:close/>
                      <a:moveTo>
                        <a:pt x="835" y="2731"/>
                      </a:moveTo>
                      <a:cubicBezTo>
                        <a:pt x="835" y="3845"/>
                        <a:pt x="1538" y="4853"/>
                        <a:pt x="2758" y="4853"/>
                      </a:cubicBezTo>
                      <a:cubicBezTo>
                        <a:pt x="3978" y="4853"/>
                        <a:pt x="4681" y="3859"/>
                        <a:pt x="4681" y="2678"/>
                      </a:cubicBezTo>
                      <a:cubicBezTo>
                        <a:pt x="4681" y="1631"/>
                        <a:pt x="4057" y="544"/>
                        <a:pt x="2758" y="544"/>
                      </a:cubicBezTo>
                      <a:cubicBezTo>
                        <a:pt x="1472" y="557"/>
                        <a:pt x="835" y="1591"/>
                        <a:pt x="835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89" name="任意多边形: 形状 888">
                  <a:extLst>
                    <a:ext uri="{FF2B5EF4-FFF2-40B4-BE49-F238E27FC236}">
                      <a16:creationId xmlns:a16="http://schemas.microsoft.com/office/drawing/2014/main" id="{0601F06A-21F2-EE11-B215-D4C9DFD37250}"/>
                    </a:ext>
                  </a:extLst>
                </p:cNvPr>
                <p:cNvSpPr/>
                <p:nvPr/>
              </p:nvSpPr>
              <p:spPr>
                <a:xfrm>
                  <a:off x="989664" y="909055"/>
                  <a:ext cx="4561" cy="5396"/>
                </a:xfrm>
                <a:custGeom>
                  <a:avLst/>
                  <a:gdLst>
                    <a:gd name="connsiteX0" fmla="*/ 4561 w 4561"/>
                    <a:gd name="connsiteY0" fmla="*/ 5145 h 5396"/>
                    <a:gd name="connsiteX1" fmla="*/ 2970 w 4561"/>
                    <a:gd name="connsiteY1" fmla="*/ 5397 h 5396"/>
                    <a:gd name="connsiteX2" fmla="*/ 0 w 4561"/>
                    <a:gd name="connsiteY2" fmla="*/ 2745 h 5396"/>
                    <a:gd name="connsiteX3" fmla="*/ 3129 w 4561"/>
                    <a:gd name="connsiteY3" fmla="*/ 0 h 5396"/>
                    <a:gd name="connsiteX4" fmla="*/ 4561 w 4561"/>
                    <a:gd name="connsiteY4" fmla="*/ 225 h 5396"/>
                    <a:gd name="connsiteX5" fmla="*/ 4362 w 4561"/>
                    <a:gd name="connsiteY5" fmla="*/ 782 h 5396"/>
                    <a:gd name="connsiteX6" fmla="*/ 3156 w 4561"/>
                    <a:gd name="connsiteY6" fmla="*/ 557 h 5396"/>
                    <a:gd name="connsiteX7" fmla="*/ 809 w 4561"/>
                    <a:gd name="connsiteY7" fmla="*/ 2718 h 5396"/>
                    <a:gd name="connsiteX8" fmla="*/ 3116 w 4561"/>
                    <a:gd name="connsiteY8" fmla="*/ 4840 h 5396"/>
                    <a:gd name="connsiteX9" fmla="*/ 4376 w 4561"/>
                    <a:gd name="connsiteY9" fmla="*/ 4614 h 5396"/>
                    <a:gd name="connsiteX10" fmla="*/ 4561 w 4561"/>
                    <a:gd name="connsiteY10" fmla="*/ 514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61" h="5396">
                      <a:moveTo>
                        <a:pt x="4561" y="5145"/>
                      </a:moveTo>
                      <a:cubicBezTo>
                        <a:pt x="4270" y="5264"/>
                        <a:pt x="3699" y="5397"/>
                        <a:pt x="2970" y="5397"/>
                      </a:cubicBezTo>
                      <a:cubicBezTo>
                        <a:pt x="1273" y="5397"/>
                        <a:pt x="0" y="4468"/>
                        <a:pt x="0" y="2745"/>
                      </a:cubicBezTo>
                      <a:cubicBezTo>
                        <a:pt x="0" y="1114"/>
                        <a:pt x="1273" y="0"/>
                        <a:pt x="3129" y="0"/>
                      </a:cubicBezTo>
                      <a:cubicBezTo>
                        <a:pt x="3872" y="0"/>
                        <a:pt x="4349" y="133"/>
                        <a:pt x="4561" y="225"/>
                      </a:cubicBezTo>
                      <a:lnTo>
                        <a:pt x="4362" y="782"/>
                      </a:lnTo>
                      <a:cubicBezTo>
                        <a:pt x="4071" y="650"/>
                        <a:pt x="3646" y="557"/>
                        <a:pt x="3156" y="557"/>
                      </a:cubicBezTo>
                      <a:cubicBezTo>
                        <a:pt x="1750" y="557"/>
                        <a:pt x="809" y="1352"/>
                        <a:pt x="809" y="2718"/>
                      </a:cubicBezTo>
                      <a:cubicBezTo>
                        <a:pt x="809" y="4004"/>
                        <a:pt x="1644" y="4840"/>
                        <a:pt x="3116" y="4840"/>
                      </a:cubicBezTo>
                      <a:cubicBezTo>
                        <a:pt x="3593" y="4840"/>
                        <a:pt x="4057" y="4747"/>
                        <a:pt x="4376" y="4614"/>
                      </a:cubicBezTo>
                      <a:lnTo>
                        <a:pt x="4561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0" name="任意多边形: 形状 889">
                  <a:extLst>
                    <a:ext uri="{FF2B5EF4-FFF2-40B4-BE49-F238E27FC236}">
                      <a16:creationId xmlns:a16="http://schemas.microsoft.com/office/drawing/2014/main" id="{EAAEB2D1-A372-57C2-ACE4-B3DB3D8C06C0}"/>
                    </a:ext>
                  </a:extLst>
                </p:cNvPr>
                <p:cNvSpPr/>
                <p:nvPr/>
              </p:nvSpPr>
              <p:spPr>
                <a:xfrm>
                  <a:off x="994650" y="909042"/>
                  <a:ext cx="5476" cy="5409"/>
                </a:xfrm>
                <a:custGeom>
                  <a:avLst/>
                  <a:gdLst>
                    <a:gd name="connsiteX0" fmla="*/ 5476 w 5476"/>
                    <a:gd name="connsiteY0" fmla="*/ 2652 h 5409"/>
                    <a:gd name="connsiteX1" fmla="*/ 2692 w 5476"/>
                    <a:gd name="connsiteY1" fmla="*/ 5410 h 5409"/>
                    <a:gd name="connsiteX2" fmla="*/ 0 w 5476"/>
                    <a:gd name="connsiteY2" fmla="*/ 2745 h 5409"/>
                    <a:gd name="connsiteX3" fmla="*/ 2771 w 5476"/>
                    <a:gd name="connsiteY3" fmla="*/ 0 h 5409"/>
                    <a:gd name="connsiteX4" fmla="*/ 5476 w 5476"/>
                    <a:gd name="connsiteY4" fmla="*/ 2652 h 5409"/>
                    <a:gd name="connsiteX5" fmla="*/ 809 w 5476"/>
                    <a:gd name="connsiteY5" fmla="*/ 2731 h 5409"/>
                    <a:gd name="connsiteX6" fmla="*/ 2718 w 5476"/>
                    <a:gd name="connsiteY6" fmla="*/ 4853 h 5409"/>
                    <a:gd name="connsiteX7" fmla="*/ 4641 w 5476"/>
                    <a:gd name="connsiteY7" fmla="*/ 2678 h 5409"/>
                    <a:gd name="connsiteX8" fmla="*/ 2731 w 5476"/>
                    <a:gd name="connsiteY8" fmla="*/ 544 h 5409"/>
                    <a:gd name="connsiteX9" fmla="*/ 809 w 5476"/>
                    <a:gd name="connsiteY9" fmla="*/ 2731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76" h="5409">
                      <a:moveTo>
                        <a:pt x="5476" y="2652"/>
                      </a:moveTo>
                      <a:cubicBezTo>
                        <a:pt x="5476" y="4455"/>
                        <a:pt x="4217" y="5410"/>
                        <a:pt x="2692" y="5410"/>
                      </a:cubicBezTo>
                      <a:cubicBezTo>
                        <a:pt x="1114" y="5410"/>
                        <a:pt x="0" y="4336"/>
                        <a:pt x="0" y="2745"/>
                      </a:cubicBezTo>
                      <a:cubicBezTo>
                        <a:pt x="0" y="1087"/>
                        <a:pt x="1180" y="0"/>
                        <a:pt x="2771" y="0"/>
                      </a:cubicBezTo>
                      <a:cubicBezTo>
                        <a:pt x="4415" y="13"/>
                        <a:pt x="5476" y="1101"/>
                        <a:pt x="5476" y="2652"/>
                      </a:cubicBezTo>
                      <a:close/>
                      <a:moveTo>
                        <a:pt x="809" y="2731"/>
                      </a:moveTo>
                      <a:cubicBezTo>
                        <a:pt x="809" y="3845"/>
                        <a:pt x="1498" y="4853"/>
                        <a:pt x="2718" y="4853"/>
                      </a:cubicBezTo>
                      <a:cubicBezTo>
                        <a:pt x="3951" y="4853"/>
                        <a:pt x="4641" y="3859"/>
                        <a:pt x="4641" y="2678"/>
                      </a:cubicBezTo>
                      <a:cubicBezTo>
                        <a:pt x="4641" y="1631"/>
                        <a:pt x="4031" y="544"/>
                        <a:pt x="2731" y="544"/>
                      </a:cubicBezTo>
                      <a:cubicBezTo>
                        <a:pt x="1472" y="557"/>
                        <a:pt x="809" y="1591"/>
                        <a:pt x="809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1" name="任意多边形: 形状 890">
                  <a:extLst>
                    <a:ext uri="{FF2B5EF4-FFF2-40B4-BE49-F238E27FC236}">
                      <a16:creationId xmlns:a16="http://schemas.microsoft.com/office/drawing/2014/main" id="{E0528EAA-63A5-25BE-8B5B-8D43794E41BA}"/>
                    </a:ext>
                  </a:extLst>
                </p:cNvPr>
                <p:cNvSpPr/>
                <p:nvPr/>
              </p:nvSpPr>
              <p:spPr>
                <a:xfrm>
                  <a:off x="1001120" y="909135"/>
                  <a:ext cx="4508" cy="5250"/>
                </a:xfrm>
                <a:custGeom>
                  <a:avLst/>
                  <a:gdLst>
                    <a:gd name="connsiteX0" fmla="*/ 0 w 4508"/>
                    <a:gd name="connsiteY0" fmla="*/ 5237 h 5250"/>
                    <a:gd name="connsiteX1" fmla="*/ 0 w 4508"/>
                    <a:gd name="connsiteY1" fmla="*/ 0 h 5250"/>
                    <a:gd name="connsiteX2" fmla="*/ 849 w 4508"/>
                    <a:gd name="connsiteY2" fmla="*/ 0 h 5250"/>
                    <a:gd name="connsiteX3" fmla="*/ 2771 w 4508"/>
                    <a:gd name="connsiteY3" fmla="*/ 2652 h 5250"/>
                    <a:gd name="connsiteX4" fmla="*/ 3845 w 4508"/>
                    <a:gd name="connsiteY4" fmla="*/ 4362 h 5250"/>
                    <a:gd name="connsiteX5" fmla="*/ 3872 w 4508"/>
                    <a:gd name="connsiteY5" fmla="*/ 4362 h 5250"/>
                    <a:gd name="connsiteX6" fmla="*/ 3779 w 4508"/>
                    <a:gd name="connsiteY6" fmla="*/ 2201 h 5250"/>
                    <a:gd name="connsiteX7" fmla="*/ 3779 w 4508"/>
                    <a:gd name="connsiteY7" fmla="*/ 13 h 5250"/>
                    <a:gd name="connsiteX8" fmla="*/ 4508 w 4508"/>
                    <a:gd name="connsiteY8" fmla="*/ 13 h 5250"/>
                    <a:gd name="connsiteX9" fmla="*/ 4508 w 4508"/>
                    <a:gd name="connsiteY9" fmla="*/ 5251 h 5250"/>
                    <a:gd name="connsiteX10" fmla="*/ 3726 w 4508"/>
                    <a:gd name="connsiteY10" fmla="*/ 5251 h 5250"/>
                    <a:gd name="connsiteX11" fmla="*/ 1817 w 4508"/>
                    <a:gd name="connsiteY11" fmla="*/ 2586 h 5250"/>
                    <a:gd name="connsiteX12" fmla="*/ 703 w 4508"/>
                    <a:gd name="connsiteY12" fmla="*/ 849 h 5250"/>
                    <a:gd name="connsiteX13" fmla="*/ 676 w 4508"/>
                    <a:gd name="connsiteY13" fmla="*/ 849 h 5250"/>
                    <a:gd name="connsiteX14" fmla="*/ 743 w 4508"/>
                    <a:gd name="connsiteY14" fmla="*/ 3010 h 5250"/>
                    <a:gd name="connsiteX15" fmla="*/ 743 w 4508"/>
                    <a:gd name="connsiteY15" fmla="*/ 5251 h 5250"/>
                    <a:gd name="connsiteX16" fmla="*/ 0 w 4508"/>
                    <a:gd name="connsiteY16" fmla="*/ 5251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508" h="5250">
                      <a:moveTo>
                        <a:pt x="0" y="5237"/>
                      </a:moveTo>
                      <a:lnTo>
                        <a:pt x="0" y="0"/>
                      </a:lnTo>
                      <a:lnTo>
                        <a:pt x="849" y="0"/>
                      </a:lnTo>
                      <a:lnTo>
                        <a:pt x="2771" y="2652"/>
                      </a:lnTo>
                      <a:cubicBezTo>
                        <a:pt x="3209" y="3275"/>
                        <a:pt x="3554" y="3819"/>
                        <a:pt x="3845" y="4362"/>
                      </a:cubicBezTo>
                      <a:lnTo>
                        <a:pt x="3872" y="4362"/>
                      </a:lnTo>
                      <a:cubicBezTo>
                        <a:pt x="3792" y="3660"/>
                        <a:pt x="3779" y="3010"/>
                        <a:pt x="3779" y="2201"/>
                      </a:cubicBezTo>
                      <a:lnTo>
                        <a:pt x="3779" y="13"/>
                      </a:lnTo>
                      <a:lnTo>
                        <a:pt x="4508" y="13"/>
                      </a:lnTo>
                      <a:lnTo>
                        <a:pt x="4508" y="5251"/>
                      </a:lnTo>
                      <a:lnTo>
                        <a:pt x="3726" y="5251"/>
                      </a:lnTo>
                      <a:lnTo>
                        <a:pt x="1817" y="2586"/>
                      </a:lnTo>
                      <a:cubicBezTo>
                        <a:pt x="1392" y="2015"/>
                        <a:pt x="994" y="1419"/>
                        <a:pt x="703" y="849"/>
                      </a:cubicBezTo>
                      <a:lnTo>
                        <a:pt x="676" y="849"/>
                      </a:lnTo>
                      <a:cubicBezTo>
                        <a:pt x="716" y="1512"/>
                        <a:pt x="743" y="2148"/>
                        <a:pt x="743" y="3010"/>
                      </a:cubicBezTo>
                      <a:lnTo>
                        <a:pt x="743" y="5251"/>
                      </a:lnTo>
                      <a:lnTo>
                        <a:pt x="0" y="525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2" name="任意多边形: 形状 891">
                  <a:extLst>
                    <a:ext uri="{FF2B5EF4-FFF2-40B4-BE49-F238E27FC236}">
                      <a16:creationId xmlns:a16="http://schemas.microsoft.com/office/drawing/2014/main" id="{E2A2DC2B-5DFF-8B74-E444-AF48AA6C145D}"/>
                    </a:ext>
                  </a:extLst>
                </p:cNvPr>
                <p:cNvSpPr/>
                <p:nvPr/>
              </p:nvSpPr>
              <p:spPr>
                <a:xfrm>
                  <a:off x="1006676" y="909042"/>
                  <a:ext cx="3633" cy="5409"/>
                </a:xfrm>
                <a:custGeom>
                  <a:avLst/>
                  <a:gdLst>
                    <a:gd name="connsiteX0" fmla="*/ 199 w 3633"/>
                    <a:gd name="connsiteY0" fmla="*/ 4495 h 5409"/>
                    <a:gd name="connsiteX1" fmla="*/ 1591 w 3633"/>
                    <a:gd name="connsiteY1" fmla="*/ 4840 h 5409"/>
                    <a:gd name="connsiteX2" fmla="*/ 2837 w 3633"/>
                    <a:gd name="connsiteY2" fmla="*/ 3938 h 5409"/>
                    <a:gd name="connsiteX3" fmla="*/ 1724 w 3633"/>
                    <a:gd name="connsiteY3" fmla="*/ 2904 h 5409"/>
                    <a:gd name="connsiteX4" fmla="*/ 133 w 3633"/>
                    <a:gd name="connsiteY4" fmla="*/ 1419 h 5409"/>
                    <a:gd name="connsiteX5" fmla="*/ 2068 w 3633"/>
                    <a:gd name="connsiteY5" fmla="*/ 0 h 5409"/>
                    <a:gd name="connsiteX6" fmla="*/ 3408 w 3633"/>
                    <a:gd name="connsiteY6" fmla="*/ 252 h 5409"/>
                    <a:gd name="connsiteX7" fmla="*/ 3182 w 3633"/>
                    <a:gd name="connsiteY7" fmla="*/ 809 h 5409"/>
                    <a:gd name="connsiteX8" fmla="*/ 2055 w 3633"/>
                    <a:gd name="connsiteY8" fmla="*/ 557 h 5409"/>
                    <a:gd name="connsiteX9" fmla="*/ 915 w 3633"/>
                    <a:gd name="connsiteY9" fmla="*/ 1352 h 5409"/>
                    <a:gd name="connsiteX10" fmla="*/ 2108 w 3633"/>
                    <a:gd name="connsiteY10" fmla="*/ 2360 h 5409"/>
                    <a:gd name="connsiteX11" fmla="*/ 3633 w 3633"/>
                    <a:gd name="connsiteY11" fmla="*/ 3898 h 5409"/>
                    <a:gd name="connsiteX12" fmla="*/ 1525 w 3633"/>
                    <a:gd name="connsiteY12" fmla="*/ 5410 h 5409"/>
                    <a:gd name="connsiteX13" fmla="*/ 0 w 3633"/>
                    <a:gd name="connsiteY13" fmla="*/ 5078 h 5409"/>
                    <a:gd name="connsiteX14" fmla="*/ 199 w 3633"/>
                    <a:gd name="connsiteY14" fmla="*/ 4495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33" h="5409">
                      <a:moveTo>
                        <a:pt x="199" y="4495"/>
                      </a:moveTo>
                      <a:cubicBezTo>
                        <a:pt x="544" y="4694"/>
                        <a:pt x="1047" y="4840"/>
                        <a:pt x="1591" y="4840"/>
                      </a:cubicBezTo>
                      <a:cubicBezTo>
                        <a:pt x="2387" y="4840"/>
                        <a:pt x="2837" y="4482"/>
                        <a:pt x="2837" y="3938"/>
                      </a:cubicBezTo>
                      <a:cubicBezTo>
                        <a:pt x="2837" y="3447"/>
                        <a:pt x="2519" y="3182"/>
                        <a:pt x="1724" y="2904"/>
                      </a:cubicBezTo>
                      <a:cubicBezTo>
                        <a:pt x="743" y="2599"/>
                        <a:pt x="133" y="2148"/>
                        <a:pt x="133" y="1419"/>
                      </a:cubicBezTo>
                      <a:cubicBezTo>
                        <a:pt x="133" y="610"/>
                        <a:pt x="915" y="0"/>
                        <a:pt x="2068" y="0"/>
                      </a:cubicBezTo>
                      <a:cubicBezTo>
                        <a:pt x="2692" y="0"/>
                        <a:pt x="3142" y="119"/>
                        <a:pt x="3408" y="252"/>
                      </a:cubicBezTo>
                      <a:lnTo>
                        <a:pt x="3182" y="809"/>
                      </a:lnTo>
                      <a:cubicBezTo>
                        <a:pt x="2997" y="729"/>
                        <a:pt x="2599" y="557"/>
                        <a:pt x="2055" y="557"/>
                      </a:cubicBezTo>
                      <a:cubicBezTo>
                        <a:pt x="1233" y="557"/>
                        <a:pt x="915" y="981"/>
                        <a:pt x="915" y="1352"/>
                      </a:cubicBezTo>
                      <a:cubicBezTo>
                        <a:pt x="915" y="1843"/>
                        <a:pt x="1273" y="2082"/>
                        <a:pt x="2108" y="2360"/>
                      </a:cubicBezTo>
                      <a:cubicBezTo>
                        <a:pt x="3129" y="2692"/>
                        <a:pt x="3633" y="3129"/>
                        <a:pt x="3633" y="3898"/>
                      </a:cubicBezTo>
                      <a:cubicBezTo>
                        <a:pt x="3633" y="4707"/>
                        <a:pt x="2944" y="5410"/>
                        <a:pt x="1525" y="5410"/>
                      </a:cubicBezTo>
                      <a:cubicBezTo>
                        <a:pt x="955" y="5410"/>
                        <a:pt x="318" y="5251"/>
                        <a:pt x="0" y="5078"/>
                      </a:cubicBezTo>
                      <a:lnTo>
                        <a:pt x="199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3" name="任意多边形: 形状 892">
                  <a:extLst>
                    <a:ext uri="{FF2B5EF4-FFF2-40B4-BE49-F238E27FC236}">
                      <a16:creationId xmlns:a16="http://schemas.microsoft.com/office/drawing/2014/main" id="{C9FCD0A9-66C7-3A1E-A3A5-3DB9196084E1}"/>
                    </a:ext>
                  </a:extLst>
                </p:cNvPr>
                <p:cNvSpPr/>
                <p:nvPr/>
              </p:nvSpPr>
              <p:spPr>
                <a:xfrm>
                  <a:off x="1011343" y="909135"/>
                  <a:ext cx="3381" cy="5237"/>
                </a:xfrm>
                <a:custGeom>
                  <a:avLst/>
                  <a:gdLst>
                    <a:gd name="connsiteX0" fmla="*/ 3116 w 3381"/>
                    <a:gd name="connsiteY0" fmla="*/ 2784 h 5237"/>
                    <a:gd name="connsiteX1" fmla="*/ 782 w 3381"/>
                    <a:gd name="connsiteY1" fmla="*/ 2784 h 5237"/>
                    <a:gd name="connsiteX2" fmla="*/ 782 w 3381"/>
                    <a:gd name="connsiteY2" fmla="*/ 4681 h 5237"/>
                    <a:gd name="connsiteX3" fmla="*/ 3381 w 3381"/>
                    <a:gd name="connsiteY3" fmla="*/ 4681 h 5237"/>
                    <a:gd name="connsiteX4" fmla="*/ 3381 w 3381"/>
                    <a:gd name="connsiteY4" fmla="*/ 5237 h 5237"/>
                    <a:gd name="connsiteX5" fmla="*/ 0 w 3381"/>
                    <a:gd name="connsiteY5" fmla="*/ 5237 h 5237"/>
                    <a:gd name="connsiteX6" fmla="*/ 0 w 3381"/>
                    <a:gd name="connsiteY6" fmla="*/ 0 h 5237"/>
                    <a:gd name="connsiteX7" fmla="*/ 3249 w 3381"/>
                    <a:gd name="connsiteY7" fmla="*/ 0 h 5237"/>
                    <a:gd name="connsiteX8" fmla="*/ 3249 w 3381"/>
                    <a:gd name="connsiteY8" fmla="*/ 570 h 5237"/>
                    <a:gd name="connsiteX9" fmla="*/ 769 w 3381"/>
                    <a:gd name="connsiteY9" fmla="*/ 570 h 5237"/>
                    <a:gd name="connsiteX10" fmla="*/ 769 w 3381"/>
                    <a:gd name="connsiteY10" fmla="*/ 2214 h 5237"/>
                    <a:gd name="connsiteX11" fmla="*/ 3103 w 3381"/>
                    <a:gd name="connsiteY11" fmla="*/ 2214 h 5237"/>
                    <a:gd name="connsiteX12" fmla="*/ 3103 w 3381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81" h="5237">
                      <a:moveTo>
                        <a:pt x="3116" y="2784"/>
                      </a:moveTo>
                      <a:lnTo>
                        <a:pt x="782" y="2784"/>
                      </a:lnTo>
                      <a:lnTo>
                        <a:pt x="782" y="4681"/>
                      </a:lnTo>
                      <a:lnTo>
                        <a:pt x="3381" y="4681"/>
                      </a:lnTo>
                      <a:lnTo>
                        <a:pt x="3381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3249" y="0"/>
                      </a:lnTo>
                      <a:lnTo>
                        <a:pt x="3249" y="570"/>
                      </a:lnTo>
                      <a:lnTo>
                        <a:pt x="769" y="570"/>
                      </a:lnTo>
                      <a:lnTo>
                        <a:pt x="769" y="2214"/>
                      </a:lnTo>
                      <a:lnTo>
                        <a:pt x="3103" y="2214"/>
                      </a:lnTo>
                      <a:lnTo>
                        <a:pt x="310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4" name="任意多边形: 形状 893">
                  <a:extLst>
                    <a:ext uri="{FF2B5EF4-FFF2-40B4-BE49-F238E27FC236}">
                      <a16:creationId xmlns:a16="http://schemas.microsoft.com/office/drawing/2014/main" id="{B87EDA6F-CDFF-F363-95FA-8EA609B076E6}"/>
                    </a:ext>
                  </a:extLst>
                </p:cNvPr>
                <p:cNvSpPr/>
                <p:nvPr/>
              </p:nvSpPr>
              <p:spPr>
                <a:xfrm>
                  <a:off x="1015387" y="909042"/>
                  <a:ext cx="5515" cy="6086"/>
                </a:xfrm>
                <a:custGeom>
                  <a:avLst/>
                  <a:gdLst>
                    <a:gd name="connsiteX0" fmla="*/ 5304 w 5515"/>
                    <a:gd name="connsiteY0" fmla="*/ 6086 h 6086"/>
                    <a:gd name="connsiteX1" fmla="*/ 3010 w 5515"/>
                    <a:gd name="connsiteY1" fmla="*/ 5489 h 6086"/>
                    <a:gd name="connsiteX2" fmla="*/ 2639 w 5515"/>
                    <a:gd name="connsiteY2" fmla="*/ 5410 h 6086"/>
                    <a:gd name="connsiteX3" fmla="*/ 0 w 5515"/>
                    <a:gd name="connsiteY3" fmla="*/ 2758 h 6086"/>
                    <a:gd name="connsiteX4" fmla="*/ 2784 w 5515"/>
                    <a:gd name="connsiteY4" fmla="*/ 0 h 6086"/>
                    <a:gd name="connsiteX5" fmla="*/ 5476 w 5515"/>
                    <a:gd name="connsiteY5" fmla="*/ 2639 h 6086"/>
                    <a:gd name="connsiteX6" fmla="*/ 3766 w 5515"/>
                    <a:gd name="connsiteY6" fmla="*/ 5158 h 6086"/>
                    <a:gd name="connsiteX7" fmla="*/ 3766 w 5515"/>
                    <a:gd name="connsiteY7" fmla="*/ 5184 h 6086"/>
                    <a:gd name="connsiteX8" fmla="*/ 5516 w 5515"/>
                    <a:gd name="connsiteY8" fmla="*/ 5516 h 6086"/>
                    <a:gd name="connsiteX9" fmla="*/ 5304 w 5515"/>
                    <a:gd name="connsiteY9" fmla="*/ 6086 h 6086"/>
                    <a:gd name="connsiteX10" fmla="*/ 4654 w 5515"/>
                    <a:gd name="connsiteY10" fmla="*/ 2692 h 6086"/>
                    <a:gd name="connsiteX11" fmla="*/ 2758 w 5515"/>
                    <a:gd name="connsiteY11" fmla="*/ 557 h 6086"/>
                    <a:gd name="connsiteX12" fmla="*/ 822 w 5515"/>
                    <a:gd name="connsiteY12" fmla="*/ 2745 h 6086"/>
                    <a:gd name="connsiteX13" fmla="*/ 2731 w 5515"/>
                    <a:gd name="connsiteY13" fmla="*/ 4866 h 6086"/>
                    <a:gd name="connsiteX14" fmla="*/ 4654 w 5515"/>
                    <a:gd name="connsiteY14" fmla="*/ 2692 h 6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515" h="6086">
                      <a:moveTo>
                        <a:pt x="5304" y="6086"/>
                      </a:moveTo>
                      <a:cubicBezTo>
                        <a:pt x="4482" y="5900"/>
                        <a:pt x="3699" y="5702"/>
                        <a:pt x="3010" y="5489"/>
                      </a:cubicBezTo>
                      <a:cubicBezTo>
                        <a:pt x="2877" y="5436"/>
                        <a:pt x="2758" y="5410"/>
                        <a:pt x="2639" y="5410"/>
                      </a:cubicBezTo>
                      <a:cubicBezTo>
                        <a:pt x="1220" y="5357"/>
                        <a:pt x="0" y="4442"/>
                        <a:pt x="0" y="2758"/>
                      </a:cubicBezTo>
                      <a:cubicBezTo>
                        <a:pt x="0" y="1087"/>
                        <a:pt x="1167" y="0"/>
                        <a:pt x="2784" y="0"/>
                      </a:cubicBezTo>
                      <a:cubicBezTo>
                        <a:pt x="4415" y="0"/>
                        <a:pt x="5476" y="1101"/>
                        <a:pt x="5476" y="2639"/>
                      </a:cubicBezTo>
                      <a:cubicBezTo>
                        <a:pt x="5476" y="3991"/>
                        <a:pt x="4760" y="4853"/>
                        <a:pt x="3766" y="5158"/>
                      </a:cubicBezTo>
                      <a:lnTo>
                        <a:pt x="3766" y="5184"/>
                      </a:lnTo>
                      <a:cubicBezTo>
                        <a:pt x="4349" y="5317"/>
                        <a:pt x="4999" y="5436"/>
                        <a:pt x="5516" y="5516"/>
                      </a:cubicBezTo>
                      <a:lnTo>
                        <a:pt x="5304" y="6086"/>
                      </a:lnTo>
                      <a:close/>
                      <a:moveTo>
                        <a:pt x="4654" y="2692"/>
                      </a:moveTo>
                      <a:cubicBezTo>
                        <a:pt x="4654" y="1631"/>
                        <a:pt x="4031" y="557"/>
                        <a:pt x="2758" y="557"/>
                      </a:cubicBezTo>
                      <a:cubicBezTo>
                        <a:pt x="1445" y="557"/>
                        <a:pt x="809" y="1618"/>
                        <a:pt x="822" y="2745"/>
                      </a:cubicBezTo>
                      <a:cubicBezTo>
                        <a:pt x="809" y="3859"/>
                        <a:pt x="1512" y="4866"/>
                        <a:pt x="2731" y="4866"/>
                      </a:cubicBezTo>
                      <a:cubicBezTo>
                        <a:pt x="3965" y="4853"/>
                        <a:pt x="4654" y="3885"/>
                        <a:pt x="4654" y="2692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5" name="任意多边形: 形状 894">
                  <a:extLst>
                    <a:ext uri="{FF2B5EF4-FFF2-40B4-BE49-F238E27FC236}">
                      <a16:creationId xmlns:a16="http://schemas.microsoft.com/office/drawing/2014/main" id="{5109FBF1-B0A3-D027-6E3E-4A8C94760D6A}"/>
                    </a:ext>
                  </a:extLst>
                </p:cNvPr>
                <p:cNvSpPr/>
                <p:nvPr/>
              </p:nvSpPr>
              <p:spPr>
                <a:xfrm>
                  <a:off x="1021858" y="909135"/>
                  <a:ext cx="4415" cy="5317"/>
                </a:xfrm>
                <a:custGeom>
                  <a:avLst/>
                  <a:gdLst>
                    <a:gd name="connsiteX0" fmla="*/ 782 w 4415"/>
                    <a:gd name="connsiteY0" fmla="*/ 0 h 5317"/>
                    <a:gd name="connsiteX1" fmla="*/ 782 w 4415"/>
                    <a:gd name="connsiteY1" fmla="*/ 3103 h 5317"/>
                    <a:gd name="connsiteX2" fmla="*/ 2175 w 4415"/>
                    <a:gd name="connsiteY2" fmla="*/ 4760 h 5317"/>
                    <a:gd name="connsiteX3" fmla="*/ 3633 w 4415"/>
                    <a:gd name="connsiteY3" fmla="*/ 3103 h 5317"/>
                    <a:gd name="connsiteX4" fmla="*/ 3633 w 4415"/>
                    <a:gd name="connsiteY4" fmla="*/ 0 h 5317"/>
                    <a:gd name="connsiteX5" fmla="*/ 4415 w 4415"/>
                    <a:gd name="connsiteY5" fmla="*/ 0 h 5317"/>
                    <a:gd name="connsiteX6" fmla="*/ 4415 w 4415"/>
                    <a:gd name="connsiteY6" fmla="*/ 3050 h 5317"/>
                    <a:gd name="connsiteX7" fmla="*/ 2148 w 4415"/>
                    <a:gd name="connsiteY7" fmla="*/ 5317 h 5317"/>
                    <a:gd name="connsiteX8" fmla="*/ 0 w 4415"/>
                    <a:gd name="connsiteY8" fmla="*/ 3076 h 5317"/>
                    <a:gd name="connsiteX9" fmla="*/ 0 w 4415"/>
                    <a:gd name="connsiteY9" fmla="*/ 0 h 5317"/>
                    <a:gd name="connsiteX10" fmla="*/ 782 w 4415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15" h="5317">
                      <a:moveTo>
                        <a:pt x="782" y="0"/>
                      </a:moveTo>
                      <a:lnTo>
                        <a:pt x="782" y="3103"/>
                      </a:lnTo>
                      <a:cubicBezTo>
                        <a:pt x="782" y="4270"/>
                        <a:pt x="1366" y="4760"/>
                        <a:pt x="2175" y="4760"/>
                      </a:cubicBezTo>
                      <a:cubicBezTo>
                        <a:pt x="3063" y="4760"/>
                        <a:pt x="3633" y="4243"/>
                        <a:pt x="3633" y="3103"/>
                      </a:cubicBezTo>
                      <a:lnTo>
                        <a:pt x="3633" y="0"/>
                      </a:lnTo>
                      <a:lnTo>
                        <a:pt x="4415" y="0"/>
                      </a:lnTo>
                      <a:lnTo>
                        <a:pt x="4415" y="3050"/>
                      </a:lnTo>
                      <a:cubicBezTo>
                        <a:pt x="4415" y="4667"/>
                        <a:pt x="3447" y="5317"/>
                        <a:pt x="2148" y="5317"/>
                      </a:cubicBezTo>
                      <a:cubicBezTo>
                        <a:pt x="915" y="5317"/>
                        <a:pt x="0" y="4694"/>
                        <a:pt x="0" y="3076"/>
                      </a:cubicBezTo>
                      <a:lnTo>
                        <a:pt x="0" y="0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6" name="任意多边形: 形状 895">
                  <a:extLst>
                    <a:ext uri="{FF2B5EF4-FFF2-40B4-BE49-F238E27FC236}">
                      <a16:creationId xmlns:a16="http://schemas.microsoft.com/office/drawing/2014/main" id="{BFDCA38B-CA59-844D-45C1-16EEEB9C6B2B}"/>
                    </a:ext>
                  </a:extLst>
                </p:cNvPr>
                <p:cNvSpPr/>
                <p:nvPr/>
              </p:nvSpPr>
              <p:spPr>
                <a:xfrm>
                  <a:off x="1026870" y="909135"/>
                  <a:ext cx="5025" cy="5237"/>
                </a:xfrm>
                <a:custGeom>
                  <a:avLst/>
                  <a:gdLst>
                    <a:gd name="connsiteX0" fmla="*/ 1419 w 5025"/>
                    <a:gd name="connsiteY0" fmla="*/ 3593 h 5237"/>
                    <a:gd name="connsiteX1" fmla="*/ 796 w 5025"/>
                    <a:gd name="connsiteY1" fmla="*/ 5237 h 5237"/>
                    <a:gd name="connsiteX2" fmla="*/ 0 w 5025"/>
                    <a:gd name="connsiteY2" fmla="*/ 5237 h 5237"/>
                    <a:gd name="connsiteX3" fmla="*/ 2029 w 5025"/>
                    <a:gd name="connsiteY3" fmla="*/ 0 h 5237"/>
                    <a:gd name="connsiteX4" fmla="*/ 2970 w 5025"/>
                    <a:gd name="connsiteY4" fmla="*/ 0 h 5237"/>
                    <a:gd name="connsiteX5" fmla="*/ 5025 w 5025"/>
                    <a:gd name="connsiteY5" fmla="*/ 5237 h 5237"/>
                    <a:gd name="connsiteX6" fmla="*/ 4190 w 5025"/>
                    <a:gd name="connsiteY6" fmla="*/ 5237 h 5237"/>
                    <a:gd name="connsiteX7" fmla="*/ 3554 w 5025"/>
                    <a:gd name="connsiteY7" fmla="*/ 3593 h 5237"/>
                    <a:gd name="connsiteX8" fmla="*/ 1419 w 5025"/>
                    <a:gd name="connsiteY8" fmla="*/ 3593 h 5237"/>
                    <a:gd name="connsiteX9" fmla="*/ 3381 w 5025"/>
                    <a:gd name="connsiteY9" fmla="*/ 3063 h 5237"/>
                    <a:gd name="connsiteX10" fmla="*/ 2798 w 5025"/>
                    <a:gd name="connsiteY10" fmla="*/ 1551 h 5237"/>
                    <a:gd name="connsiteX11" fmla="*/ 2493 w 5025"/>
                    <a:gd name="connsiteY11" fmla="*/ 610 h 5237"/>
                    <a:gd name="connsiteX12" fmla="*/ 2466 w 5025"/>
                    <a:gd name="connsiteY12" fmla="*/ 610 h 5237"/>
                    <a:gd name="connsiteX13" fmla="*/ 2175 w 5025"/>
                    <a:gd name="connsiteY13" fmla="*/ 1551 h 5237"/>
                    <a:gd name="connsiteX14" fmla="*/ 1578 w 5025"/>
                    <a:gd name="connsiteY14" fmla="*/ 3063 h 5237"/>
                    <a:gd name="connsiteX15" fmla="*/ 3381 w 5025"/>
                    <a:gd name="connsiteY15" fmla="*/ 3063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" h="5237">
                      <a:moveTo>
                        <a:pt x="1419" y="3593"/>
                      </a:moveTo>
                      <a:lnTo>
                        <a:pt x="796" y="5237"/>
                      </a:lnTo>
                      <a:lnTo>
                        <a:pt x="0" y="5237"/>
                      </a:lnTo>
                      <a:lnTo>
                        <a:pt x="2029" y="0"/>
                      </a:lnTo>
                      <a:lnTo>
                        <a:pt x="2970" y="0"/>
                      </a:lnTo>
                      <a:lnTo>
                        <a:pt x="5025" y="5237"/>
                      </a:lnTo>
                      <a:lnTo>
                        <a:pt x="4190" y="5237"/>
                      </a:lnTo>
                      <a:lnTo>
                        <a:pt x="3554" y="3593"/>
                      </a:lnTo>
                      <a:lnTo>
                        <a:pt x="1419" y="3593"/>
                      </a:lnTo>
                      <a:close/>
                      <a:moveTo>
                        <a:pt x="3381" y="3063"/>
                      </a:moveTo>
                      <a:lnTo>
                        <a:pt x="2798" y="1551"/>
                      </a:lnTo>
                      <a:cubicBezTo>
                        <a:pt x="2665" y="1207"/>
                        <a:pt x="2586" y="902"/>
                        <a:pt x="2493" y="610"/>
                      </a:cubicBezTo>
                      <a:lnTo>
                        <a:pt x="2466" y="610"/>
                      </a:lnTo>
                      <a:cubicBezTo>
                        <a:pt x="2373" y="915"/>
                        <a:pt x="2281" y="1220"/>
                        <a:pt x="2175" y="1551"/>
                      </a:cubicBezTo>
                      <a:lnTo>
                        <a:pt x="1578" y="3063"/>
                      </a:lnTo>
                      <a:lnTo>
                        <a:pt x="3381" y="306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7" name="任意多边形: 形状 896">
                  <a:extLst>
                    <a:ext uri="{FF2B5EF4-FFF2-40B4-BE49-F238E27FC236}">
                      <a16:creationId xmlns:a16="http://schemas.microsoft.com/office/drawing/2014/main" id="{0AD19FC1-746B-C2CB-77A7-837BFE9FA27D}"/>
                    </a:ext>
                  </a:extLst>
                </p:cNvPr>
                <p:cNvSpPr/>
                <p:nvPr/>
              </p:nvSpPr>
              <p:spPr>
                <a:xfrm>
                  <a:off x="1031378" y="909135"/>
                  <a:ext cx="4441" cy="5237"/>
                </a:xfrm>
                <a:custGeom>
                  <a:avLst/>
                  <a:gdLst>
                    <a:gd name="connsiteX0" fmla="*/ 1830 w 4441"/>
                    <a:gd name="connsiteY0" fmla="*/ 570 h 5237"/>
                    <a:gd name="connsiteX1" fmla="*/ 0 w 4441"/>
                    <a:gd name="connsiteY1" fmla="*/ 570 h 5237"/>
                    <a:gd name="connsiteX2" fmla="*/ 0 w 4441"/>
                    <a:gd name="connsiteY2" fmla="*/ 0 h 5237"/>
                    <a:gd name="connsiteX3" fmla="*/ 4442 w 4441"/>
                    <a:gd name="connsiteY3" fmla="*/ 0 h 5237"/>
                    <a:gd name="connsiteX4" fmla="*/ 4442 w 4441"/>
                    <a:gd name="connsiteY4" fmla="*/ 570 h 5237"/>
                    <a:gd name="connsiteX5" fmla="*/ 2612 w 4441"/>
                    <a:gd name="connsiteY5" fmla="*/ 570 h 5237"/>
                    <a:gd name="connsiteX6" fmla="*/ 2612 w 4441"/>
                    <a:gd name="connsiteY6" fmla="*/ 5237 h 5237"/>
                    <a:gd name="connsiteX7" fmla="*/ 1830 w 4441"/>
                    <a:gd name="connsiteY7" fmla="*/ 5237 h 5237"/>
                    <a:gd name="connsiteX8" fmla="*/ 1830 w 4441"/>
                    <a:gd name="connsiteY8" fmla="*/ 57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" h="5237">
                      <a:moveTo>
                        <a:pt x="1830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4442" y="0"/>
                      </a:lnTo>
                      <a:lnTo>
                        <a:pt x="4442" y="570"/>
                      </a:lnTo>
                      <a:lnTo>
                        <a:pt x="2612" y="570"/>
                      </a:lnTo>
                      <a:lnTo>
                        <a:pt x="2612" y="5237"/>
                      </a:lnTo>
                      <a:lnTo>
                        <a:pt x="1830" y="5237"/>
                      </a:lnTo>
                      <a:lnTo>
                        <a:pt x="1830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898" name="任意多边形: 形状 897">
                  <a:extLst>
                    <a:ext uri="{FF2B5EF4-FFF2-40B4-BE49-F238E27FC236}">
                      <a16:creationId xmlns:a16="http://schemas.microsoft.com/office/drawing/2014/main" id="{D60EC592-A17B-E0C6-645C-2F1393DE2270}"/>
                    </a:ext>
                  </a:extLst>
                </p:cNvPr>
                <p:cNvSpPr/>
                <p:nvPr/>
              </p:nvSpPr>
              <p:spPr>
                <a:xfrm>
                  <a:off x="1036483" y="913100"/>
                  <a:ext cx="1498" cy="1392"/>
                </a:xfrm>
                <a:custGeom>
                  <a:avLst/>
                  <a:gdLst>
                    <a:gd name="connsiteX0" fmla="*/ 0 w 1498"/>
                    <a:gd name="connsiteY0" fmla="*/ 703 h 1392"/>
                    <a:gd name="connsiteX1" fmla="*/ 756 w 1498"/>
                    <a:gd name="connsiteY1" fmla="*/ 0 h 1392"/>
                    <a:gd name="connsiteX2" fmla="*/ 1498 w 1498"/>
                    <a:gd name="connsiteY2" fmla="*/ 703 h 1392"/>
                    <a:gd name="connsiteX3" fmla="*/ 743 w 1498"/>
                    <a:gd name="connsiteY3" fmla="*/ 1392 h 1392"/>
                    <a:gd name="connsiteX4" fmla="*/ 0 w 1498"/>
                    <a:gd name="connsiteY4" fmla="*/ 703 h 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" h="1392">
                      <a:moveTo>
                        <a:pt x="0" y="703"/>
                      </a:moveTo>
                      <a:cubicBezTo>
                        <a:pt x="0" y="292"/>
                        <a:pt x="318" y="0"/>
                        <a:pt x="756" y="0"/>
                      </a:cubicBezTo>
                      <a:cubicBezTo>
                        <a:pt x="1193" y="0"/>
                        <a:pt x="1498" y="278"/>
                        <a:pt x="1498" y="703"/>
                      </a:cubicBezTo>
                      <a:cubicBezTo>
                        <a:pt x="1498" y="1101"/>
                        <a:pt x="1207" y="1392"/>
                        <a:pt x="743" y="1392"/>
                      </a:cubicBezTo>
                      <a:cubicBezTo>
                        <a:pt x="292" y="1379"/>
                        <a:pt x="0" y="1087"/>
                        <a:pt x="0" y="703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86F1E3D-D8EB-8166-94A1-ECC0CB30D9E2}"/>
                </a:ext>
              </a:extLst>
            </p:cNvPr>
            <p:cNvGrpSpPr/>
            <p:nvPr/>
          </p:nvGrpSpPr>
          <p:grpSpPr>
            <a:xfrm>
              <a:off x="7887531" y="3324771"/>
              <a:ext cx="767219" cy="614870"/>
              <a:chOff x="857985" y="1122784"/>
              <a:chExt cx="302951" cy="242793"/>
            </a:xfrm>
          </p:grpSpPr>
          <p:sp>
            <p:nvSpPr>
              <p:cNvPr id="498" name="任意多边形: 形状 497">
                <a:extLst>
                  <a:ext uri="{FF2B5EF4-FFF2-40B4-BE49-F238E27FC236}">
                    <a16:creationId xmlns:a16="http://schemas.microsoft.com/office/drawing/2014/main" id="{948D1E56-D5B4-09DD-3647-FA5B853F1093}"/>
                  </a:ext>
                </a:extLst>
              </p:cNvPr>
              <p:cNvSpPr/>
              <p:nvPr/>
            </p:nvSpPr>
            <p:spPr>
              <a:xfrm>
                <a:off x="857985" y="1122784"/>
                <a:ext cx="302951" cy="242793"/>
              </a:xfrm>
              <a:custGeom>
                <a:avLst/>
                <a:gdLst>
                  <a:gd name="connsiteX0" fmla="*/ 0 w 302951"/>
                  <a:gd name="connsiteY0" fmla="*/ 0 h 242793"/>
                  <a:gd name="connsiteX1" fmla="*/ 302952 w 302951"/>
                  <a:gd name="connsiteY1" fmla="*/ 0 h 242793"/>
                  <a:gd name="connsiteX2" fmla="*/ 302952 w 302951"/>
                  <a:gd name="connsiteY2" fmla="*/ 242794 h 242793"/>
                  <a:gd name="connsiteX3" fmla="*/ 0 w 302951"/>
                  <a:gd name="connsiteY3" fmla="*/ 242794 h 24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951" h="242793">
                    <a:moveTo>
                      <a:pt x="0" y="0"/>
                    </a:moveTo>
                    <a:lnTo>
                      <a:pt x="302952" y="0"/>
                    </a:lnTo>
                    <a:lnTo>
                      <a:pt x="302952" y="242794"/>
                    </a:lnTo>
                    <a:lnTo>
                      <a:pt x="0" y="242794"/>
                    </a:lnTo>
                    <a:close/>
                  </a:path>
                </a:pathLst>
              </a:custGeom>
              <a:solidFill>
                <a:srgbClr val="EEF9F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grpSp>
            <p:nvGrpSpPr>
              <p:cNvPr id="499" name="组合 498">
                <a:extLst>
                  <a:ext uri="{FF2B5EF4-FFF2-40B4-BE49-F238E27FC236}">
                    <a16:creationId xmlns:a16="http://schemas.microsoft.com/office/drawing/2014/main" id="{29FC6DD7-962E-C84F-AFB3-9D0D2FA83611}"/>
                  </a:ext>
                </a:extLst>
              </p:cNvPr>
              <p:cNvGrpSpPr/>
              <p:nvPr/>
            </p:nvGrpSpPr>
            <p:grpSpPr>
              <a:xfrm>
                <a:off x="876415" y="1236153"/>
                <a:ext cx="268291" cy="99233"/>
                <a:chOff x="876415" y="1236153"/>
                <a:chExt cx="268291" cy="99233"/>
              </a:xfrm>
            </p:grpSpPr>
            <p:sp>
              <p:nvSpPr>
                <p:cNvPr id="697" name="任意多边形: 形状 696">
                  <a:extLst>
                    <a:ext uri="{FF2B5EF4-FFF2-40B4-BE49-F238E27FC236}">
                      <a16:creationId xmlns:a16="http://schemas.microsoft.com/office/drawing/2014/main" id="{C158046E-C450-1B25-B607-0BA20E10F50C}"/>
                    </a:ext>
                  </a:extLst>
                </p:cNvPr>
                <p:cNvSpPr/>
                <p:nvPr/>
              </p:nvSpPr>
              <p:spPr>
                <a:xfrm>
                  <a:off x="876826" y="1236153"/>
                  <a:ext cx="267880" cy="99207"/>
                </a:xfrm>
                <a:custGeom>
                  <a:avLst/>
                  <a:gdLst>
                    <a:gd name="connsiteX0" fmla="*/ 0 w 267880"/>
                    <a:gd name="connsiteY0" fmla="*/ 18868 h 99207"/>
                    <a:gd name="connsiteX1" fmla="*/ 36397 w 267880"/>
                    <a:gd name="connsiteY1" fmla="*/ 0 h 99207"/>
                    <a:gd name="connsiteX2" fmla="*/ 59336 w 267880"/>
                    <a:gd name="connsiteY2" fmla="*/ 9427 h 99207"/>
                    <a:gd name="connsiteX3" fmla="*/ 96820 w 267880"/>
                    <a:gd name="connsiteY3" fmla="*/ 37418 h 99207"/>
                    <a:gd name="connsiteX4" fmla="*/ 129638 w 267880"/>
                    <a:gd name="connsiteY4" fmla="*/ 18855 h 99207"/>
                    <a:gd name="connsiteX5" fmla="*/ 141478 w 267880"/>
                    <a:gd name="connsiteY5" fmla="*/ 24318 h 99207"/>
                    <a:gd name="connsiteX6" fmla="*/ 157774 w 267880"/>
                    <a:gd name="connsiteY6" fmla="*/ 31796 h 99207"/>
                    <a:gd name="connsiteX7" fmla="*/ 180024 w 267880"/>
                    <a:gd name="connsiteY7" fmla="*/ 37405 h 99207"/>
                    <a:gd name="connsiteX8" fmla="*/ 216341 w 267880"/>
                    <a:gd name="connsiteY8" fmla="*/ 43014 h 99207"/>
                    <a:gd name="connsiteX9" fmla="*/ 231563 w 267880"/>
                    <a:gd name="connsiteY9" fmla="*/ 67345 h 99207"/>
                    <a:gd name="connsiteX10" fmla="*/ 267881 w 267880"/>
                    <a:gd name="connsiteY10" fmla="*/ 63592 h 99207"/>
                    <a:gd name="connsiteX11" fmla="*/ 267881 w 267880"/>
                    <a:gd name="connsiteY11" fmla="*/ 99207 h 99207"/>
                    <a:gd name="connsiteX12" fmla="*/ 0 w 267880"/>
                    <a:gd name="connsiteY12" fmla="*/ 99207 h 99207"/>
                    <a:gd name="connsiteX13" fmla="*/ 0 w 267880"/>
                    <a:gd name="connsiteY13" fmla="*/ 18868 h 9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7880" h="99207">
                      <a:moveTo>
                        <a:pt x="0" y="18868"/>
                      </a:moveTo>
                      <a:lnTo>
                        <a:pt x="36397" y="0"/>
                      </a:lnTo>
                      <a:lnTo>
                        <a:pt x="59336" y="9427"/>
                      </a:lnTo>
                      <a:lnTo>
                        <a:pt x="96820" y="37418"/>
                      </a:lnTo>
                      <a:lnTo>
                        <a:pt x="129638" y="18855"/>
                      </a:lnTo>
                      <a:lnTo>
                        <a:pt x="141478" y="24318"/>
                      </a:lnTo>
                      <a:lnTo>
                        <a:pt x="157774" y="31796"/>
                      </a:lnTo>
                      <a:lnTo>
                        <a:pt x="180024" y="37405"/>
                      </a:lnTo>
                      <a:cubicBezTo>
                        <a:pt x="180024" y="37405"/>
                        <a:pt x="209314" y="42085"/>
                        <a:pt x="216341" y="43014"/>
                      </a:cubicBezTo>
                      <a:lnTo>
                        <a:pt x="231563" y="67345"/>
                      </a:lnTo>
                      <a:lnTo>
                        <a:pt x="267881" y="63592"/>
                      </a:lnTo>
                      <a:lnTo>
                        <a:pt x="267881" y="99207"/>
                      </a:lnTo>
                      <a:lnTo>
                        <a:pt x="0" y="99207"/>
                      </a:lnTo>
                      <a:lnTo>
                        <a:pt x="0" y="1886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8" name="任意多边形: 形状 697">
                  <a:extLst>
                    <a:ext uri="{FF2B5EF4-FFF2-40B4-BE49-F238E27FC236}">
                      <a16:creationId xmlns:a16="http://schemas.microsoft.com/office/drawing/2014/main" id="{8BF72572-441F-2487-2906-C60650100E84}"/>
                    </a:ext>
                  </a:extLst>
                </p:cNvPr>
                <p:cNvSpPr/>
                <p:nvPr/>
              </p:nvSpPr>
              <p:spPr>
                <a:xfrm>
                  <a:off x="876415" y="1294972"/>
                  <a:ext cx="268278" cy="40414"/>
                </a:xfrm>
                <a:custGeom>
                  <a:avLst/>
                  <a:gdLst>
                    <a:gd name="connsiteX0" fmla="*/ 0 w 268278"/>
                    <a:gd name="connsiteY0" fmla="*/ 17900 h 40414"/>
                    <a:gd name="connsiteX1" fmla="*/ 36795 w 268278"/>
                    <a:gd name="connsiteY1" fmla="*/ 0 h 40414"/>
                    <a:gd name="connsiteX2" fmla="*/ 53131 w 268278"/>
                    <a:gd name="connsiteY2" fmla="*/ 13233 h 40414"/>
                    <a:gd name="connsiteX3" fmla="*/ 67345 w 268278"/>
                    <a:gd name="connsiteY3" fmla="*/ 17900 h 40414"/>
                    <a:gd name="connsiteX4" fmla="*/ 104272 w 268278"/>
                    <a:gd name="connsiteY4" fmla="*/ 8950 h 40414"/>
                    <a:gd name="connsiteX5" fmla="*/ 121841 w 268278"/>
                    <a:gd name="connsiteY5" fmla="*/ 17900 h 40414"/>
                    <a:gd name="connsiteX6" fmla="*/ 147604 w 268278"/>
                    <a:gd name="connsiteY6" fmla="*/ 26333 h 40414"/>
                    <a:gd name="connsiteX7" fmla="*/ 180408 w 268278"/>
                    <a:gd name="connsiteY7" fmla="*/ 31001 h 40414"/>
                    <a:gd name="connsiteX8" fmla="*/ 217892 w 268278"/>
                    <a:gd name="connsiteY8" fmla="*/ 31001 h 40414"/>
                    <a:gd name="connsiteX9" fmla="*/ 239240 w 268278"/>
                    <a:gd name="connsiteY9" fmla="*/ 31001 h 40414"/>
                    <a:gd name="connsiteX10" fmla="*/ 268278 w 268278"/>
                    <a:gd name="connsiteY10" fmla="*/ 40415 h 40414"/>
                    <a:gd name="connsiteX11" fmla="*/ 411 w 268278"/>
                    <a:gd name="connsiteY11" fmla="*/ 40415 h 4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278" h="40414">
                      <a:moveTo>
                        <a:pt x="0" y="17900"/>
                      </a:moveTo>
                      <a:lnTo>
                        <a:pt x="36795" y="0"/>
                      </a:lnTo>
                      <a:lnTo>
                        <a:pt x="53131" y="13233"/>
                      </a:lnTo>
                      <a:lnTo>
                        <a:pt x="67345" y="17900"/>
                      </a:lnTo>
                      <a:lnTo>
                        <a:pt x="104272" y="8950"/>
                      </a:lnTo>
                      <a:lnTo>
                        <a:pt x="121841" y="17900"/>
                      </a:lnTo>
                      <a:lnTo>
                        <a:pt x="147604" y="26333"/>
                      </a:lnTo>
                      <a:lnTo>
                        <a:pt x="180408" y="31001"/>
                      </a:lnTo>
                      <a:lnTo>
                        <a:pt x="217892" y="31001"/>
                      </a:lnTo>
                      <a:lnTo>
                        <a:pt x="239240" y="31001"/>
                      </a:lnTo>
                      <a:lnTo>
                        <a:pt x="268278" y="40415"/>
                      </a:lnTo>
                      <a:lnTo>
                        <a:pt x="411" y="4041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500" name="组合 499">
                <a:extLst>
                  <a:ext uri="{FF2B5EF4-FFF2-40B4-BE49-F238E27FC236}">
                    <a16:creationId xmlns:a16="http://schemas.microsoft.com/office/drawing/2014/main" id="{92D71AB8-C292-78BF-6B77-C49ADDBE28EE}"/>
                  </a:ext>
                </a:extLst>
              </p:cNvPr>
              <p:cNvGrpSpPr/>
              <p:nvPr/>
            </p:nvGrpSpPr>
            <p:grpSpPr>
              <a:xfrm>
                <a:off x="871933" y="1147526"/>
                <a:ext cx="275053" cy="34819"/>
                <a:chOff x="871933" y="1147526"/>
                <a:chExt cx="275053" cy="34819"/>
              </a:xfrm>
              <a:solidFill>
                <a:srgbClr val="9ECAEF"/>
              </a:solidFill>
            </p:grpSpPr>
            <p:sp>
              <p:nvSpPr>
                <p:cNvPr id="501" name="任意多边形: 形状 500">
                  <a:extLst>
                    <a:ext uri="{FF2B5EF4-FFF2-40B4-BE49-F238E27FC236}">
                      <a16:creationId xmlns:a16="http://schemas.microsoft.com/office/drawing/2014/main" id="{8D850950-B261-12EB-5D86-10A0CB1122BA}"/>
                    </a:ext>
                  </a:extLst>
                </p:cNvPr>
                <p:cNvSpPr/>
                <p:nvPr/>
              </p:nvSpPr>
              <p:spPr>
                <a:xfrm>
                  <a:off x="880923" y="1147526"/>
                  <a:ext cx="2665" cy="7451"/>
                </a:xfrm>
                <a:custGeom>
                  <a:avLst/>
                  <a:gdLst>
                    <a:gd name="connsiteX0" fmla="*/ 0 w 2665"/>
                    <a:gd name="connsiteY0" fmla="*/ 0 h 7451"/>
                    <a:gd name="connsiteX1" fmla="*/ 623 w 2665"/>
                    <a:gd name="connsiteY1" fmla="*/ 0 h 7451"/>
                    <a:gd name="connsiteX2" fmla="*/ 623 w 2665"/>
                    <a:gd name="connsiteY2" fmla="*/ 6643 h 7451"/>
                    <a:gd name="connsiteX3" fmla="*/ 2665 w 2665"/>
                    <a:gd name="connsiteY3" fmla="*/ 6643 h 7451"/>
                    <a:gd name="connsiteX4" fmla="*/ 2665 w 2665"/>
                    <a:gd name="connsiteY4" fmla="*/ 7452 h 7451"/>
                    <a:gd name="connsiteX5" fmla="*/ 0 w 2665"/>
                    <a:gd name="connsiteY5" fmla="*/ 7452 h 7451"/>
                    <a:gd name="connsiteX6" fmla="*/ 0 w 2665"/>
                    <a:gd name="connsiteY6" fmla="*/ 0 h 7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65" h="7451">
                      <a:moveTo>
                        <a:pt x="0" y="0"/>
                      </a:moveTo>
                      <a:lnTo>
                        <a:pt x="623" y="0"/>
                      </a:lnTo>
                      <a:lnTo>
                        <a:pt x="623" y="6643"/>
                      </a:lnTo>
                      <a:lnTo>
                        <a:pt x="2665" y="6643"/>
                      </a:lnTo>
                      <a:lnTo>
                        <a:pt x="2665" y="7452"/>
                      </a:lnTo>
                      <a:lnTo>
                        <a:pt x="0" y="74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2" name="任意多边形: 形状 501">
                  <a:extLst>
                    <a:ext uri="{FF2B5EF4-FFF2-40B4-BE49-F238E27FC236}">
                      <a16:creationId xmlns:a16="http://schemas.microsoft.com/office/drawing/2014/main" id="{BA95F7E3-06A8-6153-D366-5D8CA5298CF7}"/>
                    </a:ext>
                  </a:extLst>
                </p:cNvPr>
                <p:cNvSpPr/>
                <p:nvPr/>
              </p:nvSpPr>
              <p:spPr>
                <a:xfrm>
                  <a:off x="883920" y="1149674"/>
                  <a:ext cx="3076" cy="5383"/>
                </a:xfrm>
                <a:custGeom>
                  <a:avLst/>
                  <a:gdLst>
                    <a:gd name="connsiteX0" fmla="*/ 3076 w 3076"/>
                    <a:gd name="connsiteY0" fmla="*/ 2639 h 5383"/>
                    <a:gd name="connsiteX1" fmla="*/ 1512 w 3076"/>
                    <a:gd name="connsiteY1" fmla="*/ 5383 h 5383"/>
                    <a:gd name="connsiteX2" fmla="*/ 0 w 3076"/>
                    <a:gd name="connsiteY2" fmla="*/ 2732 h 5383"/>
                    <a:gd name="connsiteX3" fmla="*/ 1551 w 3076"/>
                    <a:gd name="connsiteY3" fmla="*/ 0 h 5383"/>
                    <a:gd name="connsiteX4" fmla="*/ 3076 w 3076"/>
                    <a:gd name="connsiteY4" fmla="*/ 2639 h 5383"/>
                    <a:gd name="connsiteX5" fmla="*/ 451 w 3076"/>
                    <a:gd name="connsiteY5" fmla="*/ 2718 h 5383"/>
                    <a:gd name="connsiteX6" fmla="*/ 1538 w 3076"/>
                    <a:gd name="connsiteY6" fmla="*/ 4840 h 5383"/>
                    <a:gd name="connsiteX7" fmla="*/ 2625 w 3076"/>
                    <a:gd name="connsiteY7" fmla="*/ 2665 h 5383"/>
                    <a:gd name="connsiteX8" fmla="*/ 1538 w 3076"/>
                    <a:gd name="connsiteY8" fmla="*/ 531 h 5383"/>
                    <a:gd name="connsiteX9" fmla="*/ 451 w 3076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83">
                      <a:moveTo>
                        <a:pt x="3076" y="2639"/>
                      </a:moveTo>
                      <a:cubicBezTo>
                        <a:pt x="3076" y="4442"/>
                        <a:pt x="2373" y="5383"/>
                        <a:pt x="1512" y="5383"/>
                      </a:cubicBezTo>
                      <a:cubicBezTo>
                        <a:pt x="623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51" y="0"/>
                      </a:cubicBezTo>
                      <a:cubicBezTo>
                        <a:pt x="2480" y="-13"/>
                        <a:pt x="3076" y="1087"/>
                        <a:pt x="3076" y="2639"/>
                      </a:cubicBezTo>
                      <a:close/>
                      <a:moveTo>
                        <a:pt x="451" y="2718"/>
                      </a:moveTo>
                      <a:cubicBezTo>
                        <a:pt x="451" y="3832"/>
                        <a:pt x="849" y="4840"/>
                        <a:pt x="1538" y="4840"/>
                      </a:cubicBezTo>
                      <a:cubicBezTo>
                        <a:pt x="2228" y="4840"/>
                        <a:pt x="2625" y="3845"/>
                        <a:pt x="2625" y="2665"/>
                      </a:cubicBezTo>
                      <a:cubicBezTo>
                        <a:pt x="2625" y="1618"/>
                        <a:pt x="2281" y="531"/>
                        <a:pt x="1538" y="531"/>
                      </a:cubicBezTo>
                      <a:cubicBezTo>
                        <a:pt x="822" y="531"/>
                        <a:pt x="451" y="1565"/>
                        <a:pt x="451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3" name="任意多边形: 形状 502">
                  <a:extLst>
                    <a:ext uri="{FF2B5EF4-FFF2-40B4-BE49-F238E27FC236}">
                      <a16:creationId xmlns:a16="http://schemas.microsoft.com/office/drawing/2014/main" id="{32FC026B-5466-FE9D-B277-ECFCA4E7980F}"/>
                    </a:ext>
                  </a:extLst>
                </p:cNvPr>
                <p:cNvSpPr/>
                <p:nvPr/>
              </p:nvSpPr>
              <p:spPr>
                <a:xfrm>
                  <a:off x="887553" y="1149714"/>
                  <a:ext cx="2214" cy="5250"/>
                </a:xfrm>
                <a:custGeom>
                  <a:avLst/>
                  <a:gdLst>
                    <a:gd name="connsiteX0" fmla="*/ 0 w 2214"/>
                    <a:gd name="connsiteY0" fmla="*/ 93 h 5250"/>
                    <a:gd name="connsiteX1" fmla="*/ 835 w 2214"/>
                    <a:gd name="connsiteY1" fmla="*/ 0 h 5250"/>
                    <a:gd name="connsiteX2" fmla="*/ 1817 w 2214"/>
                    <a:gd name="connsiteY2" fmla="*/ 424 h 5250"/>
                    <a:gd name="connsiteX3" fmla="*/ 2082 w 2214"/>
                    <a:gd name="connsiteY3" fmla="*/ 1406 h 5250"/>
                    <a:gd name="connsiteX4" fmla="*/ 1459 w 2214"/>
                    <a:gd name="connsiteY4" fmla="*/ 2745 h 5250"/>
                    <a:gd name="connsiteX5" fmla="*/ 1459 w 2214"/>
                    <a:gd name="connsiteY5" fmla="*/ 2758 h 5250"/>
                    <a:gd name="connsiteX6" fmla="*/ 1949 w 2214"/>
                    <a:gd name="connsiteY6" fmla="*/ 3819 h 5250"/>
                    <a:gd name="connsiteX7" fmla="*/ 2214 w 2214"/>
                    <a:gd name="connsiteY7" fmla="*/ 5251 h 5250"/>
                    <a:gd name="connsiteX8" fmla="*/ 1750 w 2214"/>
                    <a:gd name="connsiteY8" fmla="*/ 5251 h 5250"/>
                    <a:gd name="connsiteX9" fmla="*/ 1525 w 2214"/>
                    <a:gd name="connsiteY9" fmla="*/ 4004 h 5250"/>
                    <a:gd name="connsiteX10" fmla="*/ 849 w 2214"/>
                    <a:gd name="connsiteY10" fmla="*/ 2983 h 5250"/>
                    <a:gd name="connsiteX11" fmla="*/ 451 w 2214"/>
                    <a:gd name="connsiteY11" fmla="*/ 2983 h 5250"/>
                    <a:gd name="connsiteX12" fmla="*/ 451 w 2214"/>
                    <a:gd name="connsiteY12" fmla="*/ 5251 h 5250"/>
                    <a:gd name="connsiteX13" fmla="*/ 13 w 2214"/>
                    <a:gd name="connsiteY13" fmla="*/ 5251 h 5250"/>
                    <a:gd name="connsiteX14" fmla="*/ 13 w 2214"/>
                    <a:gd name="connsiteY14" fmla="*/ 93 h 5250"/>
                    <a:gd name="connsiteX15" fmla="*/ 438 w 2214"/>
                    <a:gd name="connsiteY15" fmla="*/ 2480 h 5250"/>
                    <a:gd name="connsiteX16" fmla="*/ 875 w 2214"/>
                    <a:gd name="connsiteY16" fmla="*/ 2480 h 5250"/>
                    <a:gd name="connsiteX17" fmla="*/ 1644 w 2214"/>
                    <a:gd name="connsiteY17" fmla="*/ 1485 h 5250"/>
                    <a:gd name="connsiteX18" fmla="*/ 862 w 2214"/>
                    <a:gd name="connsiteY18" fmla="*/ 504 h 5250"/>
                    <a:gd name="connsiteX19" fmla="*/ 438 w 2214"/>
                    <a:gd name="connsiteY19" fmla="*/ 557 h 5250"/>
                    <a:gd name="connsiteX20" fmla="*/ 438 w 2214"/>
                    <a:gd name="connsiteY20" fmla="*/ 2480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14" h="5250">
                      <a:moveTo>
                        <a:pt x="0" y="93"/>
                      </a:moveTo>
                      <a:cubicBezTo>
                        <a:pt x="225" y="40"/>
                        <a:pt x="544" y="0"/>
                        <a:pt x="835" y="0"/>
                      </a:cubicBezTo>
                      <a:cubicBezTo>
                        <a:pt x="1299" y="0"/>
                        <a:pt x="1591" y="119"/>
                        <a:pt x="1817" y="424"/>
                      </a:cubicBezTo>
                      <a:cubicBezTo>
                        <a:pt x="1989" y="650"/>
                        <a:pt x="2082" y="1008"/>
                        <a:pt x="2082" y="1406"/>
                      </a:cubicBezTo>
                      <a:cubicBezTo>
                        <a:pt x="2082" y="2108"/>
                        <a:pt x="1803" y="2559"/>
                        <a:pt x="1459" y="2745"/>
                      </a:cubicBezTo>
                      <a:lnTo>
                        <a:pt x="1459" y="2758"/>
                      </a:lnTo>
                      <a:cubicBezTo>
                        <a:pt x="1724" y="2904"/>
                        <a:pt x="1870" y="3275"/>
                        <a:pt x="1949" y="3819"/>
                      </a:cubicBezTo>
                      <a:cubicBezTo>
                        <a:pt x="2055" y="4548"/>
                        <a:pt x="2148" y="5052"/>
                        <a:pt x="2214" y="5251"/>
                      </a:cubicBezTo>
                      <a:lnTo>
                        <a:pt x="1750" y="5251"/>
                      </a:lnTo>
                      <a:cubicBezTo>
                        <a:pt x="1710" y="5105"/>
                        <a:pt x="1618" y="4654"/>
                        <a:pt x="1525" y="4004"/>
                      </a:cubicBezTo>
                      <a:cubicBezTo>
                        <a:pt x="1419" y="3275"/>
                        <a:pt x="1246" y="3010"/>
                        <a:pt x="849" y="2983"/>
                      </a:cubicBezTo>
                      <a:lnTo>
                        <a:pt x="451" y="2983"/>
                      </a:lnTo>
                      <a:lnTo>
                        <a:pt x="451" y="5251"/>
                      </a:lnTo>
                      <a:lnTo>
                        <a:pt x="13" y="5251"/>
                      </a:lnTo>
                      <a:lnTo>
                        <a:pt x="13" y="93"/>
                      </a:lnTo>
                      <a:close/>
                      <a:moveTo>
                        <a:pt x="438" y="2480"/>
                      </a:moveTo>
                      <a:lnTo>
                        <a:pt x="875" y="2480"/>
                      </a:lnTo>
                      <a:cubicBezTo>
                        <a:pt x="1352" y="2480"/>
                        <a:pt x="1644" y="2082"/>
                        <a:pt x="1644" y="1485"/>
                      </a:cubicBezTo>
                      <a:cubicBezTo>
                        <a:pt x="1644" y="809"/>
                        <a:pt x="1339" y="517"/>
                        <a:pt x="862" y="504"/>
                      </a:cubicBezTo>
                      <a:cubicBezTo>
                        <a:pt x="650" y="504"/>
                        <a:pt x="504" y="530"/>
                        <a:pt x="438" y="557"/>
                      </a:cubicBezTo>
                      <a:lnTo>
                        <a:pt x="438" y="248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4" name="任意多边形: 形状 503">
                  <a:extLst>
                    <a:ext uri="{FF2B5EF4-FFF2-40B4-BE49-F238E27FC236}">
                      <a16:creationId xmlns:a16="http://schemas.microsoft.com/office/drawing/2014/main" id="{0DB06161-9955-18E1-0992-D2AE0402C958}"/>
                    </a:ext>
                  </a:extLst>
                </p:cNvPr>
                <p:cNvSpPr/>
                <p:nvPr/>
              </p:nvSpPr>
              <p:spPr>
                <a:xfrm>
                  <a:off x="890245" y="1149754"/>
                  <a:ext cx="1896" cy="5224"/>
                </a:xfrm>
                <a:custGeom>
                  <a:avLst/>
                  <a:gdLst>
                    <a:gd name="connsiteX0" fmla="*/ 1750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50 w 1896"/>
                    <a:gd name="connsiteY11" fmla="*/ 2214 h 5224"/>
                    <a:gd name="connsiteX12" fmla="*/ 1750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50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50" y="2214"/>
                      </a:lnTo>
                      <a:lnTo>
                        <a:pt x="175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5" name="任意多边形: 形状 504">
                  <a:extLst>
                    <a:ext uri="{FF2B5EF4-FFF2-40B4-BE49-F238E27FC236}">
                      <a16:creationId xmlns:a16="http://schemas.microsoft.com/office/drawing/2014/main" id="{49497964-8B77-9AFA-6CE2-BC0E64A59B40}"/>
                    </a:ext>
                  </a:extLst>
                </p:cNvPr>
                <p:cNvSpPr/>
                <p:nvPr/>
              </p:nvSpPr>
              <p:spPr>
                <a:xfrm>
                  <a:off x="892618" y="1149767"/>
                  <a:ext cx="3447" cy="5224"/>
                </a:xfrm>
                <a:custGeom>
                  <a:avLst/>
                  <a:gdLst>
                    <a:gd name="connsiteX0" fmla="*/ 2917 w 3447"/>
                    <a:gd name="connsiteY0" fmla="*/ 2917 h 5224"/>
                    <a:gd name="connsiteX1" fmla="*/ 2864 w 3447"/>
                    <a:gd name="connsiteY1" fmla="*/ 663 h 5224"/>
                    <a:gd name="connsiteX2" fmla="*/ 2851 w 3447"/>
                    <a:gd name="connsiteY2" fmla="*/ 663 h 5224"/>
                    <a:gd name="connsiteX3" fmla="*/ 2440 w 3447"/>
                    <a:gd name="connsiteY3" fmla="*/ 2639 h 5224"/>
                    <a:gd name="connsiteX4" fmla="*/ 1843 w 3447"/>
                    <a:gd name="connsiteY4" fmla="*/ 5184 h 5224"/>
                    <a:gd name="connsiteX5" fmla="*/ 1512 w 3447"/>
                    <a:gd name="connsiteY5" fmla="*/ 5184 h 5224"/>
                    <a:gd name="connsiteX6" fmla="*/ 955 w 3447"/>
                    <a:gd name="connsiteY6" fmla="*/ 2692 h 5224"/>
                    <a:gd name="connsiteX7" fmla="*/ 570 w 3447"/>
                    <a:gd name="connsiteY7" fmla="*/ 663 h 5224"/>
                    <a:gd name="connsiteX8" fmla="*/ 570 w 3447"/>
                    <a:gd name="connsiteY8" fmla="*/ 663 h 5224"/>
                    <a:gd name="connsiteX9" fmla="*/ 504 w 3447"/>
                    <a:gd name="connsiteY9" fmla="*/ 2983 h 5224"/>
                    <a:gd name="connsiteX10" fmla="*/ 411 w 3447"/>
                    <a:gd name="connsiteY10" fmla="*/ 5224 h 5224"/>
                    <a:gd name="connsiteX11" fmla="*/ 0 w 3447"/>
                    <a:gd name="connsiteY11" fmla="*/ 5224 h 5224"/>
                    <a:gd name="connsiteX12" fmla="*/ 239 w 3447"/>
                    <a:gd name="connsiteY12" fmla="*/ 0 h 5224"/>
                    <a:gd name="connsiteX13" fmla="*/ 796 w 3447"/>
                    <a:gd name="connsiteY13" fmla="*/ 0 h 5224"/>
                    <a:gd name="connsiteX14" fmla="*/ 1366 w 3447"/>
                    <a:gd name="connsiteY14" fmla="*/ 2519 h 5224"/>
                    <a:gd name="connsiteX15" fmla="*/ 1710 w 3447"/>
                    <a:gd name="connsiteY15" fmla="*/ 4283 h 5224"/>
                    <a:gd name="connsiteX16" fmla="*/ 1724 w 3447"/>
                    <a:gd name="connsiteY16" fmla="*/ 4283 h 5224"/>
                    <a:gd name="connsiteX17" fmla="*/ 2082 w 3447"/>
                    <a:gd name="connsiteY17" fmla="*/ 2519 h 5224"/>
                    <a:gd name="connsiteX18" fmla="*/ 2678 w 3447"/>
                    <a:gd name="connsiteY18" fmla="*/ 0 h 5224"/>
                    <a:gd name="connsiteX19" fmla="*/ 3235 w 3447"/>
                    <a:gd name="connsiteY19" fmla="*/ 0 h 5224"/>
                    <a:gd name="connsiteX20" fmla="*/ 3447 w 3447"/>
                    <a:gd name="connsiteY20" fmla="*/ 5224 h 5224"/>
                    <a:gd name="connsiteX21" fmla="*/ 3023 w 3447"/>
                    <a:gd name="connsiteY21" fmla="*/ 5224 h 5224"/>
                    <a:gd name="connsiteX22" fmla="*/ 2917 w 3447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47" h="5224">
                      <a:moveTo>
                        <a:pt x="2917" y="2917"/>
                      </a:moveTo>
                      <a:cubicBezTo>
                        <a:pt x="2891" y="2188"/>
                        <a:pt x="2864" y="1299"/>
                        <a:pt x="2864" y="663"/>
                      </a:cubicBezTo>
                      <a:lnTo>
                        <a:pt x="2851" y="663"/>
                      </a:lnTo>
                      <a:cubicBezTo>
                        <a:pt x="2731" y="1273"/>
                        <a:pt x="2599" y="1923"/>
                        <a:pt x="2440" y="2639"/>
                      </a:cubicBezTo>
                      <a:lnTo>
                        <a:pt x="1843" y="5184"/>
                      </a:lnTo>
                      <a:lnTo>
                        <a:pt x="1512" y="5184"/>
                      </a:lnTo>
                      <a:lnTo>
                        <a:pt x="955" y="2692"/>
                      </a:lnTo>
                      <a:cubicBezTo>
                        <a:pt x="796" y="1949"/>
                        <a:pt x="663" y="1286"/>
                        <a:pt x="570" y="663"/>
                      </a:cubicBezTo>
                      <a:lnTo>
                        <a:pt x="570" y="663"/>
                      </a:lnTo>
                      <a:cubicBezTo>
                        <a:pt x="570" y="1313"/>
                        <a:pt x="544" y="2201"/>
                        <a:pt x="504" y="2983"/>
                      </a:cubicBezTo>
                      <a:lnTo>
                        <a:pt x="411" y="5224"/>
                      </a:lnTo>
                      <a:lnTo>
                        <a:pt x="0" y="5224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19"/>
                      </a:lnTo>
                      <a:cubicBezTo>
                        <a:pt x="1512" y="3156"/>
                        <a:pt x="1631" y="3739"/>
                        <a:pt x="1710" y="4283"/>
                      </a:cubicBezTo>
                      <a:lnTo>
                        <a:pt x="1724" y="4283"/>
                      </a:lnTo>
                      <a:cubicBezTo>
                        <a:pt x="1803" y="3752"/>
                        <a:pt x="1936" y="3182"/>
                        <a:pt x="2082" y="2519"/>
                      </a:cubicBezTo>
                      <a:lnTo>
                        <a:pt x="2678" y="0"/>
                      </a:lnTo>
                      <a:lnTo>
                        <a:pt x="3235" y="0"/>
                      </a:lnTo>
                      <a:lnTo>
                        <a:pt x="3447" y="5224"/>
                      </a:lnTo>
                      <a:lnTo>
                        <a:pt x="3023" y="5224"/>
                      </a:lnTo>
                      <a:lnTo>
                        <a:pt x="2917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6" name="任意多边形: 形状 505">
                  <a:extLst>
                    <a:ext uri="{FF2B5EF4-FFF2-40B4-BE49-F238E27FC236}">
                      <a16:creationId xmlns:a16="http://schemas.microsoft.com/office/drawing/2014/main" id="{009C11AC-DB5B-88BE-3A36-6575F1E8B438}"/>
                    </a:ext>
                  </a:extLst>
                </p:cNvPr>
                <p:cNvSpPr/>
                <p:nvPr/>
              </p:nvSpPr>
              <p:spPr>
                <a:xfrm>
                  <a:off x="898227" y="1149754"/>
                  <a:ext cx="437" cy="5224"/>
                </a:xfrm>
                <a:custGeom>
                  <a:avLst/>
                  <a:gdLst>
                    <a:gd name="connsiteX0" fmla="*/ 438 w 437"/>
                    <a:gd name="connsiteY0" fmla="*/ 0 h 5224"/>
                    <a:gd name="connsiteX1" fmla="*/ 438 w 437"/>
                    <a:gd name="connsiteY1" fmla="*/ 5224 h 5224"/>
                    <a:gd name="connsiteX2" fmla="*/ 0 w 437"/>
                    <a:gd name="connsiteY2" fmla="*/ 5224 h 5224"/>
                    <a:gd name="connsiteX3" fmla="*/ 0 w 437"/>
                    <a:gd name="connsiteY3" fmla="*/ 0 h 5224"/>
                    <a:gd name="connsiteX4" fmla="*/ 438 w 437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24">
                      <a:moveTo>
                        <a:pt x="438" y="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7" name="任意多边形: 形状 506">
                  <a:extLst>
                    <a:ext uri="{FF2B5EF4-FFF2-40B4-BE49-F238E27FC236}">
                      <a16:creationId xmlns:a16="http://schemas.microsoft.com/office/drawing/2014/main" id="{A1B34047-BEC0-8C31-4763-3E552C374E26}"/>
                    </a:ext>
                  </a:extLst>
                </p:cNvPr>
                <p:cNvSpPr/>
                <p:nvPr/>
              </p:nvSpPr>
              <p:spPr>
                <a:xfrm>
                  <a:off x="899420" y="1149714"/>
                  <a:ext cx="2081" cy="5264"/>
                </a:xfrm>
                <a:custGeom>
                  <a:avLst/>
                  <a:gdLst>
                    <a:gd name="connsiteX0" fmla="*/ 0 w 2081"/>
                    <a:gd name="connsiteY0" fmla="*/ 93 h 5264"/>
                    <a:gd name="connsiteX1" fmla="*/ 835 w 2081"/>
                    <a:gd name="connsiteY1" fmla="*/ 0 h 5264"/>
                    <a:gd name="connsiteX2" fmla="*/ 1790 w 2081"/>
                    <a:gd name="connsiteY2" fmla="*/ 424 h 5264"/>
                    <a:gd name="connsiteX3" fmla="*/ 2082 w 2081"/>
                    <a:gd name="connsiteY3" fmla="*/ 1525 h 5264"/>
                    <a:gd name="connsiteX4" fmla="*/ 1817 w 2081"/>
                    <a:gd name="connsiteY4" fmla="*/ 2639 h 5264"/>
                    <a:gd name="connsiteX5" fmla="*/ 782 w 2081"/>
                    <a:gd name="connsiteY5" fmla="*/ 3222 h 5264"/>
                    <a:gd name="connsiteX6" fmla="*/ 438 w 2081"/>
                    <a:gd name="connsiteY6" fmla="*/ 3169 h 5264"/>
                    <a:gd name="connsiteX7" fmla="*/ 438 w 2081"/>
                    <a:gd name="connsiteY7" fmla="*/ 5264 h 5264"/>
                    <a:gd name="connsiteX8" fmla="*/ 0 w 2081"/>
                    <a:gd name="connsiteY8" fmla="*/ 5264 h 5264"/>
                    <a:gd name="connsiteX9" fmla="*/ 0 w 2081"/>
                    <a:gd name="connsiteY9" fmla="*/ 93 h 5264"/>
                    <a:gd name="connsiteX10" fmla="*/ 424 w 2081"/>
                    <a:gd name="connsiteY10" fmla="*/ 2612 h 5264"/>
                    <a:gd name="connsiteX11" fmla="*/ 782 w 2081"/>
                    <a:gd name="connsiteY11" fmla="*/ 2665 h 5264"/>
                    <a:gd name="connsiteX12" fmla="*/ 1618 w 2081"/>
                    <a:gd name="connsiteY12" fmla="*/ 1551 h 5264"/>
                    <a:gd name="connsiteX13" fmla="*/ 822 w 2081"/>
                    <a:gd name="connsiteY13" fmla="*/ 530 h 5264"/>
                    <a:gd name="connsiteX14" fmla="*/ 411 w 2081"/>
                    <a:gd name="connsiteY14" fmla="*/ 583 h 5264"/>
                    <a:gd name="connsiteX15" fmla="*/ 411 w 2081"/>
                    <a:gd name="connsiteY15" fmla="*/ 2612 h 5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81" h="5264">
                      <a:moveTo>
                        <a:pt x="0" y="93"/>
                      </a:moveTo>
                      <a:cubicBezTo>
                        <a:pt x="212" y="40"/>
                        <a:pt x="491" y="0"/>
                        <a:pt x="835" y="0"/>
                      </a:cubicBezTo>
                      <a:cubicBezTo>
                        <a:pt x="1273" y="0"/>
                        <a:pt x="1591" y="146"/>
                        <a:pt x="1790" y="424"/>
                      </a:cubicBezTo>
                      <a:cubicBezTo>
                        <a:pt x="1976" y="676"/>
                        <a:pt x="2082" y="1061"/>
                        <a:pt x="2082" y="1525"/>
                      </a:cubicBezTo>
                      <a:cubicBezTo>
                        <a:pt x="2082" y="1989"/>
                        <a:pt x="1989" y="2373"/>
                        <a:pt x="1817" y="2639"/>
                      </a:cubicBezTo>
                      <a:cubicBezTo>
                        <a:pt x="1578" y="3023"/>
                        <a:pt x="1207" y="3222"/>
                        <a:pt x="782" y="3222"/>
                      </a:cubicBezTo>
                      <a:cubicBezTo>
                        <a:pt x="663" y="3222"/>
                        <a:pt x="530" y="3209"/>
                        <a:pt x="438" y="3169"/>
                      </a:cubicBezTo>
                      <a:lnTo>
                        <a:pt x="438" y="5264"/>
                      </a:lnTo>
                      <a:lnTo>
                        <a:pt x="0" y="5264"/>
                      </a:lnTo>
                      <a:lnTo>
                        <a:pt x="0" y="93"/>
                      </a:lnTo>
                      <a:close/>
                      <a:moveTo>
                        <a:pt x="424" y="2612"/>
                      </a:moveTo>
                      <a:cubicBezTo>
                        <a:pt x="517" y="2652"/>
                        <a:pt x="636" y="2665"/>
                        <a:pt x="782" y="2665"/>
                      </a:cubicBezTo>
                      <a:cubicBezTo>
                        <a:pt x="1313" y="2665"/>
                        <a:pt x="1618" y="2267"/>
                        <a:pt x="1618" y="1551"/>
                      </a:cubicBezTo>
                      <a:cubicBezTo>
                        <a:pt x="1618" y="862"/>
                        <a:pt x="1313" y="530"/>
                        <a:pt x="822" y="530"/>
                      </a:cubicBezTo>
                      <a:cubicBezTo>
                        <a:pt x="636" y="530"/>
                        <a:pt x="477" y="557"/>
                        <a:pt x="411" y="583"/>
                      </a:cubicBezTo>
                      <a:lnTo>
                        <a:pt x="411" y="2612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8" name="任意多边形: 形状 507">
                  <a:extLst>
                    <a:ext uri="{FF2B5EF4-FFF2-40B4-BE49-F238E27FC236}">
                      <a16:creationId xmlns:a16="http://schemas.microsoft.com/office/drawing/2014/main" id="{C47E7441-EDE5-FEB6-44AF-0A3D0D66A3B2}"/>
                    </a:ext>
                  </a:extLst>
                </p:cNvPr>
                <p:cNvSpPr/>
                <p:nvPr/>
              </p:nvSpPr>
              <p:spPr>
                <a:xfrm>
                  <a:off x="901900" y="1149675"/>
                  <a:ext cx="2028" cy="5383"/>
                </a:xfrm>
                <a:custGeom>
                  <a:avLst/>
                  <a:gdLst>
                    <a:gd name="connsiteX0" fmla="*/ 119 w 2028"/>
                    <a:gd name="connsiteY0" fmla="*/ 4495 h 5383"/>
                    <a:gd name="connsiteX1" fmla="*/ 902 w 2028"/>
                    <a:gd name="connsiteY1" fmla="*/ 4826 h 5383"/>
                    <a:gd name="connsiteX2" fmla="*/ 1604 w 2028"/>
                    <a:gd name="connsiteY2" fmla="*/ 3938 h 5383"/>
                    <a:gd name="connsiteX3" fmla="*/ 968 w 2028"/>
                    <a:gd name="connsiteY3" fmla="*/ 2891 h 5383"/>
                    <a:gd name="connsiteX4" fmla="*/ 80 w 2028"/>
                    <a:gd name="connsiteY4" fmla="*/ 1419 h 5383"/>
                    <a:gd name="connsiteX5" fmla="*/ 1167 w 2028"/>
                    <a:gd name="connsiteY5" fmla="*/ 0 h 5383"/>
                    <a:gd name="connsiteX6" fmla="*/ 1923 w 2028"/>
                    <a:gd name="connsiteY6" fmla="*/ 252 h 5383"/>
                    <a:gd name="connsiteX7" fmla="*/ 1790 w 2028"/>
                    <a:gd name="connsiteY7" fmla="*/ 809 h 5383"/>
                    <a:gd name="connsiteX8" fmla="*/ 1154 w 2028"/>
                    <a:gd name="connsiteY8" fmla="*/ 544 h 5383"/>
                    <a:gd name="connsiteX9" fmla="*/ 517 w 2028"/>
                    <a:gd name="connsiteY9" fmla="*/ 1326 h 5383"/>
                    <a:gd name="connsiteX10" fmla="*/ 1180 w 2028"/>
                    <a:gd name="connsiteY10" fmla="*/ 2334 h 5383"/>
                    <a:gd name="connsiteX11" fmla="*/ 2029 w 2028"/>
                    <a:gd name="connsiteY11" fmla="*/ 3872 h 5383"/>
                    <a:gd name="connsiteX12" fmla="*/ 849 w 2028"/>
                    <a:gd name="connsiteY12" fmla="*/ 5383 h 5383"/>
                    <a:gd name="connsiteX13" fmla="*/ 0 w 2028"/>
                    <a:gd name="connsiteY13" fmla="*/ 5052 h 5383"/>
                    <a:gd name="connsiteX14" fmla="*/ 119 w 2028"/>
                    <a:gd name="connsiteY14" fmla="*/ 449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28" h="5383">
                      <a:moveTo>
                        <a:pt x="119" y="4495"/>
                      </a:moveTo>
                      <a:cubicBezTo>
                        <a:pt x="305" y="4667"/>
                        <a:pt x="610" y="4826"/>
                        <a:pt x="902" y="4826"/>
                      </a:cubicBezTo>
                      <a:cubicBezTo>
                        <a:pt x="1339" y="4826"/>
                        <a:pt x="1604" y="4468"/>
                        <a:pt x="1604" y="3938"/>
                      </a:cubicBezTo>
                      <a:cubicBezTo>
                        <a:pt x="1604" y="3447"/>
                        <a:pt x="1419" y="3169"/>
                        <a:pt x="968" y="2891"/>
                      </a:cubicBezTo>
                      <a:cubicBezTo>
                        <a:pt x="411" y="2599"/>
                        <a:pt x="80" y="2148"/>
                        <a:pt x="80" y="1419"/>
                      </a:cubicBezTo>
                      <a:cubicBezTo>
                        <a:pt x="80" y="597"/>
                        <a:pt x="517" y="0"/>
                        <a:pt x="1167" y="0"/>
                      </a:cubicBezTo>
                      <a:cubicBezTo>
                        <a:pt x="1512" y="0"/>
                        <a:pt x="1763" y="119"/>
                        <a:pt x="1923" y="252"/>
                      </a:cubicBezTo>
                      <a:lnTo>
                        <a:pt x="1790" y="809"/>
                      </a:lnTo>
                      <a:cubicBezTo>
                        <a:pt x="1684" y="716"/>
                        <a:pt x="1472" y="544"/>
                        <a:pt x="1154" y="544"/>
                      </a:cubicBezTo>
                      <a:cubicBezTo>
                        <a:pt x="689" y="544"/>
                        <a:pt x="517" y="968"/>
                        <a:pt x="517" y="1326"/>
                      </a:cubicBezTo>
                      <a:cubicBezTo>
                        <a:pt x="517" y="1817"/>
                        <a:pt x="729" y="2055"/>
                        <a:pt x="1180" y="2334"/>
                      </a:cubicBezTo>
                      <a:cubicBezTo>
                        <a:pt x="1750" y="2678"/>
                        <a:pt x="2029" y="3103"/>
                        <a:pt x="2029" y="3872"/>
                      </a:cubicBezTo>
                      <a:cubicBezTo>
                        <a:pt x="2029" y="4681"/>
                        <a:pt x="1657" y="5383"/>
                        <a:pt x="849" y="5383"/>
                      </a:cubicBezTo>
                      <a:cubicBezTo>
                        <a:pt x="530" y="5383"/>
                        <a:pt x="172" y="5237"/>
                        <a:pt x="0" y="5052"/>
                      </a:cubicBezTo>
                      <a:lnTo>
                        <a:pt x="119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09" name="任意多边形: 形状 508">
                  <a:extLst>
                    <a:ext uri="{FF2B5EF4-FFF2-40B4-BE49-F238E27FC236}">
                      <a16:creationId xmlns:a16="http://schemas.microsoft.com/office/drawing/2014/main" id="{8037CA78-4F1A-F3BA-DE2E-87DC5702533F}"/>
                    </a:ext>
                  </a:extLst>
                </p:cNvPr>
                <p:cNvSpPr/>
                <p:nvPr/>
              </p:nvSpPr>
              <p:spPr>
                <a:xfrm>
                  <a:off x="904538" y="1149741"/>
                  <a:ext cx="2479" cy="5317"/>
                </a:xfrm>
                <a:custGeom>
                  <a:avLst/>
                  <a:gdLst>
                    <a:gd name="connsiteX0" fmla="*/ 438 w 2479"/>
                    <a:gd name="connsiteY0" fmla="*/ 13 h 5317"/>
                    <a:gd name="connsiteX1" fmla="*/ 438 w 2479"/>
                    <a:gd name="connsiteY1" fmla="*/ 3103 h 5317"/>
                    <a:gd name="connsiteX2" fmla="*/ 1220 w 2479"/>
                    <a:gd name="connsiteY2" fmla="*/ 4773 h 5317"/>
                    <a:gd name="connsiteX3" fmla="*/ 2042 w 2479"/>
                    <a:gd name="connsiteY3" fmla="*/ 3103 h 5317"/>
                    <a:gd name="connsiteX4" fmla="*/ 2042 w 2479"/>
                    <a:gd name="connsiteY4" fmla="*/ 13 h 5317"/>
                    <a:gd name="connsiteX5" fmla="*/ 2480 w 2479"/>
                    <a:gd name="connsiteY5" fmla="*/ 13 h 5317"/>
                    <a:gd name="connsiteX6" fmla="*/ 2480 w 2479"/>
                    <a:gd name="connsiteY6" fmla="*/ 3063 h 5317"/>
                    <a:gd name="connsiteX7" fmla="*/ 1207 w 2479"/>
                    <a:gd name="connsiteY7" fmla="*/ 5317 h 5317"/>
                    <a:gd name="connsiteX8" fmla="*/ 0 w 2479"/>
                    <a:gd name="connsiteY8" fmla="*/ 3076 h 5317"/>
                    <a:gd name="connsiteX9" fmla="*/ 0 w 2479"/>
                    <a:gd name="connsiteY9" fmla="*/ 0 h 5317"/>
                    <a:gd name="connsiteX10" fmla="*/ 438 w 2479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7">
                      <a:moveTo>
                        <a:pt x="438" y="13"/>
                      </a:moveTo>
                      <a:lnTo>
                        <a:pt x="438" y="3103"/>
                      </a:lnTo>
                      <a:cubicBezTo>
                        <a:pt x="438" y="4283"/>
                        <a:pt x="769" y="4773"/>
                        <a:pt x="1220" y="4773"/>
                      </a:cubicBezTo>
                      <a:cubicBezTo>
                        <a:pt x="1710" y="4773"/>
                        <a:pt x="2042" y="4256"/>
                        <a:pt x="2042" y="3103"/>
                      </a:cubicBezTo>
                      <a:lnTo>
                        <a:pt x="2042" y="13"/>
                      </a:lnTo>
                      <a:lnTo>
                        <a:pt x="2480" y="13"/>
                      </a:lnTo>
                      <a:lnTo>
                        <a:pt x="2480" y="3063"/>
                      </a:lnTo>
                      <a:cubicBezTo>
                        <a:pt x="2480" y="4667"/>
                        <a:pt x="1936" y="5317"/>
                        <a:pt x="1207" y="5317"/>
                      </a:cubicBezTo>
                      <a:cubicBezTo>
                        <a:pt x="517" y="5317"/>
                        <a:pt x="0" y="4720"/>
                        <a:pt x="0" y="3076"/>
                      </a:cubicBez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0" name="任意多边形: 形状 509">
                  <a:extLst>
                    <a:ext uri="{FF2B5EF4-FFF2-40B4-BE49-F238E27FC236}">
                      <a16:creationId xmlns:a16="http://schemas.microsoft.com/office/drawing/2014/main" id="{B6C9A5C8-73D6-09B0-B5C7-993B810C641D}"/>
                    </a:ext>
                  </a:extLst>
                </p:cNvPr>
                <p:cNvSpPr/>
                <p:nvPr/>
              </p:nvSpPr>
              <p:spPr>
                <a:xfrm>
                  <a:off x="907694" y="1149767"/>
                  <a:ext cx="3434" cy="5224"/>
                </a:xfrm>
                <a:custGeom>
                  <a:avLst/>
                  <a:gdLst>
                    <a:gd name="connsiteX0" fmla="*/ 2904 w 3434"/>
                    <a:gd name="connsiteY0" fmla="*/ 2917 h 5224"/>
                    <a:gd name="connsiteX1" fmla="*/ 2864 w 3434"/>
                    <a:gd name="connsiteY1" fmla="*/ 663 h 5224"/>
                    <a:gd name="connsiteX2" fmla="*/ 2851 w 3434"/>
                    <a:gd name="connsiteY2" fmla="*/ 663 h 5224"/>
                    <a:gd name="connsiteX3" fmla="*/ 2426 w 3434"/>
                    <a:gd name="connsiteY3" fmla="*/ 2639 h 5224"/>
                    <a:gd name="connsiteX4" fmla="*/ 1830 w 3434"/>
                    <a:gd name="connsiteY4" fmla="*/ 5184 h 5224"/>
                    <a:gd name="connsiteX5" fmla="*/ 1498 w 3434"/>
                    <a:gd name="connsiteY5" fmla="*/ 5184 h 5224"/>
                    <a:gd name="connsiteX6" fmla="*/ 955 w 3434"/>
                    <a:gd name="connsiteY6" fmla="*/ 2692 h 5224"/>
                    <a:gd name="connsiteX7" fmla="*/ 570 w 3434"/>
                    <a:gd name="connsiteY7" fmla="*/ 663 h 5224"/>
                    <a:gd name="connsiteX8" fmla="*/ 570 w 3434"/>
                    <a:gd name="connsiteY8" fmla="*/ 663 h 5224"/>
                    <a:gd name="connsiteX9" fmla="*/ 504 w 3434"/>
                    <a:gd name="connsiteY9" fmla="*/ 2983 h 5224"/>
                    <a:gd name="connsiteX10" fmla="*/ 411 w 3434"/>
                    <a:gd name="connsiteY10" fmla="*/ 5224 h 5224"/>
                    <a:gd name="connsiteX11" fmla="*/ 0 w 3434"/>
                    <a:gd name="connsiteY11" fmla="*/ 5224 h 5224"/>
                    <a:gd name="connsiteX12" fmla="*/ 252 w 3434"/>
                    <a:gd name="connsiteY12" fmla="*/ 0 h 5224"/>
                    <a:gd name="connsiteX13" fmla="*/ 809 w 3434"/>
                    <a:gd name="connsiteY13" fmla="*/ 0 h 5224"/>
                    <a:gd name="connsiteX14" fmla="*/ 1379 w 3434"/>
                    <a:gd name="connsiteY14" fmla="*/ 2519 h 5224"/>
                    <a:gd name="connsiteX15" fmla="*/ 1710 w 3434"/>
                    <a:gd name="connsiteY15" fmla="*/ 4283 h 5224"/>
                    <a:gd name="connsiteX16" fmla="*/ 1724 w 3434"/>
                    <a:gd name="connsiteY16" fmla="*/ 4283 h 5224"/>
                    <a:gd name="connsiteX17" fmla="*/ 2068 w 3434"/>
                    <a:gd name="connsiteY17" fmla="*/ 2519 h 5224"/>
                    <a:gd name="connsiteX18" fmla="*/ 2665 w 3434"/>
                    <a:gd name="connsiteY18" fmla="*/ 0 h 5224"/>
                    <a:gd name="connsiteX19" fmla="*/ 3222 w 3434"/>
                    <a:gd name="connsiteY19" fmla="*/ 0 h 5224"/>
                    <a:gd name="connsiteX20" fmla="*/ 3434 w 3434"/>
                    <a:gd name="connsiteY20" fmla="*/ 5224 h 5224"/>
                    <a:gd name="connsiteX21" fmla="*/ 2983 w 3434"/>
                    <a:gd name="connsiteY21" fmla="*/ 5224 h 5224"/>
                    <a:gd name="connsiteX22" fmla="*/ 2904 w 3434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34" h="5224">
                      <a:moveTo>
                        <a:pt x="2904" y="2917"/>
                      </a:moveTo>
                      <a:cubicBezTo>
                        <a:pt x="2891" y="2188"/>
                        <a:pt x="2851" y="1299"/>
                        <a:pt x="2864" y="663"/>
                      </a:cubicBezTo>
                      <a:lnTo>
                        <a:pt x="2851" y="663"/>
                      </a:lnTo>
                      <a:cubicBezTo>
                        <a:pt x="2731" y="1273"/>
                        <a:pt x="2586" y="1923"/>
                        <a:pt x="2426" y="2639"/>
                      </a:cubicBezTo>
                      <a:lnTo>
                        <a:pt x="1830" y="5184"/>
                      </a:lnTo>
                      <a:lnTo>
                        <a:pt x="1498" y="5184"/>
                      </a:lnTo>
                      <a:lnTo>
                        <a:pt x="955" y="2692"/>
                      </a:lnTo>
                      <a:cubicBezTo>
                        <a:pt x="796" y="1949"/>
                        <a:pt x="676" y="1286"/>
                        <a:pt x="570" y="663"/>
                      </a:cubicBezTo>
                      <a:lnTo>
                        <a:pt x="570" y="663"/>
                      </a:lnTo>
                      <a:cubicBezTo>
                        <a:pt x="557" y="1313"/>
                        <a:pt x="530" y="2201"/>
                        <a:pt x="504" y="2983"/>
                      </a:cubicBezTo>
                      <a:lnTo>
                        <a:pt x="411" y="5224"/>
                      </a:lnTo>
                      <a:lnTo>
                        <a:pt x="0" y="5224"/>
                      </a:lnTo>
                      <a:lnTo>
                        <a:pt x="252" y="0"/>
                      </a:lnTo>
                      <a:lnTo>
                        <a:pt x="809" y="0"/>
                      </a:lnTo>
                      <a:lnTo>
                        <a:pt x="1379" y="2519"/>
                      </a:lnTo>
                      <a:cubicBezTo>
                        <a:pt x="1512" y="3156"/>
                        <a:pt x="1631" y="3739"/>
                        <a:pt x="1710" y="4283"/>
                      </a:cubicBezTo>
                      <a:lnTo>
                        <a:pt x="1724" y="4283"/>
                      </a:lnTo>
                      <a:cubicBezTo>
                        <a:pt x="1803" y="3752"/>
                        <a:pt x="1923" y="3182"/>
                        <a:pt x="2068" y="2519"/>
                      </a:cubicBezTo>
                      <a:lnTo>
                        <a:pt x="2665" y="0"/>
                      </a:lnTo>
                      <a:lnTo>
                        <a:pt x="3222" y="0"/>
                      </a:lnTo>
                      <a:lnTo>
                        <a:pt x="3434" y="5224"/>
                      </a:lnTo>
                      <a:lnTo>
                        <a:pt x="2983" y="5224"/>
                      </a:lnTo>
                      <a:lnTo>
                        <a:pt x="2904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1" name="任意多边形: 形状 510">
                  <a:extLst>
                    <a:ext uri="{FF2B5EF4-FFF2-40B4-BE49-F238E27FC236}">
                      <a16:creationId xmlns:a16="http://schemas.microsoft.com/office/drawing/2014/main" id="{511F19F1-3DFA-4260-60E7-98558472D364}"/>
                    </a:ext>
                  </a:extLst>
                </p:cNvPr>
                <p:cNvSpPr/>
                <p:nvPr/>
              </p:nvSpPr>
              <p:spPr>
                <a:xfrm>
                  <a:off x="913290" y="1149714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93 h 5317"/>
                    <a:gd name="connsiteX1" fmla="*/ 928 w 2771"/>
                    <a:gd name="connsiteY1" fmla="*/ 0 h 5317"/>
                    <a:gd name="connsiteX2" fmla="*/ 2281 w 2771"/>
                    <a:gd name="connsiteY2" fmla="*/ 650 h 5317"/>
                    <a:gd name="connsiteX3" fmla="*/ 2771 w 2771"/>
                    <a:gd name="connsiteY3" fmla="*/ 2533 h 5317"/>
                    <a:gd name="connsiteX4" fmla="*/ 2281 w 2771"/>
                    <a:gd name="connsiteY4" fmla="*/ 4561 h 5317"/>
                    <a:gd name="connsiteX5" fmla="*/ 796 w 2771"/>
                    <a:gd name="connsiteY5" fmla="*/ 5317 h 5317"/>
                    <a:gd name="connsiteX6" fmla="*/ 0 w 2771"/>
                    <a:gd name="connsiteY6" fmla="*/ 5264 h 5317"/>
                    <a:gd name="connsiteX7" fmla="*/ 0 w 2771"/>
                    <a:gd name="connsiteY7" fmla="*/ 93 h 5317"/>
                    <a:gd name="connsiteX8" fmla="*/ 424 w 2771"/>
                    <a:gd name="connsiteY8" fmla="*/ 4734 h 5317"/>
                    <a:gd name="connsiteX9" fmla="*/ 862 w 2771"/>
                    <a:gd name="connsiteY9" fmla="*/ 4760 h 5317"/>
                    <a:gd name="connsiteX10" fmla="*/ 2294 w 2771"/>
                    <a:gd name="connsiteY10" fmla="*/ 2546 h 5317"/>
                    <a:gd name="connsiteX11" fmla="*/ 941 w 2771"/>
                    <a:gd name="connsiteY11" fmla="*/ 530 h 5317"/>
                    <a:gd name="connsiteX12" fmla="*/ 424 w 2771"/>
                    <a:gd name="connsiteY12" fmla="*/ 597 h 5317"/>
                    <a:gd name="connsiteX13" fmla="*/ 424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93"/>
                      </a:moveTo>
                      <a:cubicBezTo>
                        <a:pt x="278" y="40"/>
                        <a:pt x="583" y="0"/>
                        <a:pt x="928" y="0"/>
                      </a:cubicBezTo>
                      <a:cubicBezTo>
                        <a:pt x="1551" y="0"/>
                        <a:pt x="2002" y="212"/>
                        <a:pt x="2281" y="650"/>
                      </a:cubicBezTo>
                      <a:cubicBezTo>
                        <a:pt x="2586" y="1074"/>
                        <a:pt x="2771" y="1684"/>
                        <a:pt x="2771" y="2533"/>
                      </a:cubicBezTo>
                      <a:cubicBezTo>
                        <a:pt x="2771" y="3381"/>
                        <a:pt x="2599" y="4084"/>
                        <a:pt x="2281" y="4561"/>
                      </a:cubicBezTo>
                      <a:cubicBezTo>
                        <a:pt x="1962" y="5052"/>
                        <a:pt x="1445" y="5317"/>
                        <a:pt x="796" y="5317"/>
                      </a:cubicBezTo>
                      <a:cubicBezTo>
                        <a:pt x="491" y="5317"/>
                        <a:pt x="225" y="5291"/>
                        <a:pt x="0" y="5264"/>
                      </a:cubicBezTo>
                      <a:lnTo>
                        <a:pt x="0" y="93"/>
                      </a:lnTo>
                      <a:close/>
                      <a:moveTo>
                        <a:pt x="424" y="4734"/>
                      </a:moveTo>
                      <a:cubicBezTo>
                        <a:pt x="544" y="4760"/>
                        <a:pt x="703" y="4760"/>
                        <a:pt x="862" y="4760"/>
                      </a:cubicBezTo>
                      <a:cubicBezTo>
                        <a:pt x="1790" y="4760"/>
                        <a:pt x="2294" y="3951"/>
                        <a:pt x="2294" y="2546"/>
                      </a:cubicBezTo>
                      <a:cubicBezTo>
                        <a:pt x="2294" y="1313"/>
                        <a:pt x="1856" y="530"/>
                        <a:pt x="941" y="530"/>
                      </a:cubicBezTo>
                      <a:cubicBezTo>
                        <a:pt x="703" y="530"/>
                        <a:pt x="544" y="557"/>
                        <a:pt x="424" y="597"/>
                      </a:cubicBezTo>
                      <a:lnTo>
                        <a:pt x="424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2" name="任意多边形: 形状 511">
                  <a:extLst>
                    <a:ext uri="{FF2B5EF4-FFF2-40B4-BE49-F238E27FC236}">
                      <a16:creationId xmlns:a16="http://schemas.microsoft.com/office/drawing/2014/main" id="{B28B9EBD-B4EB-0B19-798B-74D3AAAE85FC}"/>
                    </a:ext>
                  </a:extLst>
                </p:cNvPr>
                <p:cNvSpPr/>
                <p:nvPr/>
              </p:nvSpPr>
              <p:spPr>
                <a:xfrm>
                  <a:off x="916406" y="1149674"/>
                  <a:ext cx="3076" cy="5383"/>
                </a:xfrm>
                <a:custGeom>
                  <a:avLst/>
                  <a:gdLst>
                    <a:gd name="connsiteX0" fmla="*/ 3076 w 3076"/>
                    <a:gd name="connsiteY0" fmla="*/ 2639 h 5383"/>
                    <a:gd name="connsiteX1" fmla="*/ 1512 w 3076"/>
                    <a:gd name="connsiteY1" fmla="*/ 5383 h 5383"/>
                    <a:gd name="connsiteX2" fmla="*/ 0 w 3076"/>
                    <a:gd name="connsiteY2" fmla="*/ 2732 h 5383"/>
                    <a:gd name="connsiteX3" fmla="*/ 1565 w 3076"/>
                    <a:gd name="connsiteY3" fmla="*/ 0 h 5383"/>
                    <a:gd name="connsiteX4" fmla="*/ 3076 w 3076"/>
                    <a:gd name="connsiteY4" fmla="*/ 2639 h 5383"/>
                    <a:gd name="connsiteX5" fmla="*/ 477 w 3076"/>
                    <a:gd name="connsiteY5" fmla="*/ 2718 h 5383"/>
                    <a:gd name="connsiteX6" fmla="*/ 1551 w 3076"/>
                    <a:gd name="connsiteY6" fmla="*/ 4840 h 5383"/>
                    <a:gd name="connsiteX7" fmla="*/ 2625 w 3076"/>
                    <a:gd name="connsiteY7" fmla="*/ 2665 h 5383"/>
                    <a:gd name="connsiteX8" fmla="*/ 1551 w 3076"/>
                    <a:gd name="connsiteY8" fmla="*/ 531 h 5383"/>
                    <a:gd name="connsiteX9" fmla="*/ 477 w 3076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83">
                      <a:moveTo>
                        <a:pt x="3076" y="2639"/>
                      </a:moveTo>
                      <a:cubicBezTo>
                        <a:pt x="3076" y="4442"/>
                        <a:pt x="2373" y="5383"/>
                        <a:pt x="1512" y="5383"/>
                      </a:cubicBezTo>
                      <a:cubicBezTo>
                        <a:pt x="623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493" y="-13"/>
                        <a:pt x="3076" y="1087"/>
                        <a:pt x="3076" y="2639"/>
                      </a:cubicBezTo>
                      <a:close/>
                      <a:moveTo>
                        <a:pt x="477" y="2718"/>
                      </a:moveTo>
                      <a:cubicBezTo>
                        <a:pt x="477" y="3832"/>
                        <a:pt x="862" y="4840"/>
                        <a:pt x="1551" y="4840"/>
                      </a:cubicBezTo>
                      <a:cubicBezTo>
                        <a:pt x="2241" y="4840"/>
                        <a:pt x="2625" y="3845"/>
                        <a:pt x="2625" y="2665"/>
                      </a:cubicBezTo>
                      <a:cubicBezTo>
                        <a:pt x="2625" y="1618"/>
                        <a:pt x="2281" y="531"/>
                        <a:pt x="1551" y="531"/>
                      </a:cubicBezTo>
                      <a:cubicBezTo>
                        <a:pt x="835" y="531"/>
                        <a:pt x="477" y="1565"/>
                        <a:pt x="477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3" name="任意多边形: 形状 512">
                  <a:extLst>
                    <a:ext uri="{FF2B5EF4-FFF2-40B4-BE49-F238E27FC236}">
                      <a16:creationId xmlns:a16="http://schemas.microsoft.com/office/drawing/2014/main" id="{D89B17EA-BB5B-34E8-1E9A-281764CF9C3C}"/>
                    </a:ext>
                  </a:extLst>
                </p:cNvPr>
                <p:cNvSpPr/>
                <p:nvPr/>
              </p:nvSpPr>
              <p:spPr>
                <a:xfrm>
                  <a:off x="920052" y="1149754"/>
                  <a:ext cx="1882" cy="5237"/>
                </a:xfrm>
                <a:custGeom>
                  <a:avLst/>
                  <a:gdLst>
                    <a:gd name="connsiteX0" fmla="*/ 0 w 1882"/>
                    <a:gd name="connsiteY0" fmla="*/ 0 h 5237"/>
                    <a:gd name="connsiteX1" fmla="*/ 438 w 1882"/>
                    <a:gd name="connsiteY1" fmla="*/ 0 h 5237"/>
                    <a:gd name="connsiteX2" fmla="*/ 438 w 1882"/>
                    <a:gd name="connsiteY2" fmla="*/ 4667 h 5237"/>
                    <a:gd name="connsiteX3" fmla="*/ 1883 w 1882"/>
                    <a:gd name="connsiteY3" fmla="*/ 4667 h 5237"/>
                    <a:gd name="connsiteX4" fmla="*/ 1883 w 1882"/>
                    <a:gd name="connsiteY4" fmla="*/ 5238 h 5237"/>
                    <a:gd name="connsiteX5" fmla="*/ 0 w 1882"/>
                    <a:gd name="connsiteY5" fmla="*/ 5238 h 5237"/>
                    <a:gd name="connsiteX6" fmla="*/ 0 w 1882"/>
                    <a:gd name="connsiteY6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2" h="5237">
                      <a:moveTo>
                        <a:pt x="0" y="0"/>
                      </a:moveTo>
                      <a:lnTo>
                        <a:pt x="438" y="0"/>
                      </a:lnTo>
                      <a:lnTo>
                        <a:pt x="438" y="4667"/>
                      </a:lnTo>
                      <a:lnTo>
                        <a:pt x="1883" y="4667"/>
                      </a:lnTo>
                      <a:lnTo>
                        <a:pt x="1883" y="5238"/>
                      </a:lnTo>
                      <a:lnTo>
                        <a:pt x="0" y="52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4" name="任意多边形: 形状 513">
                  <a:extLst>
                    <a:ext uri="{FF2B5EF4-FFF2-40B4-BE49-F238E27FC236}">
                      <a16:creationId xmlns:a16="http://schemas.microsoft.com/office/drawing/2014/main" id="{9CEBAB8B-19C2-D7EB-A369-716FC87AAF12}"/>
                    </a:ext>
                  </a:extLst>
                </p:cNvPr>
                <p:cNvSpPr/>
                <p:nvPr/>
              </p:nvSpPr>
              <p:spPr>
                <a:xfrm>
                  <a:off x="922001" y="1149674"/>
                  <a:ext cx="3076" cy="5383"/>
                </a:xfrm>
                <a:custGeom>
                  <a:avLst/>
                  <a:gdLst>
                    <a:gd name="connsiteX0" fmla="*/ 3076 w 3076"/>
                    <a:gd name="connsiteY0" fmla="*/ 2639 h 5383"/>
                    <a:gd name="connsiteX1" fmla="*/ 1525 w 3076"/>
                    <a:gd name="connsiteY1" fmla="*/ 5383 h 5383"/>
                    <a:gd name="connsiteX2" fmla="*/ 0 w 3076"/>
                    <a:gd name="connsiteY2" fmla="*/ 2732 h 5383"/>
                    <a:gd name="connsiteX3" fmla="*/ 1565 w 3076"/>
                    <a:gd name="connsiteY3" fmla="*/ 0 h 5383"/>
                    <a:gd name="connsiteX4" fmla="*/ 3076 w 3076"/>
                    <a:gd name="connsiteY4" fmla="*/ 2639 h 5383"/>
                    <a:gd name="connsiteX5" fmla="*/ 477 w 3076"/>
                    <a:gd name="connsiteY5" fmla="*/ 2718 h 5383"/>
                    <a:gd name="connsiteX6" fmla="*/ 1551 w 3076"/>
                    <a:gd name="connsiteY6" fmla="*/ 4840 h 5383"/>
                    <a:gd name="connsiteX7" fmla="*/ 2639 w 3076"/>
                    <a:gd name="connsiteY7" fmla="*/ 2665 h 5383"/>
                    <a:gd name="connsiteX8" fmla="*/ 1565 w 3076"/>
                    <a:gd name="connsiteY8" fmla="*/ 531 h 5383"/>
                    <a:gd name="connsiteX9" fmla="*/ 477 w 3076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83">
                      <a:moveTo>
                        <a:pt x="3076" y="2639"/>
                      </a:moveTo>
                      <a:cubicBezTo>
                        <a:pt x="3076" y="4442"/>
                        <a:pt x="2373" y="5383"/>
                        <a:pt x="1525" y="5383"/>
                      </a:cubicBezTo>
                      <a:cubicBezTo>
                        <a:pt x="623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493" y="-13"/>
                        <a:pt x="3076" y="1087"/>
                        <a:pt x="3076" y="2639"/>
                      </a:cubicBezTo>
                      <a:close/>
                      <a:moveTo>
                        <a:pt x="477" y="2718"/>
                      </a:moveTo>
                      <a:cubicBezTo>
                        <a:pt x="477" y="3832"/>
                        <a:pt x="862" y="4840"/>
                        <a:pt x="1551" y="4840"/>
                      </a:cubicBezTo>
                      <a:cubicBezTo>
                        <a:pt x="2241" y="4840"/>
                        <a:pt x="2639" y="3845"/>
                        <a:pt x="2639" y="2665"/>
                      </a:cubicBezTo>
                      <a:cubicBezTo>
                        <a:pt x="2639" y="1618"/>
                        <a:pt x="2294" y="531"/>
                        <a:pt x="1565" y="531"/>
                      </a:cubicBezTo>
                      <a:cubicBezTo>
                        <a:pt x="835" y="531"/>
                        <a:pt x="477" y="1565"/>
                        <a:pt x="477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5" name="任意多边形: 形状 514">
                  <a:extLst>
                    <a:ext uri="{FF2B5EF4-FFF2-40B4-BE49-F238E27FC236}">
                      <a16:creationId xmlns:a16="http://schemas.microsoft.com/office/drawing/2014/main" id="{6089DB8E-B1AB-6CBE-1EC6-C2C54D5122C8}"/>
                    </a:ext>
                  </a:extLst>
                </p:cNvPr>
                <p:cNvSpPr/>
                <p:nvPr/>
              </p:nvSpPr>
              <p:spPr>
                <a:xfrm>
                  <a:off x="925647" y="1149714"/>
                  <a:ext cx="2201" cy="5250"/>
                </a:xfrm>
                <a:custGeom>
                  <a:avLst/>
                  <a:gdLst>
                    <a:gd name="connsiteX0" fmla="*/ 0 w 2201"/>
                    <a:gd name="connsiteY0" fmla="*/ 93 h 5250"/>
                    <a:gd name="connsiteX1" fmla="*/ 835 w 2201"/>
                    <a:gd name="connsiteY1" fmla="*/ 0 h 5250"/>
                    <a:gd name="connsiteX2" fmla="*/ 1803 w 2201"/>
                    <a:gd name="connsiteY2" fmla="*/ 424 h 5250"/>
                    <a:gd name="connsiteX3" fmla="*/ 2068 w 2201"/>
                    <a:gd name="connsiteY3" fmla="*/ 1406 h 5250"/>
                    <a:gd name="connsiteX4" fmla="*/ 1432 w 2201"/>
                    <a:gd name="connsiteY4" fmla="*/ 2745 h 5250"/>
                    <a:gd name="connsiteX5" fmla="*/ 1432 w 2201"/>
                    <a:gd name="connsiteY5" fmla="*/ 2758 h 5250"/>
                    <a:gd name="connsiteX6" fmla="*/ 1936 w 2201"/>
                    <a:gd name="connsiteY6" fmla="*/ 3819 h 5250"/>
                    <a:gd name="connsiteX7" fmla="*/ 2201 w 2201"/>
                    <a:gd name="connsiteY7" fmla="*/ 5251 h 5250"/>
                    <a:gd name="connsiteX8" fmla="*/ 1750 w 2201"/>
                    <a:gd name="connsiteY8" fmla="*/ 5251 h 5250"/>
                    <a:gd name="connsiteX9" fmla="*/ 1525 w 2201"/>
                    <a:gd name="connsiteY9" fmla="*/ 4004 h 5250"/>
                    <a:gd name="connsiteX10" fmla="*/ 849 w 2201"/>
                    <a:gd name="connsiteY10" fmla="*/ 2983 h 5250"/>
                    <a:gd name="connsiteX11" fmla="*/ 438 w 2201"/>
                    <a:gd name="connsiteY11" fmla="*/ 2983 h 5250"/>
                    <a:gd name="connsiteX12" fmla="*/ 438 w 2201"/>
                    <a:gd name="connsiteY12" fmla="*/ 5251 h 5250"/>
                    <a:gd name="connsiteX13" fmla="*/ 0 w 2201"/>
                    <a:gd name="connsiteY13" fmla="*/ 5251 h 5250"/>
                    <a:gd name="connsiteX14" fmla="*/ 0 w 2201"/>
                    <a:gd name="connsiteY14" fmla="*/ 93 h 5250"/>
                    <a:gd name="connsiteX15" fmla="*/ 438 w 2201"/>
                    <a:gd name="connsiteY15" fmla="*/ 2480 h 5250"/>
                    <a:gd name="connsiteX16" fmla="*/ 888 w 2201"/>
                    <a:gd name="connsiteY16" fmla="*/ 2480 h 5250"/>
                    <a:gd name="connsiteX17" fmla="*/ 1644 w 2201"/>
                    <a:gd name="connsiteY17" fmla="*/ 1485 h 5250"/>
                    <a:gd name="connsiteX18" fmla="*/ 875 w 2201"/>
                    <a:gd name="connsiteY18" fmla="*/ 504 h 5250"/>
                    <a:gd name="connsiteX19" fmla="*/ 438 w 2201"/>
                    <a:gd name="connsiteY19" fmla="*/ 557 h 5250"/>
                    <a:gd name="connsiteX20" fmla="*/ 438 w 2201"/>
                    <a:gd name="connsiteY20" fmla="*/ 2480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01" h="5250">
                      <a:moveTo>
                        <a:pt x="0" y="93"/>
                      </a:moveTo>
                      <a:cubicBezTo>
                        <a:pt x="225" y="40"/>
                        <a:pt x="544" y="0"/>
                        <a:pt x="835" y="0"/>
                      </a:cubicBezTo>
                      <a:cubicBezTo>
                        <a:pt x="1286" y="0"/>
                        <a:pt x="1604" y="119"/>
                        <a:pt x="1803" y="424"/>
                      </a:cubicBezTo>
                      <a:cubicBezTo>
                        <a:pt x="1976" y="650"/>
                        <a:pt x="2068" y="1008"/>
                        <a:pt x="2068" y="1406"/>
                      </a:cubicBezTo>
                      <a:cubicBezTo>
                        <a:pt x="2068" y="2108"/>
                        <a:pt x="1790" y="2559"/>
                        <a:pt x="1432" y="2745"/>
                      </a:cubicBezTo>
                      <a:lnTo>
                        <a:pt x="1432" y="2758"/>
                      </a:lnTo>
                      <a:cubicBezTo>
                        <a:pt x="1697" y="2904"/>
                        <a:pt x="1843" y="3275"/>
                        <a:pt x="1936" y="3819"/>
                      </a:cubicBezTo>
                      <a:cubicBezTo>
                        <a:pt x="2042" y="4548"/>
                        <a:pt x="2122" y="5052"/>
                        <a:pt x="2201" y="5251"/>
                      </a:cubicBezTo>
                      <a:lnTo>
                        <a:pt x="1750" y="5251"/>
                      </a:lnTo>
                      <a:cubicBezTo>
                        <a:pt x="1697" y="5105"/>
                        <a:pt x="1618" y="4654"/>
                        <a:pt x="1525" y="4004"/>
                      </a:cubicBezTo>
                      <a:cubicBezTo>
                        <a:pt x="1419" y="3275"/>
                        <a:pt x="1246" y="3010"/>
                        <a:pt x="849" y="2983"/>
                      </a:cubicBezTo>
                      <a:lnTo>
                        <a:pt x="438" y="2983"/>
                      </a:lnTo>
                      <a:lnTo>
                        <a:pt x="438" y="5251"/>
                      </a:lnTo>
                      <a:lnTo>
                        <a:pt x="0" y="5251"/>
                      </a:lnTo>
                      <a:lnTo>
                        <a:pt x="0" y="93"/>
                      </a:lnTo>
                      <a:close/>
                      <a:moveTo>
                        <a:pt x="438" y="2480"/>
                      </a:moveTo>
                      <a:lnTo>
                        <a:pt x="888" y="2480"/>
                      </a:lnTo>
                      <a:cubicBezTo>
                        <a:pt x="1352" y="2480"/>
                        <a:pt x="1644" y="2082"/>
                        <a:pt x="1644" y="1485"/>
                      </a:cubicBezTo>
                      <a:cubicBezTo>
                        <a:pt x="1644" y="809"/>
                        <a:pt x="1339" y="517"/>
                        <a:pt x="875" y="504"/>
                      </a:cubicBezTo>
                      <a:cubicBezTo>
                        <a:pt x="663" y="504"/>
                        <a:pt x="517" y="530"/>
                        <a:pt x="438" y="557"/>
                      </a:cubicBezTo>
                      <a:lnTo>
                        <a:pt x="438" y="248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6" name="任意多边形: 形状 515">
                  <a:extLst>
                    <a:ext uri="{FF2B5EF4-FFF2-40B4-BE49-F238E27FC236}">
                      <a16:creationId xmlns:a16="http://schemas.microsoft.com/office/drawing/2014/main" id="{29939B68-6626-6307-8CF5-E3CA6D8D78F8}"/>
                    </a:ext>
                  </a:extLst>
                </p:cNvPr>
                <p:cNvSpPr/>
                <p:nvPr/>
              </p:nvSpPr>
              <p:spPr>
                <a:xfrm>
                  <a:off x="929692" y="1149675"/>
                  <a:ext cx="2028" cy="5383"/>
                </a:xfrm>
                <a:custGeom>
                  <a:avLst/>
                  <a:gdLst>
                    <a:gd name="connsiteX0" fmla="*/ 106 w 2028"/>
                    <a:gd name="connsiteY0" fmla="*/ 4495 h 5383"/>
                    <a:gd name="connsiteX1" fmla="*/ 888 w 2028"/>
                    <a:gd name="connsiteY1" fmla="*/ 4826 h 5383"/>
                    <a:gd name="connsiteX2" fmla="*/ 1591 w 2028"/>
                    <a:gd name="connsiteY2" fmla="*/ 3938 h 5383"/>
                    <a:gd name="connsiteX3" fmla="*/ 955 w 2028"/>
                    <a:gd name="connsiteY3" fmla="*/ 2891 h 5383"/>
                    <a:gd name="connsiteX4" fmla="*/ 66 w 2028"/>
                    <a:gd name="connsiteY4" fmla="*/ 1419 h 5383"/>
                    <a:gd name="connsiteX5" fmla="*/ 1154 w 2028"/>
                    <a:gd name="connsiteY5" fmla="*/ 0 h 5383"/>
                    <a:gd name="connsiteX6" fmla="*/ 1896 w 2028"/>
                    <a:gd name="connsiteY6" fmla="*/ 252 h 5383"/>
                    <a:gd name="connsiteX7" fmla="*/ 1777 w 2028"/>
                    <a:gd name="connsiteY7" fmla="*/ 809 h 5383"/>
                    <a:gd name="connsiteX8" fmla="*/ 1140 w 2028"/>
                    <a:gd name="connsiteY8" fmla="*/ 544 h 5383"/>
                    <a:gd name="connsiteX9" fmla="*/ 504 w 2028"/>
                    <a:gd name="connsiteY9" fmla="*/ 1326 h 5383"/>
                    <a:gd name="connsiteX10" fmla="*/ 1180 w 2028"/>
                    <a:gd name="connsiteY10" fmla="*/ 2334 h 5383"/>
                    <a:gd name="connsiteX11" fmla="*/ 2029 w 2028"/>
                    <a:gd name="connsiteY11" fmla="*/ 3872 h 5383"/>
                    <a:gd name="connsiteX12" fmla="*/ 862 w 2028"/>
                    <a:gd name="connsiteY12" fmla="*/ 5383 h 5383"/>
                    <a:gd name="connsiteX13" fmla="*/ 0 w 2028"/>
                    <a:gd name="connsiteY13" fmla="*/ 5052 h 5383"/>
                    <a:gd name="connsiteX14" fmla="*/ 106 w 2028"/>
                    <a:gd name="connsiteY14" fmla="*/ 449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28" h="5383">
                      <a:moveTo>
                        <a:pt x="106" y="4495"/>
                      </a:moveTo>
                      <a:cubicBezTo>
                        <a:pt x="305" y="4667"/>
                        <a:pt x="570" y="4826"/>
                        <a:pt x="888" y="4826"/>
                      </a:cubicBezTo>
                      <a:cubicBezTo>
                        <a:pt x="1326" y="4826"/>
                        <a:pt x="1591" y="4468"/>
                        <a:pt x="1591" y="3938"/>
                      </a:cubicBezTo>
                      <a:cubicBezTo>
                        <a:pt x="1591" y="3447"/>
                        <a:pt x="1405" y="3169"/>
                        <a:pt x="955" y="2891"/>
                      </a:cubicBezTo>
                      <a:cubicBezTo>
                        <a:pt x="411" y="2599"/>
                        <a:pt x="66" y="2148"/>
                        <a:pt x="66" y="1419"/>
                      </a:cubicBezTo>
                      <a:cubicBezTo>
                        <a:pt x="66" y="597"/>
                        <a:pt x="504" y="0"/>
                        <a:pt x="1154" y="0"/>
                      </a:cubicBezTo>
                      <a:cubicBezTo>
                        <a:pt x="1498" y="0"/>
                        <a:pt x="1750" y="119"/>
                        <a:pt x="1896" y="252"/>
                      </a:cubicBezTo>
                      <a:lnTo>
                        <a:pt x="1777" y="809"/>
                      </a:lnTo>
                      <a:cubicBezTo>
                        <a:pt x="1657" y="716"/>
                        <a:pt x="1432" y="544"/>
                        <a:pt x="1140" y="544"/>
                      </a:cubicBezTo>
                      <a:cubicBezTo>
                        <a:pt x="676" y="544"/>
                        <a:pt x="504" y="968"/>
                        <a:pt x="504" y="1326"/>
                      </a:cubicBezTo>
                      <a:cubicBezTo>
                        <a:pt x="504" y="1817"/>
                        <a:pt x="703" y="2055"/>
                        <a:pt x="1180" y="2334"/>
                      </a:cubicBezTo>
                      <a:cubicBezTo>
                        <a:pt x="1737" y="2678"/>
                        <a:pt x="2029" y="3103"/>
                        <a:pt x="2029" y="3872"/>
                      </a:cubicBezTo>
                      <a:cubicBezTo>
                        <a:pt x="2029" y="4681"/>
                        <a:pt x="1657" y="5383"/>
                        <a:pt x="862" y="5383"/>
                      </a:cubicBezTo>
                      <a:cubicBezTo>
                        <a:pt x="530" y="5383"/>
                        <a:pt x="172" y="5237"/>
                        <a:pt x="0" y="5052"/>
                      </a:cubicBezTo>
                      <a:lnTo>
                        <a:pt x="106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7" name="任意多边形: 形状 516">
                  <a:extLst>
                    <a:ext uri="{FF2B5EF4-FFF2-40B4-BE49-F238E27FC236}">
                      <a16:creationId xmlns:a16="http://schemas.microsoft.com/office/drawing/2014/main" id="{16DA8F9B-B849-3202-27DE-8A389AEDDEDF}"/>
                    </a:ext>
                  </a:extLst>
                </p:cNvPr>
                <p:cNvSpPr/>
                <p:nvPr/>
              </p:nvSpPr>
              <p:spPr>
                <a:xfrm>
                  <a:off x="932304" y="1149754"/>
                  <a:ext cx="437" cy="5224"/>
                </a:xfrm>
                <a:custGeom>
                  <a:avLst/>
                  <a:gdLst>
                    <a:gd name="connsiteX0" fmla="*/ 438 w 437"/>
                    <a:gd name="connsiteY0" fmla="*/ 0 h 5224"/>
                    <a:gd name="connsiteX1" fmla="*/ 438 w 437"/>
                    <a:gd name="connsiteY1" fmla="*/ 5224 h 5224"/>
                    <a:gd name="connsiteX2" fmla="*/ 0 w 437"/>
                    <a:gd name="connsiteY2" fmla="*/ 5224 h 5224"/>
                    <a:gd name="connsiteX3" fmla="*/ 0 w 437"/>
                    <a:gd name="connsiteY3" fmla="*/ 0 h 5224"/>
                    <a:gd name="connsiteX4" fmla="*/ 438 w 437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24">
                      <a:moveTo>
                        <a:pt x="438" y="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8" name="任意多边形: 形状 517">
                  <a:extLst>
                    <a:ext uri="{FF2B5EF4-FFF2-40B4-BE49-F238E27FC236}">
                      <a16:creationId xmlns:a16="http://schemas.microsoft.com/office/drawing/2014/main" id="{1A77141D-0C47-5DD5-E89D-19D9FA3B3232}"/>
                    </a:ext>
                  </a:extLst>
                </p:cNvPr>
                <p:cNvSpPr/>
                <p:nvPr/>
              </p:nvSpPr>
              <p:spPr>
                <a:xfrm>
                  <a:off x="933126" y="1149754"/>
                  <a:ext cx="2479" cy="5224"/>
                </a:xfrm>
                <a:custGeom>
                  <a:avLst/>
                  <a:gdLst>
                    <a:gd name="connsiteX0" fmla="*/ 1021 w 2479"/>
                    <a:gd name="connsiteY0" fmla="*/ 570 h 5224"/>
                    <a:gd name="connsiteX1" fmla="*/ 0 w 2479"/>
                    <a:gd name="connsiteY1" fmla="*/ 570 h 5224"/>
                    <a:gd name="connsiteX2" fmla="*/ 0 w 2479"/>
                    <a:gd name="connsiteY2" fmla="*/ 0 h 5224"/>
                    <a:gd name="connsiteX3" fmla="*/ 2480 w 2479"/>
                    <a:gd name="connsiteY3" fmla="*/ 0 h 5224"/>
                    <a:gd name="connsiteX4" fmla="*/ 2480 w 2479"/>
                    <a:gd name="connsiteY4" fmla="*/ 570 h 5224"/>
                    <a:gd name="connsiteX5" fmla="*/ 1459 w 2479"/>
                    <a:gd name="connsiteY5" fmla="*/ 570 h 5224"/>
                    <a:gd name="connsiteX6" fmla="*/ 1459 w 2479"/>
                    <a:gd name="connsiteY6" fmla="*/ 5224 h 5224"/>
                    <a:gd name="connsiteX7" fmla="*/ 1021 w 2479"/>
                    <a:gd name="connsiteY7" fmla="*/ 5224 h 5224"/>
                    <a:gd name="connsiteX8" fmla="*/ 1021 w 2479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79" h="5224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80" y="0"/>
                      </a:lnTo>
                      <a:lnTo>
                        <a:pt x="2480" y="570"/>
                      </a:lnTo>
                      <a:lnTo>
                        <a:pt x="1459" y="570"/>
                      </a:lnTo>
                      <a:lnTo>
                        <a:pt x="1459" y="5224"/>
                      </a:lnTo>
                      <a:lnTo>
                        <a:pt x="1021" y="5224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19" name="任意多边形: 形状 518">
                  <a:extLst>
                    <a:ext uri="{FF2B5EF4-FFF2-40B4-BE49-F238E27FC236}">
                      <a16:creationId xmlns:a16="http://schemas.microsoft.com/office/drawing/2014/main" id="{D61F1DCD-23BE-5CCB-1490-C6B8C3CA024F}"/>
                    </a:ext>
                  </a:extLst>
                </p:cNvPr>
                <p:cNvSpPr/>
                <p:nvPr/>
              </p:nvSpPr>
              <p:spPr>
                <a:xfrm>
                  <a:off x="937249" y="1149754"/>
                  <a:ext cx="2810" cy="5224"/>
                </a:xfrm>
                <a:custGeom>
                  <a:avLst/>
                  <a:gdLst>
                    <a:gd name="connsiteX0" fmla="*/ 782 w 2810"/>
                    <a:gd name="connsiteY0" fmla="*/ 3580 h 5224"/>
                    <a:gd name="connsiteX1" fmla="*/ 438 w 2810"/>
                    <a:gd name="connsiteY1" fmla="*/ 5224 h 5224"/>
                    <a:gd name="connsiteX2" fmla="*/ 0 w 2810"/>
                    <a:gd name="connsiteY2" fmla="*/ 5224 h 5224"/>
                    <a:gd name="connsiteX3" fmla="*/ 1140 w 2810"/>
                    <a:gd name="connsiteY3" fmla="*/ 0 h 5224"/>
                    <a:gd name="connsiteX4" fmla="*/ 1671 w 2810"/>
                    <a:gd name="connsiteY4" fmla="*/ 0 h 5224"/>
                    <a:gd name="connsiteX5" fmla="*/ 2811 w 2810"/>
                    <a:gd name="connsiteY5" fmla="*/ 5224 h 5224"/>
                    <a:gd name="connsiteX6" fmla="*/ 2334 w 2810"/>
                    <a:gd name="connsiteY6" fmla="*/ 5224 h 5224"/>
                    <a:gd name="connsiteX7" fmla="*/ 1976 w 2810"/>
                    <a:gd name="connsiteY7" fmla="*/ 3580 h 5224"/>
                    <a:gd name="connsiteX8" fmla="*/ 782 w 2810"/>
                    <a:gd name="connsiteY8" fmla="*/ 3580 h 5224"/>
                    <a:gd name="connsiteX9" fmla="*/ 1896 w 2810"/>
                    <a:gd name="connsiteY9" fmla="*/ 3050 h 5224"/>
                    <a:gd name="connsiteX10" fmla="*/ 1565 w 2810"/>
                    <a:gd name="connsiteY10" fmla="*/ 1538 h 5224"/>
                    <a:gd name="connsiteX11" fmla="*/ 1392 w 2810"/>
                    <a:gd name="connsiteY11" fmla="*/ 583 h 5224"/>
                    <a:gd name="connsiteX12" fmla="*/ 1379 w 2810"/>
                    <a:gd name="connsiteY12" fmla="*/ 583 h 5224"/>
                    <a:gd name="connsiteX13" fmla="*/ 1207 w 2810"/>
                    <a:gd name="connsiteY13" fmla="*/ 1525 h 5224"/>
                    <a:gd name="connsiteX14" fmla="*/ 875 w 2810"/>
                    <a:gd name="connsiteY14" fmla="*/ 3050 h 5224"/>
                    <a:gd name="connsiteX15" fmla="*/ 1896 w 2810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0" h="5224">
                      <a:moveTo>
                        <a:pt x="782" y="358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11" y="5224"/>
                      </a:lnTo>
                      <a:lnTo>
                        <a:pt x="2334" y="5224"/>
                      </a:lnTo>
                      <a:lnTo>
                        <a:pt x="1976" y="3580"/>
                      </a:lnTo>
                      <a:lnTo>
                        <a:pt x="782" y="3580"/>
                      </a:lnTo>
                      <a:close/>
                      <a:moveTo>
                        <a:pt x="1896" y="3050"/>
                      </a:moveTo>
                      <a:lnTo>
                        <a:pt x="1565" y="1538"/>
                      </a:lnTo>
                      <a:cubicBezTo>
                        <a:pt x="1498" y="1207"/>
                        <a:pt x="1445" y="888"/>
                        <a:pt x="1392" y="583"/>
                      </a:cubicBezTo>
                      <a:lnTo>
                        <a:pt x="1379" y="583"/>
                      </a:lnTo>
                      <a:cubicBezTo>
                        <a:pt x="1339" y="902"/>
                        <a:pt x="1273" y="1207"/>
                        <a:pt x="1207" y="1525"/>
                      </a:cubicBezTo>
                      <a:lnTo>
                        <a:pt x="875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0" name="任意多边形: 形状 519">
                  <a:extLst>
                    <a:ext uri="{FF2B5EF4-FFF2-40B4-BE49-F238E27FC236}">
                      <a16:creationId xmlns:a16="http://schemas.microsoft.com/office/drawing/2014/main" id="{DC219AEC-97C6-21E5-88A5-82E1A554DD6C}"/>
                    </a:ext>
                  </a:extLst>
                </p:cNvPr>
                <p:cNvSpPr/>
                <p:nvPr/>
              </p:nvSpPr>
              <p:spPr>
                <a:xfrm>
                  <a:off x="940458" y="1149767"/>
                  <a:ext cx="3434" cy="5224"/>
                </a:xfrm>
                <a:custGeom>
                  <a:avLst/>
                  <a:gdLst>
                    <a:gd name="connsiteX0" fmla="*/ 2917 w 3434"/>
                    <a:gd name="connsiteY0" fmla="*/ 2917 h 5224"/>
                    <a:gd name="connsiteX1" fmla="*/ 2864 w 3434"/>
                    <a:gd name="connsiteY1" fmla="*/ 663 h 5224"/>
                    <a:gd name="connsiteX2" fmla="*/ 2837 w 3434"/>
                    <a:gd name="connsiteY2" fmla="*/ 663 h 5224"/>
                    <a:gd name="connsiteX3" fmla="*/ 2413 w 3434"/>
                    <a:gd name="connsiteY3" fmla="*/ 2639 h 5224"/>
                    <a:gd name="connsiteX4" fmla="*/ 1830 w 3434"/>
                    <a:gd name="connsiteY4" fmla="*/ 5184 h 5224"/>
                    <a:gd name="connsiteX5" fmla="*/ 1498 w 3434"/>
                    <a:gd name="connsiteY5" fmla="*/ 5184 h 5224"/>
                    <a:gd name="connsiteX6" fmla="*/ 955 w 3434"/>
                    <a:gd name="connsiteY6" fmla="*/ 2692 h 5224"/>
                    <a:gd name="connsiteX7" fmla="*/ 570 w 3434"/>
                    <a:gd name="connsiteY7" fmla="*/ 663 h 5224"/>
                    <a:gd name="connsiteX8" fmla="*/ 557 w 3434"/>
                    <a:gd name="connsiteY8" fmla="*/ 663 h 5224"/>
                    <a:gd name="connsiteX9" fmla="*/ 504 w 3434"/>
                    <a:gd name="connsiteY9" fmla="*/ 2983 h 5224"/>
                    <a:gd name="connsiteX10" fmla="*/ 411 w 3434"/>
                    <a:gd name="connsiteY10" fmla="*/ 5224 h 5224"/>
                    <a:gd name="connsiteX11" fmla="*/ 0 w 3434"/>
                    <a:gd name="connsiteY11" fmla="*/ 5224 h 5224"/>
                    <a:gd name="connsiteX12" fmla="*/ 239 w 3434"/>
                    <a:gd name="connsiteY12" fmla="*/ 0 h 5224"/>
                    <a:gd name="connsiteX13" fmla="*/ 796 w 3434"/>
                    <a:gd name="connsiteY13" fmla="*/ 0 h 5224"/>
                    <a:gd name="connsiteX14" fmla="*/ 1366 w 3434"/>
                    <a:gd name="connsiteY14" fmla="*/ 2519 h 5224"/>
                    <a:gd name="connsiteX15" fmla="*/ 1697 w 3434"/>
                    <a:gd name="connsiteY15" fmla="*/ 4283 h 5224"/>
                    <a:gd name="connsiteX16" fmla="*/ 1710 w 3434"/>
                    <a:gd name="connsiteY16" fmla="*/ 4283 h 5224"/>
                    <a:gd name="connsiteX17" fmla="*/ 2068 w 3434"/>
                    <a:gd name="connsiteY17" fmla="*/ 2519 h 5224"/>
                    <a:gd name="connsiteX18" fmla="*/ 2665 w 3434"/>
                    <a:gd name="connsiteY18" fmla="*/ 0 h 5224"/>
                    <a:gd name="connsiteX19" fmla="*/ 3222 w 3434"/>
                    <a:gd name="connsiteY19" fmla="*/ 0 h 5224"/>
                    <a:gd name="connsiteX20" fmla="*/ 3434 w 3434"/>
                    <a:gd name="connsiteY20" fmla="*/ 5224 h 5224"/>
                    <a:gd name="connsiteX21" fmla="*/ 3010 w 3434"/>
                    <a:gd name="connsiteY21" fmla="*/ 5224 h 5224"/>
                    <a:gd name="connsiteX22" fmla="*/ 2917 w 3434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34" h="5224">
                      <a:moveTo>
                        <a:pt x="2917" y="2917"/>
                      </a:moveTo>
                      <a:cubicBezTo>
                        <a:pt x="2891" y="2188"/>
                        <a:pt x="2864" y="1299"/>
                        <a:pt x="2864" y="663"/>
                      </a:cubicBezTo>
                      <a:lnTo>
                        <a:pt x="2837" y="663"/>
                      </a:lnTo>
                      <a:cubicBezTo>
                        <a:pt x="2731" y="1273"/>
                        <a:pt x="2586" y="1923"/>
                        <a:pt x="2413" y="2639"/>
                      </a:cubicBezTo>
                      <a:lnTo>
                        <a:pt x="1830" y="5184"/>
                      </a:lnTo>
                      <a:lnTo>
                        <a:pt x="1498" y="5184"/>
                      </a:lnTo>
                      <a:lnTo>
                        <a:pt x="955" y="2692"/>
                      </a:lnTo>
                      <a:cubicBezTo>
                        <a:pt x="796" y="1949"/>
                        <a:pt x="663" y="1286"/>
                        <a:pt x="570" y="663"/>
                      </a:cubicBezTo>
                      <a:lnTo>
                        <a:pt x="557" y="663"/>
                      </a:lnTo>
                      <a:cubicBezTo>
                        <a:pt x="557" y="1313"/>
                        <a:pt x="530" y="2201"/>
                        <a:pt x="504" y="2983"/>
                      </a:cubicBezTo>
                      <a:lnTo>
                        <a:pt x="411" y="5224"/>
                      </a:lnTo>
                      <a:lnTo>
                        <a:pt x="0" y="5224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19"/>
                      </a:lnTo>
                      <a:cubicBezTo>
                        <a:pt x="1512" y="3156"/>
                        <a:pt x="1631" y="3739"/>
                        <a:pt x="1697" y="4283"/>
                      </a:cubicBezTo>
                      <a:lnTo>
                        <a:pt x="1710" y="4283"/>
                      </a:lnTo>
                      <a:cubicBezTo>
                        <a:pt x="1790" y="3752"/>
                        <a:pt x="1923" y="3182"/>
                        <a:pt x="2068" y="2519"/>
                      </a:cubicBezTo>
                      <a:lnTo>
                        <a:pt x="2665" y="0"/>
                      </a:lnTo>
                      <a:lnTo>
                        <a:pt x="3222" y="0"/>
                      </a:lnTo>
                      <a:lnTo>
                        <a:pt x="3434" y="5224"/>
                      </a:lnTo>
                      <a:lnTo>
                        <a:pt x="3010" y="5224"/>
                      </a:lnTo>
                      <a:lnTo>
                        <a:pt x="2917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1" name="任意多边形: 形状 520">
                  <a:extLst>
                    <a:ext uri="{FF2B5EF4-FFF2-40B4-BE49-F238E27FC236}">
                      <a16:creationId xmlns:a16="http://schemas.microsoft.com/office/drawing/2014/main" id="{1DAE515C-EB3C-D75D-7A81-A35B6B54B9A1}"/>
                    </a:ext>
                  </a:extLst>
                </p:cNvPr>
                <p:cNvSpPr/>
                <p:nvPr/>
              </p:nvSpPr>
              <p:spPr>
                <a:xfrm>
                  <a:off x="944529" y="1149754"/>
                  <a:ext cx="1896" cy="5224"/>
                </a:xfrm>
                <a:custGeom>
                  <a:avLst/>
                  <a:gdLst>
                    <a:gd name="connsiteX0" fmla="*/ 1750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50 w 1896"/>
                    <a:gd name="connsiteY11" fmla="*/ 2214 h 5224"/>
                    <a:gd name="connsiteX12" fmla="*/ 1750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50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50" y="2214"/>
                      </a:lnTo>
                      <a:lnTo>
                        <a:pt x="175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2" name="任意多边形: 形状 521">
                  <a:extLst>
                    <a:ext uri="{FF2B5EF4-FFF2-40B4-BE49-F238E27FC236}">
                      <a16:creationId xmlns:a16="http://schemas.microsoft.com/office/drawing/2014/main" id="{F1DF32D3-525F-3291-186C-41BBECD5624A}"/>
                    </a:ext>
                  </a:extLst>
                </p:cNvPr>
                <p:cNvSpPr/>
                <p:nvPr/>
              </p:nvSpPr>
              <p:spPr>
                <a:xfrm>
                  <a:off x="946690" y="1149754"/>
                  <a:ext cx="2492" cy="5224"/>
                </a:xfrm>
                <a:custGeom>
                  <a:avLst/>
                  <a:gdLst>
                    <a:gd name="connsiteX0" fmla="*/ 1034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72 w 2492"/>
                    <a:gd name="connsiteY5" fmla="*/ 570 h 5224"/>
                    <a:gd name="connsiteX6" fmla="*/ 1472 w 2492"/>
                    <a:gd name="connsiteY6" fmla="*/ 5224 h 5224"/>
                    <a:gd name="connsiteX7" fmla="*/ 1034 w 2492"/>
                    <a:gd name="connsiteY7" fmla="*/ 5224 h 5224"/>
                    <a:gd name="connsiteX8" fmla="*/ 1034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34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72" y="570"/>
                      </a:lnTo>
                      <a:lnTo>
                        <a:pt x="1472" y="5224"/>
                      </a:lnTo>
                      <a:lnTo>
                        <a:pt x="1034" y="5224"/>
                      </a:lnTo>
                      <a:lnTo>
                        <a:pt x="1034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3" name="任意多边形: 形状 522">
                  <a:extLst>
                    <a:ext uri="{FF2B5EF4-FFF2-40B4-BE49-F238E27FC236}">
                      <a16:creationId xmlns:a16="http://schemas.microsoft.com/office/drawing/2014/main" id="{191CA003-CC37-D1D5-7D8F-E0D76D5477B6}"/>
                    </a:ext>
                  </a:extLst>
                </p:cNvPr>
                <p:cNvSpPr/>
                <p:nvPr/>
              </p:nvSpPr>
              <p:spPr>
                <a:xfrm>
                  <a:off x="949289" y="1153586"/>
                  <a:ext cx="1140" cy="2757"/>
                </a:xfrm>
                <a:custGeom>
                  <a:avLst/>
                  <a:gdLst>
                    <a:gd name="connsiteX0" fmla="*/ 0 w 1140"/>
                    <a:gd name="connsiteY0" fmla="*/ 2758 h 2757"/>
                    <a:gd name="connsiteX1" fmla="*/ 438 w 1140"/>
                    <a:gd name="connsiteY1" fmla="*/ 106 h 2757"/>
                    <a:gd name="connsiteX2" fmla="*/ 1140 w 1140"/>
                    <a:gd name="connsiteY2" fmla="*/ 0 h 2757"/>
                    <a:gd name="connsiteX3" fmla="*/ 464 w 1140"/>
                    <a:gd name="connsiteY3" fmla="*/ 2678 h 2757"/>
                    <a:gd name="connsiteX4" fmla="*/ 0 w 1140"/>
                    <a:gd name="connsiteY4" fmla="*/ 2758 h 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0" h="2757">
                      <a:moveTo>
                        <a:pt x="0" y="2758"/>
                      </a:moveTo>
                      <a:cubicBezTo>
                        <a:pt x="172" y="2108"/>
                        <a:pt x="358" y="915"/>
                        <a:pt x="438" y="106"/>
                      </a:cubicBezTo>
                      <a:lnTo>
                        <a:pt x="1140" y="0"/>
                      </a:lnTo>
                      <a:cubicBezTo>
                        <a:pt x="968" y="941"/>
                        <a:pt x="663" y="2161"/>
                        <a:pt x="464" y="2678"/>
                      </a:cubicBezTo>
                      <a:lnTo>
                        <a:pt x="0" y="27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4" name="任意多边形: 形状 523">
                  <a:extLst>
                    <a:ext uri="{FF2B5EF4-FFF2-40B4-BE49-F238E27FC236}">
                      <a16:creationId xmlns:a16="http://schemas.microsoft.com/office/drawing/2014/main" id="{358AFD69-F284-BCE7-759A-6F8260F2C535}"/>
                    </a:ext>
                  </a:extLst>
                </p:cNvPr>
                <p:cNvSpPr/>
                <p:nvPr/>
              </p:nvSpPr>
              <p:spPr>
                <a:xfrm>
                  <a:off x="952352" y="1149661"/>
                  <a:ext cx="2559" cy="5383"/>
                </a:xfrm>
                <a:custGeom>
                  <a:avLst/>
                  <a:gdLst>
                    <a:gd name="connsiteX0" fmla="*/ 2546 w 2559"/>
                    <a:gd name="connsiteY0" fmla="*/ 5145 h 5383"/>
                    <a:gd name="connsiteX1" fmla="*/ 1657 w 2559"/>
                    <a:gd name="connsiteY1" fmla="*/ 5383 h 5383"/>
                    <a:gd name="connsiteX2" fmla="*/ 0 w 2559"/>
                    <a:gd name="connsiteY2" fmla="*/ 2731 h 5383"/>
                    <a:gd name="connsiteX3" fmla="*/ 1750 w 2559"/>
                    <a:gd name="connsiteY3" fmla="*/ 0 h 5383"/>
                    <a:gd name="connsiteX4" fmla="*/ 2559 w 2559"/>
                    <a:gd name="connsiteY4" fmla="*/ 225 h 5383"/>
                    <a:gd name="connsiteX5" fmla="*/ 2453 w 2559"/>
                    <a:gd name="connsiteY5" fmla="*/ 782 h 5383"/>
                    <a:gd name="connsiteX6" fmla="*/ 1777 w 2559"/>
                    <a:gd name="connsiteY6" fmla="*/ 557 h 5383"/>
                    <a:gd name="connsiteX7" fmla="*/ 464 w 2559"/>
                    <a:gd name="connsiteY7" fmla="*/ 2718 h 5383"/>
                    <a:gd name="connsiteX8" fmla="*/ 1750 w 2559"/>
                    <a:gd name="connsiteY8" fmla="*/ 4826 h 5383"/>
                    <a:gd name="connsiteX9" fmla="*/ 2466 w 2559"/>
                    <a:gd name="connsiteY9" fmla="*/ 4601 h 5383"/>
                    <a:gd name="connsiteX10" fmla="*/ 2546 w 2559"/>
                    <a:gd name="connsiteY10" fmla="*/ 514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59" h="5383">
                      <a:moveTo>
                        <a:pt x="2546" y="5145"/>
                      </a:moveTo>
                      <a:cubicBezTo>
                        <a:pt x="2387" y="5264"/>
                        <a:pt x="2068" y="5383"/>
                        <a:pt x="1657" y="5383"/>
                      </a:cubicBezTo>
                      <a:cubicBezTo>
                        <a:pt x="716" y="5383"/>
                        <a:pt x="0" y="4455"/>
                        <a:pt x="0" y="2731"/>
                      </a:cubicBezTo>
                      <a:cubicBezTo>
                        <a:pt x="0" y="1101"/>
                        <a:pt x="716" y="0"/>
                        <a:pt x="1750" y="0"/>
                      </a:cubicBezTo>
                      <a:cubicBezTo>
                        <a:pt x="2175" y="0"/>
                        <a:pt x="2440" y="133"/>
                        <a:pt x="2559" y="225"/>
                      </a:cubicBezTo>
                      <a:lnTo>
                        <a:pt x="2453" y="782"/>
                      </a:lnTo>
                      <a:cubicBezTo>
                        <a:pt x="2294" y="663"/>
                        <a:pt x="2055" y="557"/>
                        <a:pt x="1777" y="557"/>
                      </a:cubicBezTo>
                      <a:cubicBezTo>
                        <a:pt x="981" y="557"/>
                        <a:pt x="464" y="1339"/>
                        <a:pt x="464" y="2718"/>
                      </a:cubicBezTo>
                      <a:cubicBezTo>
                        <a:pt x="464" y="4004"/>
                        <a:pt x="941" y="4826"/>
                        <a:pt x="1750" y="4826"/>
                      </a:cubicBezTo>
                      <a:cubicBezTo>
                        <a:pt x="2015" y="4826"/>
                        <a:pt x="2294" y="4734"/>
                        <a:pt x="2466" y="4601"/>
                      </a:cubicBezTo>
                      <a:lnTo>
                        <a:pt x="2546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5" name="任意多边形: 形状 524">
                  <a:extLst>
                    <a:ext uri="{FF2B5EF4-FFF2-40B4-BE49-F238E27FC236}">
                      <a16:creationId xmlns:a16="http://schemas.microsoft.com/office/drawing/2014/main" id="{9512B95F-90EB-24AE-5CDA-65E2D192C962}"/>
                    </a:ext>
                  </a:extLst>
                </p:cNvPr>
                <p:cNvSpPr/>
                <p:nvPr/>
              </p:nvSpPr>
              <p:spPr>
                <a:xfrm>
                  <a:off x="955123" y="1149674"/>
                  <a:ext cx="3089" cy="5383"/>
                </a:xfrm>
                <a:custGeom>
                  <a:avLst/>
                  <a:gdLst>
                    <a:gd name="connsiteX0" fmla="*/ 3089 w 3089"/>
                    <a:gd name="connsiteY0" fmla="*/ 2639 h 5383"/>
                    <a:gd name="connsiteX1" fmla="*/ 1525 w 3089"/>
                    <a:gd name="connsiteY1" fmla="*/ 5383 h 5383"/>
                    <a:gd name="connsiteX2" fmla="*/ 0 w 3089"/>
                    <a:gd name="connsiteY2" fmla="*/ 2732 h 5383"/>
                    <a:gd name="connsiteX3" fmla="*/ 1565 w 3089"/>
                    <a:gd name="connsiteY3" fmla="*/ 0 h 5383"/>
                    <a:gd name="connsiteX4" fmla="*/ 3089 w 3089"/>
                    <a:gd name="connsiteY4" fmla="*/ 2639 h 5383"/>
                    <a:gd name="connsiteX5" fmla="*/ 477 w 3089"/>
                    <a:gd name="connsiteY5" fmla="*/ 2718 h 5383"/>
                    <a:gd name="connsiteX6" fmla="*/ 1551 w 3089"/>
                    <a:gd name="connsiteY6" fmla="*/ 4840 h 5383"/>
                    <a:gd name="connsiteX7" fmla="*/ 2625 w 3089"/>
                    <a:gd name="connsiteY7" fmla="*/ 2665 h 5383"/>
                    <a:gd name="connsiteX8" fmla="*/ 1565 w 3089"/>
                    <a:gd name="connsiteY8" fmla="*/ 531 h 5383"/>
                    <a:gd name="connsiteX9" fmla="*/ 477 w 3089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89" h="5383">
                      <a:moveTo>
                        <a:pt x="3089" y="2639"/>
                      </a:moveTo>
                      <a:cubicBezTo>
                        <a:pt x="3089" y="4442"/>
                        <a:pt x="2387" y="5383"/>
                        <a:pt x="1525" y="5383"/>
                      </a:cubicBezTo>
                      <a:cubicBezTo>
                        <a:pt x="636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506" y="-13"/>
                        <a:pt x="3089" y="1087"/>
                        <a:pt x="3089" y="2639"/>
                      </a:cubicBezTo>
                      <a:close/>
                      <a:moveTo>
                        <a:pt x="477" y="2718"/>
                      </a:moveTo>
                      <a:cubicBezTo>
                        <a:pt x="477" y="3832"/>
                        <a:pt x="875" y="4840"/>
                        <a:pt x="1551" y="4840"/>
                      </a:cubicBezTo>
                      <a:cubicBezTo>
                        <a:pt x="2241" y="4840"/>
                        <a:pt x="2625" y="3845"/>
                        <a:pt x="2625" y="2665"/>
                      </a:cubicBezTo>
                      <a:cubicBezTo>
                        <a:pt x="2625" y="1618"/>
                        <a:pt x="2294" y="531"/>
                        <a:pt x="1565" y="531"/>
                      </a:cubicBezTo>
                      <a:cubicBezTo>
                        <a:pt x="835" y="531"/>
                        <a:pt x="477" y="1565"/>
                        <a:pt x="477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6" name="任意多边形: 形状 525">
                  <a:extLst>
                    <a:ext uri="{FF2B5EF4-FFF2-40B4-BE49-F238E27FC236}">
                      <a16:creationId xmlns:a16="http://schemas.microsoft.com/office/drawing/2014/main" id="{FE2A9DA3-461B-FC68-1005-835308C88296}"/>
                    </a:ext>
                  </a:extLst>
                </p:cNvPr>
                <p:cNvSpPr/>
                <p:nvPr/>
              </p:nvSpPr>
              <p:spPr>
                <a:xfrm>
                  <a:off x="958770" y="1149754"/>
                  <a:ext cx="2545" cy="5224"/>
                </a:xfrm>
                <a:custGeom>
                  <a:avLst/>
                  <a:gdLst>
                    <a:gd name="connsiteX0" fmla="*/ 0 w 2545"/>
                    <a:gd name="connsiteY0" fmla="*/ 5224 h 5224"/>
                    <a:gd name="connsiteX1" fmla="*/ 0 w 2545"/>
                    <a:gd name="connsiteY1" fmla="*/ 0 h 5224"/>
                    <a:gd name="connsiteX2" fmla="*/ 477 w 2545"/>
                    <a:gd name="connsiteY2" fmla="*/ 0 h 5224"/>
                    <a:gd name="connsiteX3" fmla="*/ 1565 w 2545"/>
                    <a:gd name="connsiteY3" fmla="*/ 2639 h 5224"/>
                    <a:gd name="connsiteX4" fmla="*/ 2175 w 2545"/>
                    <a:gd name="connsiteY4" fmla="*/ 4349 h 5224"/>
                    <a:gd name="connsiteX5" fmla="*/ 2188 w 2545"/>
                    <a:gd name="connsiteY5" fmla="*/ 4336 h 5224"/>
                    <a:gd name="connsiteX6" fmla="*/ 2135 w 2545"/>
                    <a:gd name="connsiteY6" fmla="*/ 2188 h 5224"/>
                    <a:gd name="connsiteX7" fmla="*/ 2135 w 2545"/>
                    <a:gd name="connsiteY7" fmla="*/ 0 h 5224"/>
                    <a:gd name="connsiteX8" fmla="*/ 2546 w 2545"/>
                    <a:gd name="connsiteY8" fmla="*/ 0 h 5224"/>
                    <a:gd name="connsiteX9" fmla="*/ 2546 w 2545"/>
                    <a:gd name="connsiteY9" fmla="*/ 5224 h 5224"/>
                    <a:gd name="connsiteX10" fmla="*/ 2108 w 2545"/>
                    <a:gd name="connsiteY10" fmla="*/ 5224 h 5224"/>
                    <a:gd name="connsiteX11" fmla="*/ 1034 w 2545"/>
                    <a:gd name="connsiteY11" fmla="*/ 2572 h 5224"/>
                    <a:gd name="connsiteX12" fmla="*/ 398 w 2545"/>
                    <a:gd name="connsiteY12" fmla="*/ 822 h 5224"/>
                    <a:gd name="connsiteX13" fmla="*/ 398 w 2545"/>
                    <a:gd name="connsiteY13" fmla="*/ 822 h 5224"/>
                    <a:gd name="connsiteX14" fmla="*/ 438 w 2545"/>
                    <a:gd name="connsiteY14" fmla="*/ 2997 h 5224"/>
                    <a:gd name="connsiteX15" fmla="*/ 438 w 2545"/>
                    <a:gd name="connsiteY15" fmla="*/ 5224 h 5224"/>
                    <a:gd name="connsiteX16" fmla="*/ 0 w 2545"/>
                    <a:gd name="connsiteY16" fmla="*/ 5224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45" h="5224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477" y="0"/>
                      </a:lnTo>
                      <a:lnTo>
                        <a:pt x="1565" y="2639"/>
                      </a:lnTo>
                      <a:cubicBezTo>
                        <a:pt x="1817" y="3249"/>
                        <a:pt x="2015" y="3792"/>
                        <a:pt x="2175" y="4349"/>
                      </a:cubicBezTo>
                      <a:lnTo>
                        <a:pt x="2188" y="4336"/>
                      </a:lnTo>
                      <a:cubicBezTo>
                        <a:pt x="2148" y="3646"/>
                        <a:pt x="2135" y="2997"/>
                        <a:pt x="2135" y="2188"/>
                      </a:cubicBezTo>
                      <a:lnTo>
                        <a:pt x="2135" y="0"/>
                      </a:lnTo>
                      <a:lnTo>
                        <a:pt x="2546" y="0"/>
                      </a:lnTo>
                      <a:lnTo>
                        <a:pt x="2546" y="5224"/>
                      </a:lnTo>
                      <a:lnTo>
                        <a:pt x="2108" y="5224"/>
                      </a:lnTo>
                      <a:lnTo>
                        <a:pt x="1034" y="2572"/>
                      </a:lnTo>
                      <a:cubicBezTo>
                        <a:pt x="796" y="1989"/>
                        <a:pt x="570" y="1392"/>
                        <a:pt x="398" y="822"/>
                      </a:cubicBezTo>
                      <a:lnTo>
                        <a:pt x="398" y="822"/>
                      </a:lnTo>
                      <a:cubicBezTo>
                        <a:pt x="411" y="1485"/>
                        <a:pt x="438" y="2122"/>
                        <a:pt x="438" y="2997"/>
                      </a:cubicBezTo>
                      <a:lnTo>
                        <a:pt x="438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7" name="任意多边形: 形状 526">
                  <a:extLst>
                    <a:ext uri="{FF2B5EF4-FFF2-40B4-BE49-F238E27FC236}">
                      <a16:creationId xmlns:a16="http://schemas.microsoft.com/office/drawing/2014/main" id="{73EA5047-4A5C-070E-444B-25F6E038E082}"/>
                    </a:ext>
                  </a:extLst>
                </p:cNvPr>
                <p:cNvSpPr/>
                <p:nvPr/>
              </p:nvSpPr>
              <p:spPr>
                <a:xfrm>
                  <a:off x="961859" y="1149675"/>
                  <a:ext cx="2041" cy="5383"/>
                </a:xfrm>
                <a:custGeom>
                  <a:avLst/>
                  <a:gdLst>
                    <a:gd name="connsiteX0" fmla="*/ 133 w 2041"/>
                    <a:gd name="connsiteY0" fmla="*/ 4495 h 5383"/>
                    <a:gd name="connsiteX1" fmla="*/ 915 w 2041"/>
                    <a:gd name="connsiteY1" fmla="*/ 4826 h 5383"/>
                    <a:gd name="connsiteX2" fmla="*/ 1618 w 2041"/>
                    <a:gd name="connsiteY2" fmla="*/ 3938 h 5383"/>
                    <a:gd name="connsiteX3" fmla="*/ 981 w 2041"/>
                    <a:gd name="connsiteY3" fmla="*/ 2891 h 5383"/>
                    <a:gd name="connsiteX4" fmla="*/ 93 w 2041"/>
                    <a:gd name="connsiteY4" fmla="*/ 1419 h 5383"/>
                    <a:gd name="connsiteX5" fmla="*/ 1180 w 2041"/>
                    <a:gd name="connsiteY5" fmla="*/ 0 h 5383"/>
                    <a:gd name="connsiteX6" fmla="*/ 1923 w 2041"/>
                    <a:gd name="connsiteY6" fmla="*/ 252 h 5383"/>
                    <a:gd name="connsiteX7" fmla="*/ 1803 w 2041"/>
                    <a:gd name="connsiteY7" fmla="*/ 809 h 5383"/>
                    <a:gd name="connsiteX8" fmla="*/ 1167 w 2041"/>
                    <a:gd name="connsiteY8" fmla="*/ 544 h 5383"/>
                    <a:gd name="connsiteX9" fmla="*/ 530 w 2041"/>
                    <a:gd name="connsiteY9" fmla="*/ 1326 h 5383"/>
                    <a:gd name="connsiteX10" fmla="*/ 1193 w 2041"/>
                    <a:gd name="connsiteY10" fmla="*/ 2334 h 5383"/>
                    <a:gd name="connsiteX11" fmla="*/ 2042 w 2041"/>
                    <a:gd name="connsiteY11" fmla="*/ 3872 h 5383"/>
                    <a:gd name="connsiteX12" fmla="*/ 862 w 2041"/>
                    <a:gd name="connsiteY12" fmla="*/ 5383 h 5383"/>
                    <a:gd name="connsiteX13" fmla="*/ 0 w 2041"/>
                    <a:gd name="connsiteY13" fmla="*/ 5052 h 5383"/>
                    <a:gd name="connsiteX14" fmla="*/ 133 w 2041"/>
                    <a:gd name="connsiteY14" fmla="*/ 449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1" h="5383">
                      <a:moveTo>
                        <a:pt x="133" y="4495"/>
                      </a:moveTo>
                      <a:cubicBezTo>
                        <a:pt x="332" y="4667"/>
                        <a:pt x="623" y="4826"/>
                        <a:pt x="915" y="4826"/>
                      </a:cubicBezTo>
                      <a:cubicBezTo>
                        <a:pt x="1352" y="4826"/>
                        <a:pt x="1618" y="4468"/>
                        <a:pt x="1618" y="3938"/>
                      </a:cubicBezTo>
                      <a:cubicBezTo>
                        <a:pt x="1618" y="3447"/>
                        <a:pt x="1432" y="3169"/>
                        <a:pt x="981" y="2891"/>
                      </a:cubicBezTo>
                      <a:cubicBezTo>
                        <a:pt x="424" y="2599"/>
                        <a:pt x="93" y="2148"/>
                        <a:pt x="93" y="1419"/>
                      </a:cubicBezTo>
                      <a:cubicBezTo>
                        <a:pt x="93" y="597"/>
                        <a:pt x="530" y="0"/>
                        <a:pt x="1180" y="0"/>
                      </a:cubicBezTo>
                      <a:cubicBezTo>
                        <a:pt x="1525" y="0"/>
                        <a:pt x="1763" y="119"/>
                        <a:pt x="1923" y="252"/>
                      </a:cubicBezTo>
                      <a:lnTo>
                        <a:pt x="1803" y="809"/>
                      </a:lnTo>
                      <a:cubicBezTo>
                        <a:pt x="1697" y="716"/>
                        <a:pt x="1472" y="544"/>
                        <a:pt x="1167" y="544"/>
                      </a:cubicBezTo>
                      <a:cubicBezTo>
                        <a:pt x="703" y="544"/>
                        <a:pt x="530" y="968"/>
                        <a:pt x="530" y="1326"/>
                      </a:cubicBezTo>
                      <a:cubicBezTo>
                        <a:pt x="530" y="1817"/>
                        <a:pt x="729" y="2055"/>
                        <a:pt x="1193" y="2334"/>
                      </a:cubicBezTo>
                      <a:cubicBezTo>
                        <a:pt x="1750" y="2678"/>
                        <a:pt x="2042" y="3103"/>
                        <a:pt x="2042" y="3872"/>
                      </a:cubicBezTo>
                      <a:cubicBezTo>
                        <a:pt x="2042" y="4681"/>
                        <a:pt x="1671" y="5383"/>
                        <a:pt x="862" y="5383"/>
                      </a:cubicBezTo>
                      <a:cubicBezTo>
                        <a:pt x="544" y="5383"/>
                        <a:pt x="186" y="5237"/>
                        <a:pt x="0" y="5052"/>
                      </a:cubicBezTo>
                      <a:lnTo>
                        <a:pt x="133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8" name="任意多边形: 形状 527">
                  <a:extLst>
                    <a:ext uri="{FF2B5EF4-FFF2-40B4-BE49-F238E27FC236}">
                      <a16:creationId xmlns:a16="http://schemas.microsoft.com/office/drawing/2014/main" id="{DD65525A-CC09-CB43-BD30-6FF9CBA9791B}"/>
                    </a:ext>
                  </a:extLst>
                </p:cNvPr>
                <p:cNvSpPr/>
                <p:nvPr/>
              </p:nvSpPr>
              <p:spPr>
                <a:xfrm>
                  <a:off x="964511" y="1149754"/>
                  <a:ext cx="1909" cy="5224"/>
                </a:xfrm>
                <a:custGeom>
                  <a:avLst/>
                  <a:gdLst>
                    <a:gd name="connsiteX0" fmla="*/ 1750 w 1909"/>
                    <a:gd name="connsiteY0" fmla="*/ 2771 h 5224"/>
                    <a:gd name="connsiteX1" fmla="*/ 451 w 1909"/>
                    <a:gd name="connsiteY1" fmla="*/ 2771 h 5224"/>
                    <a:gd name="connsiteX2" fmla="*/ 451 w 1909"/>
                    <a:gd name="connsiteY2" fmla="*/ 4654 h 5224"/>
                    <a:gd name="connsiteX3" fmla="*/ 1909 w 1909"/>
                    <a:gd name="connsiteY3" fmla="*/ 4654 h 5224"/>
                    <a:gd name="connsiteX4" fmla="*/ 1909 w 1909"/>
                    <a:gd name="connsiteY4" fmla="*/ 5224 h 5224"/>
                    <a:gd name="connsiteX5" fmla="*/ 0 w 1909"/>
                    <a:gd name="connsiteY5" fmla="*/ 5224 h 5224"/>
                    <a:gd name="connsiteX6" fmla="*/ 0 w 1909"/>
                    <a:gd name="connsiteY6" fmla="*/ 0 h 5224"/>
                    <a:gd name="connsiteX7" fmla="*/ 1817 w 1909"/>
                    <a:gd name="connsiteY7" fmla="*/ 0 h 5224"/>
                    <a:gd name="connsiteX8" fmla="*/ 1817 w 1909"/>
                    <a:gd name="connsiteY8" fmla="*/ 557 h 5224"/>
                    <a:gd name="connsiteX9" fmla="*/ 438 w 1909"/>
                    <a:gd name="connsiteY9" fmla="*/ 557 h 5224"/>
                    <a:gd name="connsiteX10" fmla="*/ 438 w 1909"/>
                    <a:gd name="connsiteY10" fmla="*/ 2214 h 5224"/>
                    <a:gd name="connsiteX11" fmla="*/ 1737 w 1909"/>
                    <a:gd name="connsiteY11" fmla="*/ 2214 h 5224"/>
                    <a:gd name="connsiteX12" fmla="*/ 1737 w 1909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09" h="5224">
                      <a:moveTo>
                        <a:pt x="1750" y="2771"/>
                      </a:moveTo>
                      <a:lnTo>
                        <a:pt x="451" y="2771"/>
                      </a:lnTo>
                      <a:lnTo>
                        <a:pt x="451" y="4654"/>
                      </a:lnTo>
                      <a:lnTo>
                        <a:pt x="1909" y="4654"/>
                      </a:lnTo>
                      <a:lnTo>
                        <a:pt x="190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37" y="2214"/>
                      </a:lnTo>
                      <a:lnTo>
                        <a:pt x="1737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29" name="任意多边形: 形状 528">
                  <a:extLst>
                    <a:ext uri="{FF2B5EF4-FFF2-40B4-BE49-F238E27FC236}">
                      <a16:creationId xmlns:a16="http://schemas.microsoft.com/office/drawing/2014/main" id="{FC2682A9-C22E-E79F-35BB-CB8AC73CC80B}"/>
                    </a:ext>
                  </a:extLst>
                </p:cNvPr>
                <p:cNvSpPr/>
                <p:nvPr/>
              </p:nvSpPr>
              <p:spPr>
                <a:xfrm>
                  <a:off x="966791" y="1149661"/>
                  <a:ext cx="2559" cy="5383"/>
                </a:xfrm>
                <a:custGeom>
                  <a:avLst/>
                  <a:gdLst>
                    <a:gd name="connsiteX0" fmla="*/ 2546 w 2559"/>
                    <a:gd name="connsiteY0" fmla="*/ 5145 h 5383"/>
                    <a:gd name="connsiteX1" fmla="*/ 1657 w 2559"/>
                    <a:gd name="connsiteY1" fmla="*/ 5383 h 5383"/>
                    <a:gd name="connsiteX2" fmla="*/ 0 w 2559"/>
                    <a:gd name="connsiteY2" fmla="*/ 2731 h 5383"/>
                    <a:gd name="connsiteX3" fmla="*/ 1764 w 2559"/>
                    <a:gd name="connsiteY3" fmla="*/ 0 h 5383"/>
                    <a:gd name="connsiteX4" fmla="*/ 2559 w 2559"/>
                    <a:gd name="connsiteY4" fmla="*/ 225 h 5383"/>
                    <a:gd name="connsiteX5" fmla="*/ 2453 w 2559"/>
                    <a:gd name="connsiteY5" fmla="*/ 782 h 5383"/>
                    <a:gd name="connsiteX6" fmla="*/ 1777 w 2559"/>
                    <a:gd name="connsiteY6" fmla="*/ 557 h 5383"/>
                    <a:gd name="connsiteX7" fmla="*/ 464 w 2559"/>
                    <a:gd name="connsiteY7" fmla="*/ 2718 h 5383"/>
                    <a:gd name="connsiteX8" fmla="*/ 1750 w 2559"/>
                    <a:gd name="connsiteY8" fmla="*/ 4826 h 5383"/>
                    <a:gd name="connsiteX9" fmla="*/ 2466 w 2559"/>
                    <a:gd name="connsiteY9" fmla="*/ 4601 h 5383"/>
                    <a:gd name="connsiteX10" fmla="*/ 2546 w 2559"/>
                    <a:gd name="connsiteY10" fmla="*/ 514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59" h="5383">
                      <a:moveTo>
                        <a:pt x="2546" y="5145"/>
                      </a:moveTo>
                      <a:cubicBezTo>
                        <a:pt x="2387" y="5264"/>
                        <a:pt x="2055" y="5383"/>
                        <a:pt x="1657" y="5383"/>
                      </a:cubicBezTo>
                      <a:cubicBezTo>
                        <a:pt x="716" y="5383"/>
                        <a:pt x="0" y="4455"/>
                        <a:pt x="0" y="2731"/>
                      </a:cubicBezTo>
                      <a:cubicBezTo>
                        <a:pt x="0" y="1101"/>
                        <a:pt x="716" y="0"/>
                        <a:pt x="1764" y="0"/>
                      </a:cubicBezTo>
                      <a:cubicBezTo>
                        <a:pt x="2188" y="0"/>
                        <a:pt x="2440" y="133"/>
                        <a:pt x="2559" y="225"/>
                      </a:cubicBezTo>
                      <a:lnTo>
                        <a:pt x="2453" y="782"/>
                      </a:lnTo>
                      <a:cubicBezTo>
                        <a:pt x="2294" y="663"/>
                        <a:pt x="2069" y="557"/>
                        <a:pt x="1777" y="557"/>
                      </a:cubicBezTo>
                      <a:cubicBezTo>
                        <a:pt x="981" y="557"/>
                        <a:pt x="464" y="1339"/>
                        <a:pt x="464" y="2718"/>
                      </a:cubicBezTo>
                      <a:cubicBezTo>
                        <a:pt x="464" y="4004"/>
                        <a:pt x="928" y="4826"/>
                        <a:pt x="1750" y="4826"/>
                      </a:cubicBezTo>
                      <a:cubicBezTo>
                        <a:pt x="2002" y="4826"/>
                        <a:pt x="2281" y="4734"/>
                        <a:pt x="2466" y="4601"/>
                      </a:cubicBezTo>
                      <a:lnTo>
                        <a:pt x="2546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0" name="任意多边形: 形状 529">
                  <a:extLst>
                    <a:ext uri="{FF2B5EF4-FFF2-40B4-BE49-F238E27FC236}">
                      <a16:creationId xmlns:a16="http://schemas.microsoft.com/office/drawing/2014/main" id="{9B61E636-9C9E-A5EB-3BBB-0290BDE372F5}"/>
                    </a:ext>
                  </a:extLst>
                </p:cNvPr>
                <p:cNvSpPr/>
                <p:nvPr/>
              </p:nvSpPr>
              <p:spPr>
                <a:xfrm>
                  <a:off x="969629" y="1149754"/>
                  <a:ext cx="2492" cy="5224"/>
                </a:xfrm>
                <a:custGeom>
                  <a:avLst/>
                  <a:gdLst>
                    <a:gd name="connsiteX0" fmla="*/ 1021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72 w 2492"/>
                    <a:gd name="connsiteY5" fmla="*/ 570 h 5224"/>
                    <a:gd name="connsiteX6" fmla="*/ 1472 w 2492"/>
                    <a:gd name="connsiteY6" fmla="*/ 5224 h 5224"/>
                    <a:gd name="connsiteX7" fmla="*/ 1021 w 2492"/>
                    <a:gd name="connsiteY7" fmla="*/ 5224 h 5224"/>
                    <a:gd name="connsiteX8" fmla="*/ 1021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72" y="570"/>
                      </a:lnTo>
                      <a:lnTo>
                        <a:pt x="1472" y="5224"/>
                      </a:lnTo>
                      <a:lnTo>
                        <a:pt x="1021" y="5224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1" name="任意多边形: 形状 530">
                  <a:extLst>
                    <a:ext uri="{FF2B5EF4-FFF2-40B4-BE49-F238E27FC236}">
                      <a16:creationId xmlns:a16="http://schemas.microsoft.com/office/drawing/2014/main" id="{8581B871-F36C-D453-D096-1EECA18F45E5}"/>
                    </a:ext>
                  </a:extLst>
                </p:cNvPr>
                <p:cNvSpPr/>
                <p:nvPr/>
              </p:nvSpPr>
              <p:spPr>
                <a:xfrm>
                  <a:off x="972493" y="1149754"/>
                  <a:ext cx="1896" cy="5224"/>
                </a:xfrm>
                <a:custGeom>
                  <a:avLst/>
                  <a:gdLst>
                    <a:gd name="connsiteX0" fmla="*/ 1750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50 w 1896"/>
                    <a:gd name="connsiteY11" fmla="*/ 2214 h 5224"/>
                    <a:gd name="connsiteX12" fmla="*/ 1750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50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50" y="2214"/>
                      </a:lnTo>
                      <a:lnTo>
                        <a:pt x="175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2" name="任意多边形: 形状 531">
                  <a:extLst>
                    <a:ext uri="{FF2B5EF4-FFF2-40B4-BE49-F238E27FC236}">
                      <a16:creationId xmlns:a16="http://schemas.microsoft.com/office/drawing/2014/main" id="{AAEAFB64-AEB6-76FF-6394-67871088D4C3}"/>
                    </a:ext>
                  </a:extLst>
                </p:cNvPr>
                <p:cNvSpPr/>
                <p:nvPr/>
              </p:nvSpPr>
              <p:spPr>
                <a:xfrm>
                  <a:off x="974641" y="1149754"/>
                  <a:ext cx="2492" cy="5224"/>
                </a:xfrm>
                <a:custGeom>
                  <a:avLst/>
                  <a:gdLst>
                    <a:gd name="connsiteX0" fmla="*/ 1034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72 w 2492"/>
                    <a:gd name="connsiteY5" fmla="*/ 570 h 5224"/>
                    <a:gd name="connsiteX6" fmla="*/ 1472 w 2492"/>
                    <a:gd name="connsiteY6" fmla="*/ 5224 h 5224"/>
                    <a:gd name="connsiteX7" fmla="*/ 1034 w 2492"/>
                    <a:gd name="connsiteY7" fmla="*/ 5224 h 5224"/>
                    <a:gd name="connsiteX8" fmla="*/ 1034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34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72" y="570"/>
                      </a:lnTo>
                      <a:lnTo>
                        <a:pt x="1472" y="5224"/>
                      </a:lnTo>
                      <a:lnTo>
                        <a:pt x="1034" y="5224"/>
                      </a:lnTo>
                      <a:lnTo>
                        <a:pt x="1034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3" name="任意多边形: 形状 532">
                  <a:extLst>
                    <a:ext uri="{FF2B5EF4-FFF2-40B4-BE49-F238E27FC236}">
                      <a16:creationId xmlns:a16="http://schemas.microsoft.com/office/drawing/2014/main" id="{9A56BF67-7ED7-1C7B-EEF8-C8CFC7E1732B}"/>
                    </a:ext>
                  </a:extLst>
                </p:cNvPr>
                <p:cNvSpPr/>
                <p:nvPr/>
              </p:nvSpPr>
              <p:spPr>
                <a:xfrm>
                  <a:off x="977518" y="1149741"/>
                  <a:ext cx="2479" cy="5317"/>
                </a:xfrm>
                <a:custGeom>
                  <a:avLst/>
                  <a:gdLst>
                    <a:gd name="connsiteX0" fmla="*/ 438 w 2479"/>
                    <a:gd name="connsiteY0" fmla="*/ 13 h 5317"/>
                    <a:gd name="connsiteX1" fmla="*/ 438 w 2479"/>
                    <a:gd name="connsiteY1" fmla="*/ 3103 h 5317"/>
                    <a:gd name="connsiteX2" fmla="*/ 1220 w 2479"/>
                    <a:gd name="connsiteY2" fmla="*/ 4773 h 5317"/>
                    <a:gd name="connsiteX3" fmla="*/ 2042 w 2479"/>
                    <a:gd name="connsiteY3" fmla="*/ 3103 h 5317"/>
                    <a:gd name="connsiteX4" fmla="*/ 2042 w 2479"/>
                    <a:gd name="connsiteY4" fmla="*/ 13 h 5317"/>
                    <a:gd name="connsiteX5" fmla="*/ 2480 w 2479"/>
                    <a:gd name="connsiteY5" fmla="*/ 13 h 5317"/>
                    <a:gd name="connsiteX6" fmla="*/ 2480 w 2479"/>
                    <a:gd name="connsiteY6" fmla="*/ 3063 h 5317"/>
                    <a:gd name="connsiteX7" fmla="*/ 1207 w 2479"/>
                    <a:gd name="connsiteY7" fmla="*/ 5317 h 5317"/>
                    <a:gd name="connsiteX8" fmla="*/ 0 w 2479"/>
                    <a:gd name="connsiteY8" fmla="*/ 3076 h 5317"/>
                    <a:gd name="connsiteX9" fmla="*/ 0 w 2479"/>
                    <a:gd name="connsiteY9" fmla="*/ 0 h 5317"/>
                    <a:gd name="connsiteX10" fmla="*/ 438 w 2479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7">
                      <a:moveTo>
                        <a:pt x="438" y="13"/>
                      </a:moveTo>
                      <a:lnTo>
                        <a:pt x="438" y="3103"/>
                      </a:lnTo>
                      <a:cubicBezTo>
                        <a:pt x="438" y="4283"/>
                        <a:pt x="769" y="4773"/>
                        <a:pt x="1220" y="4773"/>
                      </a:cubicBezTo>
                      <a:cubicBezTo>
                        <a:pt x="1710" y="4773"/>
                        <a:pt x="2042" y="4256"/>
                        <a:pt x="2042" y="3103"/>
                      </a:cubicBezTo>
                      <a:lnTo>
                        <a:pt x="2042" y="13"/>
                      </a:lnTo>
                      <a:lnTo>
                        <a:pt x="2480" y="13"/>
                      </a:lnTo>
                      <a:lnTo>
                        <a:pt x="2480" y="3063"/>
                      </a:lnTo>
                      <a:cubicBezTo>
                        <a:pt x="2480" y="4667"/>
                        <a:pt x="1949" y="5317"/>
                        <a:pt x="1207" y="5317"/>
                      </a:cubicBezTo>
                      <a:cubicBezTo>
                        <a:pt x="517" y="5317"/>
                        <a:pt x="0" y="4720"/>
                        <a:pt x="0" y="3076"/>
                      </a:cubicBez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4" name="任意多边形: 形状 533">
                  <a:extLst>
                    <a:ext uri="{FF2B5EF4-FFF2-40B4-BE49-F238E27FC236}">
                      <a16:creationId xmlns:a16="http://schemas.microsoft.com/office/drawing/2014/main" id="{1A7F1E3B-8446-00D2-605A-BA2EF4F4D013}"/>
                    </a:ext>
                  </a:extLst>
                </p:cNvPr>
                <p:cNvSpPr/>
                <p:nvPr/>
              </p:nvSpPr>
              <p:spPr>
                <a:xfrm>
                  <a:off x="980740" y="1149714"/>
                  <a:ext cx="2201" cy="5250"/>
                </a:xfrm>
                <a:custGeom>
                  <a:avLst/>
                  <a:gdLst>
                    <a:gd name="connsiteX0" fmla="*/ 0 w 2201"/>
                    <a:gd name="connsiteY0" fmla="*/ 93 h 5250"/>
                    <a:gd name="connsiteX1" fmla="*/ 835 w 2201"/>
                    <a:gd name="connsiteY1" fmla="*/ 0 h 5250"/>
                    <a:gd name="connsiteX2" fmla="*/ 1803 w 2201"/>
                    <a:gd name="connsiteY2" fmla="*/ 424 h 5250"/>
                    <a:gd name="connsiteX3" fmla="*/ 2068 w 2201"/>
                    <a:gd name="connsiteY3" fmla="*/ 1406 h 5250"/>
                    <a:gd name="connsiteX4" fmla="*/ 1445 w 2201"/>
                    <a:gd name="connsiteY4" fmla="*/ 2745 h 5250"/>
                    <a:gd name="connsiteX5" fmla="*/ 1445 w 2201"/>
                    <a:gd name="connsiteY5" fmla="*/ 2758 h 5250"/>
                    <a:gd name="connsiteX6" fmla="*/ 1936 w 2201"/>
                    <a:gd name="connsiteY6" fmla="*/ 3819 h 5250"/>
                    <a:gd name="connsiteX7" fmla="*/ 2201 w 2201"/>
                    <a:gd name="connsiteY7" fmla="*/ 5251 h 5250"/>
                    <a:gd name="connsiteX8" fmla="*/ 1737 w 2201"/>
                    <a:gd name="connsiteY8" fmla="*/ 5251 h 5250"/>
                    <a:gd name="connsiteX9" fmla="*/ 1512 w 2201"/>
                    <a:gd name="connsiteY9" fmla="*/ 4004 h 5250"/>
                    <a:gd name="connsiteX10" fmla="*/ 849 w 2201"/>
                    <a:gd name="connsiteY10" fmla="*/ 2983 h 5250"/>
                    <a:gd name="connsiteX11" fmla="*/ 438 w 2201"/>
                    <a:gd name="connsiteY11" fmla="*/ 2983 h 5250"/>
                    <a:gd name="connsiteX12" fmla="*/ 438 w 2201"/>
                    <a:gd name="connsiteY12" fmla="*/ 5251 h 5250"/>
                    <a:gd name="connsiteX13" fmla="*/ 0 w 2201"/>
                    <a:gd name="connsiteY13" fmla="*/ 5251 h 5250"/>
                    <a:gd name="connsiteX14" fmla="*/ 0 w 2201"/>
                    <a:gd name="connsiteY14" fmla="*/ 93 h 5250"/>
                    <a:gd name="connsiteX15" fmla="*/ 438 w 2201"/>
                    <a:gd name="connsiteY15" fmla="*/ 2480 h 5250"/>
                    <a:gd name="connsiteX16" fmla="*/ 888 w 2201"/>
                    <a:gd name="connsiteY16" fmla="*/ 2480 h 5250"/>
                    <a:gd name="connsiteX17" fmla="*/ 1644 w 2201"/>
                    <a:gd name="connsiteY17" fmla="*/ 1485 h 5250"/>
                    <a:gd name="connsiteX18" fmla="*/ 875 w 2201"/>
                    <a:gd name="connsiteY18" fmla="*/ 504 h 5250"/>
                    <a:gd name="connsiteX19" fmla="*/ 438 w 2201"/>
                    <a:gd name="connsiteY19" fmla="*/ 557 h 5250"/>
                    <a:gd name="connsiteX20" fmla="*/ 438 w 2201"/>
                    <a:gd name="connsiteY20" fmla="*/ 2480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01" h="5250">
                      <a:moveTo>
                        <a:pt x="0" y="93"/>
                      </a:moveTo>
                      <a:cubicBezTo>
                        <a:pt x="212" y="40"/>
                        <a:pt x="530" y="0"/>
                        <a:pt x="835" y="0"/>
                      </a:cubicBezTo>
                      <a:cubicBezTo>
                        <a:pt x="1299" y="0"/>
                        <a:pt x="1591" y="119"/>
                        <a:pt x="1803" y="424"/>
                      </a:cubicBezTo>
                      <a:cubicBezTo>
                        <a:pt x="1989" y="650"/>
                        <a:pt x="2068" y="1008"/>
                        <a:pt x="2068" y="1406"/>
                      </a:cubicBezTo>
                      <a:cubicBezTo>
                        <a:pt x="2068" y="2108"/>
                        <a:pt x="1790" y="2559"/>
                        <a:pt x="1445" y="2745"/>
                      </a:cubicBezTo>
                      <a:lnTo>
                        <a:pt x="1445" y="2758"/>
                      </a:lnTo>
                      <a:cubicBezTo>
                        <a:pt x="1710" y="2904"/>
                        <a:pt x="1856" y="3275"/>
                        <a:pt x="1936" y="3819"/>
                      </a:cubicBezTo>
                      <a:cubicBezTo>
                        <a:pt x="2055" y="4548"/>
                        <a:pt x="2135" y="5052"/>
                        <a:pt x="2201" y="5251"/>
                      </a:cubicBezTo>
                      <a:lnTo>
                        <a:pt x="1737" y="5251"/>
                      </a:lnTo>
                      <a:cubicBezTo>
                        <a:pt x="1684" y="5105"/>
                        <a:pt x="1618" y="4654"/>
                        <a:pt x="1512" y="4004"/>
                      </a:cubicBezTo>
                      <a:cubicBezTo>
                        <a:pt x="1419" y="3275"/>
                        <a:pt x="1233" y="3010"/>
                        <a:pt x="849" y="2983"/>
                      </a:cubicBezTo>
                      <a:lnTo>
                        <a:pt x="438" y="2983"/>
                      </a:lnTo>
                      <a:lnTo>
                        <a:pt x="438" y="5251"/>
                      </a:lnTo>
                      <a:lnTo>
                        <a:pt x="0" y="5251"/>
                      </a:lnTo>
                      <a:lnTo>
                        <a:pt x="0" y="93"/>
                      </a:lnTo>
                      <a:close/>
                      <a:moveTo>
                        <a:pt x="438" y="2480"/>
                      </a:moveTo>
                      <a:lnTo>
                        <a:pt x="888" y="2480"/>
                      </a:lnTo>
                      <a:cubicBezTo>
                        <a:pt x="1352" y="2480"/>
                        <a:pt x="1644" y="2082"/>
                        <a:pt x="1644" y="1485"/>
                      </a:cubicBezTo>
                      <a:cubicBezTo>
                        <a:pt x="1644" y="809"/>
                        <a:pt x="1326" y="517"/>
                        <a:pt x="875" y="504"/>
                      </a:cubicBezTo>
                      <a:cubicBezTo>
                        <a:pt x="663" y="504"/>
                        <a:pt x="504" y="530"/>
                        <a:pt x="438" y="557"/>
                      </a:cubicBezTo>
                      <a:lnTo>
                        <a:pt x="438" y="248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5" name="任意多边形: 形状 534">
                  <a:extLst>
                    <a:ext uri="{FF2B5EF4-FFF2-40B4-BE49-F238E27FC236}">
                      <a16:creationId xmlns:a16="http://schemas.microsoft.com/office/drawing/2014/main" id="{B4D95D81-04E3-016B-9A60-09945CB8E607}"/>
                    </a:ext>
                  </a:extLst>
                </p:cNvPr>
                <p:cNvSpPr/>
                <p:nvPr/>
              </p:nvSpPr>
              <p:spPr>
                <a:xfrm>
                  <a:off x="984679" y="1149754"/>
                  <a:ext cx="2810" cy="5224"/>
                </a:xfrm>
                <a:custGeom>
                  <a:avLst/>
                  <a:gdLst>
                    <a:gd name="connsiteX0" fmla="*/ 796 w 2810"/>
                    <a:gd name="connsiteY0" fmla="*/ 3580 h 5224"/>
                    <a:gd name="connsiteX1" fmla="*/ 464 w 2810"/>
                    <a:gd name="connsiteY1" fmla="*/ 5224 h 5224"/>
                    <a:gd name="connsiteX2" fmla="*/ 0 w 2810"/>
                    <a:gd name="connsiteY2" fmla="*/ 5224 h 5224"/>
                    <a:gd name="connsiteX3" fmla="*/ 1140 w 2810"/>
                    <a:gd name="connsiteY3" fmla="*/ 0 h 5224"/>
                    <a:gd name="connsiteX4" fmla="*/ 1671 w 2810"/>
                    <a:gd name="connsiteY4" fmla="*/ 0 h 5224"/>
                    <a:gd name="connsiteX5" fmla="*/ 2811 w 2810"/>
                    <a:gd name="connsiteY5" fmla="*/ 5224 h 5224"/>
                    <a:gd name="connsiteX6" fmla="*/ 2347 w 2810"/>
                    <a:gd name="connsiteY6" fmla="*/ 5224 h 5224"/>
                    <a:gd name="connsiteX7" fmla="*/ 1989 w 2810"/>
                    <a:gd name="connsiteY7" fmla="*/ 3580 h 5224"/>
                    <a:gd name="connsiteX8" fmla="*/ 796 w 2810"/>
                    <a:gd name="connsiteY8" fmla="*/ 3580 h 5224"/>
                    <a:gd name="connsiteX9" fmla="*/ 1896 w 2810"/>
                    <a:gd name="connsiteY9" fmla="*/ 3050 h 5224"/>
                    <a:gd name="connsiteX10" fmla="*/ 1578 w 2810"/>
                    <a:gd name="connsiteY10" fmla="*/ 1538 h 5224"/>
                    <a:gd name="connsiteX11" fmla="*/ 1405 w 2810"/>
                    <a:gd name="connsiteY11" fmla="*/ 583 h 5224"/>
                    <a:gd name="connsiteX12" fmla="*/ 1405 w 2810"/>
                    <a:gd name="connsiteY12" fmla="*/ 583 h 5224"/>
                    <a:gd name="connsiteX13" fmla="*/ 1233 w 2810"/>
                    <a:gd name="connsiteY13" fmla="*/ 1525 h 5224"/>
                    <a:gd name="connsiteX14" fmla="*/ 915 w 2810"/>
                    <a:gd name="connsiteY14" fmla="*/ 3050 h 5224"/>
                    <a:gd name="connsiteX15" fmla="*/ 1896 w 2810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0" h="5224">
                      <a:moveTo>
                        <a:pt x="796" y="3580"/>
                      </a:moveTo>
                      <a:lnTo>
                        <a:pt x="464" y="5224"/>
                      </a:lnTo>
                      <a:lnTo>
                        <a:pt x="0" y="5224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11" y="5224"/>
                      </a:lnTo>
                      <a:lnTo>
                        <a:pt x="2347" y="5224"/>
                      </a:lnTo>
                      <a:lnTo>
                        <a:pt x="1989" y="3580"/>
                      </a:lnTo>
                      <a:lnTo>
                        <a:pt x="796" y="3580"/>
                      </a:lnTo>
                      <a:close/>
                      <a:moveTo>
                        <a:pt x="1896" y="3050"/>
                      </a:moveTo>
                      <a:lnTo>
                        <a:pt x="1578" y="1538"/>
                      </a:lnTo>
                      <a:cubicBezTo>
                        <a:pt x="1512" y="1207"/>
                        <a:pt x="1459" y="888"/>
                        <a:pt x="1405" y="583"/>
                      </a:cubicBezTo>
                      <a:lnTo>
                        <a:pt x="1405" y="583"/>
                      </a:lnTo>
                      <a:cubicBezTo>
                        <a:pt x="1352" y="902"/>
                        <a:pt x="1299" y="1207"/>
                        <a:pt x="1233" y="1525"/>
                      </a:cubicBezTo>
                      <a:lnTo>
                        <a:pt x="915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6" name="任意多边形: 形状 535">
                  <a:extLst>
                    <a:ext uri="{FF2B5EF4-FFF2-40B4-BE49-F238E27FC236}">
                      <a16:creationId xmlns:a16="http://schemas.microsoft.com/office/drawing/2014/main" id="{89FE038A-6354-8B24-0AB6-6823932D1C80}"/>
                    </a:ext>
                  </a:extLst>
                </p:cNvPr>
                <p:cNvSpPr/>
                <p:nvPr/>
              </p:nvSpPr>
              <p:spPr>
                <a:xfrm>
                  <a:off x="987993" y="1149714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93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3 h 5317"/>
                    <a:gd name="connsiteX4" fmla="*/ 2281 w 2771"/>
                    <a:gd name="connsiteY4" fmla="*/ 4561 h 5317"/>
                    <a:gd name="connsiteX5" fmla="*/ 796 w 2771"/>
                    <a:gd name="connsiteY5" fmla="*/ 5317 h 5317"/>
                    <a:gd name="connsiteX6" fmla="*/ 13 w 2771"/>
                    <a:gd name="connsiteY6" fmla="*/ 5264 h 5317"/>
                    <a:gd name="connsiteX7" fmla="*/ 13 w 2771"/>
                    <a:gd name="connsiteY7" fmla="*/ 93 h 5317"/>
                    <a:gd name="connsiteX8" fmla="*/ 438 w 2771"/>
                    <a:gd name="connsiteY8" fmla="*/ 4734 h 5317"/>
                    <a:gd name="connsiteX9" fmla="*/ 875 w 2771"/>
                    <a:gd name="connsiteY9" fmla="*/ 4760 h 5317"/>
                    <a:gd name="connsiteX10" fmla="*/ 2307 w 2771"/>
                    <a:gd name="connsiteY10" fmla="*/ 2546 h 5317"/>
                    <a:gd name="connsiteX11" fmla="*/ 941 w 2771"/>
                    <a:gd name="connsiteY11" fmla="*/ 530 h 5317"/>
                    <a:gd name="connsiteX12" fmla="*/ 424 w 2771"/>
                    <a:gd name="connsiteY12" fmla="*/ 597 h 5317"/>
                    <a:gd name="connsiteX13" fmla="*/ 424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93"/>
                      </a:moveTo>
                      <a:cubicBezTo>
                        <a:pt x="265" y="40"/>
                        <a:pt x="583" y="0"/>
                        <a:pt x="928" y="0"/>
                      </a:cubicBezTo>
                      <a:cubicBezTo>
                        <a:pt x="1551" y="0"/>
                        <a:pt x="2002" y="212"/>
                        <a:pt x="2294" y="650"/>
                      </a:cubicBezTo>
                      <a:cubicBezTo>
                        <a:pt x="2599" y="1074"/>
                        <a:pt x="2771" y="1684"/>
                        <a:pt x="2771" y="2533"/>
                      </a:cubicBezTo>
                      <a:cubicBezTo>
                        <a:pt x="2771" y="3381"/>
                        <a:pt x="2599" y="4084"/>
                        <a:pt x="2281" y="4561"/>
                      </a:cubicBezTo>
                      <a:cubicBezTo>
                        <a:pt x="1976" y="5052"/>
                        <a:pt x="1459" y="5317"/>
                        <a:pt x="796" y="5317"/>
                      </a:cubicBezTo>
                      <a:cubicBezTo>
                        <a:pt x="491" y="5317"/>
                        <a:pt x="225" y="5291"/>
                        <a:pt x="13" y="5264"/>
                      </a:cubicBezTo>
                      <a:lnTo>
                        <a:pt x="13" y="93"/>
                      </a:lnTo>
                      <a:close/>
                      <a:moveTo>
                        <a:pt x="438" y="4734"/>
                      </a:moveTo>
                      <a:cubicBezTo>
                        <a:pt x="544" y="4760"/>
                        <a:pt x="716" y="4760"/>
                        <a:pt x="875" y="4760"/>
                      </a:cubicBezTo>
                      <a:cubicBezTo>
                        <a:pt x="1803" y="4760"/>
                        <a:pt x="2307" y="3951"/>
                        <a:pt x="2307" y="2546"/>
                      </a:cubicBezTo>
                      <a:cubicBezTo>
                        <a:pt x="2307" y="1313"/>
                        <a:pt x="1856" y="530"/>
                        <a:pt x="941" y="530"/>
                      </a:cubicBezTo>
                      <a:cubicBezTo>
                        <a:pt x="716" y="530"/>
                        <a:pt x="544" y="557"/>
                        <a:pt x="424" y="597"/>
                      </a:cubicBezTo>
                      <a:lnTo>
                        <a:pt x="424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7" name="任意多边形: 形状 536">
                  <a:extLst>
                    <a:ext uri="{FF2B5EF4-FFF2-40B4-BE49-F238E27FC236}">
                      <a16:creationId xmlns:a16="http://schemas.microsoft.com/office/drawing/2014/main" id="{9D26AC78-AE33-8525-194A-C5068B37C2E2}"/>
                    </a:ext>
                  </a:extLst>
                </p:cNvPr>
                <p:cNvSpPr/>
                <p:nvPr/>
              </p:nvSpPr>
              <p:spPr>
                <a:xfrm>
                  <a:off x="991322" y="1149754"/>
                  <a:ext cx="424" cy="5224"/>
                </a:xfrm>
                <a:custGeom>
                  <a:avLst/>
                  <a:gdLst>
                    <a:gd name="connsiteX0" fmla="*/ 424 w 424"/>
                    <a:gd name="connsiteY0" fmla="*/ 0 h 5224"/>
                    <a:gd name="connsiteX1" fmla="*/ 424 w 424"/>
                    <a:gd name="connsiteY1" fmla="*/ 5224 h 5224"/>
                    <a:gd name="connsiteX2" fmla="*/ 0 w 424"/>
                    <a:gd name="connsiteY2" fmla="*/ 5224 h 5224"/>
                    <a:gd name="connsiteX3" fmla="*/ 0 w 424"/>
                    <a:gd name="connsiteY3" fmla="*/ 0 h 5224"/>
                    <a:gd name="connsiteX4" fmla="*/ 424 w 424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" h="5224">
                      <a:moveTo>
                        <a:pt x="424" y="0"/>
                      </a:moveTo>
                      <a:lnTo>
                        <a:pt x="424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8" name="任意多边形: 形状 537">
                  <a:extLst>
                    <a:ext uri="{FF2B5EF4-FFF2-40B4-BE49-F238E27FC236}">
                      <a16:creationId xmlns:a16="http://schemas.microsoft.com/office/drawing/2014/main" id="{92C10001-A226-FBD6-6718-92CBC824DE16}"/>
                    </a:ext>
                  </a:extLst>
                </p:cNvPr>
                <p:cNvSpPr/>
                <p:nvPr/>
              </p:nvSpPr>
              <p:spPr>
                <a:xfrm>
                  <a:off x="992515" y="1149714"/>
                  <a:ext cx="2068" cy="5264"/>
                </a:xfrm>
                <a:custGeom>
                  <a:avLst/>
                  <a:gdLst>
                    <a:gd name="connsiteX0" fmla="*/ 0 w 2068"/>
                    <a:gd name="connsiteY0" fmla="*/ 93 h 5264"/>
                    <a:gd name="connsiteX1" fmla="*/ 835 w 2068"/>
                    <a:gd name="connsiteY1" fmla="*/ 0 h 5264"/>
                    <a:gd name="connsiteX2" fmla="*/ 1777 w 2068"/>
                    <a:gd name="connsiteY2" fmla="*/ 424 h 5264"/>
                    <a:gd name="connsiteX3" fmla="*/ 2068 w 2068"/>
                    <a:gd name="connsiteY3" fmla="*/ 1525 h 5264"/>
                    <a:gd name="connsiteX4" fmla="*/ 1803 w 2068"/>
                    <a:gd name="connsiteY4" fmla="*/ 2639 h 5264"/>
                    <a:gd name="connsiteX5" fmla="*/ 782 w 2068"/>
                    <a:gd name="connsiteY5" fmla="*/ 3222 h 5264"/>
                    <a:gd name="connsiteX6" fmla="*/ 438 w 2068"/>
                    <a:gd name="connsiteY6" fmla="*/ 3169 h 5264"/>
                    <a:gd name="connsiteX7" fmla="*/ 438 w 2068"/>
                    <a:gd name="connsiteY7" fmla="*/ 5264 h 5264"/>
                    <a:gd name="connsiteX8" fmla="*/ 0 w 2068"/>
                    <a:gd name="connsiteY8" fmla="*/ 5264 h 5264"/>
                    <a:gd name="connsiteX9" fmla="*/ 0 w 2068"/>
                    <a:gd name="connsiteY9" fmla="*/ 93 h 5264"/>
                    <a:gd name="connsiteX10" fmla="*/ 424 w 2068"/>
                    <a:gd name="connsiteY10" fmla="*/ 2612 h 5264"/>
                    <a:gd name="connsiteX11" fmla="*/ 769 w 2068"/>
                    <a:gd name="connsiteY11" fmla="*/ 2665 h 5264"/>
                    <a:gd name="connsiteX12" fmla="*/ 1618 w 2068"/>
                    <a:gd name="connsiteY12" fmla="*/ 1551 h 5264"/>
                    <a:gd name="connsiteX13" fmla="*/ 822 w 2068"/>
                    <a:gd name="connsiteY13" fmla="*/ 530 h 5264"/>
                    <a:gd name="connsiteX14" fmla="*/ 411 w 2068"/>
                    <a:gd name="connsiteY14" fmla="*/ 583 h 5264"/>
                    <a:gd name="connsiteX15" fmla="*/ 411 w 2068"/>
                    <a:gd name="connsiteY15" fmla="*/ 2612 h 5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68" h="5264">
                      <a:moveTo>
                        <a:pt x="0" y="93"/>
                      </a:moveTo>
                      <a:cubicBezTo>
                        <a:pt x="212" y="40"/>
                        <a:pt x="477" y="0"/>
                        <a:pt x="835" y="0"/>
                      </a:cubicBezTo>
                      <a:cubicBezTo>
                        <a:pt x="1273" y="0"/>
                        <a:pt x="1578" y="146"/>
                        <a:pt x="1777" y="424"/>
                      </a:cubicBezTo>
                      <a:cubicBezTo>
                        <a:pt x="1976" y="676"/>
                        <a:pt x="2068" y="1061"/>
                        <a:pt x="2068" y="1525"/>
                      </a:cubicBezTo>
                      <a:cubicBezTo>
                        <a:pt x="2068" y="1989"/>
                        <a:pt x="1976" y="2373"/>
                        <a:pt x="1803" y="2639"/>
                      </a:cubicBezTo>
                      <a:cubicBezTo>
                        <a:pt x="1578" y="3023"/>
                        <a:pt x="1207" y="3222"/>
                        <a:pt x="782" y="3222"/>
                      </a:cubicBezTo>
                      <a:cubicBezTo>
                        <a:pt x="650" y="3222"/>
                        <a:pt x="530" y="3209"/>
                        <a:pt x="438" y="3169"/>
                      </a:cubicBezTo>
                      <a:lnTo>
                        <a:pt x="438" y="5264"/>
                      </a:lnTo>
                      <a:lnTo>
                        <a:pt x="0" y="5264"/>
                      </a:lnTo>
                      <a:lnTo>
                        <a:pt x="0" y="93"/>
                      </a:lnTo>
                      <a:close/>
                      <a:moveTo>
                        <a:pt x="424" y="2612"/>
                      </a:moveTo>
                      <a:cubicBezTo>
                        <a:pt x="517" y="2652"/>
                        <a:pt x="650" y="2665"/>
                        <a:pt x="769" y="2665"/>
                      </a:cubicBezTo>
                      <a:cubicBezTo>
                        <a:pt x="1299" y="2665"/>
                        <a:pt x="1618" y="2267"/>
                        <a:pt x="1618" y="1551"/>
                      </a:cubicBezTo>
                      <a:cubicBezTo>
                        <a:pt x="1618" y="862"/>
                        <a:pt x="1313" y="530"/>
                        <a:pt x="822" y="530"/>
                      </a:cubicBezTo>
                      <a:cubicBezTo>
                        <a:pt x="636" y="530"/>
                        <a:pt x="491" y="557"/>
                        <a:pt x="411" y="583"/>
                      </a:cubicBezTo>
                      <a:lnTo>
                        <a:pt x="411" y="2612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39" name="任意多边形: 形状 538">
                  <a:extLst>
                    <a:ext uri="{FF2B5EF4-FFF2-40B4-BE49-F238E27FC236}">
                      <a16:creationId xmlns:a16="http://schemas.microsoft.com/office/drawing/2014/main" id="{5D6EA05E-5980-38A3-3FCB-68CE7575A2E6}"/>
                    </a:ext>
                  </a:extLst>
                </p:cNvPr>
                <p:cNvSpPr/>
                <p:nvPr/>
              </p:nvSpPr>
              <p:spPr>
                <a:xfrm>
                  <a:off x="995167" y="1149754"/>
                  <a:ext cx="437" cy="5224"/>
                </a:xfrm>
                <a:custGeom>
                  <a:avLst/>
                  <a:gdLst>
                    <a:gd name="connsiteX0" fmla="*/ 438 w 437"/>
                    <a:gd name="connsiteY0" fmla="*/ 0 h 5224"/>
                    <a:gd name="connsiteX1" fmla="*/ 438 w 437"/>
                    <a:gd name="connsiteY1" fmla="*/ 5224 h 5224"/>
                    <a:gd name="connsiteX2" fmla="*/ 0 w 437"/>
                    <a:gd name="connsiteY2" fmla="*/ 5224 h 5224"/>
                    <a:gd name="connsiteX3" fmla="*/ 0 w 437"/>
                    <a:gd name="connsiteY3" fmla="*/ 0 h 5224"/>
                    <a:gd name="connsiteX4" fmla="*/ 438 w 437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24">
                      <a:moveTo>
                        <a:pt x="438" y="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0" name="任意多边形: 形状 539">
                  <a:extLst>
                    <a:ext uri="{FF2B5EF4-FFF2-40B4-BE49-F238E27FC236}">
                      <a16:creationId xmlns:a16="http://schemas.microsoft.com/office/drawing/2014/main" id="{D446CFBA-1356-F651-F257-0C8413C6D70A}"/>
                    </a:ext>
                  </a:extLst>
                </p:cNvPr>
                <p:cNvSpPr/>
                <p:nvPr/>
              </p:nvSpPr>
              <p:spPr>
                <a:xfrm>
                  <a:off x="996201" y="1149675"/>
                  <a:ext cx="2028" cy="5383"/>
                </a:xfrm>
                <a:custGeom>
                  <a:avLst/>
                  <a:gdLst>
                    <a:gd name="connsiteX0" fmla="*/ 93 w 2028"/>
                    <a:gd name="connsiteY0" fmla="*/ 4495 h 5383"/>
                    <a:gd name="connsiteX1" fmla="*/ 875 w 2028"/>
                    <a:gd name="connsiteY1" fmla="*/ 4826 h 5383"/>
                    <a:gd name="connsiteX2" fmla="*/ 1578 w 2028"/>
                    <a:gd name="connsiteY2" fmla="*/ 3938 h 5383"/>
                    <a:gd name="connsiteX3" fmla="*/ 941 w 2028"/>
                    <a:gd name="connsiteY3" fmla="*/ 2891 h 5383"/>
                    <a:gd name="connsiteX4" fmla="*/ 53 w 2028"/>
                    <a:gd name="connsiteY4" fmla="*/ 1419 h 5383"/>
                    <a:gd name="connsiteX5" fmla="*/ 1140 w 2028"/>
                    <a:gd name="connsiteY5" fmla="*/ 0 h 5383"/>
                    <a:gd name="connsiteX6" fmla="*/ 1883 w 2028"/>
                    <a:gd name="connsiteY6" fmla="*/ 252 h 5383"/>
                    <a:gd name="connsiteX7" fmla="*/ 1777 w 2028"/>
                    <a:gd name="connsiteY7" fmla="*/ 809 h 5383"/>
                    <a:gd name="connsiteX8" fmla="*/ 1127 w 2028"/>
                    <a:gd name="connsiteY8" fmla="*/ 544 h 5383"/>
                    <a:gd name="connsiteX9" fmla="*/ 504 w 2028"/>
                    <a:gd name="connsiteY9" fmla="*/ 1326 h 5383"/>
                    <a:gd name="connsiteX10" fmla="*/ 1167 w 2028"/>
                    <a:gd name="connsiteY10" fmla="*/ 2334 h 5383"/>
                    <a:gd name="connsiteX11" fmla="*/ 2029 w 2028"/>
                    <a:gd name="connsiteY11" fmla="*/ 3872 h 5383"/>
                    <a:gd name="connsiteX12" fmla="*/ 862 w 2028"/>
                    <a:gd name="connsiteY12" fmla="*/ 5383 h 5383"/>
                    <a:gd name="connsiteX13" fmla="*/ 0 w 2028"/>
                    <a:gd name="connsiteY13" fmla="*/ 5052 h 5383"/>
                    <a:gd name="connsiteX14" fmla="*/ 93 w 2028"/>
                    <a:gd name="connsiteY14" fmla="*/ 449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28" h="5383">
                      <a:moveTo>
                        <a:pt x="93" y="4495"/>
                      </a:moveTo>
                      <a:cubicBezTo>
                        <a:pt x="292" y="4667"/>
                        <a:pt x="583" y="4826"/>
                        <a:pt x="875" y="4826"/>
                      </a:cubicBezTo>
                      <a:cubicBezTo>
                        <a:pt x="1313" y="4826"/>
                        <a:pt x="1578" y="4468"/>
                        <a:pt x="1578" y="3938"/>
                      </a:cubicBezTo>
                      <a:cubicBezTo>
                        <a:pt x="1578" y="3447"/>
                        <a:pt x="1405" y="3169"/>
                        <a:pt x="941" y="2891"/>
                      </a:cubicBezTo>
                      <a:cubicBezTo>
                        <a:pt x="385" y="2599"/>
                        <a:pt x="53" y="2148"/>
                        <a:pt x="53" y="1419"/>
                      </a:cubicBezTo>
                      <a:cubicBezTo>
                        <a:pt x="53" y="597"/>
                        <a:pt x="491" y="0"/>
                        <a:pt x="1140" y="0"/>
                      </a:cubicBezTo>
                      <a:cubicBezTo>
                        <a:pt x="1485" y="0"/>
                        <a:pt x="1737" y="119"/>
                        <a:pt x="1883" y="252"/>
                      </a:cubicBezTo>
                      <a:lnTo>
                        <a:pt x="1777" y="809"/>
                      </a:lnTo>
                      <a:cubicBezTo>
                        <a:pt x="1657" y="716"/>
                        <a:pt x="1445" y="544"/>
                        <a:pt x="1127" y="544"/>
                      </a:cubicBezTo>
                      <a:cubicBezTo>
                        <a:pt x="676" y="544"/>
                        <a:pt x="504" y="968"/>
                        <a:pt x="504" y="1326"/>
                      </a:cubicBezTo>
                      <a:cubicBezTo>
                        <a:pt x="504" y="1817"/>
                        <a:pt x="703" y="2055"/>
                        <a:pt x="1167" y="2334"/>
                      </a:cubicBezTo>
                      <a:cubicBezTo>
                        <a:pt x="1750" y="2678"/>
                        <a:pt x="2029" y="3103"/>
                        <a:pt x="2029" y="3872"/>
                      </a:cubicBezTo>
                      <a:cubicBezTo>
                        <a:pt x="2029" y="4681"/>
                        <a:pt x="1657" y="5383"/>
                        <a:pt x="862" y="5383"/>
                      </a:cubicBezTo>
                      <a:cubicBezTo>
                        <a:pt x="530" y="5383"/>
                        <a:pt x="172" y="5237"/>
                        <a:pt x="0" y="5052"/>
                      </a:cubicBezTo>
                      <a:lnTo>
                        <a:pt x="93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3E687EF9-8F9A-2CEA-87DB-77AD18E793AC}"/>
                    </a:ext>
                  </a:extLst>
                </p:cNvPr>
                <p:cNvSpPr/>
                <p:nvPr/>
              </p:nvSpPr>
              <p:spPr>
                <a:xfrm>
                  <a:off x="998627" y="1149661"/>
                  <a:ext cx="2559" cy="5383"/>
                </a:xfrm>
                <a:custGeom>
                  <a:avLst/>
                  <a:gdLst>
                    <a:gd name="connsiteX0" fmla="*/ 2546 w 2559"/>
                    <a:gd name="connsiteY0" fmla="*/ 5145 h 5383"/>
                    <a:gd name="connsiteX1" fmla="*/ 1657 w 2559"/>
                    <a:gd name="connsiteY1" fmla="*/ 5383 h 5383"/>
                    <a:gd name="connsiteX2" fmla="*/ 0 w 2559"/>
                    <a:gd name="connsiteY2" fmla="*/ 2731 h 5383"/>
                    <a:gd name="connsiteX3" fmla="*/ 1750 w 2559"/>
                    <a:gd name="connsiteY3" fmla="*/ 0 h 5383"/>
                    <a:gd name="connsiteX4" fmla="*/ 2559 w 2559"/>
                    <a:gd name="connsiteY4" fmla="*/ 225 h 5383"/>
                    <a:gd name="connsiteX5" fmla="*/ 2453 w 2559"/>
                    <a:gd name="connsiteY5" fmla="*/ 782 h 5383"/>
                    <a:gd name="connsiteX6" fmla="*/ 1777 w 2559"/>
                    <a:gd name="connsiteY6" fmla="*/ 557 h 5383"/>
                    <a:gd name="connsiteX7" fmla="*/ 451 w 2559"/>
                    <a:gd name="connsiteY7" fmla="*/ 2718 h 5383"/>
                    <a:gd name="connsiteX8" fmla="*/ 1750 w 2559"/>
                    <a:gd name="connsiteY8" fmla="*/ 4826 h 5383"/>
                    <a:gd name="connsiteX9" fmla="*/ 2453 w 2559"/>
                    <a:gd name="connsiteY9" fmla="*/ 4601 h 5383"/>
                    <a:gd name="connsiteX10" fmla="*/ 2546 w 2559"/>
                    <a:gd name="connsiteY10" fmla="*/ 514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59" h="5383">
                      <a:moveTo>
                        <a:pt x="2546" y="5145"/>
                      </a:moveTo>
                      <a:cubicBezTo>
                        <a:pt x="2387" y="5264"/>
                        <a:pt x="2069" y="5383"/>
                        <a:pt x="1657" y="5383"/>
                      </a:cubicBezTo>
                      <a:cubicBezTo>
                        <a:pt x="716" y="5383"/>
                        <a:pt x="0" y="4455"/>
                        <a:pt x="0" y="2731"/>
                      </a:cubicBezTo>
                      <a:cubicBezTo>
                        <a:pt x="0" y="1101"/>
                        <a:pt x="716" y="0"/>
                        <a:pt x="1750" y="0"/>
                      </a:cubicBezTo>
                      <a:cubicBezTo>
                        <a:pt x="2175" y="0"/>
                        <a:pt x="2440" y="133"/>
                        <a:pt x="2559" y="225"/>
                      </a:cubicBezTo>
                      <a:lnTo>
                        <a:pt x="2453" y="782"/>
                      </a:lnTo>
                      <a:cubicBezTo>
                        <a:pt x="2294" y="663"/>
                        <a:pt x="2055" y="557"/>
                        <a:pt x="1777" y="557"/>
                      </a:cubicBezTo>
                      <a:cubicBezTo>
                        <a:pt x="981" y="557"/>
                        <a:pt x="451" y="1339"/>
                        <a:pt x="451" y="2718"/>
                      </a:cubicBezTo>
                      <a:cubicBezTo>
                        <a:pt x="451" y="4004"/>
                        <a:pt x="928" y="4826"/>
                        <a:pt x="1750" y="4826"/>
                      </a:cubicBezTo>
                      <a:cubicBezTo>
                        <a:pt x="2015" y="4826"/>
                        <a:pt x="2294" y="4734"/>
                        <a:pt x="2453" y="4601"/>
                      </a:cubicBezTo>
                      <a:lnTo>
                        <a:pt x="2546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1A6D7C9F-B5A1-317D-BBA1-BDDF86B1B253}"/>
                    </a:ext>
                  </a:extLst>
                </p:cNvPr>
                <p:cNvSpPr/>
                <p:nvPr/>
              </p:nvSpPr>
              <p:spPr>
                <a:xfrm>
                  <a:off x="1001704" y="1149754"/>
                  <a:ext cx="437" cy="5224"/>
                </a:xfrm>
                <a:custGeom>
                  <a:avLst/>
                  <a:gdLst>
                    <a:gd name="connsiteX0" fmla="*/ 438 w 437"/>
                    <a:gd name="connsiteY0" fmla="*/ 0 h 5224"/>
                    <a:gd name="connsiteX1" fmla="*/ 438 w 437"/>
                    <a:gd name="connsiteY1" fmla="*/ 5224 h 5224"/>
                    <a:gd name="connsiteX2" fmla="*/ 0 w 437"/>
                    <a:gd name="connsiteY2" fmla="*/ 5224 h 5224"/>
                    <a:gd name="connsiteX3" fmla="*/ 0 w 437"/>
                    <a:gd name="connsiteY3" fmla="*/ 0 h 5224"/>
                    <a:gd name="connsiteX4" fmla="*/ 438 w 437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24">
                      <a:moveTo>
                        <a:pt x="438" y="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47CF7B76-B73C-0248-1FBE-8BC44D5D1B7B}"/>
                    </a:ext>
                  </a:extLst>
                </p:cNvPr>
                <p:cNvSpPr/>
                <p:nvPr/>
              </p:nvSpPr>
              <p:spPr>
                <a:xfrm>
                  <a:off x="1002897" y="1149754"/>
                  <a:ext cx="2532" cy="5224"/>
                </a:xfrm>
                <a:custGeom>
                  <a:avLst/>
                  <a:gdLst>
                    <a:gd name="connsiteX0" fmla="*/ 0 w 2532"/>
                    <a:gd name="connsiteY0" fmla="*/ 5224 h 5224"/>
                    <a:gd name="connsiteX1" fmla="*/ 0 w 2532"/>
                    <a:gd name="connsiteY1" fmla="*/ 0 h 5224"/>
                    <a:gd name="connsiteX2" fmla="*/ 477 w 2532"/>
                    <a:gd name="connsiteY2" fmla="*/ 0 h 5224"/>
                    <a:gd name="connsiteX3" fmla="*/ 1565 w 2532"/>
                    <a:gd name="connsiteY3" fmla="*/ 2639 h 5224"/>
                    <a:gd name="connsiteX4" fmla="*/ 2161 w 2532"/>
                    <a:gd name="connsiteY4" fmla="*/ 4349 h 5224"/>
                    <a:gd name="connsiteX5" fmla="*/ 2175 w 2532"/>
                    <a:gd name="connsiteY5" fmla="*/ 4336 h 5224"/>
                    <a:gd name="connsiteX6" fmla="*/ 2135 w 2532"/>
                    <a:gd name="connsiteY6" fmla="*/ 2188 h 5224"/>
                    <a:gd name="connsiteX7" fmla="*/ 2135 w 2532"/>
                    <a:gd name="connsiteY7" fmla="*/ 0 h 5224"/>
                    <a:gd name="connsiteX8" fmla="*/ 2533 w 2532"/>
                    <a:gd name="connsiteY8" fmla="*/ 0 h 5224"/>
                    <a:gd name="connsiteX9" fmla="*/ 2533 w 2532"/>
                    <a:gd name="connsiteY9" fmla="*/ 5224 h 5224"/>
                    <a:gd name="connsiteX10" fmla="*/ 2108 w 2532"/>
                    <a:gd name="connsiteY10" fmla="*/ 5224 h 5224"/>
                    <a:gd name="connsiteX11" fmla="*/ 1034 w 2532"/>
                    <a:gd name="connsiteY11" fmla="*/ 2572 h 5224"/>
                    <a:gd name="connsiteX12" fmla="*/ 398 w 2532"/>
                    <a:gd name="connsiteY12" fmla="*/ 822 h 5224"/>
                    <a:gd name="connsiteX13" fmla="*/ 385 w 2532"/>
                    <a:gd name="connsiteY13" fmla="*/ 822 h 5224"/>
                    <a:gd name="connsiteX14" fmla="*/ 411 w 2532"/>
                    <a:gd name="connsiteY14" fmla="*/ 2997 h 5224"/>
                    <a:gd name="connsiteX15" fmla="*/ 411 w 2532"/>
                    <a:gd name="connsiteY15" fmla="*/ 5224 h 5224"/>
                    <a:gd name="connsiteX16" fmla="*/ 0 w 2532"/>
                    <a:gd name="connsiteY16" fmla="*/ 5224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32" h="5224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477" y="0"/>
                      </a:lnTo>
                      <a:lnTo>
                        <a:pt x="1565" y="2639"/>
                      </a:lnTo>
                      <a:cubicBezTo>
                        <a:pt x="1803" y="3249"/>
                        <a:pt x="2015" y="3792"/>
                        <a:pt x="2161" y="4349"/>
                      </a:cubicBezTo>
                      <a:lnTo>
                        <a:pt x="2175" y="4336"/>
                      </a:lnTo>
                      <a:cubicBezTo>
                        <a:pt x="2135" y="3646"/>
                        <a:pt x="2135" y="2997"/>
                        <a:pt x="2135" y="2188"/>
                      </a:cubicBezTo>
                      <a:lnTo>
                        <a:pt x="2135" y="0"/>
                      </a:lnTo>
                      <a:lnTo>
                        <a:pt x="2533" y="0"/>
                      </a:lnTo>
                      <a:lnTo>
                        <a:pt x="2533" y="5224"/>
                      </a:lnTo>
                      <a:lnTo>
                        <a:pt x="2108" y="5224"/>
                      </a:lnTo>
                      <a:lnTo>
                        <a:pt x="1034" y="2572"/>
                      </a:lnTo>
                      <a:cubicBezTo>
                        <a:pt x="796" y="1989"/>
                        <a:pt x="583" y="1392"/>
                        <a:pt x="398" y="822"/>
                      </a:cubicBezTo>
                      <a:lnTo>
                        <a:pt x="385" y="822"/>
                      </a:lnTo>
                      <a:cubicBezTo>
                        <a:pt x="398" y="1485"/>
                        <a:pt x="411" y="2122"/>
                        <a:pt x="411" y="2997"/>
                      </a:cubicBezTo>
                      <a:lnTo>
                        <a:pt x="411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9D2AABAA-C929-41E0-F812-A6621079E766}"/>
                    </a:ext>
                  </a:extLst>
                </p:cNvPr>
                <p:cNvSpPr/>
                <p:nvPr/>
              </p:nvSpPr>
              <p:spPr>
                <a:xfrm>
                  <a:off x="1005973" y="1149701"/>
                  <a:ext cx="2771" cy="5330"/>
                </a:xfrm>
                <a:custGeom>
                  <a:avLst/>
                  <a:gdLst>
                    <a:gd name="connsiteX0" fmla="*/ 2771 w 2771"/>
                    <a:gd name="connsiteY0" fmla="*/ 5039 h 5330"/>
                    <a:gd name="connsiteX1" fmla="*/ 1737 w 2771"/>
                    <a:gd name="connsiteY1" fmla="*/ 5330 h 5330"/>
                    <a:gd name="connsiteX2" fmla="*/ 477 w 2771"/>
                    <a:gd name="connsiteY2" fmla="*/ 4641 h 5330"/>
                    <a:gd name="connsiteX3" fmla="*/ 0 w 2771"/>
                    <a:gd name="connsiteY3" fmla="*/ 2692 h 5330"/>
                    <a:gd name="connsiteX4" fmla="*/ 1830 w 2771"/>
                    <a:gd name="connsiteY4" fmla="*/ 0 h 5330"/>
                    <a:gd name="connsiteX5" fmla="*/ 2665 w 2771"/>
                    <a:gd name="connsiteY5" fmla="*/ 225 h 5330"/>
                    <a:gd name="connsiteX6" fmla="*/ 2559 w 2771"/>
                    <a:gd name="connsiteY6" fmla="*/ 782 h 5330"/>
                    <a:gd name="connsiteX7" fmla="*/ 1817 w 2771"/>
                    <a:gd name="connsiteY7" fmla="*/ 557 h 5330"/>
                    <a:gd name="connsiteX8" fmla="*/ 451 w 2771"/>
                    <a:gd name="connsiteY8" fmla="*/ 2665 h 5330"/>
                    <a:gd name="connsiteX9" fmla="*/ 1750 w 2771"/>
                    <a:gd name="connsiteY9" fmla="*/ 4787 h 5330"/>
                    <a:gd name="connsiteX10" fmla="*/ 2334 w 2771"/>
                    <a:gd name="connsiteY10" fmla="*/ 4641 h 5330"/>
                    <a:gd name="connsiteX11" fmla="*/ 2334 w 2771"/>
                    <a:gd name="connsiteY11" fmla="*/ 3076 h 5330"/>
                    <a:gd name="connsiteX12" fmla="*/ 1644 w 2771"/>
                    <a:gd name="connsiteY12" fmla="*/ 3076 h 5330"/>
                    <a:gd name="connsiteX13" fmla="*/ 1644 w 2771"/>
                    <a:gd name="connsiteY13" fmla="*/ 2533 h 5330"/>
                    <a:gd name="connsiteX14" fmla="*/ 2745 w 2771"/>
                    <a:gd name="connsiteY14" fmla="*/ 2533 h 5330"/>
                    <a:gd name="connsiteX15" fmla="*/ 2745 w 2771"/>
                    <a:gd name="connsiteY15" fmla="*/ 5039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71" h="5330">
                      <a:moveTo>
                        <a:pt x="2771" y="5039"/>
                      </a:moveTo>
                      <a:cubicBezTo>
                        <a:pt x="2586" y="5158"/>
                        <a:pt x="2201" y="5330"/>
                        <a:pt x="1737" y="5330"/>
                      </a:cubicBezTo>
                      <a:cubicBezTo>
                        <a:pt x="1220" y="5330"/>
                        <a:pt x="809" y="5131"/>
                        <a:pt x="477" y="4641"/>
                      </a:cubicBezTo>
                      <a:cubicBezTo>
                        <a:pt x="186" y="4203"/>
                        <a:pt x="0" y="3500"/>
                        <a:pt x="0" y="2692"/>
                      </a:cubicBezTo>
                      <a:cubicBezTo>
                        <a:pt x="0" y="1140"/>
                        <a:pt x="689" y="0"/>
                        <a:pt x="1830" y="0"/>
                      </a:cubicBezTo>
                      <a:cubicBezTo>
                        <a:pt x="2214" y="0"/>
                        <a:pt x="2519" y="119"/>
                        <a:pt x="2665" y="225"/>
                      </a:cubicBezTo>
                      <a:lnTo>
                        <a:pt x="2559" y="782"/>
                      </a:lnTo>
                      <a:cubicBezTo>
                        <a:pt x="2373" y="663"/>
                        <a:pt x="2148" y="557"/>
                        <a:pt x="1817" y="557"/>
                      </a:cubicBezTo>
                      <a:cubicBezTo>
                        <a:pt x="994" y="557"/>
                        <a:pt x="451" y="1353"/>
                        <a:pt x="451" y="2665"/>
                      </a:cubicBezTo>
                      <a:cubicBezTo>
                        <a:pt x="451" y="4004"/>
                        <a:pt x="968" y="4787"/>
                        <a:pt x="1750" y="4787"/>
                      </a:cubicBezTo>
                      <a:cubicBezTo>
                        <a:pt x="2029" y="4787"/>
                        <a:pt x="2228" y="4720"/>
                        <a:pt x="2334" y="4641"/>
                      </a:cubicBezTo>
                      <a:lnTo>
                        <a:pt x="2334" y="3076"/>
                      </a:lnTo>
                      <a:lnTo>
                        <a:pt x="1644" y="3076"/>
                      </a:lnTo>
                      <a:lnTo>
                        <a:pt x="1644" y="2533"/>
                      </a:lnTo>
                      <a:lnTo>
                        <a:pt x="2745" y="2533"/>
                      </a:lnTo>
                      <a:lnTo>
                        <a:pt x="2745" y="5039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5" name="任意多边形: 形状 544">
                  <a:extLst>
                    <a:ext uri="{FF2B5EF4-FFF2-40B4-BE49-F238E27FC236}">
                      <a16:creationId xmlns:a16="http://schemas.microsoft.com/office/drawing/2014/main" id="{2F49AB8B-92D2-43CA-F77A-ECCF22D266EC}"/>
                    </a:ext>
                  </a:extLst>
                </p:cNvPr>
                <p:cNvSpPr/>
                <p:nvPr/>
              </p:nvSpPr>
              <p:spPr>
                <a:xfrm>
                  <a:off x="1010919" y="1149754"/>
                  <a:ext cx="1909" cy="5224"/>
                </a:xfrm>
                <a:custGeom>
                  <a:avLst/>
                  <a:gdLst>
                    <a:gd name="connsiteX0" fmla="*/ 1750 w 1909"/>
                    <a:gd name="connsiteY0" fmla="*/ 2771 h 5224"/>
                    <a:gd name="connsiteX1" fmla="*/ 438 w 1909"/>
                    <a:gd name="connsiteY1" fmla="*/ 2771 h 5224"/>
                    <a:gd name="connsiteX2" fmla="*/ 438 w 1909"/>
                    <a:gd name="connsiteY2" fmla="*/ 4654 h 5224"/>
                    <a:gd name="connsiteX3" fmla="*/ 1909 w 1909"/>
                    <a:gd name="connsiteY3" fmla="*/ 4654 h 5224"/>
                    <a:gd name="connsiteX4" fmla="*/ 1909 w 1909"/>
                    <a:gd name="connsiteY4" fmla="*/ 5224 h 5224"/>
                    <a:gd name="connsiteX5" fmla="*/ 0 w 1909"/>
                    <a:gd name="connsiteY5" fmla="*/ 5224 h 5224"/>
                    <a:gd name="connsiteX6" fmla="*/ 0 w 1909"/>
                    <a:gd name="connsiteY6" fmla="*/ 0 h 5224"/>
                    <a:gd name="connsiteX7" fmla="*/ 1830 w 1909"/>
                    <a:gd name="connsiteY7" fmla="*/ 0 h 5224"/>
                    <a:gd name="connsiteX8" fmla="*/ 1830 w 1909"/>
                    <a:gd name="connsiteY8" fmla="*/ 557 h 5224"/>
                    <a:gd name="connsiteX9" fmla="*/ 438 w 1909"/>
                    <a:gd name="connsiteY9" fmla="*/ 557 h 5224"/>
                    <a:gd name="connsiteX10" fmla="*/ 438 w 1909"/>
                    <a:gd name="connsiteY10" fmla="*/ 2214 h 5224"/>
                    <a:gd name="connsiteX11" fmla="*/ 1750 w 1909"/>
                    <a:gd name="connsiteY11" fmla="*/ 2214 h 5224"/>
                    <a:gd name="connsiteX12" fmla="*/ 1750 w 1909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09" h="5224">
                      <a:moveTo>
                        <a:pt x="1750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909" y="4654"/>
                      </a:lnTo>
                      <a:lnTo>
                        <a:pt x="1909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30" y="0"/>
                      </a:lnTo>
                      <a:lnTo>
                        <a:pt x="1830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50" y="2214"/>
                      </a:lnTo>
                      <a:lnTo>
                        <a:pt x="175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6" name="任意多边形: 形状 545">
                  <a:extLst>
                    <a:ext uri="{FF2B5EF4-FFF2-40B4-BE49-F238E27FC236}">
                      <a16:creationId xmlns:a16="http://schemas.microsoft.com/office/drawing/2014/main" id="{A84E15AE-4A2E-9E4B-60A3-8953A3F612CC}"/>
                    </a:ext>
                  </a:extLst>
                </p:cNvPr>
                <p:cNvSpPr/>
                <p:nvPr/>
              </p:nvSpPr>
              <p:spPr>
                <a:xfrm>
                  <a:off x="1013385" y="1149754"/>
                  <a:ext cx="1869" cy="5237"/>
                </a:xfrm>
                <a:custGeom>
                  <a:avLst/>
                  <a:gdLst>
                    <a:gd name="connsiteX0" fmla="*/ 0 w 1869"/>
                    <a:gd name="connsiteY0" fmla="*/ 0 h 5237"/>
                    <a:gd name="connsiteX1" fmla="*/ 438 w 1869"/>
                    <a:gd name="connsiteY1" fmla="*/ 0 h 5237"/>
                    <a:gd name="connsiteX2" fmla="*/ 438 w 1869"/>
                    <a:gd name="connsiteY2" fmla="*/ 4667 h 5237"/>
                    <a:gd name="connsiteX3" fmla="*/ 1870 w 1869"/>
                    <a:gd name="connsiteY3" fmla="*/ 4667 h 5237"/>
                    <a:gd name="connsiteX4" fmla="*/ 1870 w 1869"/>
                    <a:gd name="connsiteY4" fmla="*/ 5238 h 5237"/>
                    <a:gd name="connsiteX5" fmla="*/ 0 w 1869"/>
                    <a:gd name="connsiteY5" fmla="*/ 5238 h 5237"/>
                    <a:gd name="connsiteX6" fmla="*/ 0 w 1869"/>
                    <a:gd name="connsiteY6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9" h="5237">
                      <a:moveTo>
                        <a:pt x="0" y="0"/>
                      </a:moveTo>
                      <a:lnTo>
                        <a:pt x="438" y="0"/>
                      </a:lnTo>
                      <a:lnTo>
                        <a:pt x="438" y="4667"/>
                      </a:lnTo>
                      <a:lnTo>
                        <a:pt x="1870" y="4667"/>
                      </a:lnTo>
                      <a:lnTo>
                        <a:pt x="1870" y="5238"/>
                      </a:lnTo>
                      <a:lnTo>
                        <a:pt x="0" y="52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7" name="任意多边形: 形状 546">
                  <a:extLst>
                    <a:ext uri="{FF2B5EF4-FFF2-40B4-BE49-F238E27FC236}">
                      <a16:creationId xmlns:a16="http://schemas.microsoft.com/office/drawing/2014/main" id="{A3A055B7-3469-9B00-36BA-B7A638CD0712}"/>
                    </a:ext>
                  </a:extLst>
                </p:cNvPr>
                <p:cNvSpPr/>
                <p:nvPr/>
              </p:nvSpPr>
              <p:spPr>
                <a:xfrm>
                  <a:off x="1015745" y="1149754"/>
                  <a:ext cx="424" cy="5224"/>
                </a:xfrm>
                <a:custGeom>
                  <a:avLst/>
                  <a:gdLst>
                    <a:gd name="connsiteX0" fmla="*/ 424 w 424"/>
                    <a:gd name="connsiteY0" fmla="*/ 0 h 5224"/>
                    <a:gd name="connsiteX1" fmla="*/ 424 w 424"/>
                    <a:gd name="connsiteY1" fmla="*/ 5224 h 5224"/>
                    <a:gd name="connsiteX2" fmla="*/ 0 w 424"/>
                    <a:gd name="connsiteY2" fmla="*/ 5224 h 5224"/>
                    <a:gd name="connsiteX3" fmla="*/ 0 w 424"/>
                    <a:gd name="connsiteY3" fmla="*/ 0 h 5224"/>
                    <a:gd name="connsiteX4" fmla="*/ 424 w 424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" h="5224">
                      <a:moveTo>
                        <a:pt x="424" y="0"/>
                      </a:moveTo>
                      <a:lnTo>
                        <a:pt x="424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8" name="任意多边形: 形状 547">
                  <a:extLst>
                    <a:ext uri="{FF2B5EF4-FFF2-40B4-BE49-F238E27FC236}">
                      <a16:creationId xmlns:a16="http://schemas.microsoft.com/office/drawing/2014/main" id="{649C5FA9-19B3-C70D-9C25-F085335C9D34}"/>
                    </a:ext>
                  </a:extLst>
                </p:cNvPr>
                <p:cNvSpPr/>
                <p:nvPr/>
              </p:nvSpPr>
              <p:spPr>
                <a:xfrm>
                  <a:off x="1016541" y="1149754"/>
                  <a:ext cx="2492" cy="5224"/>
                </a:xfrm>
                <a:custGeom>
                  <a:avLst/>
                  <a:gdLst>
                    <a:gd name="connsiteX0" fmla="*/ 1034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59 w 2492"/>
                    <a:gd name="connsiteY5" fmla="*/ 570 h 5224"/>
                    <a:gd name="connsiteX6" fmla="*/ 1459 w 2492"/>
                    <a:gd name="connsiteY6" fmla="*/ 5224 h 5224"/>
                    <a:gd name="connsiteX7" fmla="*/ 1034 w 2492"/>
                    <a:gd name="connsiteY7" fmla="*/ 5224 h 5224"/>
                    <a:gd name="connsiteX8" fmla="*/ 1034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34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59" y="570"/>
                      </a:lnTo>
                      <a:lnTo>
                        <a:pt x="1459" y="5224"/>
                      </a:lnTo>
                      <a:lnTo>
                        <a:pt x="1034" y="5224"/>
                      </a:lnTo>
                      <a:lnTo>
                        <a:pt x="1034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49" name="任意多边形: 形状 548">
                  <a:extLst>
                    <a:ext uri="{FF2B5EF4-FFF2-40B4-BE49-F238E27FC236}">
                      <a16:creationId xmlns:a16="http://schemas.microsoft.com/office/drawing/2014/main" id="{66E32386-56D4-3C9A-5853-E5F26E3F0CA1}"/>
                    </a:ext>
                  </a:extLst>
                </p:cNvPr>
                <p:cNvSpPr/>
                <p:nvPr/>
              </p:nvSpPr>
              <p:spPr>
                <a:xfrm>
                  <a:off x="1019140" y="1153586"/>
                  <a:ext cx="1127" cy="2757"/>
                </a:xfrm>
                <a:custGeom>
                  <a:avLst/>
                  <a:gdLst>
                    <a:gd name="connsiteX0" fmla="*/ 0 w 1127"/>
                    <a:gd name="connsiteY0" fmla="*/ 2758 h 2757"/>
                    <a:gd name="connsiteX1" fmla="*/ 438 w 1127"/>
                    <a:gd name="connsiteY1" fmla="*/ 106 h 2757"/>
                    <a:gd name="connsiteX2" fmla="*/ 1127 w 1127"/>
                    <a:gd name="connsiteY2" fmla="*/ 0 h 2757"/>
                    <a:gd name="connsiteX3" fmla="*/ 464 w 1127"/>
                    <a:gd name="connsiteY3" fmla="*/ 2678 h 2757"/>
                    <a:gd name="connsiteX4" fmla="*/ 0 w 1127"/>
                    <a:gd name="connsiteY4" fmla="*/ 2758 h 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7" h="2757">
                      <a:moveTo>
                        <a:pt x="0" y="2758"/>
                      </a:moveTo>
                      <a:cubicBezTo>
                        <a:pt x="159" y="2108"/>
                        <a:pt x="345" y="915"/>
                        <a:pt x="438" y="106"/>
                      </a:cubicBezTo>
                      <a:lnTo>
                        <a:pt x="1127" y="0"/>
                      </a:lnTo>
                      <a:cubicBezTo>
                        <a:pt x="968" y="941"/>
                        <a:pt x="663" y="2161"/>
                        <a:pt x="464" y="2678"/>
                      </a:cubicBezTo>
                      <a:lnTo>
                        <a:pt x="0" y="27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0" name="任意多边形: 形状 549">
                  <a:extLst>
                    <a:ext uri="{FF2B5EF4-FFF2-40B4-BE49-F238E27FC236}">
                      <a16:creationId xmlns:a16="http://schemas.microsoft.com/office/drawing/2014/main" id="{F03296C1-B82F-EDFD-7261-46D462D48B3D}"/>
                    </a:ext>
                  </a:extLst>
                </p:cNvPr>
                <p:cNvSpPr/>
                <p:nvPr/>
              </p:nvSpPr>
              <p:spPr>
                <a:xfrm>
                  <a:off x="1022243" y="1149675"/>
                  <a:ext cx="2041" cy="5383"/>
                </a:xfrm>
                <a:custGeom>
                  <a:avLst/>
                  <a:gdLst>
                    <a:gd name="connsiteX0" fmla="*/ 93 w 2041"/>
                    <a:gd name="connsiteY0" fmla="*/ 4495 h 5383"/>
                    <a:gd name="connsiteX1" fmla="*/ 875 w 2041"/>
                    <a:gd name="connsiteY1" fmla="*/ 4826 h 5383"/>
                    <a:gd name="connsiteX2" fmla="*/ 1591 w 2041"/>
                    <a:gd name="connsiteY2" fmla="*/ 3938 h 5383"/>
                    <a:gd name="connsiteX3" fmla="*/ 955 w 2041"/>
                    <a:gd name="connsiteY3" fmla="*/ 2891 h 5383"/>
                    <a:gd name="connsiteX4" fmla="*/ 66 w 2041"/>
                    <a:gd name="connsiteY4" fmla="*/ 1419 h 5383"/>
                    <a:gd name="connsiteX5" fmla="*/ 1167 w 2041"/>
                    <a:gd name="connsiteY5" fmla="*/ 0 h 5383"/>
                    <a:gd name="connsiteX6" fmla="*/ 1909 w 2041"/>
                    <a:gd name="connsiteY6" fmla="*/ 252 h 5383"/>
                    <a:gd name="connsiteX7" fmla="*/ 1790 w 2041"/>
                    <a:gd name="connsiteY7" fmla="*/ 809 h 5383"/>
                    <a:gd name="connsiteX8" fmla="*/ 1154 w 2041"/>
                    <a:gd name="connsiteY8" fmla="*/ 544 h 5383"/>
                    <a:gd name="connsiteX9" fmla="*/ 517 w 2041"/>
                    <a:gd name="connsiteY9" fmla="*/ 1326 h 5383"/>
                    <a:gd name="connsiteX10" fmla="*/ 1180 w 2041"/>
                    <a:gd name="connsiteY10" fmla="*/ 2334 h 5383"/>
                    <a:gd name="connsiteX11" fmla="*/ 2042 w 2041"/>
                    <a:gd name="connsiteY11" fmla="*/ 3872 h 5383"/>
                    <a:gd name="connsiteX12" fmla="*/ 862 w 2041"/>
                    <a:gd name="connsiteY12" fmla="*/ 5383 h 5383"/>
                    <a:gd name="connsiteX13" fmla="*/ 0 w 2041"/>
                    <a:gd name="connsiteY13" fmla="*/ 5052 h 5383"/>
                    <a:gd name="connsiteX14" fmla="*/ 93 w 2041"/>
                    <a:gd name="connsiteY14" fmla="*/ 449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1" h="5383">
                      <a:moveTo>
                        <a:pt x="93" y="4495"/>
                      </a:moveTo>
                      <a:cubicBezTo>
                        <a:pt x="292" y="4667"/>
                        <a:pt x="570" y="4826"/>
                        <a:pt x="875" y="4826"/>
                      </a:cubicBezTo>
                      <a:cubicBezTo>
                        <a:pt x="1326" y="4826"/>
                        <a:pt x="1591" y="4468"/>
                        <a:pt x="1591" y="3938"/>
                      </a:cubicBezTo>
                      <a:cubicBezTo>
                        <a:pt x="1591" y="3447"/>
                        <a:pt x="1405" y="3169"/>
                        <a:pt x="955" y="2891"/>
                      </a:cubicBezTo>
                      <a:cubicBezTo>
                        <a:pt x="411" y="2599"/>
                        <a:pt x="66" y="2148"/>
                        <a:pt x="66" y="1419"/>
                      </a:cubicBezTo>
                      <a:cubicBezTo>
                        <a:pt x="66" y="597"/>
                        <a:pt x="504" y="0"/>
                        <a:pt x="1167" y="0"/>
                      </a:cubicBezTo>
                      <a:cubicBezTo>
                        <a:pt x="1498" y="0"/>
                        <a:pt x="1750" y="119"/>
                        <a:pt x="1909" y="252"/>
                      </a:cubicBezTo>
                      <a:lnTo>
                        <a:pt x="1790" y="809"/>
                      </a:lnTo>
                      <a:cubicBezTo>
                        <a:pt x="1684" y="716"/>
                        <a:pt x="1459" y="544"/>
                        <a:pt x="1154" y="544"/>
                      </a:cubicBezTo>
                      <a:cubicBezTo>
                        <a:pt x="689" y="544"/>
                        <a:pt x="517" y="968"/>
                        <a:pt x="517" y="1326"/>
                      </a:cubicBezTo>
                      <a:cubicBezTo>
                        <a:pt x="517" y="1817"/>
                        <a:pt x="729" y="2055"/>
                        <a:pt x="1180" y="2334"/>
                      </a:cubicBezTo>
                      <a:cubicBezTo>
                        <a:pt x="1737" y="2678"/>
                        <a:pt x="2042" y="3103"/>
                        <a:pt x="2042" y="3872"/>
                      </a:cubicBezTo>
                      <a:cubicBezTo>
                        <a:pt x="2042" y="4681"/>
                        <a:pt x="1657" y="5383"/>
                        <a:pt x="862" y="5383"/>
                      </a:cubicBezTo>
                      <a:cubicBezTo>
                        <a:pt x="530" y="5383"/>
                        <a:pt x="186" y="5237"/>
                        <a:pt x="0" y="5052"/>
                      </a:cubicBezTo>
                      <a:lnTo>
                        <a:pt x="93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1" name="任意多边形: 形状 550">
                  <a:extLst>
                    <a:ext uri="{FF2B5EF4-FFF2-40B4-BE49-F238E27FC236}">
                      <a16:creationId xmlns:a16="http://schemas.microsoft.com/office/drawing/2014/main" id="{C1226661-1805-B632-CE8E-CB58A7CC29ED}"/>
                    </a:ext>
                  </a:extLst>
                </p:cNvPr>
                <p:cNvSpPr/>
                <p:nvPr/>
              </p:nvSpPr>
              <p:spPr>
                <a:xfrm>
                  <a:off x="1024868" y="1149754"/>
                  <a:ext cx="1896" cy="5224"/>
                </a:xfrm>
                <a:custGeom>
                  <a:avLst/>
                  <a:gdLst>
                    <a:gd name="connsiteX0" fmla="*/ 1737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37 w 1896"/>
                    <a:gd name="connsiteY11" fmla="*/ 2214 h 5224"/>
                    <a:gd name="connsiteX12" fmla="*/ 1737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37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37" y="2214"/>
                      </a:lnTo>
                      <a:lnTo>
                        <a:pt x="1737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2" name="任意多边形: 形状 551">
                  <a:extLst>
                    <a:ext uri="{FF2B5EF4-FFF2-40B4-BE49-F238E27FC236}">
                      <a16:creationId xmlns:a16="http://schemas.microsoft.com/office/drawing/2014/main" id="{DBB04E3A-8115-C0F0-57E8-1EC393FE6348}"/>
                    </a:ext>
                  </a:extLst>
                </p:cNvPr>
                <p:cNvSpPr/>
                <p:nvPr/>
              </p:nvSpPr>
              <p:spPr>
                <a:xfrm>
                  <a:off x="1027321" y="1149714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93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3 h 5317"/>
                    <a:gd name="connsiteX4" fmla="*/ 2281 w 2771"/>
                    <a:gd name="connsiteY4" fmla="*/ 4561 h 5317"/>
                    <a:gd name="connsiteX5" fmla="*/ 782 w 2771"/>
                    <a:gd name="connsiteY5" fmla="*/ 5317 h 5317"/>
                    <a:gd name="connsiteX6" fmla="*/ 0 w 2771"/>
                    <a:gd name="connsiteY6" fmla="*/ 5264 h 5317"/>
                    <a:gd name="connsiteX7" fmla="*/ 0 w 2771"/>
                    <a:gd name="connsiteY7" fmla="*/ 93 h 5317"/>
                    <a:gd name="connsiteX8" fmla="*/ 424 w 2771"/>
                    <a:gd name="connsiteY8" fmla="*/ 4734 h 5317"/>
                    <a:gd name="connsiteX9" fmla="*/ 862 w 2771"/>
                    <a:gd name="connsiteY9" fmla="*/ 4760 h 5317"/>
                    <a:gd name="connsiteX10" fmla="*/ 2294 w 2771"/>
                    <a:gd name="connsiteY10" fmla="*/ 2546 h 5317"/>
                    <a:gd name="connsiteX11" fmla="*/ 928 w 2771"/>
                    <a:gd name="connsiteY11" fmla="*/ 530 h 5317"/>
                    <a:gd name="connsiteX12" fmla="*/ 424 w 2771"/>
                    <a:gd name="connsiteY12" fmla="*/ 597 h 5317"/>
                    <a:gd name="connsiteX13" fmla="*/ 424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93"/>
                      </a:moveTo>
                      <a:cubicBezTo>
                        <a:pt x="265" y="40"/>
                        <a:pt x="570" y="0"/>
                        <a:pt x="928" y="0"/>
                      </a:cubicBezTo>
                      <a:cubicBezTo>
                        <a:pt x="1551" y="0"/>
                        <a:pt x="1989" y="212"/>
                        <a:pt x="2294" y="650"/>
                      </a:cubicBezTo>
                      <a:cubicBezTo>
                        <a:pt x="2586" y="1074"/>
                        <a:pt x="2771" y="1684"/>
                        <a:pt x="2771" y="2533"/>
                      </a:cubicBezTo>
                      <a:cubicBezTo>
                        <a:pt x="2771" y="3381"/>
                        <a:pt x="2599" y="4084"/>
                        <a:pt x="2281" y="4561"/>
                      </a:cubicBezTo>
                      <a:cubicBezTo>
                        <a:pt x="1962" y="5052"/>
                        <a:pt x="1445" y="5317"/>
                        <a:pt x="782" y="5317"/>
                      </a:cubicBezTo>
                      <a:cubicBezTo>
                        <a:pt x="477" y="5317"/>
                        <a:pt x="225" y="5291"/>
                        <a:pt x="0" y="5264"/>
                      </a:cubicBezTo>
                      <a:lnTo>
                        <a:pt x="0" y="93"/>
                      </a:lnTo>
                      <a:close/>
                      <a:moveTo>
                        <a:pt x="424" y="4734"/>
                      </a:moveTo>
                      <a:cubicBezTo>
                        <a:pt x="530" y="4760"/>
                        <a:pt x="689" y="4760"/>
                        <a:pt x="862" y="4760"/>
                      </a:cubicBezTo>
                      <a:cubicBezTo>
                        <a:pt x="1777" y="4760"/>
                        <a:pt x="2294" y="3951"/>
                        <a:pt x="2294" y="2546"/>
                      </a:cubicBezTo>
                      <a:cubicBezTo>
                        <a:pt x="2294" y="1313"/>
                        <a:pt x="1843" y="530"/>
                        <a:pt x="928" y="530"/>
                      </a:cubicBezTo>
                      <a:cubicBezTo>
                        <a:pt x="703" y="530"/>
                        <a:pt x="544" y="557"/>
                        <a:pt x="424" y="597"/>
                      </a:cubicBezTo>
                      <a:lnTo>
                        <a:pt x="424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3" name="任意多边形: 形状 552">
                  <a:extLst>
                    <a:ext uri="{FF2B5EF4-FFF2-40B4-BE49-F238E27FC236}">
                      <a16:creationId xmlns:a16="http://schemas.microsoft.com/office/drawing/2014/main" id="{083934F9-D69B-F55F-11D5-D17911DB1953}"/>
                    </a:ext>
                  </a:extLst>
                </p:cNvPr>
                <p:cNvSpPr/>
                <p:nvPr/>
              </p:nvSpPr>
              <p:spPr>
                <a:xfrm>
                  <a:off x="1032147" y="1149714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93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3 h 5317"/>
                    <a:gd name="connsiteX4" fmla="*/ 2281 w 2771"/>
                    <a:gd name="connsiteY4" fmla="*/ 4561 h 5317"/>
                    <a:gd name="connsiteX5" fmla="*/ 796 w 2771"/>
                    <a:gd name="connsiteY5" fmla="*/ 5317 h 5317"/>
                    <a:gd name="connsiteX6" fmla="*/ 0 w 2771"/>
                    <a:gd name="connsiteY6" fmla="*/ 5264 h 5317"/>
                    <a:gd name="connsiteX7" fmla="*/ 0 w 2771"/>
                    <a:gd name="connsiteY7" fmla="*/ 93 h 5317"/>
                    <a:gd name="connsiteX8" fmla="*/ 438 w 2771"/>
                    <a:gd name="connsiteY8" fmla="*/ 4734 h 5317"/>
                    <a:gd name="connsiteX9" fmla="*/ 875 w 2771"/>
                    <a:gd name="connsiteY9" fmla="*/ 4760 h 5317"/>
                    <a:gd name="connsiteX10" fmla="*/ 2307 w 2771"/>
                    <a:gd name="connsiteY10" fmla="*/ 2546 h 5317"/>
                    <a:gd name="connsiteX11" fmla="*/ 941 w 2771"/>
                    <a:gd name="connsiteY11" fmla="*/ 530 h 5317"/>
                    <a:gd name="connsiteX12" fmla="*/ 438 w 2771"/>
                    <a:gd name="connsiteY12" fmla="*/ 597 h 5317"/>
                    <a:gd name="connsiteX13" fmla="*/ 438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93"/>
                      </a:moveTo>
                      <a:cubicBezTo>
                        <a:pt x="278" y="40"/>
                        <a:pt x="583" y="0"/>
                        <a:pt x="928" y="0"/>
                      </a:cubicBezTo>
                      <a:cubicBezTo>
                        <a:pt x="1551" y="0"/>
                        <a:pt x="2002" y="212"/>
                        <a:pt x="2294" y="650"/>
                      </a:cubicBezTo>
                      <a:cubicBezTo>
                        <a:pt x="2586" y="1074"/>
                        <a:pt x="2771" y="1684"/>
                        <a:pt x="2771" y="2533"/>
                      </a:cubicBezTo>
                      <a:cubicBezTo>
                        <a:pt x="2771" y="3381"/>
                        <a:pt x="2586" y="4084"/>
                        <a:pt x="2281" y="4561"/>
                      </a:cubicBezTo>
                      <a:cubicBezTo>
                        <a:pt x="1976" y="5052"/>
                        <a:pt x="1445" y="5317"/>
                        <a:pt x="796" y="5317"/>
                      </a:cubicBezTo>
                      <a:cubicBezTo>
                        <a:pt x="491" y="5317"/>
                        <a:pt x="225" y="5291"/>
                        <a:pt x="0" y="5264"/>
                      </a:cubicBezTo>
                      <a:lnTo>
                        <a:pt x="0" y="93"/>
                      </a:lnTo>
                      <a:close/>
                      <a:moveTo>
                        <a:pt x="438" y="4734"/>
                      </a:moveTo>
                      <a:cubicBezTo>
                        <a:pt x="544" y="4760"/>
                        <a:pt x="716" y="4760"/>
                        <a:pt x="875" y="4760"/>
                      </a:cubicBezTo>
                      <a:cubicBezTo>
                        <a:pt x="1790" y="4760"/>
                        <a:pt x="2307" y="3951"/>
                        <a:pt x="2307" y="2546"/>
                      </a:cubicBezTo>
                      <a:cubicBezTo>
                        <a:pt x="2307" y="1313"/>
                        <a:pt x="1870" y="530"/>
                        <a:pt x="941" y="530"/>
                      </a:cubicBezTo>
                      <a:cubicBezTo>
                        <a:pt x="716" y="530"/>
                        <a:pt x="557" y="557"/>
                        <a:pt x="438" y="597"/>
                      </a:cubicBezTo>
                      <a:lnTo>
                        <a:pt x="438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AAD5648B-A667-4814-67F3-41B1757783FC}"/>
                    </a:ext>
                  </a:extLst>
                </p:cNvPr>
                <p:cNvSpPr/>
                <p:nvPr/>
              </p:nvSpPr>
              <p:spPr>
                <a:xfrm>
                  <a:off x="1035277" y="1149674"/>
                  <a:ext cx="3076" cy="5383"/>
                </a:xfrm>
                <a:custGeom>
                  <a:avLst/>
                  <a:gdLst>
                    <a:gd name="connsiteX0" fmla="*/ 3076 w 3076"/>
                    <a:gd name="connsiteY0" fmla="*/ 2639 h 5383"/>
                    <a:gd name="connsiteX1" fmla="*/ 1512 w 3076"/>
                    <a:gd name="connsiteY1" fmla="*/ 5383 h 5383"/>
                    <a:gd name="connsiteX2" fmla="*/ 0 w 3076"/>
                    <a:gd name="connsiteY2" fmla="*/ 2732 h 5383"/>
                    <a:gd name="connsiteX3" fmla="*/ 1578 w 3076"/>
                    <a:gd name="connsiteY3" fmla="*/ 0 h 5383"/>
                    <a:gd name="connsiteX4" fmla="*/ 3076 w 3076"/>
                    <a:gd name="connsiteY4" fmla="*/ 2639 h 5383"/>
                    <a:gd name="connsiteX5" fmla="*/ 464 w 3076"/>
                    <a:gd name="connsiteY5" fmla="*/ 2718 h 5383"/>
                    <a:gd name="connsiteX6" fmla="*/ 1538 w 3076"/>
                    <a:gd name="connsiteY6" fmla="*/ 4840 h 5383"/>
                    <a:gd name="connsiteX7" fmla="*/ 2625 w 3076"/>
                    <a:gd name="connsiteY7" fmla="*/ 2665 h 5383"/>
                    <a:gd name="connsiteX8" fmla="*/ 1538 w 3076"/>
                    <a:gd name="connsiteY8" fmla="*/ 531 h 5383"/>
                    <a:gd name="connsiteX9" fmla="*/ 464 w 3076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83">
                      <a:moveTo>
                        <a:pt x="3076" y="2639"/>
                      </a:moveTo>
                      <a:cubicBezTo>
                        <a:pt x="3076" y="4442"/>
                        <a:pt x="2360" y="5383"/>
                        <a:pt x="1512" y="5383"/>
                      </a:cubicBezTo>
                      <a:cubicBezTo>
                        <a:pt x="623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78" y="0"/>
                      </a:cubicBezTo>
                      <a:cubicBezTo>
                        <a:pt x="2480" y="-13"/>
                        <a:pt x="3076" y="1087"/>
                        <a:pt x="3076" y="2639"/>
                      </a:cubicBezTo>
                      <a:close/>
                      <a:moveTo>
                        <a:pt x="464" y="2718"/>
                      </a:moveTo>
                      <a:cubicBezTo>
                        <a:pt x="464" y="3832"/>
                        <a:pt x="849" y="4840"/>
                        <a:pt x="1538" y="4840"/>
                      </a:cubicBezTo>
                      <a:cubicBezTo>
                        <a:pt x="2228" y="4840"/>
                        <a:pt x="2625" y="3845"/>
                        <a:pt x="2625" y="2665"/>
                      </a:cubicBezTo>
                      <a:cubicBezTo>
                        <a:pt x="2625" y="1618"/>
                        <a:pt x="2281" y="531"/>
                        <a:pt x="1538" y="531"/>
                      </a:cubicBezTo>
                      <a:cubicBezTo>
                        <a:pt x="822" y="531"/>
                        <a:pt x="464" y="1565"/>
                        <a:pt x="464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0D19061B-BAF2-57CB-1557-DC728908B39A}"/>
                    </a:ext>
                  </a:extLst>
                </p:cNvPr>
                <p:cNvSpPr/>
                <p:nvPr/>
              </p:nvSpPr>
              <p:spPr>
                <a:xfrm>
                  <a:off x="1040421" y="1149754"/>
                  <a:ext cx="1896" cy="5224"/>
                </a:xfrm>
                <a:custGeom>
                  <a:avLst/>
                  <a:gdLst>
                    <a:gd name="connsiteX0" fmla="*/ 1737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37 w 1896"/>
                    <a:gd name="connsiteY11" fmla="*/ 2214 h 5224"/>
                    <a:gd name="connsiteX12" fmla="*/ 1737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37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37" y="2214"/>
                      </a:lnTo>
                      <a:lnTo>
                        <a:pt x="1737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0DE1CB01-D216-5B6F-F1D8-067662633F13}"/>
                    </a:ext>
                  </a:extLst>
                </p:cNvPr>
                <p:cNvSpPr/>
                <p:nvPr/>
              </p:nvSpPr>
              <p:spPr>
                <a:xfrm>
                  <a:off x="1042874" y="1149754"/>
                  <a:ext cx="437" cy="5224"/>
                </a:xfrm>
                <a:custGeom>
                  <a:avLst/>
                  <a:gdLst>
                    <a:gd name="connsiteX0" fmla="*/ 438 w 437"/>
                    <a:gd name="connsiteY0" fmla="*/ 0 h 5224"/>
                    <a:gd name="connsiteX1" fmla="*/ 438 w 437"/>
                    <a:gd name="connsiteY1" fmla="*/ 5224 h 5224"/>
                    <a:gd name="connsiteX2" fmla="*/ 0 w 437"/>
                    <a:gd name="connsiteY2" fmla="*/ 5224 h 5224"/>
                    <a:gd name="connsiteX3" fmla="*/ 0 w 437"/>
                    <a:gd name="connsiteY3" fmla="*/ 0 h 5224"/>
                    <a:gd name="connsiteX4" fmla="*/ 438 w 437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24">
                      <a:moveTo>
                        <a:pt x="438" y="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7" name="任意多边形: 形状 556">
                  <a:extLst>
                    <a:ext uri="{FF2B5EF4-FFF2-40B4-BE49-F238E27FC236}">
                      <a16:creationId xmlns:a16="http://schemas.microsoft.com/office/drawing/2014/main" id="{CAB6D5E2-C73F-9414-03C9-74EB1CF9D588}"/>
                    </a:ext>
                  </a:extLst>
                </p:cNvPr>
                <p:cNvSpPr/>
                <p:nvPr/>
              </p:nvSpPr>
              <p:spPr>
                <a:xfrm>
                  <a:off x="1044081" y="1149741"/>
                  <a:ext cx="2479" cy="5317"/>
                </a:xfrm>
                <a:custGeom>
                  <a:avLst/>
                  <a:gdLst>
                    <a:gd name="connsiteX0" fmla="*/ 424 w 2479"/>
                    <a:gd name="connsiteY0" fmla="*/ 13 h 5317"/>
                    <a:gd name="connsiteX1" fmla="*/ 424 w 2479"/>
                    <a:gd name="connsiteY1" fmla="*/ 3103 h 5317"/>
                    <a:gd name="connsiteX2" fmla="*/ 1220 w 2479"/>
                    <a:gd name="connsiteY2" fmla="*/ 4773 h 5317"/>
                    <a:gd name="connsiteX3" fmla="*/ 2055 w 2479"/>
                    <a:gd name="connsiteY3" fmla="*/ 3103 h 5317"/>
                    <a:gd name="connsiteX4" fmla="*/ 2055 w 2479"/>
                    <a:gd name="connsiteY4" fmla="*/ 13 h 5317"/>
                    <a:gd name="connsiteX5" fmla="*/ 2480 w 2479"/>
                    <a:gd name="connsiteY5" fmla="*/ 13 h 5317"/>
                    <a:gd name="connsiteX6" fmla="*/ 2480 w 2479"/>
                    <a:gd name="connsiteY6" fmla="*/ 3063 h 5317"/>
                    <a:gd name="connsiteX7" fmla="*/ 1207 w 2479"/>
                    <a:gd name="connsiteY7" fmla="*/ 5317 h 5317"/>
                    <a:gd name="connsiteX8" fmla="*/ 0 w 2479"/>
                    <a:gd name="connsiteY8" fmla="*/ 3076 h 5317"/>
                    <a:gd name="connsiteX9" fmla="*/ 0 w 2479"/>
                    <a:gd name="connsiteY9" fmla="*/ 0 h 5317"/>
                    <a:gd name="connsiteX10" fmla="*/ 424 w 2479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7">
                      <a:moveTo>
                        <a:pt x="424" y="13"/>
                      </a:moveTo>
                      <a:lnTo>
                        <a:pt x="424" y="3103"/>
                      </a:lnTo>
                      <a:cubicBezTo>
                        <a:pt x="424" y="4283"/>
                        <a:pt x="756" y="4773"/>
                        <a:pt x="1220" y="4773"/>
                      </a:cubicBezTo>
                      <a:cubicBezTo>
                        <a:pt x="1724" y="4773"/>
                        <a:pt x="2055" y="4256"/>
                        <a:pt x="2055" y="3103"/>
                      </a:cubicBezTo>
                      <a:lnTo>
                        <a:pt x="2055" y="13"/>
                      </a:lnTo>
                      <a:lnTo>
                        <a:pt x="2480" y="13"/>
                      </a:lnTo>
                      <a:lnTo>
                        <a:pt x="2480" y="3063"/>
                      </a:lnTo>
                      <a:cubicBezTo>
                        <a:pt x="2480" y="4667"/>
                        <a:pt x="1936" y="5317"/>
                        <a:pt x="1207" y="5317"/>
                      </a:cubicBezTo>
                      <a:cubicBezTo>
                        <a:pt x="517" y="5317"/>
                        <a:pt x="0" y="4720"/>
                        <a:pt x="0" y="3076"/>
                      </a:cubicBez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8" name="任意多边形: 形状 557">
                  <a:extLst>
                    <a:ext uri="{FF2B5EF4-FFF2-40B4-BE49-F238E27FC236}">
                      <a16:creationId xmlns:a16="http://schemas.microsoft.com/office/drawing/2014/main" id="{0563BA8C-D837-2F0A-E0D2-2A25976C6C30}"/>
                    </a:ext>
                  </a:extLst>
                </p:cNvPr>
                <p:cNvSpPr/>
                <p:nvPr/>
              </p:nvSpPr>
              <p:spPr>
                <a:xfrm>
                  <a:off x="1047157" y="1149675"/>
                  <a:ext cx="2028" cy="5383"/>
                </a:xfrm>
                <a:custGeom>
                  <a:avLst/>
                  <a:gdLst>
                    <a:gd name="connsiteX0" fmla="*/ 93 w 2028"/>
                    <a:gd name="connsiteY0" fmla="*/ 4495 h 5383"/>
                    <a:gd name="connsiteX1" fmla="*/ 875 w 2028"/>
                    <a:gd name="connsiteY1" fmla="*/ 4826 h 5383"/>
                    <a:gd name="connsiteX2" fmla="*/ 1578 w 2028"/>
                    <a:gd name="connsiteY2" fmla="*/ 3938 h 5383"/>
                    <a:gd name="connsiteX3" fmla="*/ 941 w 2028"/>
                    <a:gd name="connsiteY3" fmla="*/ 2891 h 5383"/>
                    <a:gd name="connsiteX4" fmla="*/ 66 w 2028"/>
                    <a:gd name="connsiteY4" fmla="*/ 1419 h 5383"/>
                    <a:gd name="connsiteX5" fmla="*/ 1154 w 2028"/>
                    <a:gd name="connsiteY5" fmla="*/ 0 h 5383"/>
                    <a:gd name="connsiteX6" fmla="*/ 1909 w 2028"/>
                    <a:gd name="connsiteY6" fmla="*/ 252 h 5383"/>
                    <a:gd name="connsiteX7" fmla="*/ 1790 w 2028"/>
                    <a:gd name="connsiteY7" fmla="*/ 809 h 5383"/>
                    <a:gd name="connsiteX8" fmla="*/ 1154 w 2028"/>
                    <a:gd name="connsiteY8" fmla="*/ 544 h 5383"/>
                    <a:gd name="connsiteX9" fmla="*/ 517 w 2028"/>
                    <a:gd name="connsiteY9" fmla="*/ 1326 h 5383"/>
                    <a:gd name="connsiteX10" fmla="*/ 1180 w 2028"/>
                    <a:gd name="connsiteY10" fmla="*/ 2334 h 5383"/>
                    <a:gd name="connsiteX11" fmla="*/ 2029 w 2028"/>
                    <a:gd name="connsiteY11" fmla="*/ 3872 h 5383"/>
                    <a:gd name="connsiteX12" fmla="*/ 849 w 2028"/>
                    <a:gd name="connsiteY12" fmla="*/ 5383 h 5383"/>
                    <a:gd name="connsiteX13" fmla="*/ 0 w 2028"/>
                    <a:gd name="connsiteY13" fmla="*/ 5052 h 5383"/>
                    <a:gd name="connsiteX14" fmla="*/ 93 w 2028"/>
                    <a:gd name="connsiteY14" fmla="*/ 449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28" h="5383">
                      <a:moveTo>
                        <a:pt x="93" y="4495"/>
                      </a:moveTo>
                      <a:cubicBezTo>
                        <a:pt x="278" y="4667"/>
                        <a:pt x="570" y="4826"/>
                        <a:pt x="875" y="4826"/>
                      </a:cubicBezTo>
                      <a:cubicBezTo>
                        <a:pt x="1313" y="4826"/>
                        <a:pt x="1578" y="4468"/>
                        <a:pt x="1578" y="3938"/>
                      </a:cubicBezTo>
                      <a:cubicBezTo>
                        <a:pt x="1578" y="3447"/>
                        <a:pt x="1406" y="3169"/>
                        <a:pt x="941" y="2891"/>
                      </a:cubicBezTo>
                      <a:cubicBezTo>
                        <a:pt x="385" y="2599"/>
                        <a:pt x="66" y="2148"/>
                        <a:pt x="66" y="1419"/>
                      </a:cubicBezTo>
                      <a:cubicBezTo>
                        <a:pt x="66" y="597"/>
                        <a:pt x="491" y="0"/>
                        <a:pt x="1154" y="0"/>
                      </a:cubicBezTo>
                      <a:cubicBezTo>
                        <a:pt x="1498" y="0"/>
                        <a:pt x="1750" y="119"/>
                        <a:pt x="1909" y="252"/>
                      </a:cubicBezTo>
                      <a:lnTo>
                        <a:pt x="1790" y="809"/>
                      </a:lnTo>
                      <a:cubicBezTo>
                        <a:pt x="1684" y="716"/>
                        <a:pt x="1459" y="544"/>
                        <a:pt x="1154" y="544"/>
                      </a:cubicBezTo>
                      <a:cubicBezTo>
                        <a:pt x="690" y="544"/>
                        <a:pt x="517" y="968"/>
                        <a:pt x="517" y="1326"/>
                      </a:cubicBezTo>
                      <a:cubicBezTo>
                        <a:pt x="517" y="1817"/>
                        <a:pt x="729" y="2055"/>
                        <a:pt x="1180" y="2334"/>
                      </a:cubicBezTo>
                      <a:cubicBezTo>
                        <a:pt x="1750" y="2678"/>
                        <a:pt x="2029" y="3103"/>
                        <a:pt x="2029" y="3872"/>
                      </a:cubicBezTo>
                      <a:cubicBezTo>
                        <a:pt x="2029" y="4681"/>
                        <a:pt x="1644" y="5383"/>
                        <a:pt x="849" y="5383"/>
                      </a:cubicBezTo>
                      <a:cubicBezTo>
                        <a:pt x="530" y="5383"/>
                        <a:pt x="172" y="5237"/>
                        <a:pt x="0" y="5052"/>
                      </a:cubicBezTo>
                      <a:lnTo>
                        <a:pt x="93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F6D208C3-6B78-4D2C-8C0B-7F50926A2FFC}"/>
                    </a:ext>
                  </a:extLst>
                </p:cNvPr>
                <p:cNvSpPr/>
                <p:nvPr/>
              </p:nvSpPr>
              <p:spPr>
                <a:xfrm>
                  <a:off x="1049690" y="1149767"/>
                  <a:ext cx="3447" cy="5224"/>
                </a:xfrm>
                <a:custGeom>
                  <a:avLst/>
                  <a:gdLst>
                    <a:gd name="connsiteX0" fmla="*/ 2917 w 3447"/>
                    <a:gd name="connsiteY0" fmla="*/ 2917 h 5224"/>
                    <a:gd name="connsiteX1" fmla="*/ 2864 w 3447"/>
                    <a:gd name="connsiteY1" fmla="*/ 663 h 5224"/>
                    <a:gd name="connsiteX2" fmla="*/ 2851 w 3447"/>
                    <a:gd name="connsiteY2" fmla="*/ 663 h 5224"/>
                    <a:gd name="connsiteX3" fmla="*/ 2413 w 3447"/>
                    <a:gd name="connsiteY3" fmla="*/ 2639 h 5224"/>
                    <a:gd name="connsiteX4" fmla="*/ 1830 w 3447"/>
                    <a:gd name="connsiteY4" fmla="*/ 5184 h 5224"/>
                    <a:gd name="connsiteX5" fmla="*/ 1498 w 3447"/>
                    <a:gd name="connsiteY5" fmla="*/ 5184 h 5224"/>
                    <a:gd name="connsiteX6" fmla="*/ 955 w 3447"/>
                    <a:gd name="connsiteY6" fmla="*/ 2692 h 5224"/>
                    <a:gd name="connsiteX7" fmla="*/ 570 w 3447"/>
                    <a:gd name="connsiteY7" fmla="*/ 663 h 5224"/>
                    <a:gd name="connsiteX8" fmla="*/ 557 w 3447"/>
                    <a:gd name="connsiteY8" fmla="*/ 663 h 5224"/>
                    <a:gd name="connsiteX9" fmla="*/ 504 w 3447"/>
                    <a:gd name="connsiteY9" fmla="*/ 2983 h 5224"/>
                    <a:gd name="connsiteX10" fmla="*/ 411 w 3447"/>
                    <a:gd name="connsiteY10" fmla="*/ 5224 h 5224"/>
                    <a:gd name="connsiteX11" fmla="*/ 0 w 3447"/>
                    <a:gd name="connsiteY11" fmla="*/ 5224 h 5224"/>
                    <a:gd name="connsiteX12" fmla="*/ 239 w 3447"/>
                    <a:gd name="connsiteY12" fmla="*/ 0 h 5224"/>
                    <a:gd name="connsiteX13" fmla="*/ 796 w 3447"/>
                    <a:gd name="connsiteY13" fmla="*/ 0 h 5224"/>
                    <a:gd name="connsiteX14" fmla="*/ 1366 w 3447"/>
                    <a:gd name="connsiteY14" fmla="*/ 2519 h 5224"/>
                    <a:gd name="connsiteX15" fmla="*/ 1710 w 3447"/>
                    <a:gd name="connsiteY15" fmla="*/ 4283 h 5224"/>
                    <a:gd name="connsiteX16" fmla="*/ 1724 w 3447"/>
                    <a:gd name="connsiteY16" fmla="*/ 4283 h 5224"/>
                    <a:gd name="connsiteX17" fmla="*/ 2082 w 3447"/>
                    <a:gd name="connsiteY17" fmla="*/ 2519 h 5224"/>
                    <a:gd name="connsiteX18" fmla="*/ 2678 w 3447"/>
                    <a:gd name="connsiteY18" fmla="*/ 0 h 5224"/>
                    <a:gd name="connsiteX19" fmla="*/ 3235 w 3447"/>
                    <a:gd name="connsiteY19" fmla="*/ 0 h 5224"/>
                    <a:gd name="connsiteX20" fmla="*/ 3447 w 3447"/>
                    <a:gd name="connsiteY20" fmla="*/ 5224 h 5224"/>
                    <a:gd name="connsiteX21" fmla="*/ 2997 w 3447"/>
                    <a:gd name="connsiteY21" fmla="*/ 5224 h 5224"/>
                    <a:gd name="connsiteX22" fmla="*/ 2917 w 3447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47" h="5224">
                      <a:moveTo>
                        <a:pt x="2917" y="2917"/>
                      </a:moveTo>
                      <a:cubicBezTo>
                        <a:pt x="2891" y="2188"/>
                        <a:pt x="2851" y="1299"/>
                        <a:pt x="2864" y="663"/>
                      </a:cubicBezTo>
                      <a:lnTo>
                        <a:pt x="2851" y="663"/>
                      </a:lnTo>
                      <a:cubicBezTo>
                        <a:pt x="2731" y="1260"/>
                        <a:pt x="2599" y="1923"/>
                        <a:pt x="2413" y="2639"/>
                      </a:cubicBezTo>
                      <a:lnTo>
                        <a:pt x="1830" y="5184"/>
                      </a:lnTo>
                      <a:lnTo>
                        <a:pt x="1498" y="5184"/>
                      </a:lnTo>
                      <a:lnTo>
                        <a:pt x="955" y="2692"/>
                      </a:lnTo>
                      <a:cubicBezTo>
                        <a:pt x="796" y="1949"/>
                        <a:pt x="663" y="1286"/>
                        <a:pt x="570" y="663"/>
                      </a:cubicBezTo>
                      <a:lnTo>
                        <a:pt x="557" y="663"/>
                      </a:lnTo>
                      <a:cubicBezTo>
                        <a:pt x="557" y="1313"/>
                        <a:pt x="517" y="2201"/>
                        <a:pt x="504" y="2983"/>
                      </a:cubicBezTo>
                      <a:lnTo>
                        <a:pt x="411" y="5224"/>
                      </a:lnTo>
                      <a:lnTo>
                        <a:pt x="0" y="5224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19"/>
                      </a:lnTo>
                      <a:cubicBezTo>
                        <a:pt x="1512" y="3156"/>
                        <a:pt x="1618" y="3739"/>
                        <a:pt x="1710" y="4283"/>
                      </a:cubicBezTo>
                      <a:lnTo>
                        <a:pt x="1724" y="4283"/>
                      </a:lnTo>
                      <a:cubicBezTo>
                        <a:pt x="1803" y="3752"/>
                        <a:pt x="1936" y="3182"/>
                        <a:pt x="2082" y="2519"/>
                      </a:cubicBezTo>
                      <a:lnTo>
                        <a:pt x="2678" y="0"/>
                      </a:lnTo>
                      <a:lnTo>
                        <a:pt x="3235" y="0"/>
                      </a:lnTo>
                      <a:lnTo>
                        <a:pt x="3447" y="5224"/>
                      </a:lnTo>
                      <a:lnTo>
                        <a:pt x="2997" y="5224"/>
                      </a:lnTo>
                      <a:lnTo>
                        <a:pt x="2917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32D2537B-2C67-908D-015C-23684781EDB5}"/>
                    </a:ext>
                  </a:extLst>
                </p:cNvPr>
                <p:cNvSpPr/>
                <p:nvPr/>
              </p:nvSpPr>
              <p:spPr>
                <a:xfrm>
                  <a:off x="1053588" y="1149674"/>
                  <a:ext cx="3076" cy="5383"/>
                </a:xfrm>
                <a:custGeom>
                  <a:avLst/>
                  <a:gdLst>
                    <a:gd name="connsiteX0" fmla="*/ 3076 w 3076"/>
                    <a:gd name="connsiteY0" fmla="*/ 2639 h 5383"/>
                    <a:gd name="connsiteX1" fmla="*/ 1512 w 3076"/>
                    <a:gd name="connsiteY1" fmla="*/ 5383 h 5383"/>
                    <a:gd name="connsiteX2" fmla="*/ 0 w 3076"/>
                    <a:gd name="connsiteY2" fmla="*/ 2732 h 5383"/>
                    <a:gd name="connsiteX3" fmla="*/ 1565 w 3076"/>
                    <a:gd name="connsiteY3" fmla="*/ 0 h 5383"/>
                    <a:gd name="connsiteX4" fmla="*/ 3076 w 3076"/>
                    <a:gd name="connsiteY4" fmla="*/ 2639 h 5383"/>
                    <a:gd name="connsiteX5" fmla="*/ 451 w 3076"/>
                    <a:gd name="connsiteY5" fmla="*/ 2718 h 5383"/>
                    <a:gd name="connsiteX6" fmla="*/ 1525 w 3076"/>
                    <a:gd name="connsiteY6" fmla="*/ 4840 h 5383"/>
                    <a:gd name="connsiteX7" fmla="*/ 2599 w 3076"/>
                    <a:gd name="connsiteY7" fmla="*/ 2665 h 5383"/>
                    <a:gd name="connsiteX8" fmla="*/ 1525 w 3076"/>
                    <a:gd name="connsiteY8" fmla="*/ 531 h 5383"/>
                    <a:gd name="connsiteX9" fmla="*/ 451 w 3076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83">
                      <a:moveTo>
                        <a:pt x="3076" y="2639"/>
                      </a:moveTo>
                      <a:cubicBezTo>
                        <a:pt x="3076" y="4442"/>
                        <a:pt x="2373" y="5383"/>
                        <a:pt x="1512" y="5383"/>
                      </a:cubicBezTo>
                      <a:cubicBezTo>
                        <a:pt x="623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480" y="-13"/>
                        <a:pt x="3076" y="1087"/>
                        <a:pt x="3076" y="2639"/>
                      </a:cubicBezTo>
                      <a:close/>
                      <a:moveTo>
                        <a:pt x="451" y="2718"/>
                      </a:moveTo>
                      <a:cubicBezTo>
                        <a:pt x="451" y="3832"/>
                        <a:pt x="849" y="4840"/>
                        <a:pt x="1525" y="4840"/>
                      </a:cubicBezTo>
                      <a:cubicBezTo>
                        <a:pt x="2214" y="4840"/>
                        <a:pt x="2599" y="3845"/>
                        <a:pt x="2599" y="2665"/>
                      </a:cubicBezTo>
                      <a:cubicBezTo>
                        <a:pt x="2599" y="1618"/>
                        <a:pt x="2241" y="531"/>
                        <a:pt x="1525" y="531"/>
                      </a:cubicBezTo>
                      <a:cubicBezTo>
                        <a:pt x="809" y="531"/>
                        <a:pt x="451" y="1565"/>
                        <a:pt x="451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D530F60B-0017-2F8C-F85E-53F5A811F3B0}"/>
                    </a:ext>
                  </a:extLst>
                </p:cNvPr>
                <p:cNvSpPr/>
                <p:nvPr/>
              </p:nvSpPr>
              <p:spPr>
                <a:xfrm>
                  <a:off x="1057221" y="1149714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93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3 h 5317"/>
                    <a:gd name="connsiteX4" fmla="*/ 2281 w 2771"/>
                    <a:gd name="connsiteY4" fmla="*/ 4561 h 5317"/>
                    <a:gd name="connsiteX5" fmla="*/ 796 w 2771"/>
                    <a:gd name="connsiteY5" fmla="*/ 5317 h 5317"/>
                    <a:gd name="connsiteX6" fmla="*/ 13 w 2771"/>
                    <a:gd name="connsiteY6" fmla="*/ 5264 h 5317"/>
                    <a:gd name="connsiteX7" fmla="*/ 13 w 2771"/>
                    <a:gd name="connsiteY7" fmla="*/ 93 h 5317"/>
                    <a:gd name="connsiteX8" fmla="*/ 424 w 2771"/>
                    <a:gd name="connsiteY8" fmla="*/ 4734 h 5317"/>
                    <a:gd name="connsiteX9" fmla="*/ 862 w 2771"/>
                    <a:gd name="connsiteY9" fmla="*/ 4760 h 5317"/>
                    <a:gd name="connsiteX10" fmla="*/ 2294 w 2771"/>
                    <a:gd name="connsiteY10" fmla="*/ 2546 h 5317"/>
                    <a:gd name="connsiteX11" fmla="*/ 941 w 2771"/>
                    <a:gd name="connsiteY11" fmla="*/ 530 h 5317"/>
                    <a:gd name="connsiteX12" fmla="*/ 424 w 2771"/>
                    <a:gd name="connsiteY12" fmla="*/ 597 h 5317"/>
                    <a:gd name="connsiteX13" fmla="*/ 424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93"/>
                      </a:moveTo>
                      <a:cubicBezTo>
                        <a:pt x="265" y="40"/>
                        <a:pt x="570" y="0"/>
                        <a:pt x="928" y="0"/>
                      </a:cubicBezTo>
                      <a:cubicBezTo>
                        <a:pt x="1538" y="0"/>
                        <a:pt x="2002" y="212"/>
                        <a:pt x="2294" y="650"/>
                      </a:cubicBezTo>
                      <a:cubicBezTo>
                        <a:pt x="2599" y="1074"/>
                        <a:pt x="2771" y="1684"/>
                        <a:pt x="2771" y="2533"/>
                      </a:cubicBezTo>
                      <a:cubicBezTo>
                        <a:pt x="2771" y="3381"/>
                        <a:pt x="2612" y="4084"/>
                        <a:pt x="2281" y="4561"/>
                      </a:cubicBezTo>
                      <a:cubicBezTo>
                        <a:pt x="1962" y="5052"/>
                        <a:pt x="1445" y="5317"/>
                        <a:pt x="796" y="5317"/>
                      </a:cubicBezTo>
                      <a:cubicBezTo>
                        <a:pt x="491" y="5317"/>
                        <a:pt x="225" y="5291"/>
                        <a:pt x="13" y="5264"/>
                      </a:cubicBezTo>
                      <a:lnTo>
                        <a:pt x="13" y="93"/>
                      </a:lnTo>
                      <a:close/>
                      <a:moveTo>
                        <a:pt x="424" y="4734"/>
                      </a:moveTo>
                      <a:cubicBezTo>
                        <a:pt x="530" y="4760"/>
                        <a:pt x="703" y="4760"/>
                        <a:pt x="862" y="4760"/>
                      </a:cubicBezTo>
                      <a:cubicBezTo>
                        <a:pt x="1803" y="4760"/>
                        <a:pt x="2294" y="3951"/>
                        <a:pt x="2294" y="2546"/>
                      </a:cubicBezTo>
                      <a:cubicBezTo>
                        <a:pt x="2294" y="1313"/>
                        <a:pt x="1856" y="530"/>
                        <a:pt x="941" y="530"/>
                      </a:cubicBezTo>
                      <a:cubicBezTo>
                        <a:pt x="716" y="530"/>
                        <a:pt x="544" y="557"/>
                        <a:pt x="424" y="597"/>
                      </a:cubicBezTo>
                      <a:lnTo>
                        <a:pt x="424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AFD51A0D-B6EC-8A8E-54D2-055AA4D13339}"/>
                    </a:ext>
                  </a:extLst>
                </p:cNvPr>
                <p:cNvSpPr/>
                <p:nvPr/>
              </p:nvSpPr>
              <p:spPr>
                <a:xfrm>
                  <a:off x="1061676" y="1149754"/>
                  <a:ext cx="2492" cy="5224"/>
                </a:xfrm>
                <a:custGeom>
                  <a:avLst/>
                  <a:gdLst>
                    <a:gd name="connsiteX0" fmla="*/ 1021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59 w 2492"/>
                    <a:gd name="connsiteY5" fmla="*/ 570 h 5224"/>
                    <a:gd name="connsiteX6" fmla="*/ 1459 w 2492"/>
                    <a:gd name="connsiteY6" fmla="*/ 5224 h 5224"/>
                    <a:gd name="connsiteX7" fmla="*/ 1008 w 2492"/>
                    <a:gd name="connsiteY7" fmla="*/ 5224 h 5224"/>
                    <a:gd name="connsiteX8" fmla="*/ 1008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59" y="570"/>
                      </a:lnTo>
                      <a:lnTo>
                        <a:pt x="1459" y="5224"/>
                      </a:lnTo>
                      <a:lnTo>
                        <a:pt x="1008" y="5224"/>
                      </a:lnTo>
                      <a:lnTo>
                        <a:pt x="1008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3" name="任意多边形: 形状 562">
                  <a:extLst>
                    <a:ext uri="{FF2B5EF4-FFF2-40B4-BE49-F238E27FC236}">
                      <a16:creationId xmlns:a16="http://schemas.microsoft.com/office/drawing/2014/main" id="{B00CFC81-0B8E-E886-56D6-AA817A7803AE}"/>
                    </a:ext>
                  </a:extLst>
                </p:cNvPr>
                <p:cNvSpPr/>
                <p:nvPr/>
              </p:nvSpPr>
              <p:spPr>
                <a:xfrm>
                  <a:off x="1064527" y="1149754"/>
                  <a:ext cx="1896" cy="5224"/>
                </a:xfrm>
                <a:custGeom>
                  <a:avLst/>
                  <a:gdLst>
                    <a:gd name="connsiteX0" fmla="*/ 1750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50 w 1896"/>
                    <a:gd name="connsiteY11" fmla="*/ 2214 h 5224"/>
                    <a:gd name="connsiteX12" fmla="*/ 1750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50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50" y="2214"/>
                      </a:lnTo>
                      <a:lnTo>
                        <a:pt x="175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EE1D1EBD-D229-5907-7695-D0E06042AC0A}"/>
                    </a:ext>
                  </a:extLst>
                </p:cNvPr>
                <p:cNvSpPr/>
                <p:nvPr/>
              </p:nvSpPr>
              <p:spPr>
                <a:xfrm>
                  <a:off x="1066914" y="1149767"/>
                  <a:ext cx="3434" cy="5224"/>
                </a:xfrm>
                <a:custGeom>
                  <a:avLst/>
                  <a:gdLst>
                    <a:gd name="connsiteX0" fmla="*/ 2917 w 3434"/>
                    <a:gd name="connsiteY0" fmla="*/ 2917 h 5224"/>
                    <a:gd name="connsiteX1" fmla="*/ 2877 w 3434"/>
                    <a:gd name="connsiteY1" fmla="*/ 663 h 5224"/>
                    <a:gd name="connsiteX2" fmla="*/ 2864 w 3434"/>
                    <a:gd name="connsiteY2" fmla="*/ 663 h 5224"/>
                    <a:gd name="connsiteX3" fmla="*/ 2440 w 3434"/>
                    <a:gd name="connsiteY3" fmla="*/ 2639 h 5224"/>
                    <a:gd name="connsiteX4" fmla="*/ 1843 w 3434"/>
                    <a:gd name="connsiteY4" fmla="*/ 5184 h 5224"/>
                    <a:gd name="connsiteX5" fmla="*/ 1525 w 3434"/>
                    <a:gd name="connsiteY5" fmla="*/ 5184 h 5224"/>
                    <a:gd name="connsiteX6" fmla="*/ 981 w 3434"/>
                    <a:gd name="connsiteY6" fmla="*/ 2692 h 5224"/>
                    <a:gd name="connsiteX7" fmla="*/ 583 w 3434"/>
                    <a:gd name="connsiteY7" fmla="*/ 663 h 5224"/>
                    <a:gd name="connsiteX8" fmla="*/ 583 w 3434"/>
                    <a:gd name="connsiteY8" fmla="*/ 663 h 5224"/>
                    <a:gd name="connsiteX9" fmla="*/ 517 w 3434"/>
                    <a:gd name="connsiteY9" fmla="*/ 2983 h 5224"/>
                    <a:gd name="connsiteX10" fmla="*/ 424 w 3434"/>
                    <a:gd name="connsiteY10" fmla="*/ 5224 h 5224"/>
                    <a:gd name="connsiteX11" fmla="*/ 0 w 3434"/>
                    <a:gd name="connsiteY11" fmla="*/ 5224 h 5224"/>
                    <a:gd name="connsiteX12" fmla="*/ 239 w 3434"/>
                    <a:gd name="connsiteY12" fmla="*/ 0 h 5224"/>
                    <a:gd name="connsiteX13" fmla="*/ 782 w 3434"/>
                    <a:gd name="connsiteY13" fmla="*/ 0 h 5224"/>
                    <a:gd name="connsiteX14" fmla="*/ 1379 w 3434"/>
                    <a:gd name="connsiteY14" fmla="*/ 2519 h 5224"/>
                    <a:gd name="connsiteX15" fmla="*/ 1710 w 3434"/>
                    <a:gd name="connsiteY15" fmla="*/ 4283 h 5224"/>
                    <a:gd name="connsiteX16" fmla="*/ 1724 w 3434"/>
                    <a:gd name="connsiteY16" fmla="*/ 4283 h 5224"/>
                    <a:gd name="connsiteX17" fmla="*/ 2068 w 3434"/>
                    <a:gd name="connsiteY17" fmla="*/ 2519 h 5224"/>
                    <a:gd name="connsiteX18" fmla="*/ 2665 w 3434"/>
                    <a:gd name="connsiteY18" fmla="*/ 0 h 5224"/>
                    <a:gd name="connsiteX19" fmla="*/ 3222 w 3434"/>
                    <a:gd name="connsiteY19" fmla="*/ 0 h 5224"/>
                    <a:gd name="connsiteX20" fmla="*/ 3434 w 3434"/>
                    <a:gd name="connsiteY20" fmla="*/ 5224 h 5224"/>
                    <a:gd name="connsiteX21" fmla="*/ 3010 w 3434"/>
                    <a:gd name="connsiteY21" fmla="*/ 5224 h 5224"/>
                    <a:gd name="connsiteX22" fmla="*/ 2917 w 3434"/>
                    <a:gd name="connsiteY22" fmla="*/ 2917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34" h="5224">
                      <a:moveTo>
                        <a:pt x="2917" y="2917"/>
                      </a:moveTo>
                      <a:cubicBezTo>
                        <a:pt x="2904" y="2188"/>
                        <a:pt x="2864" y="1299"/>
                        <a:pt x="2877" y="663"/>
                      </a:cubicBezTo>
                      <a:lnTo>
                        <a:pt x="2864" y="663"/>
                      </a:lnTo>
                      <a:cubicBezTo>
                        <a:pt x="2745" y="1273"/>
                        <a:pt x="2599" y="1923"/>
                        <a:pt x="2440" y="2639"/>
                      </a:cubicBezTo>
                      <a:lnTo>
                        <a:pt x="1843" y="5184"/>
                      </a:lnTo>
                      <a:lnTo>
                        <a:pt x="1525" y="5184"/>
                      </a:lnTo>
                      <a:lnTo>
                        <a:pt x="981" y="2692"/>
                      </a:lnTo>
                      <a:cubicBezTo>
                        <a:pt x="822" y="1949"/>
                        <a:pt x="689" y="1286"/>
                        <a:pt x="583" y="663"/>
                      </a:cubicBezTo>
                      <a:lnTo>
                        <a:pt x="583" y="663"/>
                      </a:lnTo>
                      <a:cubicBezTo>
                        <a:pt x="570" y="1313"/>
                        <a:pt x="544" y="2201"/>
                        <a:pt x="517" y="2983"/>
                      </a:cubicBezTo>
                      <a:lnTo>
                        <a:pt x="424" y="5224"/>
                      </a:lnTo>
                      <a:lnTo>
                        <a:pt x="0" y="5224"/>
                      </a:lnTo>
                      <a:lnTo>
                        <a:pt x="239" y="0"/>
                      </a:lnTo>
                      <a:lnTo>
                        <a:pt x="782" y="0"/>
                      </a:lnTo>
                      <a:lnTo>
                        <a:pt x="1379" y="2519"/>
                      </a:lnTo>
                      <a:cubicBezTo>
                        <a:pt x="1512" y="3156"/>
                        <a:pt x="1618" y="3739"/>
                        <a:pt x="1710" y="4283"/>
                      </a:cubicBezTo>
                      <a:lnTo>
                        <a:pt x="1724" y="4283"/>
                      </a:lnTo>
                      <a:cubicBezTo>
                        <a:pt x="1803" y="3752"/>
                        <a:pt x="1923" y="3182"/>
                        <a:pt x="2068" y="2519"/>
                      </a:cubicBezTo>
                      <a:lnTo>
                        <a:pt x="2665" y="0"/>
                      </a:lnTo>
                      <a:lnTo>
                        <a:pt x="3222" y="0"/>
                      </a:lnTo>
                      <a:lnTo>
                        <a:pt x="3434" y="5224"/>
                      </a:lnTo>
                      <a:lnTo>
                        <a:pt x="3010" y="5224"/>
                      </a:lnTo>
                      <a:lnTo>
                        <a:pt x="2917" y="291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8AE18747-8B8A-D35A-92B1-635F495FC62A}"/>
                    </a:ext>
                  </a:extLst>
                </p:cNvPr>
                <p:cNvSpPr/>
                <p:nvPr/>
              </p:nvSpPr>
              <p:spPr>
                <a:xfrm>
                  <a:off x="1070997" y="1149714"/>
                  <a:ext cx="2095" cy="5264"/>
                </a:xfrm>
                <a:custGeom>
                  <a:avLst/>
                  <a:gdLst>
                    <a:gd name="connsiteX0" fmla="*/ 13 w 2095"/>
                    <a:gd name="connsiteY0" fmla="*/ 93 h 5264"/>
                    <a:gd name="connsiteX1" fmla="*/ 849 w 2095"/>
                    <a:gd name="connsiteY1" fmla="*/ 0 h 5264"/>
                    <a:gd name="connsiteX2" fmla="*/ 1790 w 2095"/>
                    <a:gd name="connsiteY2" fmla="*/ 424 h 5264"/>
                    <a:gd name="connsiteX3" fmla="*/ 2095 w 2095"/>
                    <a:gd name="connsiteY3" fmla="*/ 1525 h 5264"/>
                    <a:gd name="connsiteX4" fmla="*/ 1817 w 2095"/>
                    <a:gd name="connsiteY4" fmla="*/ 2639 h 5264"/>
                    <a:gd name="connsiteX5" fmla="*/ 782 w 2095"/>
                    <a:gd name="connsiteY5" fmla="*/ 3222 h 5264"/>
                    <a:gd name="connsiteX6" fmla="*/ 438 w 2095"/>
                    <a:gd name="connsiteY6" fmla="*/ 3169 h 5264"/>
                    <a:gd name="connsiteX7" fmla="*/ 438 w 2095"/>
                    <a:gd name="connsiteY7" fmla="*/ 5264 h 5264"/>
                    <a:gd name="connsiteX8" fmla="*/ 0 w 2095"/>
                    <a:gd name="connsiteY8" fmla="*/ 5264 h 5264"/>
                    <a:gd name="connsiteX9" fmla="*/ 0 w 2095"/>
                    <a:gd name="connsiteY9" fmla="*/ 93 h 5264"/>
                    <a:gd name="connsiteX10" fmla="*/ 438 w 2095"/>
                    <a:gd name="connsiteY10" fmla="*/ 2612 h 5264"/>
                    <a:gd name="connsiteX11" fmla="*/ 796 w 2095"/>
                    <a:gd name="connsiteY11" fmla="*/ 2665 h 5264"/>
                    <a:gd name="connsiteX12" fmla="*/ 1644 w 2095"/>
                    <a:gd name="connsiteY12" fmla="*/ 1551 h 5264"/>
                    <a:gd name="connsiteX13" fmla="*/ 849 w 2095"/>
                    <a:gd name="connsiteY13" fmla="*/ 530 h 5264"/>
                    <a:gd name="connsiteX14" fmla="*/ 438 w 2095"/>
                    <a:gd name="connsiteY14" fmla="*/ 583 h 5264"/>
                    <a:gd name="connsiteX15" fmla="*/ 438 w 2095"/>
                    <a:gd name="connsiteY15" fmla="*/ 2612 h 5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95" h="5264">
                      <a:moveTo>
                        <a:pt x="13" y="93"/>
                      </a:moveTo>
                      <a:cubicBezTo>
                        <a:pt x="225" y="40"/>
                        <a:pt x="504" y="0"/>
                        <a:pt x="849" y="0"/>
                      </a:cubicBezTo>
                      <a:cubicBezTo>
                        <a:pt x="1273" y="0"/>
                        <a:pt x="1591" y="146"/>
                        <a:pt x="1790" y="424"/>
                      </a:cubicBezTo>
                      <a:cubicBezTo>
                        <a:pt x="1976" y="676"/>
                        <a:pt x="2095" y="1061"/>
                        <a:pt x="2095" y="1525"/>
                      </a:cubicBezTo>
                      <a:cubicBezTo>
                        <a:pt x="2095" y="1989"/>
                        <a:pt x="2002" y="2373"/>
                        <a:pt x="1817" y="2639"/>
                      </a:cubicBezTo>
                      <a:cubicBezTo>
                        <a:pt x="1591" y="3023"/>
                        <a:pt x="1220" y="3222"/>
                        <a:pt x="782" y="3222"/>
                      </a:cubicBezTo>
                      <a:cubicBezTo>
                        <a:pt x="663" y="3222"/>
                        <a:pt x="530" y="3209"/>
                        <a:pt x="438" y="3169"/>
                      </a:cubicBezTo>
                      <a:lnTo>
                        <a:pt x="438" y="5264"/>
                      </a:lnTo>
                      <a:lnTo>
                        <a:pt x="0" y="5264"/>
                      </a:lnTo>
                      <a:lnTo>
                        <a:pt x="0" y="93"/>
                      </a:lnTo>
                      <a:close/>
                      <a:moveTo>
                        <a:pt x="438" y="2612"/>
                      </a:moveTo>
                      <a:cubicBezTo>
                        <a:pt x="530" y="2652"/>
                        <a:pt x="663" y="2665"/>
                        <a:pt x="796" y="2665"/>
                      </a:cubicBezTo>
                      <a:cubicBezTo>
                        <a:pt x="1326" y="2665"/>
                        <a:pt x="1644" y="2267"/>
                        <a:pt x="1644" y="1551"/>
                      </a:cubicBezTo>
                      <a:cubicBezTo>
                        <a:pt x="1644" y="862"/>
                        <a:pt x="1339" y="530"/>
                        <a:pt x="849" y="530"/>
                      </a:cubicBezTo>
                      <a:cubicBezTo>
                        <a:pt x="663" y="530"/>
                        <a:pt x="517" y="557"/>
                        <a:pt x="438" y="583"/>
                      </a:cubicBezTo>
                      <a:lnTo>
                        <a:pt x="438" y="2612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6" name="任意多边形: 形状 565">
                  <a:extLst>
                    <a:ext uri="{FF2B5EF4-FFF2-40B4-BE49-F238E27FC236}">
                      <a16:creationId xmlns:a16="http://schemas.microsoft.com/office/drawing/2014/main" id="{2F30DBFF-39E9-E9DA-01A8-45D29FCE3FF8}"/>
                    </a:ext>
                  </a:extLst>
                </p:cNvPr>
                <p:cNvSpPr/>
                <p:nvPr/>
              </p:nvSpPr>
              <p:spPr>
                <a:xfrm>
                  <a:off x="1073464" y="1149674"/>
                  <a:ext cx="3076" cy="5383"/>
                </a:xfrm>
                <a:custGeom>
                  <a:avLst/>
                  <a:gdLst>
                    <a:gd name="connsiteX0" fmla="*/ 3076 w 3076"/>
                    <a:gd name="connsiteY0" fmla="*/ 2639 h 5383"/>
                    <a:gd name="connsiteX1" fmla="*/ 1512 w 3076"/>
                    <a:gd name="connsiteY1" fmla="*/ 5383 h 5383"/>
                    <a:gd name="connsiteX2" fmla="*/ 0 w 3076"/>
                    <a:gd name="connsiteY2" fmla="*/ 2732 h 5383"/>
                    <a:gd name="connsiteX3" fmla="*/ 1565 w 3076"/>
                    <a:gd name="connsiteY3" fmla="*/ 0 h 5383"/>
                    <a:gd name="connsiteX4" fmla="*/ 3076 w 3076"/>
                    <a:gd name="connsiteY4" fmla="*/ 2639 h 5383"/>
                    <a:gd name="connsiteX5" fmla="*/ 464 w 3076"/>
                    <a:gd name="connsiteY5" fmla="*/ 2718 h 5383"/>
                    <a:gd name="connsiteX6" fmla="*/ 1551 w 3076"/>
                    <a:gd name="connsiteY6" fmla="*/ 4840 h 5383"/>
                    <a:gd name="connsiteX7" fmla="*/ 2625 w 3076"/>
                    <a:gd name="connsiteY7" fmla="*/ 2665 h 5383"/>
                    <a:gd name="connsiteX8" fmla="*/ 1551 w 3076"/>
                    <a:gd name="connsiteY8" fmla="*/ 531 h 5383"/>
                    <a:gd name="connsiteX9" fmla="*/ 464 w 3076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83">
                      <a:moveTo>
                        <a:pt x="3076" y="2639"/>
                      </a:moveTo>
                      <a:cubicBezTo>
                        <a:pt x="3076" y="4442"/>
                        <a:pt x="2373" y="5383"/>
                        <a:pt x="1512" y="5383"/>
                      </a:cubicBezTo>
                      <a:cubicBezTo>
                        <a:pt x="623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480" y="-13"/>
                        <a:pt x="3076" y="1087"/>
                        <a:pt x="3076" y="2639"/>
                      </a:cubicBezTo>
                      <a:close/>
                      <a:moveTo>
                        <a:pt x="464" y="2718"/>
                      </a:moveTo>
                      <a:cubicBezTo>
                        <a:pt x="464" y="3832"/>
                        <a:pt x="849" y="4840"/>
                        <a:pt x="1551" y="4840"/>
                      </a:cubicBezTo>
                      <a:cubicBezTo>
                        <a:pt x="2241" y="4840"/>
                        <a:pt x="2625" y="3845"/>
                        <a:pt x="2625" y="2665"/>
                      </a:cubicBezTo>
                      <a:cubicBezTo>
                        <a:pt x="2625" y="1618"/>
                        <a:pt x="2281" y="531"/>
                        <a:pt x="1551" y="531"/>
                      </a:cubicBezTo>
                      <a:cubicBezTo>
                        <a:pt x="822" y="531"/>
                        <a:pt x="464" y="1565"/>
                        <a:pt x="464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7" name="任意多边形: 形状 566">
                  <a:extLst>
                    <a:ext uri="{FF2B5EF4-FFF2-40B4-BE49-F238E27FC236}">
                      <a16:creationId xmlns:a16="http://schemas.microsoft.com/office/drawing/2014/main" id="{D44D7C53-AC13-AA94-C998-B9E5067BD017}"/>
                    </a:ext>
                  </a:extLst>
                </p:cNvPr>
                <p:cNvSpPr/>
                <p:nvPr/>
              </p:nvSpPr>
              <p:spPr>
                <a:xfrm>
                  <a:off x="1077110" y="1149714"/>
                  <a:ext cx="2187" cy="5250"/>
                </a:xfrm>
                <a:custGeom>
                  <a:avLst/>
                  <a:gdLst>
                    <a:gd name="connsiteX0" fmla="*/ 0 w 2187"/>
                    <a:gd name="connsiteY0" fmla="*/ 93 h 5250"/>
                    <a:gd name="connsiteX1" fmla="*/ 835 w 2187"/>
                    <a:gd name="connsiteY1" fmla="*/ 0 h 5250"/>
                    <a:gd name="connsiteX2" fmla="*/ 1803 w 2187"/>
                    <a:gd name="connsiteY2" fmla="*/ 424 h 5250"/>
                    <a:gd name="connsiteX3" fmla="*/ 2068 w 2187"/>
                    <a:gd name="connsiteY3" fmla="*/ 1406 h 5250"/>
                    <a:gd name="connsiteX4" fmla="*/ 1445 w 2187"/>
                    <a:gd name="connsiteY4" fmla="*/ 2745 h 5250"/>
                    <a:gd name="connsiteX5" fmla="*/ 1445 w 2187"/>
                    <a:gd name="connsiteY5" fmla="*/ 2758 h 5250"/>
                    <a:gd name="connsiteX6" fmla="*/ 1949 w 2187"/>
                    <a:gd name="connsiteY6" fmla="*/ 3819 h 5250"/>
                    <a:gd name="connsiteX7" fmla="*/ 2188 w 2187"/>
                    <a:gd name="connsiteY7" fmla="*/ 5251 h 5250"/>
                    <a:gd name="connsiteX8" fmla="*/ 1750 w 2187"/>
                    <a:gd name="connsiteY8" fmla="*/ 5251 h 5250"/>
                    <a:gd name="connsiteX9" fmla="*/ 1525 w 2187"/>
                    <a:gd name="connsiteY9" fmla="*/ 4004 h 5250"/>
                    <a:gd name="connsiteX10" fmla="*/ 849 w 2187"/>
                    <a:gd name="connsiteY10" fmla="*/ 2983 h 5250"/>
                    <a:gd name="connsiteX11" fmla="*/ 451 w 2187"/>
                    <a:gd name="connsiteY11" fmla="*/ 2983 h 5250"/>
                    <a:gd name="connsiteX12" fmla="*/ 451 w 2187"/>
                    <a:gd name="connsiteY12" fmla="*/ 5251 h 5250"/>
                    <a:gd name="connsiteX13" fmla="*/ 13 w 2187"/>
                    <a:gd name="connsiteY13" fmla="*/ 5251 h 5250"/>
                    <a:gd name="connsiteX14" fmla="*/ 13 w 2187"/>
                    <a:gd name="connsiteY14" fmla="*/ 93 h 5250"/>
                    <a:gd name="connsiteX15" fmla="*/ 438 w 2187"/>
                    <a:gd name="connsiteY15" fmla="*/ 2480 h 5250"/>
                    <a:gd name="connsiteX16" fmla="*/ 875 w 2187"/>
                    <a:gd name="connsiteY16" fmla="*/ 2480 h 5250"/>
                    <a:gd name="connsiteX17" fmla="*/ 1631 w 2187"/>
                    <a:gd name="connsiteY17" fmla="*/ 1485 h 5250"/>
                    <a:gd name="connsiteX18" fmla="*/ 862 w 2187"/>
                    <a:gd name="connsiteY18" fmla="*/ 504 h 5250"/>
                    <a:gd name="connsiteX19" fmla="*/ 438 w 2187"/>
                    <a:gd name="connsiteY19" fmla="*/ 557 h 5250"/>
                    <a:gd name="connsiteX20" fmla="*/ 438 w 2187"/>
                    <a:gd name="connsiteY20" fmla="*/ 2480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187" h="5250">
                      <a:moveTo>
                        <a:pt x="0" y="93"/>
                      </a:moveTo>
                      <a:cubicBezTo>
                        <a:pt x="212" y="40"/>
                        <a:pt x="530" y="0"/>
                        <a:pt x="835" y="0"/>
                      </a:cubicBezTo>
                      <a:cubicBezTo>
                        <a:pt x="1299" y="0"/>
                        <a:pt x="1604" y="119"/>
                        <a:pt x="1803" y="424"/>
                      </a:cubicBezTo>
                      <a:cubicBezTo>
                        <a:pt x="1976" y="650"/>
                        <a:pt x="2068" y="1008"/>
                        <a:pt x="2068" y="1406"/>
                      </a:cubicBezTo>
                      <a:cubicBezTo>
                        <a:pt x="2068" y="2108"/>
                        <a:pt x="1790" y="2559"/>
                        <a:pt x="1445" y="2745"/>
                      </a:cubicBezTo>
                      <a:lnTo>
                        <a:pt x="1445" y="2758"/>
                      </a:lnTo>
                      <a:cubicBezTo>
                        <a:pt x="1697" y="2904"/>
                        <a:pt x="1856" y="3275"/>
                        <a:pt x="1949" y="3819"/>
                      </a:cubicBezTo>
                      <a:cubicBezTo>
                        <a:pt x="2055" y="4548"/>
                        <a:pt x="2135" y="5052"/>
                        <a:pt x="2188" y="5251"/>
                      </a:cubicBezTo>
                      <a:lnTo>
                        <a:pt x="1750" y="5251"/>
                      </a:lnTo>
                      <a:cubicBezTo>
                        <a:pt x="1684" y="5105"/>
                        <a:pt x="1618" y="4654"/>
                        <a:pt x="1525" y="4004"/>
                      </a:cubicBezTo>
                      <a:cubicBezTo>
                        <a:pt x="1419" y="3275"/>
                        <a:pt x="1246" y="3010"/>
                        <a:pt x="849" y="2983"/>
                      </a:cubicBezTo>
                      <a:lnTo>
                        <a:pt x="451" y="2983"/>
                      </a:lnTo>
                      <a:lnTo>
                        <a:pt x="451" y="5251"/>
                      </a:lnTo>
                      <a:lnTo>
                        <a:pt x="13" y="5251"/>
                      </a:lnTo>
                      <a:lnTo>
                        <a:pt x="13" y="93"/>
                      </a:lnTo>
                      <a:close/>
                      <a:moveTo>
                        <a:pt x="438" y="2480"/>
                      </a:moveTo>
                      <a:lnTo>
                        <a:pt x="875" y="2480"/>
                      </a:lnTo>
                      <a:cubicBezTo>
                        <a:pt x="1339" y="2480"/>
                        <a:pt x="1631" y="2082"/>
                        <a:pt x="1631" y="1485"/>
                      </a:cubicBezTo>
                      <a:cubicBezTo>
                        <a:pt x="1631" y="809"/>
                        <a:pt x="1313" y="517"/>
                        <a:pt x="862" y="504"/>
                      </a:cubicBezTo>
                      <a:cubicBezTo>
                        <a:pt x="650" y="504"/>
                        <a:pt x="491" y="530"/>
                        <a:pt x="438" y="557"/>
                      </a:cubicBezTo>
                      <a:lnTo>
                        <a:pt x="438" y="248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8" name="任意多边形: 形状 567">
                  <a:extLst>
                    <a:ext uri="{FF2B5EF4-FFF2-40B4-BE49-F238E27FC236}">
                      <a16:creationId xmlns:a16="http://schemas.microsoft.com/office/drawing/2014/main" id="{63D0BF92-6354-F5EB-F7E4-D70C602DCAAD}"/>
                    </a:ext>
                  </a:extLst>
                </p:cNvPr>
                <p:cNvSpPr/>
                <p:nvPr/>
              </p:nvSpPr>
              <p:spPr>
                <a:xfrm>
                  <a:off x="1081300" y="1149754"/>
                  <a:ext cx="424" cy="5224"/>
                </a:xfrm>
                <a:custGeom>
                  <a:avLst/>
                  <a:gdLst>
                    <a:gd name="connsiteX0" fmla="*/ 424 w 424"/>
                    <a:gd name="connsiteY0" fmla="*/ 0 h 5224"/>
                    <a:gd name="connsiteX1" fmla="*/ 424 w 424"/>
                    <a:gd name="connsiteY1" fmla="*/ 5224 h 5224"/>
                    <a:gd name="connsiteX2" fmla="*/ 0 w 424"/>
                    <a:gd name="connsiteY2" fmla="*/ 5224 h 5224"/>
                    <a:gd name="connsiteX3" fmla="*/ 0 w 424"/>
                    <a:gd name="connsiteY3" fmla="*/ 0 h 5224"/>
                    <a:gd name="connsiteX4" fmla="*/ 424 w 424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" h="5224">
                      <a:moveTo>
                        <a:pt x="424" y="0"/>
                      </a:moveTo>
                      <a:lnTo>
                        <a:pt x="424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69" name="任意多边形: 形状 568">
                  <a:extLst>
                    <a:ext uri="{FF2B5EF4-FFF2-40B4-BE49-F238E27FC236}">
                      <a16:creationId xmlns:a16="http://schemas.microsoft.com/office/drawing/2014/main" id="{C825B71D-0F6D-C155-3C69-0746D043ABC2}"/>
                    </a:ext>
                  </a:extLst>
                </p:cNvPr>
                <p:cNvSpPr/>
                <p:nvPr/>
              </p:nvSpPr>
              <p:spPr>
                <a:xfrm>
                  <a:off x="1082480" y="1149754"/>
                  <a:ext cx="2532" cy="5224"/>
                </a:xfrm>
                <a:custGeom>
                  <a:avLst/>
                  <a:gdLst>
                    <a:gd name="connsiteX0" fmla="*/ 0 w 2532"/>
                    <a:gd name="connsiteY0" fmla="*/ 5224 h 5224"/>
                    <a:gd name="connsiteX1" fmla="*/ 0 w 2532"/>
                    <a:gd name="connsiteY1" fmla="*/ 0 h 5224"/>
                    <a:gd name="connsiteX2" fmla="*/ 491 w 2532"/>
                    <a:gd name="connsiteY2" fmla="*/ 0 h 5224"/>
                    <a:gd name="connsiteX3" fmla="*/ 1565 w 2532"/>
                    <a:gd name="connsiteY3" fmla="*/ 2639 h 5224"/>
                    <a:gd name="connsiteX4" fmla="*/ 2161 w 2532"/>
                    <a:gd name="connsiteY4" fmla="*/ 4349 h 5224"/>
                    <a:gd name="connsiteX5" fmla="*/ 2175 w 2532"/>
                    <a:gd name="connsiteY5" fmla="*/ 4336 h 5224"/>
                    <a:gd name="connsiteX6" fmla="*/ 2135 w 2532"/>
                    <a:gd name="connsiteY6" fmla="*/ 2188 h 5224"/>
                    <a:gd name="connsiteX7" fmla="*/ 2135 w 2532"/>
                    <a:gd name="connsiteY7" fmla="*/ 0 h 5224"/>
                    <a:gd name="connsiteX8" fmla="*/ 2533 w 2532"/>
                    <a:gd name="connsiteY8" fmla="*/ 0 h 5224"/>
                    <a:gd name="connsiteX9" fmla="*/ 2533 w 2532"/>
                    <a:gd name="connsiteY9" fmla="*/ 5224 h 5224"/>
                    <a:gd name="connsiteX10" fmla="*/ 2108 w 2532"/>
                    <a:gd name="connsiteY10" fmla="*/ 5224 h 5224"/>
                    <a:gd name="connsiteX11" fmla="*/ 1034 w 2532"/>
                    <a:gd name="connsiteY11" fmla="*/ 2572 h 5224"/>
                    <a:gd name="connsiteX12" fmla="*/ 398 w 2532"/>
                    <a:gd name="connsiteY12" fmla="*/ 822 h 5224"/>
                    <a:gd name="connsiteX13" fmla="*/ 385 w 2532"/>
                    <a:gd name="connsiteY13" fmla="*/ 822 h 5224"/>
                    <a:gd name="connsiteX14" fmla="*/ 424 w 2532"/>
                    <a:gd name="connsiteY14" fmla="*/ 2997 h 5224"/>
                    <a:gd name="connsiteX15" fmla="*/ 424 w 2532"/>
                    <a:gd name="connsiteY15" fmla="*/ 5224 h 5224"/>
                    <a:gd name="connsiteX16" fmla="*/ 0 w 2532"/>
                    <a:gd name="connsiteY16" fmla="*/ 5224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32" h="5224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491" y="0"/>
                      </a:lnTo>
                      <a:lnTo>
                        <a:pt x="1565" y="2639"/>
                      </a:lnTo>
                      <a:cubicBezTo>
                        <a:pt x="1803" y="3249"/>
                        <a:pt x="2015" y="3792"/>
                        <a:pt x="2161" y="4349"/>
                      </a:cubicBezTo>
                      <a:lnTo>
                        <a:pt x="2175" y="4336"/>
                      </a:lnTo>
                      <a:cubicBezTo>
                        <a:pt x="2135" y="3646"/>
                        <a:pt x="2135" y="2997"/>
                        <a:pt x="2135" y="2188"/>
                      </a:cubicBezTo>
                      <a:lnTo>
                        <a:pt x="2135" y="0"/>
                      </a:lnTo>
                      <a:lnTo>
                        <a:pt x="2533" y="0"/>
                      </a:lnTo>
                      <a:lnTo>
                        <a:pt x="2533" y="5224"/>
                      </a:lnTo>
                      <a:lnTo>
                        <a:pt x="2108" y="5224"/>
                      </a:lnTo>
                      <a:lnTo>
                        <a:pt x="1034" y="2572"/>
                      </a:lnTo>
                      <a:cubicBezTo>
                        <a:pt x="796" y="1989"/>
                        <a:pt x="570" y="1392"/>
                        <a:pt x="398" y="822"/>
                      </a:cubicBezTo>
                      <a:lnTo>
                        <a:pt x="385" y="822"/>
                      </a:lnTo>
                      <a:cubicBezTo>
                        <a:pt x="411" y="1485"/>
                        <a:pt x="424" y="2122"/>
                        <a:pt x="424" y="2997"/>
                      </a:cubicBezTo>
                      <a:lnTo>
                        <a:pt x="424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0" name="任意多边形: 形状 569">
                  <a:extLst>
                    <a:ext uri="{FF2B5EF4-FFF2-40B4-BE49-F238E27FC236}">
                      <a16:creationId xmlns:a16="http://schemas.microsoft.com/office/drawing/2014/main" id="{1A3B2036-887B-581E-A006-BFC3953098EB}"/>
                    </a:ext>
                  </a:extLst>
                </p:cNvPr>
                <p:cNvSpPr/>
                <p:nvPr/>
              </p:nvSpPr>
              <p:spPr>
                <a:xfrm>
                  <a:off x="1085583" y="1149661"/>
                  <a:ext cx="2545" cy="5383"/>
                </a:xfrm>
                <a:custGeom>
                  <a:avLst/>
                  <a:gdLst>
                    <a:gd name="connsiteX0" fmla="*/ 2546 w 2545"/>
                    <a:gd name="connsiteY0" fmla="*/ 5145 h 5383"/>
                    <a:gd name="connsiteX1" fmla="*/ 1657 w 2545"/>
                    <a:gd name="connsiteY1" fmla="*/ 5383 h 5383"/>
                    <a:gd name="connsiteX2" fmla="*/ 0 w 2545"/>
                    <a:gd name="connsiteY2" fmla="*/ 2731 h 5383"/>
                    <a:gd name="connsiteX3" fmla="*/ 1750 w 2545"/>
                    <a:gd name="connsiteY3" fmla="*/ 0 h 5383"/>
                    <a:gd name="connsiteX4" fmla="*/ 2546 w 2545"/>
                    <a:gd name="connsiteY4" fmla="*/ 225 h 5383"/>
                    <a:gd name="connsiteX5" fmla="*/ 2440 w 2545"/>
                    <a:gd name="connsiteY5" fmla="*/ 782 h 5383"/>
                    <a:gd name="connsiteX6" fmla="*/ 1750 w 2545"/>
                    <a:gd name="connsiteY6" fmla="*/ 557 h 5383"/>
                    <a:gd name="connsiteX7" fmla="*/ 438 w 2545"/>
                    <a:gd name="connsiteY7" fmla="*/ 2718 h 5383"/>
                    <a:gd name="connsiteX8" fmla="*/ 1737 w 2545"/>
                    <a:gd name="connsiteY8" fmla="*/ 4826 h 5383"/>
                    <a:gd name="connsiteX9" fmla="*/ 2440 w 2545"/>
                    <a:gd name="connsiteY9" fmla="*/ 4601 h 5383"/>
                    <a:gd name="connsiteX10" fmla="*/ 2546 w 2545"/>
                    <a:gd name="connsiteY10" fmla="*/ 5145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45" h="5383">
                      <a:moveTo>
                        <a:pt x="2546" y="5145"/>
                      </a:moveTo>
                      <a:cubicBezTo>
                        <a:pt x="2400" y="5264"/>
                        <a:pt x="2068" y="5383"/>
                        <a:pt x="1657" y="5383"/>
                      </a:cubicBezTo>
                      <a:cubicBezTo>
                        <a:pt x="703" y="5383"/>
                        <a:pt x="0" y="4455"/>
                        <a:pt x="0" y="2731"/>
                      </a:cubicBezTo>
                      <a:cubicBezTo>
                        <a:pt x="0" y="1101"/>
                        <a:pt x="716" y="0"/>
                        <a:pt x="1750" y="0"/>
                      </a:cubicBezTo>
                      <a:cubicBezTo>
                        <a:pt x="2175" y="0"/>
                        <a:pt x="2426" y="133"/>
                        <a:pt x="2546" y="225"/>
                      </a:cubicBezTo>
                      <a:lnTo>
                        <a:pt x="2440" y="782"/>
                      </a:lnTo>
                      <a:cubicBezTo>
                        <a:pt x="2281" y="663"/>
                        <a:pt x="2042" y="557"/>
                        <a:pt x="1750" y="557"/>
                      </a:cubicBezTo>
                      <a:cubicBezTo>
                        <a:pt x="968" y="557"/>
                        <a:pt x="438" y="1339"/>
                        <a:pt x="438" y="2718"/>
                      </a:cubicBezTo>
                      <a:cubicBezTo>
                        <a:pt x="438" y="4004"/>
                        <a:pt x="902" y="4826"/>
                        <a:pt x="1737" y="4826"/>
                      </a:cubicBezTo>
                      <a:cubicBezTo>
                        <a:pt x="2015" y="4826"/>
                        <a:pt x="2281" y="4734"/>
                        <a:pt x="2440" y="4601"/>
                      </a:cubicBezTo>
                      <a:lnTo>
                        <a:pt x="2546" y="514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1" name="任意多边形: 形状 570">
                  <a:extLst>
                    <a:ext uri="{FF2B5EF4-FFF2-40B4-BE49-F238E27FC236}">
                      <a16:creationId xmlns:a16="http://schemas.microsoft.com/office/drawing/2014/main" id="{8C2FA7F5-1956-F8B3-74A1-198AD11F4985}"/>
                    </a:ext>
                  </a:extLst>
                </p:cNvPr>
                <p:cNvSpPr/>
                <p:nvPr/>
              </p:nvSpPr>
              <p:spPr>
                <a:xfrm>
                  <a:off x="1088659" y="1149754"/>
                  <a:ext cx="437" cy="5224"/>
                </a:xfrm>
                <a:custGeom>
                  <a:avLst/>
                  <a:gdLst>
                    <a:gd name="connsiteX0" fmla="*/ 438 w 437"/>
                    <a:gd name="connsiteY0" fmla="*/ 0 h 5224"/>
                    <a:gd name="connsiteX1" fmla="*/ 438 w 437"/>
                    <a:gd name="connsiteY1" fmla="*/ 5224 h 5224"/>
                    <a:gd name="connsiteX2" fmla="*/ 0 w 437"/>
                    <a:gd name="connsiteY2" fmla="*/ 5224 h 5224"/>
                    <a:gd name="connsiteX3" fmla="*/ 0 w 437"/>
                    <a:gd name="connsiteY3" fmla="*/ 0 h 5224"/>
                    <a:gd name="connsiteX4" fmla="*/ 438 w 437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24">
                      <a:moveTo>
                        <a:pt x="438" y="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2" name="任意多边形: 形状 571">
                  <a:extLst>
                    <a:ext uri="{FF2B5EF4-FFF2-40B4-BE49-F238E27FC236}">
                      <a16:creationId xmlns:a16="http://schemas.microsoft.com/office/drawing/2014/main" id="{CB35B88A-E6CE-D9F0-9007-073B6D6208FC}"/>
                    </a:ext>
                  </a:extLst>
                </p:cNvPr>
                <p:cNvSpPr/>
                <p:nvPr/>
              </p:nvSpPr>
              <p:spPr>
                <a:xfrm>
                  <a:off x="1089852" y="1149714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93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3 h 5317"/>
                    <a:gd name="connsiteX4" fmla="*/ 2281 w 2771"/>
                    <a:gd name="connsiteY4" fmla="*/ 4561 h 5317"/>
                    <a:gd name="connsiteX5" fmla="*/ 796 w 2771"/>
                    <a:gd name="connsiteY5" fmla="*/ 5317 h 5317"/>
                    <a:gd name="connsiteX6" fmla="*/ 13 w 2771"/>
                    <a:gd name="connsiteY6" fmla="*/ 5264 h 5317"/>
                    <a:gd name="connsiteX7" fmla="*/ 13 w 2771"/>
                    <a:gd name="connsiteY7" fmla="*/ 93 h 5317"/>
                    <a:gd name="connsiteX8" fmla="*/ 451 w 2771"/>
                    <a:gd name="connsiteY8" fmla="*/ 4734 h 5317"/>
                    <a:gd name="connsiteX9" fmla="*/ 888 w 2771"/>
                    <a:gd name="connsiteY9" fmla="*/ 4760 h 5317"/>
                    <a:gd name="connsiteX10" fmla="*/ 2320 w 2771"/>
                    <a:gd name="connsiteY10" fmla="*/ 2546 h 5317"/>
                    <a:gd name="connsiteX11" fmla="*/ 955 w 2771"/>
                    <a:gd name="connsiteY11" fmla="*/ 530 h 5317"/>
                    <a:gd name="connsiteX12" fmla="*/ 451 w 2771"/>
                    <a:gd name="connsiteY12" fmla="*/ 597 h 5317"/>
                    <a:gd name="connsiteX13" fmla="*/ 451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93"/>
                      </a:moveTo>
                      <a:cubicBezTo>
                        <a:pt x="265" y="40"/>
                        <a:pt x="583" y="0"/>
                        <a:pt x="928" y="0"/>
                      </a:cubicBezTo>
                      <a:cubicBezTo>
                        <a:pt x="1551" y="0"/>
                        <a:pt x="2002" y="212"/>
                        <a:pt x="2294" y="650"/>
                      </a:cubicBezTo>
                      <a:cubicBezTo>
                        <a:pt x="2586" y="1074"/>
                        <a:pt x="2771" y="1684"/>
                        <a:pt x="2771" y="2533"/>
                      </a:cubicBezTo>
                      <a:cubicBezTo>
                        <a:pt x="2771" y="3381"/>
                        <a:pt x="2599" y="4084"/>
                        <a:pt x="2281" y="4561"/>
                      </a:cubicBezTo>
                      <a:cubicBezTo>
                        <a:pt x="1962" y="5052"/>
                        <a:pt x="1445" y="5317"/>
                        <a:pt x="796" y="5317"/>
                      </a:cubicBezTo>
                      <a:cubicBezTo>
                        <a:pt x="491" y="5317"/>
                        <a:pt x="239" y="5291"/>
                        <a:pt x="13" y="5264"/>
                      </a:cubicBezTo>
                      <a:lnTo>
                        <a:pt x="13" y="93"/>
                      </a:lnTo>
                      <a:close/>
                      <a:moveTo>
                        <a:pt x="451" y="4734"/>
                      </a:moveTo>
                      <a:cubicBezTo>
                        <a:pt x="557" y="4760"/>
                        <a:pt x="716" y="4760"/>
                        <a:pt x="888" y="4760"/>
                      </a:cubicBezTo>
                      <a:cubicBezTo>
                        <a:pt x="1817" y="4760"/>
                        <a:pt x="2320" y="3951"/>
                        <a:pt x="2320" y="2546"/>
                      </a:cubicBezTo>
                      <a:cubicBezTo>
                        <a:pt x="2320" y="1313"/>
                        <a:pt x="1870" y="530"/>
                        <a:pt x="955" y="530"/>
                      </a:cubicBezTo>
                      <a:cubicBezTo>
                        <a:pt x="729" y="530"/>
                        <a:pt x="557" y="557"/>
                        <a:pt x="451" y="597"/>
                      </a:cubicBezTo>
                      <a:lnTo>
                        <a:pt x="451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3" name="任意多边形: 形状 572">
                  <a:extLst>
                    <a:ext uri="{FF2B5EF4-FFF2-40B4-BE49-F238E27FC236}">
                      <a16:creationId xmlns:a16="http://schemas.microsoft.com/office/drawing/2014/main" id="{F35D6154-8D64-7D28-BB6A-BDB3B4D373A6}"/>
                    </a:ext>
                  </a:extLst>
                </p:cNvPr>
                <p:cNvSpPr/>
                <p:nvPr/>
              </p:nvSpPr>
              <p:spPr>
                <a:xfrm>
                  <a:off x="1093181" y="1149754"/>
                  <a:ext cx="437" cy="5224"/>
                </a:xfrm>
                <a:custGeom>
                  <a:avLst/>
                  <a:gdLst>
                    <a:gd name="connsiteX0" fmla="*/ 438 w 437"/>
                    <a:gd name="connsiteY0" fmla="*/ 0 h 5224"/>
                    <a:gd name="connsiteX1" fmla="*/ 438 w 437"/>
                    <a:gd name="connsiteY1" fmla="*/ 5224 h 5224"/>
                    <a:gd name="connsiteX2" fmla="*/ 0 w 437"/>
                    <a:gd name="connsiteY2" fmla="*/ 5224 h 5224"/>
                    <a:gd name="connsiteX3" fmla="*/ 0 w 437"/>
                    <a:gd name="connsiteY3" fmla="*/ 0 h 5224"/>
                    <a:gd name="connsiteX4" fmla="*/ 438 w 437"/>
                    <a:gd name="connsiteY4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24">
                      <a:moveTo>
                        <a:pt x="438" y="0"/>
                      </a:moveTo>
                      <a:lnTo>
                        <a:pt x="438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4" name="任意多边形: 形状 573">
                  <a:extLst>
                    <a:ext uri="{FF2B5EF4-FFF2-40B4-BE49-F238E27FC236}">
                      <a16:creationId xmlns:a16="http://schemas.microsoft.com/office/drawing/2014/main" id="{6C55285E-A4C6-6F15-F1F9-5993AE0995F8}"/>
                    </a:ext>
                  </a:extLst>
                </p:cNvPr>
                <p:cNvSpPr/>
                <p:nvPr/>
              </p:nvSpPr>
              <p:spPr>
                <a:xfrm>
                  <a:off x="1094361" y="1149714"/>
                  <a:ext cx="2771" cy="5317"/>
                </a:xfrm>
                <a:custGeom>
                  <a:avLst/>
                  <a:gdLst>
                    <a:gd name="connsiteX0" fmla="*/ 13 w 2771"/>
                    <a:gd name="connsiteY0" fmla="*/ 93 h 5317"/>
                    <a:gd name="connsiteX1" fmla="*/ 941 w 2771"/>
                    <a:gd name="connsiteY1" fmla="*/ 0 h 5317"/>
                    <a:gd name="connsiteX2" fmla="*/ 2307 w 2771"/>
                    <a:gd name="connsiteY2" fmla="*/ 650 h 5317"/>
                    <a:gd name="connsiteX3" fmla="*/ 2771 w 2771"/>
                    <a:gd name="connsiteY3" fmla="*/ 2533 h 5317"/>
                    <a:gd name="connsiteX4" fmla="*/ 2294 w 2771"/>
                    <a:gd name="connsiteY4" fmla="*/ 4561 h 5317"/>
                    <a:gd name="connsiteX5" fmla="*/ 796 w 2771"/>
                    <a:gd name="connsiteY5" fmla="*/ 5317 h 5317"/>
                    <a:gd name="connsiteX6" fmla="*/ 0 w 2771"/>
                    <a:gd name="connsiteY6" fmla="*/ 5264 h 5317"/>
                    <a:gd name="connsiteX7" fmla="*/ 0 w 2771"/>
                    <a:gd name="connsiteY7" fmla="*/ 93 h 5317"/>
                    <a:gd name="connsiteX8" fmla="*/ 464 w 2771"/>
                    <a:gd name="connsiteY8" fmla="*/ 4734 h 5317"/>
                    <a:gd name="connsiteX9" fmla="*/ 902 w 2771"/>
                    <a:gd name="connsiteY9" fmla="*/ 4760 h 5317"/>
                    <a:gd name="connsiteX10" fmla="*/ 2320 w 2771"/>
                    <a:gd name="connsiteY10" fmla="*/ 2546 h 5317"/>
                    <a:gd name="connsiteX11" fmla="*/ 968 w 2771"/>
                    <a:gd name="connsiteY11" fmla="*/ 530 h 5317"/>
                    <a:gd name="connsiteX12" fmla="*/ 464 w 2771"/>
                    <a:gd name="connsiteY12" fmla="*/ 597 h 5317"/>
                    <a:gd name="connsiteX13" fmla="*/ 464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13" y="93"/>
                      </a:moveTo>
                      <a:cubicBezTo>
                        <a:pt x="278" y="40"/>
                        <a:pt x="597" y="0"/>
                        <a:pt x="941" y="0"/>
                      </a:cubicBezTo>
                      <a:cubicBezTo>
                        <a:pt x="1551" y="0"/>
                        <a:pt x="2015" y="212"/>
                        <a:pt x="2307" y="650"/>
                      </a:cubicBezTo>
                      <a:cubicBezTo>
                        <a:pt x="2599" y="1074"/>
                        <a:pt x="2771" y="1684"/>
                        <a:pt x="2771" y="2533"/>
                      </a:cubicBezTo>
                      <a:cubicBezTo>
                        <a:pt x="2771" y="3381"/>
                        <a:pt x="2612" y="4084"/>
                        <a:pt x="2294" y="4561"/>
                      </a:cubicBezTo>
                      <a:cubicBezTo>
                        <a:pt x="1976" y="5052"/>
                        <a:pt x="1459" y="5317"/>
                        <a:pt x="796" y="5317"/>
                      </a:cubicBezTo>
                      <a:cubicBezTo>
                        <a:pt x="477" y="5317"/>
                        <a:pt x="239" y="5291"/>
                        <a:pt x="0" y="5264"/>
                      </a:cubicBezTo>
                      <a:lnTo>
                        <a:pt x="0" y="93"/>
                      </a:lnTo>
                      <a:close/>
                      <a:moveTo>
                        <a:pt x="464" y="4734"/>
                      </a:moveTo>
                      <a:cubicBezTo>
                        <a:pt x="570" y="4760"/>
                        <a:pt x="729" y="4760"/>
                        <a:pt x="902" y="4760"/>
                      </a:cubicBezTo>
                      <a:cubicBezTo>
                        <a:pt x="1817" y="4760"/>
                        <a:pt x="2320" y="3951"/>
                        <a:pt x="2320" y="2546"/>
                      </a:cubicBezTo>
                      <a:cubicBezTo>
                        <a:pt x="2320" y="1313"/>
                        <a:pt x="1870" y="530"/>
                        <a:pt x="968" y="530"/>
                      </a:cubicBezTo>
                      <a:cubicBezTo>
                        <a:pt x="743" y="530"/>
                        <a:pt x="570" y="557"/>
                        <a:pt x="464" y="597"/>
                      </a:cubicBezTo>
                      <a:lnTo>
                        <a:pt x="464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5" name="任意多边形: 形状 574">
                  <a:extLst>
                    <a:ext uri="{FF2B5EF4-FFF2-40B4-BE49-F238E27FC236}">
                      <a16:creationId xmlns:a16="http://schemas.microsoft.com/office/drawing/2014/main" id="{F8748A8A-FE31-09DD-D8AA-0074283C80C3}"/>
                    </a:ext>
                  </a:extLst>
                </p:cNvPr>
                <p:cNvSpPr/>
                <p:nvPr/>
              </p:nvSpPr>
              <p:spPr>
                <a:xfrm>
                  <a:off x="1097715" y="1149741"/>
                  <a:ext cx="2479" cy="5317"/>
                </a:xfrm>
                <a:custGeom>
                  <a:avLst/>
                  <a:gdLst>
                    <a:gd name="connsiteX0" fmla="*/ 424 w 2479"/>
                    <a:gd name="connsiteY0" fmla="*/ 13 h 5317"/>
                    <a:gd name="connsiteX1" fmla="*/ 424 w 2479"/>
                    <a:gd name="connsiteY1" fmla="*/ 3103 h 5317"/>
                    <a:gd name="connsiteX2" fmla="*/ 1220 w 2479"/>
                    <a:gd name="connsiteY2" fmla="*/ 4773 h 5317"/>
                    <a:gd name="connsiteX3" fmla="*/ 2042 w 2479"/>
                    <a:gd name="connsiteY3" fmla="*/ 3103 h 5317"/>
                    <a:gd name="connsiteX4" fmla="*/ 2042 w 2479"/>
                    <a:gd name="connsiteY4" fmla="*/ 13 h 5317"/>
                    <a:gd name="connsiteX5" fmla="*/ 2480 w 2479"/>
                    <a:gd name="connsiteY5" fmla="*/ 13 h 5317"/>
                    <a:gd name="connsiteX6" fmla="*/ 2480 w 2479"/>
                    <a:gd name="connsiteY6" fmla="*/ 3063 h 5317"/>
                    <a:gd name="connsiteX7" fmla="*/ 1207 w 2479"/>
                    <a:gd name="connsiteY7" fmla="*/ 5317 h 5317"/>
                    <a:gd name="connsiteX8" fmla="*/ 0 w 2479"/>
                    <a:gd name="connsiteY8" fmla="*/ 3076 h 5317"/>
                    <a:gd name="connsiteX9" fmla="*/ 0 w 2479"/>
                    <a:gd name="connsiteY9" fmla="*/ 0 h 5317"/>
                    <a:gd name="connsiteX10" fmla="*/ 424 w 2479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7">
                      <a:moveTo>
                        <a:pt x="424" y="13"/>
                      </a:moveTo>
                      <a:lnTo>
                        <a:pt x="424" y="3103"/>
                      </a:lnTo>
                      <a:cubicBezTo>
                        <a:pt x="424" y="4283"/>
                        <a:pt x="756" y="4773"/>
                        <a:pt x="1220" y="4773"/>
                      </a:cubicBezTo>
                      <a:cubicBezTo>
                        <a:pt x="1724" y="4773"/>
                        <a:pt x="2042" y="4256"/>
                        <a:pt x="2042" y="3103"/>
                      </a:cubicBezTo>
                      <a:lnTo>
                        <a:pt x="2042" y="13"/>
                      </a:lnTo>
                      <a:lnTo>
                        <a:pt x="2480" y="13"/>
                      </a:lnTo>
                      <a:lnTo>
                        <a:pt x="2480" y="3063"/>
                      </a:lnTo>
                      <a:cubicBezTo>
                        <a:pt x="2480" y="4667"/>
                        <a:pt x="1936" y="5317"/>
                        <a:pt x="1207" y="5317"/>
                      </a:cubicBezTo>
                      <a:cubicBezTo>
                        <a:pt x="517" y="5317"/>
                        <a:pt x="0" y="4720"/>
                        <a:pt x="0" y="3076"/>
                      </a:cubicBez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6" name="任意多边形: 形状 575">
                  <a:extLst>
                    <a:ext uri="{FF2B5EF4-FFF2-40B4-BE49-F238E27FC236}">
                      <a16:creationId xmlns:a16="http://schemas.microsoft.com/office/drawing/2014/main" id="{39593F0F-8E50-7D2E-00BE-D919E4AAABC2}"/>
                    </a:ext>
                  </a:extLst>
                </p:cNvPr>
                <p:cNvSpPr/>
                <p:nvPr/>
              </p:nvSpPr>
              <p:spPr>
                <a:xfrm>
                  <a:off x="1100937" y="1149754"/>
                  <a:ext cx="2506" cy="5224"/>
                </a:xfrm>
                <a:custGeom>
                  <a:avLst/>
                  <a:gdLst>
                    <a:gd name="connsiteX0" fmla="*/ 0 w 2506"/>
                    <a:gd name="connsiteY0" fmla="*/ 5224 h 5224"/>
                    <a:gd name="connsiteX1" fmla="*/ 0 w 2506"/>
                    <a:gd name="connsiteY1" fmla="*/ 0 h 5224"/>
                    <a:gd name="connsiteX2" fmla="*/ 464 w 2506"/>
                    <a:gd name="connsiteY2" fmla="*/ 0 h 5224"/>
                    <a:gd name="connsiteX3" fmla="*/ 1538 w 2506"/>
                    <a:gd name="connsiteY3" fmla="*/ 2639 h 5224"/>
                    <a:gd name="connsiteX4" fmla="*/ 2148 w 2506"/>
                    <a:gd name="connsiteY4" fmla="*/ 4349 h 5224"/>
                    <a:gd name="connsiteX5" fmla="*/ 2148 w 2506"/>
                    <a:gd name="connsiteY5" fmla="*/ 4336 h 5224"/>
                    <a:gd name="connsiteX6" fmla="*/ 2095 w 2506"/>
                    <a:gd name="connsiteY6" fmla="*/ 2188 h 5224"/>
                    <a:gd name="connsiteX7" fmla="*/ 2095 w 2506"/>
                    <a:gd name="connsiteY7" fmla="*/ 0 h 5224"/>
                    <a:gd name="connsiteX8" fmla="*/ 2506 w 2506"/>
                    <a:gd name="connsiteY8" fmla="*/ 0 h 5224"/>
                    <a:gd name="connsiteX9" fmla="*/ 2506 w 2506"/>
                    <a:gd name="connsiteY9" fmla="*/ 5224 h 5224"/>
                    <a:gd name="connsiteX10" fmla="*/ 2069 w 2506"/>
                    <a:gd name="connsiteY10" fmla="*/ 5224 h 5224"/>
                    <a:gd name="connsiteX11" fmla="*/ 994 w 2506"/>
                    <a:gd name="connsiteY11" fmla="*/ 2572 h 5224"/>
                    <a:gd name="connsiteX12" fmla="*/ 358 w 2506"/>
                    <a:gd name="connsiteY12" fmla="*/ 822 h 5224"/>
                    <a:gd name="connsiteX13" fmla="*/ 345 w 2506"/>
                    <a:gd name="connsiteY13" fmla="*/ 822 h 5224"/>
                    <a:gd name="connsiteX14" fmla="*/ 371 w 2506"/>
                    <a:gd name="connsiteY14" fmla="*/ 2997 h 5224"/>
                    <a:gd name="connsiteX15" fmla="*/ 371 w 2506"/>
                    <a:gd name="connsiteY15" fmla="*/ 5224 h 5224"/>
                    <a:gd name="connsiteX16" fmla="*/ 0 w 2506"/>
                    <a:gd name="connsiteY16" fmla="*/ 5224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06" h="5224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464" y="0"/>
                      </a:lnTo>
                      <a:lnTo>
                        <a:pt x="1538" y="2639"/>
                      </a:lnTo>
                      <a:cubicBezTo>
                        <a:pt x="1803" y="3249"/>
                        <a:pt x="1989" y="3792"/>
                        <a:pt x="2148" y="4349"/>
                      </a:cubicBezTo>
                      <a:lnTo>
                        <a:pt x="2148" y="4336"/>
                      </a:lnTo>
                      <a:cubicBezTo>
                        <a:pt x="2108" y="3646"/>
                        <a:pt x="2095" y="2997"/>
                        <a:pt x="2095" y="2188"/>
                      </a:cubicBezTo>
                      <a:lnTo>
                        <a:pt x="2095" y="0"/>
                      </a:lnTo>
                      <a:lnTo>
                        <a:pt x="2506" y="0"/>
                      </a:lnTo>
                      <a:lnTo>
                        <a:pt x="2506" y="5224"/>
                      </a:lnTo>
                      <a:lnTo>
                        <a:pt x="2069" y="5224"/>
                      </a:lnTo>
                      <a:lnTo>
                        <a:pt x="994" y="2572"/>
                      </a:lnTo>
                      <a:cubicBezTo>
                        <a:pt x="756" y="1989"/>
                        <a:pt x="530" y="1392"/>
                        <a:pt x="358" y="822"/>
                      </a:cubicBezTo>
                      <a:lnTo>
                        <a:pt x="345" y="822"/>
                      </a:lnTo>
                      <a:cubicBezTo>
                        <a:pt x="371" y="1485"/>
                        <a:pt x="371" y="2122"/>
                        <a:pt x="371" y="2997"/>
                      </a:cubicBezTo>
                      <a:lnTo>
                        <a:pt x="371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7" name="任意多边形: 形状 576">
                  <a:extLst>
                    <a:ext uri="{FF2B5EF4-FFF2-40B4-BE49-F238E27FC236}">
                      <a16:creationId xmlns:a16="http://schemas.microsoft.com/office/drawing/2014/main" id="{CD0CCFED-7687-7AA1-2289-0A6FF0C7E7E2}"/>
                    </a:ext>
                  </a:extLst>
                </p:cNvPr>
                <p:cNvSpPr/>
                <p:nvPr/>
              </p:nvSpPr>
              <p:spPr>
                <a:xfrm>
                  <a:off x="1103828" y="1149754"/>
                  <a:ext cx="2492" cy="5224"/>
                </a:xfrm>
                <a:custGeom>
                  <a:avLst/>
                  <a:gdLst>
                    <a:gd name="connsiteX0" fmla="*/ 1034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59 w 2492"/>
                    <a:gd name="connsiteY5" fmla="*/ 570 h 5224"/>
                    <a:gd name="connsiteX6" fmla="*/ 1459 w 2492"/>
                    <a:gd name="connsiteY6" fmla="*/ 5224 h 5224"/>
                    <a:gd name="connsiteX7" fmla="*/ 1021 w 2492"/>
                    <a:gd name="connsiteY7" fmla="*/ 5224 h 5224"/>
                    <a:gd name="connsiteX8" fmla="*/ 1021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34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59" y="570"/>
                      </a:lnTo>
                      <a:lnTo>
                        <a:pt x="1459" y="5224"/>
                      </a:lnTo>
                      <a:lnTo>
                        <a:pt x="1021" y="5224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8" name="任意多边形: 形状 577">
                  <a:extLst>
                    <a:ext uri="{FF2B5EF4-FFF2-40B4-BE49-F238E27FC236}">
                      <a16:creationId xmlns:a16="http://schemas.microsoft.com/office/drawing/2014/main" id="{A883340F-B2EF-358D-8550-18BE03B49635}"/>
                    </a:ext>
                  </a:extLst>
                </p:cNvPr>
                <p:cNvSpPr/>
                <p:nvPr/>
              </p:nvSpPr>
              <p:spPr>
                <a:xfrm>
                  <a:off x="1108203" y="1149741"/>
                  <a:ext cx="2479" cy="5317"/>
                </a:xfrm>
                <a:custGeom>
                  <a:avLst/>
                  <a:gdLst>
                    <a:gd name="connsiteX0" fmla="*/ 438 w 2479"/>
                    <a:gd name="connsiteY0" fmla="*/ 13 h 5317"/>
                    <a:gd name="connsiteX1" fmla="*/ 438 w 2479"/>
                    <a:gd name="connsiteY1" fmla="*/ 3103 h 5317"/>
                    <a:gd name="connsiteX2" fmla="*/ 1220 w 2479"/>
                    <a:gd name="connsiteY2" fmla="*/ 4773 h 5317"/>
                    <a:gd name="connsiteX3" fmla="*/ 2042 w 2479"/>
                    <a:gd name="connsiteY3" fmla="*/ 3103 h 5317"/>
                    <a:gd name="connsiteX4" fmla="*/ 2042 w 2479"/>
                    <a:gd name="connsiteY4" fmla="*/ 13 h 5317"/>
                    <a:gd name="connsiteX5" fmla="*/ 2480 w 2479"/>
                    <a:gd name="connsiteY5" fmla="*/ 13 h 5317"/>
                    <a:gd name="connsiteX6" fmla="*/ 2480 w 2479"/>
                    <a:gd name="connsiteY6" fmla="*/ 3063 h 5317"/>
                    <a:gd name="connsiteX7" fmla="*/ 1207 w 2479"/>
                    <a:gd name="connsiteY7" fmla="*/ 5317 h 5317"/>
                    <a:gd name="connsiteX8" fmla="*/ 0 w 2479"/>
                    <a:gd name="connsiteY8" fmla="*/ 3076 h 5317"/>
                    <a:gd name="connsiteX9" fmla="*/ 0 w 2479"/>
                    <a:gd name="connsiteY9" fmla="*/ 0 h 5317"/>
                    <a:gd name="connsiteX10" fmla="*/ 438 w 2479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7">
                      <a:moveTo>
                        <a:pt x="438" y="13"/>
                      </a:moveTo>
                      <a:lnTo>
                        <a:pt x="438" y="3103"/>
                      </a:lnTo>
                      <a:cubicBezTo>
                        <a:pt x="438" y="4283"/>
                        <a:pt x="769" y="4773"/>
                        <a:pt x="1220" y="4773"/>
                      </a:cubicBezTo>
                      <a:cubicBezTo>
                        <a:pt x="1724" y="4773"/>
                        <a:pt x="2042" y="4256"/>
                        <a:pt x="2042" y="3103"/>
                      </a:cubicBezTo>
                      <a:lnTo>
                        <a:pt x="2042" y="13"/>
                      </a:lnTo>
                      <a:lnTo>
                        <a:pt x="2480" y="13"/>
                      </a:lnTo>
                      <a:lnTo>
                        <a:pt x="2480" y="3063"/>
                      </a:lnTo>
                      <a:cubicBezTo>
                        <a:pt x="2480" y="4667"/>
                        <a:pt x="1936" y="5317"/>
                        <a:pt x="1207" y="5317"/>
                      </a:cubicBezTo>
                      <a:cubicBezTo>
                        <a:pt x="504" y="5317"/>
                        <a:pt x="0" y="4720"/>
                        <a:pt x="0" y="3076"/>
                      </a:cubicBez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9" name="任意多边形: 形状 578">
                  <a:extLst>
                    <a:ext uri="{FF2B5EF4-FFF2-40B4-BE49-F238E27FC236}">
                      <a16:creationId xmlns:a16="http://schemas.microsoft.com/office/drawing/2014/main" id="{AEB6B1C9-76AE-8508-EC7C-32A53898D308}"/>
                    </a:ext>
                  </a:extLst>
                </p:cNvPr>
                <p:cNvSpPr/>
                <p:nvPr/>
              </p:nvSpPr>
              <p:spPr>
                <a:xfrm>
                  <a:off x="1111041" y="1149754"/>
                  <a:ext cx="2492" cy="5224"/>
                </a:xfrm>
                <a:custGeom>
                  <a:avLst/>
                  <a:gdLst>
                    <a:gd name="connsiteX0" fmla="*/ 1034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72 w 2492"/>
                    <a:gd name="connsiteY5" fmla="*/ 570 h 5224"/>
                    <a:gd name="connsiteX6" fmla="*/ 1472 w 2492"/>
                    <a:gd name="connsiteY6" fmla="*/ 5224 h 5224"/>
                    <a:gd name="connsiteX7" fmla="*/ 1034 w 2492"/>
                    <a:gd name="connsiteY7" fmla="*/ 5224 h 5224"/>
                    <a:gd name="connsiteX8" fmla="*/ 1034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34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72" y="570"/>
                      </a:lnTo>
                      <a:lnTo>
                        <a:pt x="1472" y="5224"/>
                      </a:lnTo>
                      <a:lnTo>
                        <a:pt x="1034" y="5224"/>
                      </a:lnTo>
                      <a:lnTo>
                        <a:pt x="1034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0" name="任意多边形: 形状 579">
                  <a:extLst>
                    <a:ext uri="{FF2B5EF4-FFF2-40B4-BE49-F238E27FC236}">
                      <a16:creationId xmlns:a16="http://schemas.microsoft.com/office/drawing/2014/main" id="{AD4AAB84-2CB7-F15B-084C-D971BD3BF5F2}"/>
                    </a:ext>
                  </a:extLst>
                </p:cNvPr>
                <p:cNvSpPr/>
                <p:nvPr/>
              </p:nvSpPr>
              <p:spPr>
                <a:xfrm>
                  <a:off x="1115417" y="1149754"/>
                  <a:ext cx="1882" cy="5237"/>
                </a:xfrm>
                <a:custGeom>
                  <a:avLst/>
                  <a:gdLst>
                    <a:gd name="connsiteX0" fmla="*/ 13 w 1882"/>
                    <a:gd name="connsiteY0" fmla="*/ 0 h 5237"/>
                    <a:gd name="connsiteX1" fmla="*/ 451 w 1882"/>
                    <a:gd name="connsiteY1" fmla="*/ 0 h 5237"/>
                    <a:gd name="connsiteX2" fmla="*/ 451 w 1882"/>
                    <a:gd name="connsiteY2" fmla="*/ 4667 h 5237"/>
                    <a:gd name="connsiteX3" fmla="*/ 1883 w 1882"/>
                    <a:gd name="connsiteY3" fmla="*/ 4667 h 5237"/>
                    <a:gd name="connsiteX4" fmla="*/ 1883 w 1882"/>
                    <a:gd name="connsiteY4" fmla="*/ 5238 h 5237"/>
                    <a:gd name="connsiteX5" fmla="*/ 0 w 1882"/>
                    <a:gd name="connsiteY5" fmla="*/ 5238 h 5237"/>
                    <a:gd name="connsiteX6" fmla="*/ 0 w 1882"/>
                    <a:gd name="connsiteY6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2" h="5237">
                      <a:moveTo>
                        <a:pt x="13" y="0"/>
                      </a:moveTo>
                      <a:lnTo>
                        <a:pt x="451" y="0"/>
                      </a:lnTo>
                      <a:lnTo>
                        <a:pt x="451" y="4667"/>
                      </a:lnTo>
                      <a:lnTo>
                        <a:pt x="1883" y="4667"/>
                      </a:lnTo>
                      <a:lnTo>
                        <a:pt x="1883" y="5238"/>
                      </a:lnTo>
                      <a:lnTo>
                        <a:pt x="0" y="52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1" name="任意多边形: 形状 580">
                  <a:extLst>
                    <a:ext uri="{FF2B5EF4-FFF2-40B4-BE49-F238E27FC236}">
                      <a16:creationId xmlns:a16="http://schemas.microsoft.com/office/drawing/2014/main" id="{0FF3DD3B-6FC2-210B-E9DC-095C106F7E83}"/>
                    </a:ext>
                  </a:extLst>
                </p:cNvPr>
                <p:cNvSpPr/>
                <p:nvPr/>
              </p:nvSpPr>
              <p:spPr>
                <a:xfrm>
                  <a:off x="1117525" y="1149754"/>
                  <a:ext cx="2824" cy="5224"/>
                </a:xfrm>
                <a:custGeom>
                  <a:avLst/>
                  <a:gdLst>
                    <a:gd name="connsiteX0" fmla="*/ 809 w 2824"/>
                    <a:gd name="connsiteY0" fmla="*/ 3580 h 5224"/>
                    <a:gd name="connsiteX1" fmla="*/ 451 w 2824"/>
                    <a:gd name="connsiteY1" fmla="*/ 5224 h 5224"/>
                    <a:gd name="connsiteX2" fmla="*/ 0 w 2824"/>
                    <a:gd name="connsiteY2" fmla="*/ 5224 h 5224"/>
                    <a:gd name="connsiteX3" fmla="*/ 1154 w 2824"/>
                    <a:gd name="connsiteY3" fmla="*/ 0 h 5224"/>
                    <a:gd name="connsiteX4" fmla="*/ 1671 w 2824"/>
                    <a:gd name="connsiteY4" fmla="*/ 0 h 5224"/>
                    <a:gd name="connsiteX5" fmla="*/ 2824 w 2824"/>
                    <a:gd name="connsiteY5" fmla="*/ 5224 h 5224"/>
                    <a:gd name="connsiteX6" fmla="*/ 2347 w 2824"/>
                    <a:gd name="connsiteY6" fmla="*/ 5224 h 5224"/>
                    <a:gd name="connsiteX7" fmla="*/ 1989 w 2824"/>
                    <a:gd name="connsiteY7" fmla="*/ 3580 h 5224"/>
                    <a:gd name="connsiteX8" fmla="*/ 809 w 2824"/>
                    <a:gd name="connsiteY8" fmla="*/ 3580 h 5224"/>
                    <a:gd name="connsiteX9" fmla="*/ 1909 w 2824"/>
                    <a:gd name="connsiteY9" fmla="*/ 3050 h 5224"/>
                    <a:gd name="connsiteX10" fmla="*/ 1578 w 2824"/>
                    <a:gd name="connsiteY10" fmla="*/ 1538 h 5224"/>
                    <a:gd name="connsiteX11" fmla="*/ 1406 w 2824"/>
                    <a:gd name="connsiteY11" fmla="*/ 583 h 5224"/>
                    <a:gd name="connsiteX12" fmla="*/ 1392 w 2824"/>
                    <a:gd name="connsiteY12" fmla="*/ 583 h 5224"/>
                    <a:gd name="connsiteX13" fmla="*/ 1220 w 2824"/>
                    <a:gd name="connsiteY13" fmla="*/ 1525 h 5224"/>
                    <a:gd name="connsiteX14" fmla="*/ 888 w 2824"/>
                    <a:gd name="connsiteY14" fmla="*/ 3050 h 5224"/>
                    <a:gd name="connsiteX15" fmla="*/ 1909 w 2824"/>
                    <a:gd name="connsiteY15" fmla="*/ 305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24" h="5224">
                      <a:moveTo>
                        <a:pt x="809" y="3580"/>
                      </a:moveTo>
                      <a:lnTo>
                        <a:pt x="451" y="5224"/>
                      </a:lnTo>
                      <a:lnTo>
                        <a:pt x="0" y="5224"/>
                      </a:lnTo>
                      <a:lnTo>
                        <a:pt x="1154" y="0"/>
                      </a:lnTo>
                      <a:lnTo>
                        <a:pt x="1671" y="0"/>
                      </a:lnTo>
                      <a:lnTo>
                        <a:pt x="2824" y="5224"/>
                      </a:lnTo>
                      <a:lnTo>
                        <a:pt x="2347" y="5224"/>
                      </a:lnTo>
                      <a:lnTo>
                        <a:pt x="1989" y="3580"/>
                      </a:lnTo>
                      <a:lnTo>
                        <a:pt x="809" y="3580"/>
                      </a:lnTo>
                      <a:close/>
                      <a:moveTo>
                        <a:pt x="1909" y="3050"/>
                      </a:moveTo>
                      <a:lnTo>
                        <a:pt x="1578" y="1538"/>
                      </a:lnTo>
                      <a:cubicBezTo>
                        <a:pt x="1498" y="1207"/>
                        <a:pt x="1459" y="888"/>
                        <a:pt x="1406" y="583"/>
                      </a:cubicBezTo>
                      <a:lnTo>
                        <a:pt x="1392" y="583"/>
                      </a:lnTo>
                      <a:cubicBezTo>
                        <a:pt x="1339" y="902"/>
                        <a:pt x="1286" y="1207"/>
                        <a:pt x="1220" y="1525"/>
                      </a:cubicBezTo>
                      <a:lnTo>
                        <a:pt x="888" y="3050"/>
                      </a:lnTo>
                      <a:lnTo>
                        <a:pt x="1909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2" name="任意多边形: 形状 581">
                  <a:extLst>
                    <a:ext uri="{FF2B5EF4-FFF2-40B4-BE49-F238E27FC236}">
                      <a16:creationId xmlns:a16="http://schemas.microsoft.com/office/drawing/2014/main" id="{3E9D6C2B-684C-CA89-40F3-D08C35A98720}"/>
                    </a:ext>
                  </a:extLst>
                </p:cNvPr>
                <p:cNvSpPr/>
                <p:nvPr/>
              </p:nvSpPr>
              <p:spPr>
                <a:xfrm>
                  <a:off x="1120840" y="1149714"/>
                  <a:ext cx="2121" cy="5317"/>
                </a:xfrm>
                <a:custGeom>
                  <a:avLst/>
                  <a:gdLst>
                    <a:gd name="connsiteX0" fmla="*/ 0 w 2121"/>
                    <a:gd name="connsiteY0" fmla="*/ 93 h 5317"/>
                    <a:gd name="connsiteX1" fmla="*/ 796 w 2121"/>
                    <a:gd name="connsiteY1" fmla="*/ 0 h 5317"/>
                    <a:gd name="connsiteX2" fmla="*/ 1711 w 2121"/>
                    <a:gd name="connsiteY2" fmla="*/ 385 h 5317"/>
                    <a:gd name="connsiteX3" fmla="*/ 1989 w 2121"/>
                    <a:gd name="connsiteY3" fmla="*/ 1299 h 5317"/>
                    <a:gd name="connsiteX4" fmla="*/ 1419 w 2121"/>
                    <a:gd name="connsiteY4" fmla="*/ 2453 h 5317"/>
                    <a:gd name="connsiteX5" fmla="*/ 1419 w 2121"/>
                    <a:gd name="connsiteY5" fmla="*/ 2466 h 5317"/>
                    <a:gd name="connsiteX6" fmla="*/ 2122 w 2121"/>
                    <a:gd name="connsiteY6" fmla="*/ 3779 h 5317"/>
                    <a:gd name="connsiteX7" fmla="*/ 1830 w 2121"/>
                    <a:gd name="connsiteY7" fmla="*/ 4826 h 5317"/>
                    <a:gd name="connsiteX8" fmla="*/ 663 w 2121"/>
                    <a:gd name="connsiteY8" fmla="*/ 5317 h 5317"/>
                    <a:gd name="connsiteX9" fmla="*/ 0 w 2121"/>
                    <a:gd name="connsiteY9" fmla="*/ 5264 h 5317"/>
                    <a:gd name="connsiteX10" fmla="*/ 0 w 2121"/>
                    <a:gd name="connsiteY10" fmla="*/ 93 h 5317"/>
                    <a:gd name="connsiteX11" fmla="*/ 438 w 2121"/>
                    <a:gd name="connsiteY11" fmla="*/ 2254 h 5317"/>
                    <a:gd name="connsiteX12" fmla="*/ 835 w 2121"/>
                    <a:gd name="connsiteY12" fmla="*/ 2254 h 5317"/>
                    <a:gd name="connsiteX13" fmla="*/ 1565 w 2121"/>
                    <a:gd name="connsiteY13" fmla="*/ 1379 h 5317"/>
                    <a:gd name="connsiteX14" fmla="*/ 822 w 2121"/>
                    <a:gd name="connsiteY14" fmla="*/ 530 h 5317"/>
                    <a:gd name="connsiteX15" fmla="*/ 438 w 2121"/>
                    <a:gd name="connsiteY15" fmla="*/ 570 h 5317"/>
                    <a:gd name="connsiteX16" fmla="*/ 438 w 2121"/>
                    <a:gd name="connsiteY16" fmla="*/ 2254 h 5317"/>
                    <a:gd name="connsiteX17" fmla="*/ 438 w 2121"/>
                    <a:gd name="connsiteY17" fmla="*/ 4760 h 5317"/>
                    <a:gd name="connsiteX18" fmla="*/ 796 w 2121"/>
                    <a:gd name="connsiteY18" fmla="*/ 4787 h 5317"/>
                    <a:gd name="connsiteX19" fmla="*/ 1657 w 2121"/>
                    <a:gd name="connsiteY19" fmla="*/ 3766 h 5317"/>
                    <a:gd name="connsiteX20" fmla="*/ 796 w 2121"/>
                    <a:gd name="connsiteY20" fmla="*/ 2758 h 5317"/>
                    <a:gd name="connsiteX21" fmla="*/ 438 w 2121"/>
                    <a:gd name="connsiteY21" fmla="*/ 2758 h 5317"/>
                    <a:gd name="connsiteX22" fmla="*/ 438 w 2121"/>
                    <a:gd name="connsiteY22" fmla="*/ 476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121" h="5317">
                      <a:moveTo>
                        <a:pt x="0" y="93"/>
                      </a:moveTo>
                      <a:cubicBezTo>
                        <a:pt x="186" y="40"/>
                        <a:pt x="491" y="0"/>
                        <a:pt x="796" y="0"/>
                      </a:cubicBezTo>
                      <a:cubicBezTo>
                        <a:pt x="1220" y="0"/>
                        <a:pt x="1512" y="106"/>
                        <a:pt x="1711" y="385"/>
                      </a:cubicBezTo>
                      <a:cubicBezTo>
                        <a:pt x="1883" y="583"/>
                        <a:pt x="1989" y="888"/>
                        <a:pt x="1989" y="1299"/>
                      </a:cubicBezTo>
                      <a:cubicBezTo>
                        <a:pt x="1989" y="1817"/>
                        <a:pt x="1777" y="2254"/>
                        <a:pt x="1419" y="2453"/>
                      </a:cubicBezTo>
                      <a:lnTo>
                        <a:pt x="1419" y="2466"/>
                      </a:lnTo>
                      <a:cubicBezTo>
                        <a:pt x="1737" y="2599"/>
                        <a:pt x="2122" y="2997"/>
                        <a:pt x="2122" y="3779"/>
                      </a:cubicBezTo>
                      <a:cubicBezTo>
                        <a:pt x="2122" y="4230"/>
                        <a:pt x="1989" y="4561"/>
                        <a:pt x="1830" y="4826"/>
                      </a:cubicBezTo>
                      <a:cubicBezTo>
                        <a:pt x="1578" y="5158"/>
                        <a:pt x="1207" y="5317"/>
                        <a:pt x="663" y="5317"/>
                      </a:cubicBezTo>
                      <a:cubicBezTo>
                        <a:pt x="358" y="5317"/>
                        <a:pt x="133" y="5277"/>
                        <a:pt x="0" y="5264"/>
                      </a:cubicBezTo>
                      <a:lnTo>
                        <a:pt x="0" y="93"/>
                      </a:lnTo>
                      <a:close/>
                      <a:moveTo>
                        <a:pt x="438" y="2254"/>
                      </a:moveTo>
                      <a:lnTo>
                        <a:pt x="835" y="2254"/>
                      </a:lnTo>
                      <a:cubicBezTo>
                        <a:pt x="1286" y="2254"/>
                        <a:pt x="1565" y="1883"/>
                        <a:pt x="1565" y="1379"/>
                      </a:cubicBezTo>
                      <a:cubicBezTo>
                        <a:pt x="1565" y="769"/>
                        <a:pt x="1260" y="530"/>
                        <a:pt x="822" y="530"/>
                      </a:cubicBezTo>
                      <a:cubicBezTo>
                        <a:pt x="623" y="530"/>
                        <a:pt x="504" y="557"/>
                        <a:pt x="438" y="570"/>
                      </a:cubicBezTo>
                      <a:lnTo>
                        <a:pt x="438" y="2254"/>
                      </a:lnTo>
                      <a:close/>
                      <a:moveTo>
                        <a:pt x="438" y="4760"/>
                      </a:moveTo>
                      <a:cubicBezTo>
                        <a:pt x="517" y="4787"/>
                        <a:pt x="650" y="4787"/>
                        <a:pt x="796" y="4787"/>
                      </a:cubicBezTo>
                      <a:cubicBezTo>
                        <a:pt x="1246" y="4787"/>
                        <a:pt x="1657" y="4535"/>
                        <a:pt x="1657" y="3766"/>
                      </a:cubicBezTo>
                      <a:cubicBezTo>
                        <a:pt x="1657" y="3050"/>
                        <a:pt x="1260" y="2758"/>
                        <a:pt x="796" y="2758"/>
                      </a:cubicBezTo>
                      <a:lnTo>
                        <a:pt x="438" y="2758"/>
                      </a:lnTo>
                      <a:lnTo>
                        <a:pt x="438" y="476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3" name="任意多边形: 形状 582">
                  <a:extLst>
                    <a:ext uri="{FF2B5EF4-FFF2-40B4-BE49-F238E27FC236}">
                      <a16:creationId xmlns:a16="http://schemas.microsoft.com/office/drawing/2014/main" id="{D59FC583-5F29-F7C4-C29E-2B88F7D54BF9}"/>
                    </a:ext>
                  </a:extLst>
                </p:cNvPr>
                <p:cNvSpPr/>
                <p:nvPr/>
              </p:nvSpPr>
              <p:spPr>
                <a:xfrm>
                  <a:off x="1123346" y="1149674"/>
                  <a:ext cx="3076" cy="5383"/>
                </a:xfrm>
                <a:custGeom>
                  <a:avLst/>
                  <a:gdLst>
                    <a:gd name="connsiteX0" fmla="*/ 3076 w 3076"/>
                    <a:gd name="connsiteY0" fmla="*/ 2639 h 5383"/>
                    <a:gd name="connsiteX1" fmla="*/ 1512 w 3076"/>
                    <a:gd name="connsiteY1" fmla="*/ 5383 h 5383"/>
                    <a:gd name="connsiteX2" fmla="*/ 0 w 3076"/>
                    <a:gd name="connsiteY2" fmla="*/ 2732 h 5383"/>
                    <a:gd name="connsiteX3" fmla="*/ 1578 w 3076"/>
                    <a:gd name="connsiteY3" fmla="*/ 0 h 5383"/>
                    <a:gd name="connsiteX4" fmla="*/ 3076 w 3076"/>
                    <a:gd name="connsiteY4" fmla="*/ 2639 h 5383"/>
                    <a:gd name="connsiteX5" fmla="*/ 477 w 3076"/>
                    <a:gd name="connsiteY5" fmla="*/ 2718 h 5383"/>
                    <a:gd name="connsiteX6" fmla="*/ 1551 w 3076"/>
                    <a:gd name="connsiteY6" fmla="*/ 4840 h 5383"/>
                    <a:gd name="connsiteX7" fmla="*/ 2625 w 3076"/>
                    <a:gd name="connsiteY7" fmla="*/ 2665 h 5383"/>
                    <a:gd name="connsiteX8" fmla="*/ 1551 w 3076"/>
                    <a:gd name="connsiteY8" fmla="*/ 531 h 5383"/>
                    <a:gd name="connsiteX9" fmla="*/ 477 w 3076"/>
                    <a:gd name="connsiteY9" fmla="*/ 27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83">
                      <a:moveTo>
                        <a:pt x="3076" y="2639"/>
                      </a:moveTo>
                      <a:cubicBezTo>
                        <a:pt x="3076" y="4442"/>
                        <a:pt x="2373" y="5383"/>
                        <a:pt x="1512" y="5383"/>
                      </a:cubicBezTo>
                      <a:cubicBezTo>
                        <a:pt x="623" y="5383"/>
                        <a:pt x="0" y="4309"/>
                        <a:pt x="0" y="2732"/>
                      </a:cubicBezTo>
                      <a:cubicBezTo>
                        <a:pt x="0" y="1074"/>
                        <a:pt x="663" y="0"/>
                        <a:pt x="1578" y="0"/>
                      </a:cubicBezTo>
                      <a:cubicBezTo>
                        <a:pt x="2479" y="-13"/>
                        <a:pt x="3076" y="1087"/>
                        <a:pt x="3076" y="2639"/>
                      </a:cubicBezTo>
                      <a:close/>
                      <a:moveTo>
                        <a:pt x="477" y="2718"/>
                      </a:moveTo>
                      <a:cubicBezTo>
                        <a:pt x="477" y="3832"/>
                        <a:pt x="862" y="4840"/>
                        <a:pt x="1551" y="4840"/>
                      </a:cubicBezTo>
                      <a:cubicBezTo>
                        <a:pt x="2241" y="4840"/>
                        <a:pt x="2625" y="3845"/>
                        <a:pt x="2625" y="2665"/>
                      </a:cubicBezTo>
                      <a:cubicBezTo>
                        <a:pt x="2625" y="1618"/>
                        <a:pt x="2281" y="531"/>
                        <a:pt x="1551" y="531"/>
                      </a:cubicBezTo>
                      <a:cubicBezTo>
                        <a:pt x="835" y="531"/>
                        <a:pt x="477" y="1565"/>
                        <a:pt x="477" y="2718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4" name="任意多边形: 形状 583">
                  <a:extLst>
                    <a:ext uri="{FF2B5EF4-FFF2-40B4-BE49-F238E27FC236}">
                      <a16:creationId xmlns:a16="http://schemas.microsoft.com/office/drawing/2014/main" id="{DBC89C8B-BBBB-593C-FC68-E02E1E726CA4}"/>
                    </a:ext>
                  </a:extLst>
                </p:cNvPr>
                <p:cNvSpPr/>
                <p:nvPr/>
              </p:nvSpPr>
              <p:spPr>
                <a:xfrm>
                  <a:off x="1126966" y="1149714"/>
                  <a:ext cx="2200" cy="5250"/>
                </a:xfrm>
                <a:custGeom>
                  <a:avLst/>
                  <a:gdLst>
                    <a:gd name="connsiteX0" fmla="*/ 13 w 2200"/>
                    <a:gd name="connsiteY0" fmla="*/ 93 h 5250"/>
                    <a:gd name="connsiteX1" fmla="*/ 849 w 2200"/>
                    <a:gd name="connsiteY1" fmla="*/ 0 h 5250"/>
                    <a:gd name="connsiteX2" fmla="*/ 1816 w 2200"/>
                    <a:gd name="connsiteY2" fmla="*/ 424 h 5250"/>
                    <a:gd name="connsiteX3" fmla="*/ 2095 w 2200"/>
                    <a:gd name="connsiteY3" fmla="*/ 1406 h 5250"/>
                    <a:gd name="connsiteX4" fmla="*/ 1445 w 2200"/>
                    <a:gd name="connsiteY4" fmla="*/ 2745 h 5250"/>
                    <a:gd name="connsiteX5" fmla="*/ 1445 w 2200"/>
                    <a:gd name="connsiteY5" fmla="*/ 2758 h 5250"/>
                    <a:gd name="connsiteX6" fmla="*/ 1949 w 2200"/>
                    <a:gd name="connsiteY6" fmla="*/ 3819 h 5250"/>
                    <a:gd name="connsiteX7" fmla="*/ 2201 w 2200"/>
                    <a:gd name="connsiteY7" fmla="*/ 5251 h 5250"/>
                    <a:gd name="connsiteX8" fmla="*/ 1750 w 2200"/>
                    <a:gd name="connsiteY8" fmla="*/ 5251 h 5250"/>
                    <a:gd name="connsiteX9" fmla="*/ 1525 w 2200"/>
                    <a:gd name="connsiteY9" fmla="*/ 4004 h 5250"/>
                    <a:gd name="connsiteX10" fmla="*/ 849 w 2200"/>
                    <a:gd name="connsiteY10" fmla="*/ 2983 h 5250"/>
                    <a:gd name="connsiteX11" fmla="*/ 438 w 2200"/>
                    <a:gd name="connsiteY11" fmla="*/ 2983 h 5250"/>
                    <a:gd name="connsiteX12" fmla="*/ 438 w 2200"/>
                    <a:gd name="connsiteY12" fmla="*/ 5251 h 5250"/>
                    <a:gd name="connsiteX13" fmla="*/ 0 w 2200"/>
                    <a:gd name="connsiteY13" fmla="*/ 5251 h 5250"/>
                    <a:gd name="connsiteX14" fmla="*/ 0 w 2200"/>
                    <a:gd name="connsiteY14" fmla="*/ 93 h 5250"/>
                    <a:gd name="connsiteX15" fmla="*/ 451 w 2200"/>
                    <a:gd name="connsiteY15" fmla="*/ 2480 h 5250"/>
                    <a:gd name="connsiteX16" fmla="*/ 902 w 2200"/>
                    <a:gd name="connsiteY16" fmla="*/ 2480 h 5250"/>
                    <a:gd name="connsiteX17" fmla="*/ 1657 w 2200"/>
                    <a:gd name="connsiteY17" fmla="*/ 1485 h 5250"/>
                    <a:gd name="connsiteX18" fmla="*/ 875 w 2200"/>
                    <a:gd name="connsiteY18" fmla="*/ 504 h 5250"/>
                    <a:gd name="connsiteX19" fmla="*/ 451 w 2200"/>
                    <a:gd name="connsiteY19" fmla="*/ 557 h 5250"/>
                    <a:gd name="connsiteX20" fmla="*/ 451 w 2200"/>
                    <a:gd name="connsiteY20" fmla="*/ 2480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00" h="5250">
                      <a:moveTo>
                        <a:pt x="13" y="93"/>
                      </a:moveTo>
                      <a:cubicBezTo>
                        <a:pt x="239" y="40"/>
                        <a:pt x="557" y="0"/>
                        <a:pt x="849" y="0"/>
                      </a:cubicBezTo>
                      <a:cubicBezTo>
                        <a:pt x="1326" y="0"/>
                        <a:pt x="1618" y="119"/>
                        <a:pt x="1816" y="424"/>
                      </a:cubicBezTo>
                      <a:cubicBezTo>
                        <a:pt x="1989" y="650"/>
                        <a:pt x="2095" y="1008"/>
                        <a:pt x="2095" y="1406"/>
                      </a:cubicBezTo>
                      <a:cubicBezTo>
                        <a:pt x="2095" y="2108"/>
                        <a:pt x="1803" y="2559"/>
                        <a:pt x="1445" y="2745"/>
                      </a:cubicBezTo>
                      <a:lnTo>
                        <a:pt x="1445" y="2758"/>
                      </a:lnTo>
                      <a:cubicBezTo>
                        <a:pt x="1710" y="2904"/>
                        <a:pt x="1870" y="3275"/>
                        <a:pt x="1949" y="3819"/>
                      </a:cubicBezTo>
                      <a:cubicBezTo>
                        <a:pt x="2055" y="4548"/>
                        <a:pt x="2135" y="5052"/>
                        <a:pt x="2201" y="5251"/>
                      </a:cubicBezTo>
                      <a:lnTo>
                        <a:pt x="1750" y="5251"/>
                      </a:lnTo>
                      <a:cubicBezTo>
                        <a:pt x="1697" y="5105"/>
                        <a:pt x="1631" y="4654"/>
                        <a:pt x="1525" y="4004"/>
                      </a:cubicBezTo>
                      <a:cubicBezTo>
                        <a:pt x="1419" y="3275"/>
                        <a:pt x="1246" y="3010"/>
                        <a:pt x="849" y="2983"/>
                      </a:cubicBezTo>
                      <a:lnTo>
                        <a:pt x="438" y="2983"/>
                      </a:lnTo>
                      <a:lnTo>
                        <a:pt x="438" y="5251"/>
                      </a:lnTo>
                      <a:lnTo>
                        <a:pt x="0" y="5251"/>
                      </a:lnTo>
                      <a:lnTo>
                        <a:pt x="0" y="93"/>
                      </a:lnTo>
                      <a:close/>
                      <a:moveTo>
                        <a:pt x="451" y="2480"/>
                      </a:moveTo>
                      <a:lnTo>
                        <a:pt x="902" y="2480"/>
                      </a:lnTo>
                      <a:cubicBezTo>
                        <a:pt x="1366" y="2480"/>
                        <a:pt x="1657" y="2082"/>
                        <a:pt x="1657" y="1485"/>
                      </a:cubicBezTo>
                      <a:cubicBezTo>
                        <a:pt x="1657" y="809"/>
                        <a:pt x="1339" y="517"/>
                        <a:pt x="875" y="504"/>
                      </a:cubicBezTo>
                      <a:cubicBezTo>
                        <a:pt x="663" y="504"/>
                        <a:pt x="517" y="530"/>
                        <a:pt x="451" y="557"/>
                      </a:cubicBezTo>
                      <a:lnTo>
                        <a:pt x="451" y="248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5" name="任意多边形: 形状 584">
                  <a:extLst>
                    <a:ext uri="{FF2B5EF4-FFF2-40B4-BE49-F238E27FC236}">
                      <a16:creationId xmlns:a16="http://schemas.microsoft.com/office/drawing/2014/main" id="{DDBF168D-3E28-B75D-A7E2-31721602F3A3}"/>
                    </a:ext>
                  </a:extLst>
                </p:cNvPr>
                <p:cNvSpPr/>
                <p:nvPr/>
              </p:nvSpPr>
              <p:spPr>
                <a:xfrm>
                  <a:off x="1129671" y="1149754"/>
                  <a:ext cx="1896" cy="5224"/>
                </a:xfrm>
                <a:custGeom>
                  <a:avLst/>
                  <a:gdLst>
                    <a:gd name="connsiteX0" fmla="*/ 1737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37 w 1896"/>
                    <a:gd name="connsiteY11" fmla="*/ 2214 h 5224"/>
                    <a:gd name="connsiteX12" fmla="*/ 1737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37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37" y="2214"/>
                      </a:lnTo>
                      <a:lnTo>
                        <a:pt x="1737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6" name="任意多边形: 形状 585">
                  <a:extLst>
                    <a:ext uri="{FF2B5EF4-FFF2-40B4-BE49-F238E27FC236}">
                      <a16:creationId xmlns:a16="http://schemas.microsoft.com/office/drawing/2014/main" id="{771236CF-441C-FCF0-D294-550E13A02513}"/>
                    </a:ext>
                  </a:extLst>
                </p:cNvPr>
                <p:cNvSpPr/>
                <p:nvPr/>
              </p:nvSpPr>
              <p:spPr>
                <a:xfrm>
                  <a:off x="1133635" y="1149754"/>
                  <a:ext cx="1896" cy="5224"/>
                </a:xfrm>
                <a:custGeom>
                  <a:avLst/>
                  <a:gdLst>
                    <a:gd name="connsiteX0" fmla="*/ 1750 w 1896"/>
                    <a:gd name="connsiteY0" fmla="*/ 2771 h 5224"/>
                    <a:gd name="connsiteX1" fmla="*/ 438 w 1896"/>
                    <a:gd name="connsiteY1" fmla="*/ 2771 h 5224"/>
                    <a:gd name="connsiteX2" fmla="*/ 438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50 w 1896"/>
                    <a:gd name="connsiteY11" fmla="*/ 2214 h 5224"/>
                    <a:gd name="connsiteX12" fmla="*/ 1750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50" y="2771"/>
                      </a:moveTo>
                      <a:lnTo>
                        <a:pt x="438" y="2771"/>
                      </a:lnTo>
                      <a:lnTo>
                        <a:pt x="438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50" y="2214"/>
                      </a:lnTo>
                      <a:lnTo>
                        <a:pt x="175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7" name="任意多边形: 形状 586">
                  <a:extLst>
                    <a:ext uri="{FF2B5EF4-FFF2-40B4-BE49-F238E27FC236}">
                      <a16:creationId xmlns:a16="http://schemas.microsoft.com/office/drawing/2014/main" id="{9E5ADC7B-6F46-187D-3C4A-2504E693718D}"/>
                    </a:ext>
                  </a:extLst>
                </p:cNvPr>
                <p:cNvSpPr/>
                <p:nvPr/>
              </p:nvSpPr>
              <p:spPr>
                <a:xfrm>
                  <a:off x="1135796" y="1149754"/>
                  <a:ext cx="2492" cy="5224"/>
                </a:xfrm>
                <a:custGeom>
                  <a:avLst/>
                  <a:gdLst>
                    <a:gd name="connsiteX0" fmla="*/ 1021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45 w 2492"/>
                    <a:gd name="connsiteY5" fmla="*/ 570 h 5224"/>
                    <a:gd name="connsiteX6" fmla="*/ 1445 w 2492"/>
                    <a:gd name="connsiteY6" fmla="*/ 5224 h 5224"/>
                    <a:gd name="connsiteX7" fmla="*/ 1021 w 2492"/>
                    <a:gd name="connsiteY7" fmla="*/ 5224 h 5224"/>
                    <a:gd name="connsiteX8" fmla="*/ 1021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45" y="570"/>
                      </a:lnTo>
                      <a:lnTo>
                        <a:pt x="1445" y="5224"/>
                      </a:lnTo>
                      <a:lnTo>
                        <a:pt x="1021" y="5224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8" name="任意多边形: 形状 587">
                  <a:extLst>
                    <a:ext uri="{FF2B5EF4-FFF2-40B4-BE49-F238E27FC236}">
                      <a16:creationId xmlns:a16="http://schemas.microsoft.com/office/drawing/2014/main" id="{B6FB7C2A-7788-831A-6023-2631EFE2F93B}"/>
                    </a:ext>
                  </a:extLst>
                </p:cNvPr>
                <p:cNvSpPr/>
                <p:nvPr/>
              </p:nvSpPr>
              <p:spPr>
                <a:xfrm>
                  <a:off x="871933" y="1163000"/>
                  <a:ext cx="2757" cy="5317"/>
                </a:xfrm>
                <a:custGeom>
                  <a:avLst/>
                  <a:gdLst>
                    <a:gd name="connsiteX0" fmla="*/ 0 w 2757"/>
                    <a:gd name="connsiteY0" fmla="*/ 106 h 5317"/>
                    <a:gd name="connsiteX1" fmla="*/ 915 w 2757"/>
                    <a:gd name="connsiteY1" fmla="*/ 0 h 5317"/>
                    <a:gd name="connsiteX2" fmla="*/ 2294 w 2757"/>
                    <a:gd name="connsiteY2" fmla="*/ 650 h 5317"/>
                    <a:gd name="connsiteX3" fmla="*/ 2758 w 2757"/>
                    <a:gd name="connsiteY3" fmla="*/ 2533 h 5317"/>
                    <a:gd name="connsiteX4" fmla="*/ 2281 w 2757"/>
                    <a:gd name="connsiteY4" fmla="*/ 4561 h 5317"/>
                    <a:gd name="connsiteX5" fmla="*/ 796 w 2757"/>
                    <a:gd name="connsiteY5" fmla="*/ 5317 h 5317"/>
                    <a:gd name="connsiteX6" fmla="*/ 0 w 2757"/>
                    <a:gd name="connsiteY6" fmla="*/ 5264 h 5317"/>
                    <a:gd name="connsiteX7" fmla="*/ 0 w 2757"/>
                    <a:gd name="connsiteY7" fmla="*/ 106 h 5317"/>
                    <a:gd name="connsiteX8" fmla="*/ 438 w 2757"/>
                    <a:gd name="connsiteY8" fmla="*/ 4734 h 5317"/>
                    <a:gd name="connsiteX9" fmla="*/ 875 w 2757"/>
                    <a:gd name="connsiteY9" fmla="*/ 4773 h 5317"/>
                    <a:gd name="connsiteX10" fmla="*/ 2307 w 2757"/>
                    <a:gd name="connsiteY10" fmla="*/ 2559 h 5317"/>
                    <a:gd name="connsiteX11" fmla="*/ 928 w 2757"/>
                    <a:gd name="connsiteY11" fmla="*/ 530 h 5317"/>
                    <a:gd name="connsiteX12" fmla="*/ 424 w 2757"/>
                    <a:gd name="connsiteY12" fmla="*/ 610 h 5317"/>
                    <a:gd name="connsiteX13" fmla="*/ 424 w 2757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57" h="5317">
                      <a:moveTo>
                        <a:pt x="0" y="106"/>
                      </a:moveTo>
                      <a:cubicBezTo>
                        <a:pt x="265" y="53"/>
                        <a:pt x="570" y="0"/>
                        <a:pt x="915" y="0"/>
                      </a:cubicBezTo>
                      <a:cubicBezTo>
                        <a:pt x="1551" y="0"/>
                        <a:pt x="2002" y="225"/>
                        <a:pt x="2294" y="650"/>
                      </a:cubicBezTo>
                      <a:cubicBezTo>
                        <a:pt x="2586" y="1074"/>
                        <a:pt x="2758" y="1684"/>
                        <a:pt x="2758" y="2533"/>
                      </a:cubicBezTo>
                      <a:cubicBezTo>
                        <a:pt x="2758" y="3394"/>
                        <a:pt x="2586" y="4097"/>
                        <a:pt x="2281" y="4561"/>
                      </a:cubicBezTo>
                      <a:cubicBezTo>
                        <a:pt x="1962" y="5065"/>
                        <a:pt x="1445" y="5317"/>
                        <a:pt x="796" y="5317"/>
                      </a:cubicBezTo>
                      <a:cubicBezTo>
                        <a:pt x="491" y="5317"/>
                        <a:pt x="225" y="5304"/>
                        <a:pt x="0" y="5264"/>
                      </a:cubicBezTo>
                      <a:lnTo>
                        <a:pt x="0" y="106"/>
                      </a:lnTo>
                      <a:close/>
                      <a:moveTo>
                        <a:pt x="438" y="4734"/>
                      </a:moveTo>
                      <a:cubicBezTo>
                        <a:pt x="544" y="4773"/>
                        <a:pt x="703" y="4773"/>
                        <a:pt x="875" y="4773"/>
                      </a:cubicBezTo>
                      <a:cubicBezTo>
                        <a:pt x="1803" y="4773"/>
                        <a:pt x="2307" y="3965"/>
                        <a:pt x="2307" y="2559"/>
                      </a:cubicBezTo>
                      <a:cubicBezTo>
                        <a:pt x="2307" y="1313"/>
                        <a:pt x="1856" y="530"/>
                        <a:pt x="928" y="530"/>
                      </a:cubicBezTo>
                      <a:cubicBezTo>
                        <a:pt x="703" y="530"/>
                        <a:pt x="544" y="570"/>
                        <a:pt x="424" y="610"/>
                      </a:cubicBezTo>
                      <a:lnTo>
                        <a:pt x="424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9" name="任意多边形: 形状 588">
                  <a:extLst>
                    <a:ext uri="{FF2B5EF4-FFF2-40B4-BE49-F238E27FC236}">
                      <a16:creationId xmlns:a16="http://schemas.microsoft.com/office/drawing/2014/main" id="{586CEAD7-C5D3-4A3C-C00B-29AFE11682E3}"/>
                    </a:ext>
                  </a:extLst>
                </p:cNvPr>
                <p:cNvSpPr/>
                <p:nvPr/>
              </p:nvSpPr>
              <p:spPr>
                <a:xfrm>
                  <a:off x="875049" y="1162961"/>
                  <a:ext cx="3089" cy="5396"/>
                </a:xfrm>
                <a:custGeom>
                  <a:avLst/>
                  <a:gdLst>
                    <a:gd name="connsiteX0" fmla="*/ 3089 w 3089"/>
                    <a:gd name="connsiteY0" fmla="*/ 2639 h 5396"/>
                    <a:gd name="connsiteX1" fmla="*/ 1512 w 3089"/>
                    <a:gd name="connsiteY1" fmla="*/ 5397 h 5396"/>
                    <a:gd name="connsiteX2" fmla="*/ 0 w 3089"/>
                    <a:gd name="connsiteY2" fmla="*/ 2731 h 5396"/>
                    <a:gd name="connsiteX3" fmla="*/ 1565 w 3089"/>
                    <a:gd name="connsiteY3" fmla="*/ 0 h 5396"/>
                    <a:gd name="connsiteX4" fmla="*/ 3089 w 3089"/>
                    <a:gd name="connsiteY4" fmla="*/ 2639 h 5396"/>
                    <a:gd name="connsiteX5" fmla="*/ 464 w 3089"/>
                    <a:gd name="connsiteY5" fmla="*/ 2731 h 5396"/>
                    <a:gd name="connsiteX6" fmla="*/ 1538 w 3089"/>
                    <a:gd name="connsiteY6" fmla="*/ 4853 h 5396"/>
                    <a:gd name="connsiteX7" fmla="*/ 2625 w 3089"/>
                    <a:gd name="connsiteY7" fmla="*/ 2678 h 5396"/>
                    <a:gd name="connsiteX8" fmla="*/ 1551 w 3089"/>
                    <a:gd name="connsiteY8" fmla="*/ 544 h 5396"/>
                    <a:gd name="connsiteX9" fmla="*/ 464 w 3089"/>
                    <a:gd name="connsiteY9" fmla="*/ 2731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89" h="5396">
                      <a:moveTo>
                        <a:pt x="3089" y="2639"/>
                      </a:moveTo>
                      <a:cubicBezTo>
                        <a:pt x="3089" y="4442"/>
                        <a:pt x="2387" y="5397"/>
                        <a:pt x="1512" y="5397"/>
                      </a:cubicBezTo>
                      <a:cubicBezTo>
                        <a:pt x="623" y="5397"/>
                        <a:pt x="0" y="4336"/>
                        <a:pt x="0" y="2731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493" y="0"/>
                        <a:pt x="3089" y="1087"/>
                        <a:pt x="3089" y="2639"/>
                      </a:cubicBezTo>
                      <a:close/>
                      <a:moveTo>
                        <a:pt x="464" y="2731"/>
                      </a:moveTo>
                      <a:cubicBezTo>
                        <a:pt x="464" y="3845"/>
                        <a:pt x="849" y="4853"/>
                        <a:pt x="1538" y="4853"/>
                      </a:cubicBezTo>
                      <a:cubicBezTo>
                        <a:pt x="2228" y="4853"/>
                        <a:pt x="2625" y="3859"/>
                        <a:pt x="2625" y="2678"/>
                      </a:cubicBezTo>
                      <a:cubicBezTo>
                        <a:pt x="2625" y="1631"/>
                        <a:pt x="2281" y="544"/>
                        <a:pt x="1551" y="544"/>
                      </a:cubicBezTo>
                      <a:cubicBezTo>
                        <a:pt x="835" y="557"/>
                        <a:pt x="464" y="1578"/>
                        <a:pt x="464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0" name="任意多边形: 形状 589">
                  <a:extLst>
                    <a:ext uri="{FF2B5EF4-FFF2-40B4-BE49-F238E27FC236}">
                      <a16:creationId xmlns:a16="http://schemas.microsoft.com/office/drawing/2014/main" id="{FB334A1E-EBDF-AEA4-3598-9A4D19A16678}"/>
                    </a:ext>
                  </a:extLst>
                </p:cNvPr>
                <p:cNvSpPr/>
                <p:nvPr/>
              </p:nvSpPr>
              <p:spPr>
                <a:xfrm>
                  <a:off x="878696" y="1163040"/>
                  <a:ext cx="1869" cy="5224"/>
                </a:xfrm>
                <a:custGeom>
                  <a:avLst/>
                  <a:gdLst>
                    <a:gd name="connsiteX0" fmla="*/ 0 w 1869"/>
                    <a:gd name="connsiteY0" fmla="*/ 0 h 5224"/>
                    <a:gd name="connsiteX1" fmla="*/ 438 w 1869"/>
                    <a:gd name="connsiteY1" fmla="*/ 0 h 5224"/>
                    <a:gd name="connsiteX2" fmla="*/ 438 w 1869"/>
                    <a:gd name="connsiteY2" fmla="*/ 4667 h 5224"/>
                    <a:gd name="connsiteX3" fmla="*/ 1870 w 1869"/>
                    <a:gd name="connsiteY3" fmla="*/ 4667 h 5224"/>
                    <a:gd name="connsiteX4" fmla="*/ 1870 w 1869"/>
                    <a:gd name="connsiteY4" fmla="*/ 5224 h 5224"/>
                    <a:gd name="connsiteX5" fmla="*/ 0 w 1869"/>
                    <a:gd name="connsiteY5" fmla="*/ 5224 h 5224"/>
                    <a:gd name="connsiteX6" fmla="*/ 0 w 1869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9" h="5224">
                      <a:moveTo>
                        <a:pt x="0" y="0"/>
                      </a:moveTo>
                      <a:lnTo>
                        <a:pt x="438" y="0"/>
                      </a:lnTo>
                      <a:lnTo>
                        <a:pt x="438" y="4667"/>
                      </a:lnTo>
                      <a:lnTo>
                        <a:pt x="1870" y="4667"/>
                      </a:lnTo>
                      <a:lnTo>
                        <a:pt x="1870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1" name="任意多边形: 形状 590">
                  <a:extLst>
                    <a:ext uri="{FF2B5EF4-FFF2-40B4-BE49-F238E27FC236}">
                      <a16:creationId xmlns:a16="http://schemas.microsoft.com/office/drawing/2014/main" id="{BB6B3EE8-B93E-6148-E34F-27300AD857AA}"/>
                    </a:ext>
                  </a:extLst>
                </p:cNvPr>
                <p:cNvSpPr/>
                <p:nvPr/>
              </p:nvSpPr>
              <p:spPr>
                <a:xfrm>
                  <a:off x="880658" y="1162961"/>
                  <a:ext cx="3076" cy="5396"/>
                </a:xfrm>
                <a:custGeom>
                  <a:avLst/>
                  <a:gdLst>
                    <a:gd name="connsiteX0" fmla="*/ 3076 w 3076"/>
                    <a:gd name="connsiteY0" fmla="*/ 2639 h 5396"/>
                    <a:gd name="connsiteX1" fmla="*/ 1512 w 3076"/>
                    <a:gd name="connsiteY1" fmla="*/ 5397 h 5396"/>
                    <a:gd name="connsiteX2" fmla="*/ 0 w 3076"/>
                    <a:gd name="connsiteY2" fmla="*/ 2731 h 5396"/>
                    <a:gd name="connsiteX3" fmla="*/ 1565 w 3076"/>
                    <a:gd name="connsiteY3" fmla="*/ 0 h 5396"/>
                    <a:gd name="connsiteX4" fmla="*/ 3076 w 3076"/>
                    <a:gd name="connsiteY4" fmla="*/ 2639 h 5396"/>
                    <a:gd name="connsiteX5" fmla="*/ 464 w 3076"/>
                    <a:gd name="connsiteY5" fmla="*/ 2731 h 5396"/>
                    <a:gd name="connsiteX6" fmla="*/ 1538 w 3076"/>
                    <a:gd name="connsiteY6" fmla="*/ 4853 h 5396"/>
                    <a:gd name="connsiteX7" fmla="*/ 2625 w 3076"/>
                    <a:gd name="connsiteY7" fmla="*/ 2678 h 5396"/>
                    <a:gd name="connsiteX8" fmla="*/ 1551 w 3076"/>
                    <a:gd name="connsiteY8" fmla="*/ 544 h 5396"/>
                    <a:gd name="connsiteX9" fmla="*/ 464 w 3076"/>
                    <a:gd name="connsiteY9" fmla="*/ 2731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96">
                      <a:moveTo>
                        <a:pt x="3076" y="2639"/>
                      </a:moveTo>
                      <a:cubicBezTo>
                        <a:pt x="3076" y="4442"/>
                        <a:pt x="2387" y="5397"/>
                        <a:pt x="1512" y="5397"/>
                      </a:cubicBezTo>
                      <a:cubicBezTo>
                        <a:pt x="623" y="5397"/>
                        <a:pt x="0" y="4336"/>
                        <a:pt x="0" y="2731"/>
                      </a:cubicBezTo>
                      <a:cubicBezTo>
                        <a:pt x="0" y="1074"/>
                        <a:pt x="676" y="0"/>
                        <a:pt x="1565" y="0"/>
                      </a:cubicBezTo>
                      <a:cubicBezTo>
                        <a:pt x="2480" y="0"/>
                        <a:pt x="3076" y="1087"/>
                        <a:pt x="3076" y="2639"/>
                      </a:cubicBezTo>
                      <a:close/>
                      <a:moveTo>
                        <a:pt x="464" y="2731"/>
                      </a:moveTo>
                      <a:cubicBezTo>
                        <a:pt x="464" y="3845"/>
                        <a:pt x="849" y="4853"/>
                        <a:pt x="1538" y="4853"/>
                      </a:cubicBezTo>
                      <a:cubicBezTo>
                        <a:pt x="2241" y="4853"/>
                        <a:pt x="2625" y="3859"/>
                        <a:pt x="2625" y="2678"/>
                      </a:cubicBezTo>
                      <a:cubicBezTo>
                        <a:pt x="2625" y="1631"/>
                        <a:pt x="2267" y="544"/>
                        <a:pt x="1551" y="544"/>
                      </a:cubicBezTo>
                      <a:cubicBezTo>
                        <a:pt x="822" y="557"/>
                        <a:pt x="464" y="1578"/>
                        <a:pt x="464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2" name="任意多边形: 形状 591">
                  <a:extLst>
                    <a:ext uri="{FF2B5EF4-FFF2-40B4-BE49-F238E27FC236}">
                      <a16:creationId xmlns:a16="http://schemas.microsoft.com/office/drawing/2014/main" id="{27535DDA-BDC3-558C-DD08-8542AF3730AA}"/>
                    </a:ext>
                  </a:extLst>
                </p:cNvPr>
                <p:cNvSpPr/>
                <p:nvPr/>
              </p:nvSpPr>
              <p:spPr>
                <a:xfrm>
                  <a:off x="884291" y="1163000"/>
                  <a:ext cx="2214" cy="5264"/>
                </a:xfrm>
                <a:custGeom>
                  <a:avLst/>
                  <a:gdLst>
                    <a:gd name="connsiteX0" fmla="*/ 0 w 2214"/>
                    <a:gd name="connsiteY0" fmla="*/ 106 h 5264"/>
                    <a:gd name="connsiteX1" fmla="*/ 835 w 2214"/>
                    <a:gd name="connsiteY1" fmla="*/ 0 h 5264"/>
                    <a:gd name="connsiteX2" fmla="*/ 1817 w 2214"/>
                    <a:gd name="connsiteY2" fmla="*/ 424 h 5264"/>
                    <a:gd name="connsiteX3" fmla="*/ 2082 w 2214"/>
                    <a:gd name="connsiteY3" fmla="*/ 1419 h 5264"/>
                    <a:gd name="connsiteX4" fmla="*/ 1445 w 2214"/>
                    <a:gd name="connsiteY4" fmla="*/ 2745 h 5264"/>
                    <a:gd name="connsiteX5" fmla="*/ 1445 w 2214"/>
                    <a:gd name="connsiteY5" fmla="*/ 2771 h 5264"/>
                    <a:gd name="connsiteX6" fmla="*/ 1936 w 2214"/>
                    <a:gd name="connsiteY6" fmla="*/ 3832 h 5264"/>
                    <a:gd name="connsiteX7" fmla="*/ 2214 w 2214"/>
                    <a:gd name="connsiteY7" fmla="*/ 5264 h 5264"/>
                    <a:gd name="connsiteX8" fmla="*/ 1763 w 2214"/>
                    <a:gd name="connsiteY8" fmla="*/ 5264 h 5264"/>
                    <a:gd name="connsiteX9" fmla="*/ 1525 w 2214"/>
                    <a:gd name="connsiteY9" fmla="*/ 4004 h 5264"/>
                    <a:gd name="connsiteX10" fmla="*/ 862 w 2214"/>
                    <a:gd name="connsiteY10" fmla="*/ 2997 h 5264"/>
                    <a:gd name="connsiteX11" fmla="*/ 451 w 2214"/>
                    <a:gd name="connsiteY11" fmla="*/ 2997 h 5264"/>
                    <a:gd name="connsiteX12" fmla="*/ 451 w 2214"/>
                    <a:gd name="connsiteY12" fmla="*/ 5264 h 5264"/>
                    <a:gd name="connsiteX13" fmla="*/ 0 w 2214"/>
                    <a:gd name="connsiteY13" fmla="*/ 5264 h 5264"/>
                    <a:gd name="connsiteX14" fmla="*/ 0 w 2214"/>
                    <a:gd name="connsiteY14" fmla="*/ 106 h 5264"/>
                    <a:gd name="connsiteX15" fmla="*/ 438 w 2214"/>
                    <a:gd name="connsiteY15" fmla="*/ 2493 h 5264"/>
                    <a:gd name="connsiteX16" fmla="*/ 888 w 2214"/>
                    <a:gd name="connsiteY16" fmla="*/ 2493 h 5264"/>
                    <a:gd name="connsiteX17" fmla="*/ 1644 w 2214"/>
                    <a:gd name="connsiteY17" fmla="*/ 1498 h 5264"/>
                    <a:gd name="connsiteX18" fmla="*/ 862 w 2214"/>
                    <a:gd name="connsiteY18" fmla="*/ 517 h 5264"/>
                    <a:gd name="connsiteX19" fmla="*/ 438 w 2214"/>
                    <a:gd name="connsiteY19" fmla="*/ 583 h 5264"/>
                    <a:gd name="connsiteX20" fmla="*/ 438 w 2214"/>
                    <a:gd name="connsiteY20" fmla="*/ 2493 h 5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14" h="5264">
                      <a:moveTo>
                        <a:pt x="0" y="106"/>
                      </a:moveTo>
                      <a:cubicBezTo>
                        <a:pt x="225" y="40"/>
                        <a:pt x="544" y="0"/>
                        <a:pt x="835" y="0"/>
                      </a:cubicBezTo>
                      <a:cubicBezTo>
                        <a:pt x="1299" y="0"/>
                        <a:pt x="1604" y="119"/>
                        <a:pt x="1817" y="424"/>
                      </a:cubicBezTo>
                      <a:cubicBezTo>
                        <a:pt x="1989" y="663"/>
                        <a:pt x="2082" y="1021"/>
                        <a:pt x="2082" y="1419"/>
                      </a:cubicBezTo>
                      <a:cubicBezTo>
                        <a:pt x="2082" y="2108"/>
                        <a:pt x="1803" y="2572"/>
                        <a:pt x="1445" y="2745"/>
                      </a:cubicBezTo>
                      <a:lnTo>
                        <a:pt x="1445" y="2771"/>
                      </a:lnTo>
                      <a:cubicBezTo>
                        <a:pt x="1710" y="2904"/>
                        <a:pt x="1856" y="3288"/>
                        <a:pt x="1936" y="3832"/>
                      </a:cubicBezTo>
                      <a:cubicBezTo>
                        <a:pt x="2055" y="4561"/>
                        <a:pt x="2135" y="5065"/>
                        <a:pt x="2214" y="5264"/>
                      </a:cubicBezTo>
                      <a:lnTo>
                        <a:pt x="1763" y="5264"/>
                      </a:lnTo>
                      <a:cubicBezTo>
                        <a:pt x="1710" y="5118"/>
                        <a:pt x="1631" y="4654"/>
                        <a:pt x="1525" y="4004"/>
                      </a:cubicBezTo>
                      <a:cubicBezTo>
                        <a:pt x="1445" y="3288"/>
                        <a:pt x="1260" y="3010"/>
                        <a:pt x="862" y="2997"/>
                      </a:cubicBezTo>
                      <a:lnTo>
                        <a:pt x="451" y="2997"/>
                      </a:lnTo>
                      <a:lnTo>
                        <a:pt x="451" y="5264"/>
                      </a:lnTo>
                      <a:lnTo>
                        <a:pt x="0" y="5264"/>
                      </a:lnTo>
                      <a:lnTo>
                        <a:pt x="0" y="106"/>
                      </a:lnTo>
                      <a:close/>
                      <a:moveTo>
                        <a:pt x="438" y="2493"/>
                      </a:moveTo>
                      <a:lnTo>
                        <a:pt x="888" y="2493"/>
                      </a:lnTo>
                      <a:cubicBezTo>
                        <a:pt x="1352" y="2493"/>
                        <a:pt x="1644" y="2095"/>
                        <a:pt x="1644" y="1498"/>
                      </a:cubicBezTo>
                      <a:cubicBezTo>
                        <a:pt x="1644" y="822"/>
                        <a:pt x="1339" y="517"/>
                        <a:pt x="862" y="517"/>
                      </a:cubicBezTo>
                      <a:cubicBezTo>
                        <a:pt x="650" y="517"/>
                        <a:pt x="504" y="557"/>
                        <a:pt x="438" y="583"/>
                      </a:cubicBezTo>
                      <a:lnTo>
                        <a:pt x="438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3" name="任意多边形: 形状 592">
                  <a:extLst>
                    <a:ext uri="{FF2B5EF4-FFF2-40B4-BE49-F238E27FC236}">
                      <a16:creationId xmlns:a16="http://schemas.microsoft.com/office/drawing/2014/main" id="{6F25E08E-78E3-8F28-C0C8-C5C69AE44AF8}"/>
                    </a:ext>
                  </a:extLst>
                </p:cNvPr>
                <p:cNvSpPr/>
                <p:nvPr/>
              </p:nvSpPr>
              <p:spPr>
                <a:xfrm>
                  <a:off x="886970" y="1163027"/>
                  <a:ext cx="1896" cy="5237"/>
                </a:xfrm>
                <a:custGeom>
                  <a:avLst/>
                  <a:gdLst>
                    <a:gd name="connsiteX0" fmla="*/ 1750 w 1896"/>
                    <a:gd name="connsiteY0" fmla="*/ 2784 h 5237"/>
                    <a:gd name="connsiteX1" fmla="*/ 438 w 1896"/>
                    <a:gd name="connsiteY1" fmla="*/ 2784 h 5237"/>
                    <a:gd name="connsiteX2" fmla="*/ 438 w 1896"/>
                    <a:gd name="connsiteY2" fmla="*/ 4681 h 5237"/>
                    <a:gd name="connsiteX3" fmla="*/ 1896 w 1896"/>
                    <a:gd name="connsiteY3" fmla="*/ 4681 h 5237"/>
                    <a:gd name="connsiteX4" fmla="*/ 1896 w 1896"/>
                    <a:gd name="connsiteY4" fmla="*/ 5237 h 5237"/>
                    <a:gd name="connsiteX5" fmla="*/ 0 w 1896"/>
                    <a:gd name="connsiteY5" fmla="*/ 5237 h 5237"/>
                    <a:gd name="connsiteX6" fmla="*/ 0 w 1896"/>
                    <a:gd name="connsiteY6" fmla="*/ 0 h 5237"/>
                    <a:gd name="connsiteX7" fmla="*/ 1830 w 1896"/>
                    <a:gd name="connsiteY7" fmla="*/ 0 h 5237"/>
                    <a:gd name="connsiteX8" fmla="*/ 1830 w 1896"/>
                    <a:gd name="connsiteY8" fmla="*/ 570 h 5237"/>
                    <a:gd name="connsiteX9" fmla="*/ 451 w 1896"/>
                    <a:gd name="connsiteY9" fmla="*/ 570 h 5237"/>
                    <a:gd name="connsiteX10" fmla="*/ 451 w 1896"/>
                    <a:gd name="connsiteY10" fmla="*/ 2228 h 5237"/>
                    <a:gd name="connsiteX11" fmla="*/ 1763 w 1896"/>
                    <a:gd name="connsiteY11" fmla="*/ 2228 h 5237"/>
                    <a:gd name="connsiteX12" fmla="*/ 1763 w 1896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37">
                      <a:moveTo>
                        <a:pt x="1750" y="2784"/>
                      </a:moveTo>
                      <a:lnTo>
                        <a:pt x="438" y="2784"/>
                      </a:lnTo>
                      <a:lnTo>
                        <a:pt x="438" y="4681"/>
                      </a:lnTo>
                      <a:lnTo>
                        <a:pt x="1896" y="4681"/>
                      </a:lnTo>
                      <a:lnTo>
                        <a:pt x="1896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1830" y="0"/>
                      </a:lnTo>
                      <a:lnTo>
                        <a:pt x="1830" y="570"/>
                      </a:lnTo>
                      <a:lnTo>
                        <a:pt x="451" y="570"/>
                      </a:lnTo>
                      <a:lnTo>
                        <a:pt x="451" y="2228"/>
                      </a:lnTo>
                      <a:lnTo>
                        <a:pt x="1763" y="2228"/>
                      </a:lnTo>
                      <a:lnTo>
                        <a:pt x="176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4" name="任意多边形: 形状 593">
                  <a:extLst>
                    <a:ext uri="{FF2B5EF4-FFF2-40B4-BE49-F238E27FC236}">
                      <a16:creationId xmlns:a16="http://schemas.microsoft.com/office/drawing/2014/main" id="{0C7131C9-B262-F8D9-D3DE-B37A37486DED}"/>
                    </a:ext>
                  </a:extLst>
                </p:cNvPr>
                <p:cNvSpPr/>
                <p:nvPr/>
              </p:nvSpPr>
              <p:spPr>
                <a:xfrm>
                  <a:off x="890868" y="1163027"/>
                  <a:ext cx="3460" cy="5237"/>
                </a:xfrm>
                <a:custGeom>
                  <a:avLst/>
                  <a:gdLst>
                    <a:gd name="connsiteX0" fmla="*/ 2917 w 3460"/>
                    <a:gd name="connsiteY0" fmla="*/ 2957 h 5237"/>
                    <a:gd name="connsiteX1" fmla="*/ 2877 w 3460"/>
                    <a:gd name="connsiteY1" fmla="*/ 689 h 5237"/>
                    <a:gd name="connsiteX2" fmla="*/ 2851 w 3460"/>
                    <a:gd name="connsiteY2" fmla="*/ 689 h 5237"/>
                    <a:gd name="connsiteX3" fmla="*/ 2440 w 3460"/>
                    <a:gd name="connsiteY3" fmla="*/ 2665 h 5237"/>
                    <a:gd name="connsiteX4" fmla="*/ 1843 w 3460"/>
                    <a:gd name="connsiteY4" fmla="*/ 5211 h 5237"/>
                    <a:gd name="connsiteX5" fmla="*/ 1512 w 3460"/>
                    <a:gd name="connsiteY5" fmla="*/ 5211 h 5237"/>
                    <a:gd name="connsiteX6" fmla="*/ 955 w 3460"/>
                    <a:gd name="connsiteY6" fmla="*/ 2718 h 5237"/>
                    <a:gd name="connsiteX7" fmla="*/ 557 w 3460"/>
                    <a:gd name="connsiteY7" fmla="*/ 689 h 5237"/>
                    <a:gd name="connsiteX8" fmla="*/ 557 w 3460"/>
                    <a:gd name="connsiteY8" fmla="*/ 689 h 5237"/>
                    <a:gd name="connsiteX9" fmla="*/ 491 w 3460"/>
                    <a:gd name="connsiteY9" fmla="*/ 2997 h 5237"/>
                    <a:gd name="connsiteX10" fmla="*/ 411 w 3460"/>
                    <a:gd name="connsiteY10" fmla="*/ 5237 h 5237"/>
                    <a:gd name="connsiteX11" fmla="*/ 0 w 3460"/>
                    <a:gd name="connsiteY11" fmla="*/ 5237 h 5237"/>
                    <a:gd name="connsiteX12" fmla="*/ 239 w 3460"/>
                    <a:gd name="connsiteY12" fmla="*/ 0 h 5237"/>
                    <a:gd name="connsiteX13" fmla="*/ 796 w 3460"/>
                    <a:gd name="connsiteY13" fmla="*/ 0 h 5237"/>
                    <a:gd name="connsiteX14" fmla="*/ 1366 w 3460"/>
                    <a:gd name="connsiteY14" fmla="*/ 2532 h 5237"/>
                    <a:gd name="connsiteX15" fmla="*/ 1710 w 3460"/>
                    <a:gd name="connsiteY15" fmla="*/ 4296 h 5237"/>
                    <a:gd name="connsiteX16" fmla="*/ 1724 w 3460"/>
                    <a:gd name="connsiteY16" fmla="*/ 4296 h 5237"/>
                    <a:gd name="connsiteX17" fmla="*/ 2082 w 3460"/>
                    <a:gd name="connsiteY17" fmla="*/ 2532 h 5237"/>
                    <a:gd name="connsiteX18" fmla="*/ 2692 w 3460"/>
                    <a:gd name="connsiteY18" fmla="*/ 0 h 5237"/>
                    <a:gd name="connsiteX19" fmla="*/ 3249 w 3460"/>
                    <a:gd name="connsiteY19" fmla="*/ 0 h 5237"/>
                    <a:gd name="connsiteX20" fmla="*/ 3461 w 3460"/>
                    <a:gd name="connsiteY20" fmla="*/ 5237 h 5237"/>
                    <a:gd name="connsiteX21" fmla="*/ 3036 w 3460"/>
                    <a:gd name="connsiteY21" fmla="*/ 5237 h 5237"/>
                    <a:gd name="connsiteX22" fmla="*/ 2917 w 3460"/>
                    <a:gd name="connsiteY22" fmla="*/ 295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60" h="5237">
                      <a:moveTo>
                        <a:pt x="2917" y="2957"/>
                      </a:moveTo>
                      <a:cubicBezTo>
                        <a:pt x="2891" y="2214"/>
                        <a:pt x="2864" y="1339"/>
                        <a:pt x="2877" y="689"/>
                      </a:cubicBezTo>
                      <a:lnTo>
                        <a:pt x="2851" y="689"/>
                      </a:lnTo>
                      <a:cubicBezTo>
                        <a:pt x="2745" y="1299"/>
                        <a:pt x="2612" y="1949"/>
                        <a:pt x="2440" y="2665"/>
                      </a:cubicBezTo>
                      <a:lnTo>
                        <a:pt x="1843" y="5211"/>
                      </a:lnTo>
                      <a:lnTo>
                        <a:pt x="1512" y="5211"/>
                      </a:lnTo>
                      <a:lnTo>
                        <a:pt x="955" y="2718"/>
                      </a:lnTo>
                      <a:cubicBezTo>
                        <a:pt x="796" y="1989"/>
                        <a:pt x="663" y="1313"/>
                        <a:pt x="557" y="689"/>
                      </a:cubicBezTo>
                      <a:lnTo>
                        <a:pt x="557" y="689"/>
                      </a:lnTo>
                      <a:cubicBezTo>
                        <a:pt x="544" y="1339"/>
                        <a:pt x="530" y="2214"/>
                        <a:pt x="491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32"/>
                      </a:lnTo>
                      <a:cubicBezTo>
                        <a:pt x="1512" y="3182"/>
                        <a:pt x="1631" y="3752"/>
                        <a:pt x="1710" y="4296"/>
                      </a:cubicBezTo>
                      <a:lnTo>
                        <a:pt x="1724" y="4296"/>
                      </a:lnTo>
                      <a:cubicBezTo>
                        <a:pt x="1817" y="3752"/>
                        <a:pt x="1936" y="3182"/>
                        <a:pt x="2082" y="2532"/>
                      </a:cubicBezTo>
                      <a:lnTo>
                        <a:pt x="2692" y="0"/>
                      </a:lnTo>
                      <a:lnTo>
                        <a:pt x="3249" y="0"/>
                      </a:lnTo>
                      <a:lnTo>
                        <a:pt x="3461" y="5237"/>
                      </a:lnTo>
                      <a:lnTo>
                        <a:pt x="3036" y="5237"/>
                      </a:lnTo>
                      <a:lnTo>
                        <a:pt x="2917" y="295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5" name="任意多边形: 形状 594">
                  <a:extLst>
                    <a:ext uri="{FF2B5EF4-FFF2-40B4-BE49-F238E27FC236}">
                      <a16:creationId xmlns:a16="http://schemas.microsoft.com/office/drawing/2014/main" id="{6A7D1640-9E61-AE3C-8CE3-B19ABB259B8F}"/>
                    </a:ext>
                  </a:extLst>
                </p:cNvPr>
                <p:cNvSpPr/>
                <p:nvPr/>
              </p:nvSpPr>
              <p:spPr>
                <a:xfrm>
                  <a:off x="894673" y="1163040"/>
                  <a:ext cx="2811" cy="5237"/>
                </a:xfrm>
                <a:custGeom>
                  <a:avLst/>
                  <a:gdLst>
                    <a:gd name="connsiteX0" fmla="*/ 782 w 2811"/>
                    <a:gd name="connsiteY0" fmla="*/ 3593 h 5237"/>
                    <a:gd name="connsiteX1" fmla="*/ 438 w 2811"/>
                    <a:gd name="connsiteY1" fmla="*/ 5237 h 5237"/>
                    <a:gd name="connsiteX2" fmla="*/ 0 w 2811"/>
                    <a:gd name="connsiteY2" fmla="*/ 5237 h 5237"/>
                    <a:gd name="connsiteX3" fmla="*/ 1127 w 2811"/>
                    <a:gd name="connsiteY3" fmla="*/ 0 h 5237"/>
                    <a:gd name="connsiteX4" fmla="*/ 1657 w 2811"/>
                    <a:gd name="connsiteY4" fmla="*/ 0 h 5237"/>
                    <a:gd name="connsiteX5" fmla="*/ 2811 w 2811"/>
                    <a:gd name="connsiteY5" fmla="*/ 5237 h 5237"/>
                    <a:gd name="connsiteX6" fmla="*/ 2347 w 2811"/>
                    <a:gd name="connsiteY6" fmla="*/ 5237 h 5237"/>
                    <a:gd name="connsiteX7" fmla="*/ 1989 w 2811"/>
                    <a:gd name="connsiteY7" fmla="*/ 3593 h 5237"/>
                    <a:gd name="connsiteX8" fmla="*/ 782 w 2811"/>
                    <a:gd name="connsiteY8" fmla="*/ 3593 h 5237"/>
                    <a:gd name="connsiteX9" fmla="*/ 1883 w 2811"/>
                    <a:gd name="connsiteY9" fmla="*/ 3050 h 5237"/>
                    <a:gd name="connsiteX10" fmla="*/ 1565 w 2811"/>
                    <a:gd name="connsiteY10" fmla="*/ 1551 h 5237"/>
                    <a:gd name="connsiteX11" fmla="*/ 1392 w 2811"/>
                    <a:gd name="connsiteY11" fmla="*/ 597 h 5237"/>
                    <a:gd name="connsiteX12" fmla="*/ 1379 w 2811"/>
                    <a:gd name="connsiteY12" fmla="*/ 597 h 5237"/>
                    <a:gd name="connsiteX13" fmla="*/ 1220 w 2811"/>
                    <a:gd name="connsiteY13" fmla="*/ 1538 h 5237"/>
                    <a:gd name="connsiteX14" fmla="*/ 888 w 2811"/>
                    <a:gd name="connsiteY14" fmla="*/ 3050 h 5237"/>
                    <a:gd name="connsiteX15" fmla="*/ 1883 w 2811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" h="5237">
                      <a:moveTo>
                        <a:pt x="782" y="3593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1127" y="0"/>
                      </a:lnTo>
                      <a:lnTo>
                        <a:pt x="1657" y="0"/>
                      </a:lnTo>
                      <a:lnTo>
                        <a:pt x="2811" y="5237"/>
                      </a:lnTo>
                      <a:lnTo>
                        <a:pt x="2347" y="5237"/>
                      </a:lnTo>
                      <a:lnTo>
                        <a:pt x="1989" y="3593"/>
                      </a:lnTo>
                      <a:lnTo>
                        <a:pt x="782" y="3593"/>
                      </a:lnTo>
                      <a:close/>
                      <a:moveTo>
                        <a:pt x="1883" y="3050"/>
                      </a:moveTo>
                      <a:lnTo>
                        <a:pt x="1565" y="1551"/>
                      </a:lnTo>
                      <a:cubicBezTo>
                        <a:pt x="1498" y="1207"/>
                        <a:pt x="1445" y="902"/>
                        <a:pt x="1392" y="597"/>
                      </a:cubicBezTo>
                      <a:lnTo>
                        <a:pt x="1379" y="597"/>
                      </a:lnTo>
                      <a:cubicBezTo>
                        <a:pt x="1339" y="902"/>
                        <a:pt x="1273" y="1220"/>
                        <a:pt x="1220" y="1538"/>
                      </a:cubicBezTo>
                      <a:lnTo>
                        <a:pt x="888" y="3050"/>
                      </a:lnTo>
                      <a:lnTo>
                        <a:pt x="1883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6" name="任意多边形: 形状 595">
                  <a:extLst>
                    <a:ext uri="{FF2B5EF4-FFF2-40B4-BE49-F238E27FC236}">
                      <a16:creationId xmlns:a16="http://schemas.microsoft.com/office/drawing/2014/main" id="{E43E20B1-F498-D6AC-F8A4-30CB70C17C13}"/>
                    </a:ext>
                  </a:extLst>
                </p:cNvPr>
                <p:cNvSpPr/>
                <p:nvPr/>
              </p:nvSpPr>
              <p:spPr>
                <a:xfrm>
                  <a:off x="897683" y="1162987"/>
                  <a:ext cx="2771" cy="5343"/>
                </a:xfrm>
                <a:custGeom>
                  <a:avLst/>
                  <a:gdLst>
                    <a:gd name="connsiteX0" fmla="*/ 2771 w 2771"/>
                    <a:gd name="connsiteY0" fmla="*/ 5052 h 5343"/>
                    <a:gd name="connsiteX1" fmla="*/ 1737 w 2771"/>
                    <a:gd name="connsiteY1" fmla="*/ 5344 h 5343"/>
                    <a:gd name="connsiteX2" fmla="*/ 477 w 2771"/>
                    <a:gd name="connsiteY2" fmla="*/ 4654 h 5343"/>
                    <a:gd name="connsiteX3" fmla="*/ 0 w 2771"/>
                    <a:gd name="connsiteY3" fmla="*/ 2705 h 5343"/>
                    <a:gd name="connsiteX4" fmla="*/ 1830 w 2771"/>
                    <a:gd name="connsiteY4" fmla="*/ 0 h 5343"/>
                    <a:gd name="connsiteX5" fmla="*/ 2665 w 2771"/>
                    <a:gd name="connsiteY5" fmla="*/ 239 h 5343"/>
                    <a:gd name="connsiteX6" fmla="*/ 2559 w 2771"/>
                    <a:gd name="connsiteY6" fmla="*/ 796 h 5343"/>
                    <a:gd name="connsiteX7" fmla="*/ 1817 w 2771"/>
                    <a:gd name="connsiteY7" fmla="*/ 570 h 5343"/>
                    <a:gd name="connsiteX8" fmla="*/ 464 w 2771"/>
                    <a:gd name="connsiteY8" fmla="*/ 2678 h 5343"/>
                    <a:gd name="connsiteX9" fmla="*/ 1763 w 2771"/>
                    <a:gd name="connsiteY9" fmla="*/ 4787 h 5343"/>
                    <a:gd name="connsiteX10" fmla="*/ 2334 w 2771"/>
                    <a:gd name="connsiteY10" fmla="*/ 4641 h 5343"/>
                    <a:gd name="connsiteX11" fmla="*/ 2334 w 2771"/>
                    <a:gd name="connsiteY11" fmla="*/ 3089 h 5343"/>
                    <a:gd name="connsiteX12" fmla="*/ 1657 w 2771"/>
                    <a:gd name="connsiteY12" fmla="*/ 3089 h 5343"/>
                    <a:gd name="connsiteX13" fmla="*/ 1657 w 2771"/>
                    <a:gd name="connsiteY13" fmla="*/ 2546 h 5343"/>
                    <a:gd name="connsiteX14" fmla="*/ 2771 w 2771"/>
                    <a:gd name="connsiteY14" fmla="*/ 2546 h 5343"/>
                    <a:gd name="connsiteX15" fmla="*/ 2771 w 2771"/>
                    <a:gd name="connsiteY15" fmla="*/ 5052 h 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71" h="5343">
                      <a:moveTo>
                        <a:pt x="2771" y="5052"/>
                      </a:moveTo>
                      <a:cubicBezTo>
                        <a:pt x="2572" y="5171"/>
                        <a:pt x="2188" y="5344"/>
                        <a:pt x="1737" y="5344"/>
                      </a:cubicBezTo>
                      <a:cubicBezTo>
                        <a:pt x="1220" y="5344"/>
                        <a:pt x="809" y="5145"/>
                        <a:pt x="477" y="4654"/>
                      </a:cubicBezTo>
                      <a:cubicBezTo>
                        <a:pt x="186" y="4217"/>
                        <a:pt x="0" y="3527"/>
                        <a:pt x="0" y="2705"/>
                      </a:cubicBezTo>
                      <a:cubicBezTo>
                        <a:pt x="0" y="1154"/>
                        <a:pt x="703" y="0"/>
                        <a:pt x="1830" y="0"/>
                      </a:cubicBezTo>
                      <a:cubicBezTo>
                        <a:pt x="2214" y="0"/>
                        <a:pt x="2533" y="119"/>
                        <a:pt x="2665" y="239"/>
                      </a:cubicBezTo>
                      <a:lnTo>
                        <a:pt x="2559" y="796"/>
                      </a:lnTo>
                      <a:cubicBezTo>
                        <a:pt x="2400" y="663"/>
                        <a:pt x="2161" y="570"/>
                        <a:pt x="1817" y="570"/>
                      </a:cubicBezTo>
                      <a:cubicBezTo>
                        <a:pt x="1008" y="570"/>
                        <a:pt x="464" y="1366"/>
                        <a:pt x="464" y="2678"/>
                      </a:cubicBezTo>
                      <a:cubicBezTo>
                        <a:pt x="464" y="4004"/>
                        <a:pt x="981" y="4787"/>
                        <a:pt x="1763" y="4787"/>
                      </a:cubicBezTo>
                      <a:cubicBezTo>
                        <a:pt x="2042" y="4787"/>
                        <a:pt x="2241" y="4734"/>
                        <a:pt x="2334" y="4641"/>
                      </a:cubicBezTo>
                      <a:lnTo>
                        <a:pt x="2334" y="3089"/>
                      </a:lnTo>
                      <a:lnTo>
                        <a:pt x="1657" y="3089"/>
                      </a:lnTo>
                      <a:lnTo>
                        <a:pt x="1657" y="2546"/>
                      </a:lnTo>
                      <a:lnTo>
                        <a:pt x="2771" y="2546"/>
                      </a:lnTo>
                      <a:lnTo>
                        <a:pt x="2771" y="5052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7" name="任意多边形: 形状 596">
                  <a:extLst>
                    <a:ext uri="{FF2B5EF4-FFF2-40B4-BE49-F238E27FC236}">
                      <a16:creationId xmlns:a16="http://schemas.microsoft.com/office/drawing/2014/main" id="{7C2E11F0-0E84-AA98-D246-0F6E56099ACE}"/>
                    </a:ext>
                  </a:extLst>
                </p:cNvPr>
                <p:cNvSpPr/>
                <p:nvPr/>
              </p:nvSpPr>
              <p:spPr>
                <a:xfrm>
                  <a:off x="901117" y="1163027"/>
                  <a:ext cx="2532" cy="5250"/>
                </a:xfrm>
                <a:custGeom>
                  <a:avLst/>
                  <a:gdLst>
                    <a:gd name="connsiteX0" fmla="*/ 0 w 2532"/>
                    <a:gd name="connsiteY0" fmla="*/ 5251 h 5250"/>
                    <a:gd name="connsiteX1" fmla="*/ 0 w 2532"/>
                    <a:gd name="connsiteY1" fmla="*/ 13 h 5250"/>
                    <a:gd name="connsiteX2" fmla="*/ 477 w 2532"/>
                    <a:gd name="connsiteY2" fmla="*/ 13 h 5250"/>
                    <a:gd name="connsiteX3" fmla="*/ 1551 w 2532"/>
                    <a:gd name="connsiteY3" fmla="*/ 2652 h 5250"/>
                    <a:gd name="connsiteX4" fmla="*/ 2161 w 2532"/>
                    <a:gd name="connsiteY4" fmla="*/ 4349 h 5250"/>
                    <a:gd name="connsiteX5" fmla="*/ 2161 w 2532"/>
                    <a:gd name="connsiteY5" fmla="*/ 4336 h 5250"/>
                    <a:gd name="connsiteX6" fmla="*/ 2122 w 2532"/>
                    <a:gd name="connsiteY6" fmla="*/ 2188 h 5250"/>
                    <a:gd name="connsiteX7" fmla="*/ 2122 w 2532"/>
                    <a:gd name="connsiteY7" fmla="*/ 0 h 5250"/>
                    <a:gd name="connsiteX8" fmla="*/ 2533 w 2532"/>
                    <a:gd name="connsiteY8" fmla="*/ 0 h 5250"/>
                    <a:gd name="connsiteX9" fmla="*/ 2533 w 2532"/>
                    <a:gd name="connsiteY9" fmla="*/ 5237 h 5250"/>
                    <a:gd name="connsiteX10" fmla="*/ 2082 w 2532"/>
                    <a:gd name="connsiteY10" fmla="*/ 5237 h 5250"/>
                    <a:gd name="connsiteX11" fmla="*/ 1008 w 2532"/>
                    <a:gd name="connsiteY11" fmla="*/ 2586 h 5250"/>
                    <a:gd name="connsiteX12" fmla="*/ 385 w 2532"/>
                    <a:gd name="connsiteY12" fmla="*/ 835 h 5250"/>
                    <a:gd name="connsiteX13" fmla="*/ 371 w 2532"/>
                    <a:gd name="connsiteY13" fmla="*/ 835 h 5250"/>
                    <a:gd name="connsiteX14" fmla="*/ 411 w 2532"/>
                    <a:gd name="connsiteY14" fmla="*/ 2997 h 5250"/>
                    <a:gd name="connsiteX15" fmla="*/ 411 w 2532"/>
                    <a:gd name="connsiteY15" fmla="*/ 5237 h 5250"/>
                    <a:gd name="connsiteX16" fmla="*/ 0 w 2532"/>
                    <a:gd name="connsiteY16" fmla="*/ 5237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32" h="5250">
                      <a:moveTo>
                        <a:pt x="0" y="5251"/>
                      </a:moveTo>
                      <a:lnTo>
                        <a:pt x="0" y="13"/>
                      </a:lnTo>
                      <a:lnTo>
                        <a:pt x="477" y="13"/>
                      </a:lnTo>
                      <a:lnTo>
                        <a:pt x="1551" y="2652"/>
                      </a:lnTo>
                      <a:cubicBezTo>
                        <a:pt x="1817" y="3262"/>
                        <a:pt x="2002" y="3819"/>
                        <a:pt x="2161" y="4349"/>
                      </a:cubicBezTo>
                      <a:lnTo>
                        <a:pt x="2161" y="4336"/>
                      </a:lnTo>
                      <a:cubicBezTo>
                        <a:pt x="2122" y="3633"/>
                        <a:pt x="2122" y="2997"/>
                        <a:pt x="2122" y="2188"/>
                      </a:cubicBezTo>
                      <a:lnTo>
                        <a:pt x="2122" y="0"/>
                      </a:lnTo>
                      <a:lnTo>
                        <a:pt x="2533" y="0"/>
                      </a:lnTo>
                      <a:lnTo>
                        <a:pt x="2533" y="5237"/>
                      </a:lnTo>
                      <a:lnTo>
                        <a:pt x="2082" y="5237"/>
                      </a:lnTo>
                      <a:lnTo>
                        <a:pt x="1008" y="2586"/>
                      </a:lnTo>
                      <a:cubicBezTo>
                        <a:pt x="769" y="2002"/>
                        <a:pt x="557" y="1405"/>
                        <a:pt x="385" y="835"/>
                      </a:cubicBezTo>
                      <a:lnTo>
                        <a:pt x="371" y="835"/>
                      </a:lnTo>
                      <a:cubicBezTo>
                        <a:pt x="398" y="1498"/>
                        <a:pt x="411" y="2135"/>
                        <a:pt x="411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8" name="任意多边形: 形状 597">
                  <a:extLst>
                    <a:ext uri="{FF2B5EF4-FFF2-40B4-BE49-F238E27FC236}">
                      <a16:creationId xmlns:a16="http://schemas.microsoft.com/office/drawing/2014/main" id="{426805D3-997E-AD88-2A08-37CCCC0A91BA}"/>
                    </a:ext>
                  </a:extLst>
                </p:cNvPr>
                <p:cNvSpPr/>
                <p:nvPr/>
              </p:nvSpPr>
              <p:spPr>
                <a:xfrm>
                  <a:off x="904154" y="1163040"/>
                  <a:ext cx="2811" cy="5237"/>
                </a:xfrm>
                <a:custGeom>
                  <a:avLst/>
                  <a:gdLst>
                    <a:gd name="connsiteX0" fmla="*/ 796 w 2811"/>
                    <a:gd name="connsiteY0" fmla="*/ 3593 h 5237"/>
                    <a:gd name="connsiteX1" fmla="*/ 451 w 2811"/>
                    <a:gd name="connsiteY1" fmla="*/ 5237 h 5237"/>
                    <a:gd name="connsiteX2" fmla="*/ 0 w 2811"/>
                    <a:gd name="connsiteY2" fmla="*/ 5237 h 5237"/>
                    <a:gd name="connsiteX3" fmla="*/ 1154 w 2811"/>
                    <a:gd name="connsiteY3" fmla="*/ 0 h 5237"/>
                    <a:gd name="connsiteX4" fmla="*/ 1657 w 2811"/>
                    <a:gd name="connsiteY4" fmla="*/ 0 h 5237"/>
                    <a:gd name="connsiteX5" fmla="*/ 2811 w 2811"/>
                    <a:gd name="connsiteY5" fmla="*/ 5237 h 5237"/>
                    <a:gd name="connsiteX6" fmla="*/ 2347 w 2811"/>
                    <a:gd name="connsiteY6" fmla="*/ 5237 h 5237"/>
                    <a:gd name="connsiteX7" fmla="*/ 1989 w 2811"/>
                    <a:gd name="connsiteY7" fmla="*/ 3593 h 5237"/>
                    <a:gd name="connsiteX8" fmla="*/ 796 w 2811"/>
                    <a:gd name="connsiteY8" fmla="*/ 3593 h 5237"/>
                    <a:gd name="connsiteX9" fmla="*/ 1896 w 2811"/>
                    <a:gd name="connsiteY9" fmla="*/ 3050 h 5237"/>
                    <a:gd name="connsiteX10" fmla="*/ 1578 w 2811"/>
                    <a:gd name="connsiteY10" fmla="*/ 1551 h 5237"/>
                    <a:gd name="connsiteX11" fmla="*/ 1392 w 2811"/>
                    <a:gd name="connsiteY11" fmla="*/ 597 h 5237"/>
                    <a:gd name="connsiteX12" fmla="*/ 1392 w 2811"/>
                    <a:gd name="connsiteY12" fmla="*/ 597 h 5237"/>
                    <a:gd name="connsiteX13" fmla="*/ 1220 w 2811"/>
                    <a:gd name="connsiteY13" fmla="*/ 1538 h 5237"/>
                    <a:gd name="connsiteX14" fmla="*/ 888 w 2811"/>
                    <a:gd name="connsiteY14" fmla="*/ 3050 h 5237"/>
                    <a:gd name="connsiteX15" fmla="*/ 1896 w 2811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54" y="0"/>
                      </a:lnTo>
                      <a:lnTo>
                        <a:pt x="1657" y="0"/>
                      </a:lnTo>
                      <a:lnTo>
                        <a:pt x="2811" y="5237"/>
                      </a:lnTo>
                      <a:lnTo>
                        <a:pt x="2347" y="5237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896" y="3050"/>
                      </a:moveTo>
                      <a:lnTo>
                        <a:pt x="1578" y="1551"/>
                      </a:lnTo>
                      <a:cubicBezTo>
                        <a:pt x="1498" y="1207"/>
                        <a:pt x="1445" y="902"/>
                        <a:pt x="1392" y="597"/>
                      </a:cubicBezTo>
                      <a:lnTo>
                        <a:pt x="1392" y="597"/>
                      </a:lnTo>
                      <a:cubicBezTo>
                        <a:pt x="1339" y="902"/>
                        <a:pt x="1286" y="1220"/>
                        <a:pt x="1220" y="1538"/>
                      </a:cubicBezTo>
                      <a:lnTo>
                        <a:pt x="888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99" name="任意多边形: 形状 598">
                  <a:extLst>
                    <a:ext uri="{FF2B5EF4-FFF2-40B4-BE49-F238E27FC236}">
                      <a16:creationId xmlns:a16="http://schemas.microsoft.com/office/drawing/2014/main" id="{59D39C56-3D20-9298-B116-5EAABDE61892}"/>
                    </a:ext>
                  </a:extLst>
                </p:cNvPr>
                <p:cNvSpPr/>
                <p:nvPr/>
              </p:nvSpPr>
              <p:spPr>
                <a:xfrm>
                  <a:off x="908715" y="1163040"/>
                  <a:ext cx="2810" cy="5237"/>
                </a:xfrm>
                <a:custGeom>
                  <a:avLst/>
                  <a:gdLst>
                    <a:gd name="connsiteX0" fmla="*/ 796 w 2810"/>
                    <a:gd name="connsiteY0" fmla="*/ 3593 h 5237"/>
                    <a:gd name="connsiteX1" fmla="*/ 438 w 2810"/>
                    <a:gd name="connsiteY1" fmla="*/ 5237 h 5237"/>
                    <a:gd name="connsiteX2" fmla="*/ 0 w 2810"/>
                    <a:gd name="connsiteY2" fmla="*/ 5237 h 5237"/>
                    <a:gd name="connsiteX3" fmla="*/ 1140 w 2810"/>
                    <a:gd name="connsiteY3" fmla="*/ 0 h 5237"/>
                    <a:gd name="connsiteX4" fmla="*/ 1657 w 2810"/>
                    <a:gd name="connsiteY4" fmla="*/ 0 h 5237"/>
                    <a:gd name="connsiteX5" fmla="*/ 2811 w 2810"/>
                    <a:gd name="connsiteY5" fmla="*/ 5237 h 5237"/>
                    <a:gd name="connsiteX6" fmla="*/ 2347 w 2810"/>
                    <a:gd name="connsiteY6" fmla="*/ 5237 h 5237"/>
                    <a:gd name="connsiteX7" fmla="*/ 1989 w 2810"/>
                    <a:gd name="connsiteY7" fmla="*/ 3593 h 5237"/>
                    <a:gd name="connsiteX8" fmla="*/ 796 w 2810"/>
                    <a:gd name="connsiteY8" fmla="*/ 3593 h 5237"/>
                    <a:gd name="connsiteX9" fmla="*/ 1896 w 2810"/>
                    <a:gd name="connsiteY9" fmla="*/ 3050 h 5237"/>
                    <a:gd name="connsiteX10" fmla="*/ 1578 w 2810"/>
                    <a:gd name="connsiteY10" fmla="*/ 1551 h 5237"/>
                    <a:gd name="connsiteX11" fmla="*/ 1405 w 2810"/>
                    <a:gd name="connsiteY11" fmla="*/ 597 h 5237"/>
                    <a:gd name="connsiteX12" fmla="*/ 1392 w 2810"/>
                    <a:gd name="connsiteY12" fmla="*/ 597 h 5237"/>
                    <a:gd name="connsiteX13" fmla="*/ 1220 w 2810"/>
                    <a:gd name="connsiteY13" fmla="*/ 1538 h 5237"/>
                    <a:gd name="connsiteX14" fmla="*/ 888 w 2810"/>
                    <a:gd name="connsiteY14" fmla="*/ 3050 h 5237"/>
                    <a:gd name="connsiteX15" fmla="*/ 1896 w 2810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0" h="5237">
                      <a:moveTo>
                        <a:pt x="796" y="3593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57" y="0"/>
                      </a:lnTo>
                      <a:lnTo>
                        <a:pt x="2811" y="5237"/>
                      </a:lnTo>
                      <a:lnTo>
                        <a:pt x="2347" y="5237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896" y="3050"/>
                      </a:moveTo>
                      <a:lnTo>
                        <a:pt x="1578" y="1551"/>
                      </a:lnTo>
                      <a:cubicBezTo>
                        <a:pt x="1512" y="1207"/>
                        <a:pt x="1459" y="902"/>
                        <a:pt x="1405" y="597"/>
                      </a:cubicBezTo>
                      <a:lnTo>
                        <a:pt x="1392" y="597"/>
                      </a:lnTo>
                      <a:cubicBezTo>
                        <a:pt x="1339" y="902"/>
                        <a:pt x="1286" y="1220"/>
                        <a:pt x="1220" y="1538"/>
                      </a:cubicBezTo>
                      <a:lnTo>
                        <a:pt x="888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0" name="任意多边形: 形状 599">
                  <a:extLst>
                    <a:ext uri="{FF2B5EF4-FFF2-40B4-BE49-F238E27FC236}">
                      <a16:creationId xmlns:a16="http://schemas.microsoft.com/office/drawing/2014/main" id="{A3EB2480-D068-3E9B-569A-6D6C8599840C}"/>
                    </a:ext>
                  </a:extLst>
                </p:cNvPr>
                <p:cNvSpPr/>
                <p:nvPr/>
              </p:nvSpPr>
              <p:spPr>
                <a:xfrm>
                  <a:off x="912017" y="1163040"/>
                  <a:ext cx="1869" cy="5224"/>
                </a:xfrm>
                <a:custGeom>
                  <a:avLst/>
                  <a:gdLst>
                    <a:gd name="connsiteX0" fmla="*/ 0 w 1869"/>
                    <a:gd name="connsiteY0" fmla="*/ 0 h 5224"/>
                    <a:gd name="connsiteX1" fmla="*/ 438 w 1869"/>
                    <a:gd name="connsiteY1" fmla="*/ 0 h 5224"/>
                    <a:gd name="connsiteX2" fmla="*/ 438 w 1869"/>
                    <a:gd name="connsiteY2" fmla="*/ 4667 h 5224"/>
                    <a:gd name="connsiteX3" fmla="*/ 1870 w 1869"/>
                    <a:gd name="connsiteY3" fmla="*/ 4667 h 5224"/>
                    <a:gd name="connsiteX4" fmla="*/ 1870 w 1869"/>
                    <a:gd name="connsiteY4" fmla="*/ 5224 h 5224"/>
                    <a:gd name="connsiteX5" fmla="*/ 0 w 1869"/>
                    <a:gd name="connsiteY5" fmla="*/ 5224 h 5224"/>
                    <a:gd name="connsiteX6" fmla="*/ 0 w 1869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9" h="5224">
                      <a:moveTo>
                        <a:pt x="0" y="0"/>
                      </a:moveTo>
                      <a:lnTo>
                        <a:pt x="438" y="0"/>
                      </a:lnTo>
                      <a:lnTo>
                        <a:pt x="438" y="4667"/>
                      </a:lnTo>
                      <a:lnTo>
                        <a:pt x="1870" y="4667"/>
                      </a:lnTo>
                      <a:lnTo>
                        <a:pt x="1870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1" name="任意多边形: 形状 600">
                  <a:extLst>
                    <a:ext uri="{FF2B5EF4-FFF2-40B4-BE49-F238E27FC236}">
                      <a16:creationId xmlns:a16="http://schemas.microsoft.com/office/drawing/2014/main" id="{0847BF13-5FC0-350F-7037-B954270E0CBA}"/>
                    </a:ext>
                  </a:extLst>
                </p:cNvPr>
                <p:cNvSpPr/>
                <p:nvPr/>
              </p:nvSpPr>
              <p:spPr>
                <a:xfrm>
                  <a:off x="914364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2" name="任意多边形: 形状 601">
                  <a:extLst>
                    <a:ext uri="{FF2B5EF4-FFF2-40B4-BE49-F238E27FC236}">
                      <a16:creationId xmlns:a16="http://schemas.microsoft.com/office/drawing/2014/main" id="{1E4A51C9-1646-006E-58FE-6DE6244CA7A7}"/>
                    </a:ext>
                  </a:extLst>
                </p:cNvPr>
                <p:cNvSpPr/>
                <p:nvPr/>
              </p:nvSpPr>
              <p:spPr>
                <a:xfrm>
                  <a:off x="915371" y="1162974"/>
                  <a:ext cx="3102" cy="6072"/>
                </a:xfrm>
                <a:custGeom>
                  <a:avLst/>
                  <a:gdLst>
                    <a:gd name="connsiteX0" fmla="*/ 2983 w 3102"/>
                    <a:gd name="connsiteY0" fmla="*/ 6073 h 6072"/>
                    <a:gd name="connsiteX1" fmla="*/ 1697 w 3102"/>
                    <a:gd name="connsiteY1" fmla="*/ 5463 h 6072"/>
                    <a:gd name="connsiteX2" fmla="*/ 1485 w 3102"/>
                    <a:gd name="connsiteY2" fmla="*/ 5397 h 6072"/>
                    <a:gd name="connsiteX3" fmla="*/ 0 w 3102"/>
                    <a:gd name="connsiteY3" fmla="*/ 2745 h 6072"/>
                    <a:gd name="connsiteX4" fmla="*/ 1565 w 3102"/>
                    <a:gd name="connsiteY4" fmla="*/ 0 h 6072"/>
                    <a:gd name="connsiteX5" fmla="*/ 3076 w 3102"/>
                    <a:gd name="connsiteY5" fmla="*/ 2639 h 6072"/>
                    <a:gd name="connsiteX6" fmla="*/ 2122 w 3102"/>
                    <a:gd name="connsiteY6" fmla="*/ 5145 h 6072"/>
                    <a:gd name="connsiteX7" fmla="*/ 2122 w 3102"/>
                    <a:gd name="connsiteY7" fmla="*/ 5184 h 6072"/>
                    <a:gd name="connsiteX8" fmla="*/ 3103 w 3102"/>
                    <a:gd name="connsiteY8" fmla="*/ 5516 h 6072"/>
                    <a:gd name="connsiteX9" fmla="*/ 2983 w 3102"/>
                    <a:gd name="connsiteY9" fmla="*/ 6073 h 6072"/>
                    <a:gd name="connsiteX10" fmla="*/ 2625 w 3102"/>
                    <a:gd name="connsiteY10" fmla="*/ 2665 h 6072"/>
                    <a:gd name="connsiteX11" fmla="*/ 1551 w 3102"/>
                    <a:gd name="connsiteY11" fmla="*/ 530 h 6072"/>
                    <a:gd name="connsiteX12" fmla="*/ 464 w 3102"/>
                    <a:gd name="connsiteY12" fmla="*/ 2718 h 6072"/>
                    <a:gd name="connsiteX13" fmla="*/ 1538 w 3102"/>
                    <a:gd name="connsiteY13" fmla="*/ 4826 h 6072"/>
                    <a:gd name="connsiteX14" fmla="*/ 2625 w 3102"/>
                    <a:gd name="connsiteY14" fmla="*/ 2665 h 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102" h="6072">
                      <a:moveTo>
                        <a:pt x="2983" y="6073"/>
                      </a:moveTo>
                      <a:cubicBezTo>
                        <a:pt x="2533" y="5874"/>
                        <a:pt x="2082" y="5675"/>
                        <a:pt x="1697" y="5463"/>
                      </a:cubicBezTo>
                      <a:cubicBezTo>
                        <a:pt x="1618" y="5436"/>
                        <a:pt x="1551" y="5397"/>
                        <a:pt x="1485" y="5397"/>
                      </a:cubicBezTo>
                      <a:cubicBezTo>
                        <a:pt x="690" y="5344"/>
                        <a:pt x="0" y="4429"/>
                        <a:pt x="0" y="2745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480" y="0"/>
                        <a:pt x="3076" y="1087"/>
                        <a:pt x="3076" y="2639"/>
                      </a:cubicBezTo>
                      <a:cubicBezTo>
                        <a:pt x="3076" y="3991"/>
                        <a:pt x="2678" y="4853"/>
                        <a:pt x="2122" y="5145"/>
                      </a:cubicBezTo>
                      <a:lnTo>
                        <a:pt x="2122" y="5184"/>
                      </a:lnTo>
                      <a:cubicBezTo>
                        <a:pt x="2453" y="5317"/>
                        <a:pt x="2811" y="5436"/>
                        <a:pt x="3103" y="5516"/>
                      </a:cubicBezTo>
                      <a:lnTo>
                        <a:pt x="2983" y="6073"/>
                      </a:lnTo>
                      <a:close/>
                      <a:moveTo>
                        <a:pt x="2625" y="2665"/>
                      </a:moveTo>
                      <a:cubicBezTo>
                        <a:pt x="2625" y="1618"/>
                        <a:pt x="2267" y="530"/>
                        <a:pt x="1551" y="530"/>
                      </a:cubicBezTo>
                      <a:cubicBezTo>
                        <a:pt x="822" y="530"/>
                        <a:pt x="451" y="1591"/>
                        <a:pt x="464" y="2718"/>
                      </a:cubicBezTo>
                      <a:cubicBezTo>
                        <a:pt x="464" y="3819"/>
                        <a:pt x="849" y="4826"/>
                        <a:pt x="1538" y="4826"/>
                      </a:cubicBezTo>
                      <a:cubicBezTo>
                        <a:pt x="2228" y="4840"/>
                        <a:pt x="2625" y="3859"/>
                        <a:pt x="2625" y="266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3" name="任意多边形: 形状 602">
                  <a:extLst>
                    <a:ext uri="{FF2B5EF4-FFF2-40B4-BE49-F238E27FC236}">
                      <a16:creationId xmlns:a16="http://schemas.microsoft.com/office/drawing/2014/main" id="{1F2853B9-6C68-686C-B1E5-2169B962E469}"/>
                    </a:ext>
                  </a:extLst>
                </p:cNvPr>
                <p:cNvSpPr/>
                <p:nvPr/>
              </p:nvSpPr>
              <p:spPr>
                <a:xfrm>
                  <a:off x="919005" y="1163027"/>
                  <a:ext cx="2479" cy="5316"/>
                </a:xfrm>
                <a:custGeom>
                  <a:avLst/>
                  <a:gdLst>
                    <a:gd name="connsiteX0" fmla="*/ 438 w 2479"/>
                    <a:gd name="connsiteY0" fmla="*/ 13 h 5316"/>
                    <a:gd name="connsiteX1" fmla="*/ 438 w 2479"/>
                    <a:gd name="connsiteY1" fmla="*/ 3103 h 5316"/>
                    <a:gd name="connsiteX2" fmla="*/ 1220 w 2479"/>
                    <a:gd name="connsiteY2" fmla="*/ 4773 h 5316"/>
                    <a:gd name="connsiteX3" fmla="*/ 2042 w 2479"/>
                    <a:gd name="connsiteY3" fmla="*/ 3103 h 5316"/>
                    <a:gd name="connsiteX4" fmla="*/ 2042 w 2479"/>
                    <a:gd name="connsiteY4" fmla="*/ 13 h 5316"/>
                    <a:gd name="connsiteX5" fmla="*/ 2479 w 2479"/>
                    <a:gd name="connsiteY5" fmla="*/ 13 h 5316"/>
                    <a:gd name="connsiteX6" fmla="*/ 2479 w 2479"/>
                    <a:gd name="connsiteY6" fmla="*/ 3050 h 5316"/>
                    <a:gd name="connsiteX7" fmla="*/ 1207 w 2479"/>
                    <a:gd name="connsiteY7" fmla="*/ 5317 h 5316"/>
                    <a:gd name="connsiteX8" fmla="*/ 0 w 2479"/>
                    <a:gd name="connsiteY8" fmla="*/ 3076 h 5316"/>
                    <a:gd name="connsiteX9" fmla="*/ 0 w 2479"/>
                    <a:gd name="connsiteY9" fmla="*/ 0 h 5316"/>
                    <a:gd name="connsiteX10" fmla="*/ 438 w 2479"/>
                    <a:gd name="connsiteY10" fmla="*/ 0 h 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6">
                      <a:moveTo>
                        <a:pt x="438" y="13"/>
                      </a:moveTo>
                      <a:lnTo>
                        <a:pt x="438" y="3103"/>
                      </a:lnTo>
                      <a:cubicBezTo>
                        <a:pt x="438" y="4270"/>
                        <a:pt x="769" y="4773"/>
                        <a:pt x="1220" y="4773"/>
                      </a:cubicBezTo>
                      <a:cubicBezTo>
                        <a:pt x="1710" y="4773"/>
                        <a:pt x="2042" y="4256"/>
                        <a:pt x="2042" y="3103"/>
                      </a:cubicBezTo>
                      <a:lnTo>
                        <a:pt x="2042" y="13"/>
                      </a:lnTo>
                      <a:lnTo>
                        <a:pt x="2479" y="13"/>
                      </a:lnTo>
                      <a:lnTo>
                        <a:pt x="2479" y="3050"/>
                      </a:lnTo>
                      <a:cubicBezTo>
                        <a:pt x="2479" y="4667"/>
                        <a:pt x="1936" y="5317"/>
                        <a:pt x="1207" y="5317"/>
                      </a:cubicBezTo>
                      <a:cubicBezTo>
                        <a:pt x="504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4" name="任意多边形: 形状 603">
                  <a:extLst>
                    <a:ext uri="{FF2B5EF4-FFF2-40B4-BE49-F238E27FC236}">
                      <a16:creationId xmlns:a16="http://schemas.microsoft.com/office/drawing/2014/main" id="{9E132B20-0F74-C77E-669A-24BC66246F92}"/>
                    </a:ext>
                  </a:extLst>
                </p:cNvPr>
                <p:cNvSpPr/>
                <p:nvPr/>
              </p:nvSpPr>
              <p:spPr>
                <a:xfrm>
                  <a:off x="921815" y="1163040"/>
                  <a:ext cx="2824" cy="5237"/>
                </a:xfrm>
                <a:custGeom>
                  <a:avLst/>
                  <a:gdLst>
                    <a:gd name="connsiteX0" fmla="*/ 796 w 2824"/>
                    <a:gd name="connsiteY0" fmla="*/ 3593 h 5237"/>
                    <a:gd name="connsiteX1" fmla="*/ 451 w 2824"/>
                    <a:gd name="connsiteY1" fmla="*/ 5237 h 5237"/>
                    <a:gd name="connsiteX2" fmla="*/ 0 w 2824"/>
                    <a:gd name="connsiteY2" fmla="*/ 5237 h 5237"/>
                    <a:gd name="connsiteX3" fmla="*/ 1140 w 2824"/>
                    <a:gd name="connsiteY3" fmla="*/ 0 h 5237"/>
                    <a:gd name="connsiteX4" fmla="*/ 1671 w 2824"/>
                    <a:gd name="connsiteY4" fmla="*/ 0 h 5237"/>
                    <a:gd name="connsiteX5" fmla="*/ 2824 w 2824"/>
                    <a:gd name="connsiteY5" fmla="*/ 5237 h 5237"/>
                    <a:gd name="connsiteX6" fmla="*/ 2347 w 2824"/>
                    <a:gd name="connsiteY6" fmla="*/ 5237 h 5237"/>
                    <a:gd name="connsiteX7" fmla="*/ 1989 w 2824"/>
                    <a:gd name="connsiteY7" fmla="*/ 3593 h 5237"/>
                    <a:gd name="connsiteX8" fmla="*/ 796 w 2824"/>
                    <a:gd name="connsiteY8" fmla="*/ 3593 h 5237"/>
                    <a:gd name="connsiteX9" fmla="*/ 1909 w 2824"/>
                    <a:gd name="connsiteY9" fmla="*/ 3050 h 5237"/>
                    <a:gd name="connsiteX10" fmla="*/ 1578 w 2824"/>
                    <a:gd name="connsiteY10" fmla="*/ 1551 h 5237"/>
                    <a:gd name="connsiteX11" fmla="*/ 1405 w 2824"/>
                    <a:gd name="connsiteY11" fmla="*/ 597 h 5237"/>
                    <a:gd name="connsiteX12" fmla="*/ 1405 w 2824"/>
                    <a:gd name="connsiteY12" fmla="*/ 597 h 5237"/>
                    <a:gd name="connsiteX13" fmla="*/ 1246 w 2824"/>
                    <a:gd name="connsiteY13" fmla="*/ 1538 h 5237"/>
                    <a:gd name="connsiteX14" fmla="*/ 915 w 2824"/>
                    <a:gd name="connsiteY14" fmla="*/ 3050 h 5237"/>
                    <a:gd name="connsiteX15" fmla="*/ 1909 w 2824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24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24" y="5237"/>
                      </a:lnTo>
                      <a:lnTo>
                        <a:pt x="2347" y="5237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909" y="3050"/>
                      </a:moveTo>
                      <a:lnTo>
                        <a:pt x="1578" y="1551"/>
                      </a:lnTo>
                      <a:cubicBezTo>
                        <a:pt x="1498" y="1207"/>
                        <a:pt x="1459" y="902"/>
                        <a:pt x="1405" y="597"/>
                      </a:cubicBezTo>
                      <a:lnTo>
                        <a:pt x="1405" y="597"/>
                      </a:lnTo>
                      <a:cubicBezTo>
                        <a:pt x="1366" y="902"/>
                        <a:pt x="1313" y="1220"/>
                        <a:pt x="1246" y="1538"/>
                      </a:cubicBezTo>
                      <a:lnTo>
                        <a:pt x="915" y="3050"/>
                      </a:lnTo>
                      <a:lnTo>
                        <a:pt x="1909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5" name="任意多边形: 形状 604">
                  <a:extLst>
                    <a:ext uri="{FF2B5EF4-FFF2-40B4-BE49-F238E27FC236}">
                      <a16:creationId xmlns:a16="http://schemas.microsoft.com/office/drawing/2014/main" id="{0E30A8FE-5D8C-4F08-9002-1306A73BF2AA}"/>
                    </a:ext>
                  </a:extLst>
                </p:cNvPr>
                <p:cNvSpPr/>
                <p:nvPr/>
              </p:nvSpPr>
              <p:spPr>
                <a:xfrm>
                  <a:off x="925117" y="1167005"/>
                  <a:ext cx="848" cy="1392"/>
                </a:xfrm>
                <a:custGeom>
                  <a:avLst/>
                  <a:gdLst>
                    <a:gd name="connsiteX0" fmla="*/ 0 w 848"/>
                    <a:gd name="connsiteY0" fmla="*/ 703 h 1392"/>
                    <a:gd name="connsiteX1" fmla="*/ 424 w 848"/>
                    <a:gd name="connsiteY1" fmla="*/ 0 h 1392"/>
                    <a:gd name="connsiteX2" fmla="*/ 849 w 848"/>
                    <a:gd name="connsiteY2" fmla="*/ 703 h 1392"/>
                    <a:gd name="connsiteX3" fmla="*/ 424 w 848"/>
                    <a:gd name="connsiteY3" fmla="*/ 1392 h 1392"/>
                    <a:gd name="connsiteX4" fmla="*/ 0 w 848"/>
                    <a:gd name="connsiteY4" fmla="*/ 703 h 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" h="1392">
                      <a:moveTo>
                        <a:pt x="0" y="703"/>
                      </a:moveTo>
                      <a:cubicBezTo>
                        <a:pt x="0" y="292"/>
                        <a:pt x="172" y="0"/>
                        <a:pt x="424" y="0"/>
                      </a:cubicBezTo>
                      <a:cubicBezTo>
                        <a:pt x="663" y="0"/>
                        <a:pt x="849" y="292"/>
                        <a:pt x="849" y="703"/>
                      </a:cubicBezTo>
                      <a:cubicBezTo>
                        <a:pt x="849" y="1101"/>
                        <a:pt x="676" y="1392"/>
                        <a:pt x="424" y="1392"/>
                      </a:cubicBezTo>
                      <a:cubicBezTo>
                        <a:pt x="159" y="1392"/>
                        <a:pt x="0" y="1087"/>
                        <a:pt x="0" y="703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6" name="任意多边形: 形状 605">
                  <a:extLst>
                    <a:ext uri="{FF2B5EF4-FFF2-40B4-BE49-F238E27FC236}">
                      <a16:creationId xmlns:a16="http://schemas.microsoft.com/office/drawing/2014/main" id="{058E0A80-E157-E6D9-CAF2-1EFAD1CFCB1C}"/>
                    </a:ext>
                  </a:extLst>
                </p:cNvPr>
                <p:cNvSpPr/>
                <p:nvPr/>
              </p:nvSpPr>
              <p:spPr>
                <a:xfrm>
                  <a:off x="928260" y="1160813"/>
                  <a:ext cx="3540" cy="7584"/>
                </a:xfrm>
                <a:custGeom>
                  <a:avLst/>
                  <a:gdLst>
                    <a:gd name="connsiteX0" fmla="*/ 636 w 3540"/>
                    <a:gd name="connsiteY0" fmla="*/ 0 h 7584"/>
                    <a:gd name="connsiteX1" fmla="*/ 636 w 3540"/>
                    <a:gd name="connsiteY1" fmla="*/ 4429 h 7584"/>
                    <a:gd name="connsiteX2" fmla="*/ 1750 w 3540"/>
                    <a:gd name="connsiteY2" fmla="*/ 6802 h 7584"/>
                    <a:gd name="connsiteX3" fmla="*/ 2917 w 3540"/>
                    <a:gd name="connsiteY3" fmla="*/ 4429 h 7584"/>
                    <a:gd name="connsiteX4" fmla="*/ 2917 w 3540"/>
                    <a:gd name="connsiteY4" fmla="*/ 0 h 7584"/>
                    <a:gd name="connsiteX5" fmla="*/ 3540 w 3540"/>
                    <a:gd name="connsiteY5" fmla="*/ 0 h 7584"/>
                    <a:gd name="connsiteX6" fmla="*/ 3540 w 3540"/>
                    <a:gd name="connsiteY6" fmla="*/ 4349 h 7584"/>
                    <a:gd name="connsiteX7" fmla="*/ 1724 w 3540"/>
                    <a:gd name="connsiteY7" fmla="*/ 7584 h 7584"/>
                    <a:gd name="connsiteX8" fmla="*/ 0 w 3540"/>
                    <a:gd name="connsiteY8" fmla="*/ 4402 h 7584"/>
                    <a:gd name="connsiteX9" fmla="*/ 0 w 3540"/>
                    <a:gd name="connsiteY9" fmla="*/ 0 h 7584"/>
                    <a:gd name="connsiteX10" fmla="*/ 636 w 3540"/>
                    <a:gd name="connsiteY10" fmla="*/ 0 h 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40" h="7584">
                      <a:moveTo>
                        <a:pt x="636" y="0"/>
                      </a:moveTo>
                      <a:lnTo>
                        <a:pt x="636" y="4429"/>
                      </a:lnTo>
                      <a:cubicBezTo>
                        <a:pt x="636" y="6086"/>
                        <a:pt x="1114" y="6802"/>
                        <a:pt x="1750" y="6802"/>
                      </a:cubicBezTo>
                      <a:cubicBezTo>
                        <a:pt x="2453" y="6802"/>
                        <a:pt x="2917" y="6059"/>
                        <a:pt x="2917" y="4429"/>
                      </a:cubicBezTo>
                      <a:lnTo>
                        <a:pt x="2917" y="0"/>
                      </a:lnTo>
                      <a:lnTo>
                        <a:pt x="3540" y="0"/>
                      </a:lnTo>
                      <a:lnTo>
                        <a:pt x="3540" y="4349"/>
                      </a:lnTo>
                      <a:cubicBezTo>
                        <a:pt x="3540" y="6643"/>
                        <a:pt x="2758" y="7584"/>
                        <a:pt x="1724" y="7584"/>
                      </a:cubicBezTo>
                      <a:cubicBezTo>
                        <a:pt x="729" y="7584"/>
                        <a:pt x="0" y="6722"/>
                        <a:pt x="0" y="4402"/>
                      </a:cubicBezTo>
                      <a:lnTo>
                        <a:pt x="0" y="0"/>
                      </a:lnTo>
                      <a:lnTo>
                        <a:pt x="636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7" name="任意多边形: 形状 606">
                  <a:extLst>
                    <a:ext uri="{FF2B5EF4-FFF2-40B4-BE49-F238E27FC236}">
                      <a16:creationId xmlns:a16="http://schemas.microsoft.com/office/drawing/2014/main" id="{FB9E495C-0B4E-5870-BF47-CC66914A64C3}"/>
                    </a:ext>
                  </a:extLst>
                </p:cNvPr>
                <p:cNvSpPr/>
                <p:nvPr/>
              </p:nvSpPr>
              <p:spPr>
                <a:xfrm>
                  <a:off x="932343" y="1163040"/>
                  <a:ext cx="2492" cy="5237"/>
                </a:xfrm>
                <a:custGeom>
                  <a:avLst/>
                  <a:gdLst>
                    <a:gd name="connsiteX0" fmla="*/ 1021 w 2492"/>
                    <a:gd name="connsiteY0" fmla="*/ 570 h 5237"/>
                    <a:gd name="connsiteX1" fmla="*/ 0 w 2492"/>
                    <a:gd name="connsiteY1" fmla="*/ 570 h 5237"/>
                    <a:gd name="connsiteX2" fmla="*/ 0 w 2492"/>
                    <a:gd name="connsiteY2" fmla="*/ 0 h 5237"/>
                    <a:gd name="connsiteX3" fmla="*/ 2493 w 2492"/>
                    <a:gd name="connsiteY3" fmla="*/ 0 h 5237"/>
                    <a:gd name="connsiteX4" fmla="*/ 2493 w 2492"/>
                    <a:gd name="connsiteY4" fmla="*/ 570 h 5237"/>
                    <a:gd name="connsiteX5" fmla="*/ 1472 w 2492"/>
                    <a:gd name="connsiteY5" fmla="*/ 570 h 5237"/>
                    <a:gd name="connsiteX6" fmla="*/ 1472 w 2492"/>
                    <a:gd name="connsiteY6" fmla="*/ 5237 h 5237"/>
                    <a:gd name="connsiteX7" fmla="*/ 1021 w 2492"/>
                    <a:gd name="connsiteY7" fmla="*/ 5237 h 5237"/>
                    <a:gd name="connsiteX8" fmla="*/ 1021 w 2492"/>
                    <a:gd name="connsiteY8" fmla="*/ 57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37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72" y="570"/>
                      </a:lnTo>
                      <a:lnTo>
                        <a:pt x="1472" y="5237"/>
                      </a:lnTo>
                      <a:lnTo>
                        <a:pt x="1021" y="5237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8" name="任意多边形: 形状 607">
                  <a:extLst>
                    <a:ext uri="{FF2B5EF4-FFF2-40B4-BE49-F238E27FC236}">
                      <a16:creationId xmlns:a16="http://schemas.microsoft.com/office/drawing/2014/main" id="{9D3CB5C4-725B-787B-C472-9E90CFE8F2EC}"/>
                    </a:ext>
                  </a:extLst>
                </p:cNvPr>
                <p:cNvSpPr/>
                <p:nvPr/>
              </p:nvSpPr>
              <p:spPr>
                <a:xfrm>
                  <a:off x="936719" y="1163027"/>
                  <a:ext cx="1896" cy="5237"/>
                </a:xfrm>
                <a:custGeom>
                  <a:avLst/>
                  <a:gdLst>
                    <a:gd name="connsiteX0" fmla="*/ 1737 w 1896"/>
                    <a:gd name="connsiteY0" fmla="*/ 2784 h 5237"/>
                    <a:gd name="connsiteX1" fmla="*/ 438 w 1896"/>
                    <a:gd name="connsiteY1" fmla="*/ 2784 h 5237"/>
                    <a:gd name="connsiteX2" fmla="*/ 438 w 1896"/>
                    <a:gd name="connsiteY2" fmla="*/ 4681 h 5237"/>
                    <a:gd name="connsiteX3" fmla="*/ 1896 w 1896"/>
                    <a:gd name="connsiteY3" fmla="*/ 4681 h 5237"/>
                    <a:gd name="connsiteX4" fmla="*/ 1896 w 1896"/>
                    <a:gd name="connsiteY4" fmla="*/ 5237 h 5237"/>
                    <a:gd name="connsiteX5" fmla="*/ 0 w 1896"/>
                    <a:gd name="connsiteY5" fmla="*/ 5237 h 5237"/>
                    <a:gd name="connsiteX6" fmla="*/ 0 w 1896"/>
                    <a:gd name="connsiteY6" fmla="*/ 0 h 5237"/>
                    <a:gd name="connsiteX7" fmla="*/ 1817 w 1896"/>
                    <a:gd name="connsiteY7" fmla="*/ 0 h 5237"/>
                    <a:gd name="connsiteX8" fmla="*/ 1817 w 1896"/>
                    <a:gd name="connsiteY8" fmla="*/ 570 h 5237"/>
                    <a:gd name="connsiteX9" fmla="*/ 438 w 1896"/>
                    <a:gd name="connsiteY9" fmla="*/ 570 h 5237"/>
                    <a:gd name="connsiteX10" fmla="*/ 438 w 1896"/>
                    <a:gd name="connsiteY10" fmla="*/ 2228 h 5237"/>
                    <a:gd name="connsiteX11" fmla="*/ 1737 w 1896"/>
                    <a:gd name="connsiteY11" fmla="*/ 2228 h 5237"/>
                    <a:gd name="connsiteX12" fmla="*/ 1737 w 1896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37">
                      <a:moveTo>
                        <a:pt x="1737" y="2784"/>
                      </a:moveTo>
                      <a:lnTo>
                        <a:pt x="438" y="2784"/>
                      </a:lnTo>
                      <a:lnTo>
                        <a:pt x="438" y="4681"/>
                      </a:lnTo>
                      <a:lnTo>
                        <a:pt x="1896" y="4681"/>
                      </a:lnTo>
                      <a:lnTo>
                        <a:pt x="1896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70"/>
                      </a:lnTo>
                      <a:lnTo>
                        <a:pt x="438" y="570"/>
                      </a:lnTo>
                      <a:lnTo>
                        <a:pt x="438" y="2228"/>
                      </a:lnTo>
                      <a:lnTo>
                        <a:pt x="1737" y="2228"/>
                      </a:lnTo>
                      <a:lnTo>
                        <a:pt x="1737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9" name="任意多边形: 形状 608">
                  <a:extLst>
                    <a:ext uri="{FF2B5EF4-FFF2-40B4-BE49-F238E27FC236}">
                      <a16:creationId xmlns:a16="http://schemas.microsoft.com/office/drawing/2014/main" id="{A9871CBA-D271-F50C-B1B0-F9E89455390F}"/>
                    </a:ext>
                  </a:extLst>
                </p:cNvPr>
                <p:cNvSpPr/>
                <p:nvPr/>
              </p:nvSpPr>
              <p:spPr>
                <a:xfrm>
                  <a:off x="939172" y="1163027"/>
                  <a:ext cx="2519" cy="5250"/>
                </a:xfrm>
                <a:custGeom>
                  <a:avLst/>
                  <a:gdLst>
                    <a:gd name="connsiteX0" fmla="*/ 0 w 2519"/>
                    <a:gd name="connsiteY0" fmla="*/ 5251 h 5250"/>
                    <a:gd name="connsiteX1" fmla="*/ 0 w 2519"/>
                    <a:gd name="connsiteY1" fmla="*/ 13 h 5250"/>
                    <a:gd name="connsiteX2" fmla="*/ 491 w 2519"/>
                    <a:gd name="connsiteY2" fmla="*/ 13 h 5250"/>
                    <a:gd name="connsiteX3" fmla="*/ 1565 w 2519"/>
                    <a:gd name="connsiteY3" fmla="*/ 2652 h 5250"/>
                    <a:gd name="connsiteX4" fmla="*/ 2161 w 2519"/>
                    <a:gd name="connsiteY4" fmla="*/ 4349 h 5250"/>
                    <a:gd name="connsiteX5" fmla="*/ 2161 w 2519"/>
                    <a:gd name="connsiteY5" fmla="*/ 4336 h 5250"/>
                    <a:gd name="connsiteX6" fmla="*/ 2122 w 2519"/>
                    <a:gd name="connsiteY6" fmla="*/ 2188 h 5250"/>
                    <a:gd name="connsiteX7" fmla="*/ 2122 w 2519"/>
                    <a:gd name="connsiteY7" fmla="*/ 0 h 5250"/>
                    <a:gd name="connsiteX8" fmla="*/ 2519 w 2519"/>
                    <a:gd name="connsiteY8" fmla="*/ 0 h 5250"/>
                    <a:gd name="connsiteX9" fmla="*/ 2519 w 2519"/>
                    <a:gd name="connsiteY9" fmla="*/ 5237 h 5250"/>
                    <a:gd name="connsiteX10" fmla="*/ 2082 w 2519"/>
                    <a:gd name="connsiteY10" fmla="*/ 5237 h 5250"/>
                    <a:gd name="connsiteX11" fmla="*/ 1021 w 2519"/>
                    <a:gd name="connsiteY11" fmla="*/ 2586 h 5250"/>
                    <a:gd name="connsiteX12" fmla="*/ 398 w 2519"/>
                    <a:gd name="connsiteY12" fmla="*/ 835 h 5250"/>
                    <a:gd name="connsiteX13" fmla="*/ 385 w 2519"/>
                    <a:gd name="connsiteY13" fmla="*/ 835 h 5250"/>
                    <a:gd name="connsiteX14" fmla="*/ 411 w 2519"/>
                    <a:gd name="connsiteY14" fmla="*/ 3010 h 5250"/>
                    <a:gd name="connsiteX15" fmla="*/ 411 w 2519"/>
                    <a:gd name="connsiteY15" fmla="*/ 5251 h 5250"/>
                    <a:gd name="connsiteX16" fmla="*/ 0 w 2519"/>
                    <a:gd name="connsiteY16" fmla="*/ 5251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19" h="5250">
                      <a:moveTo>
                        <a:pt x="0" y="5251"/>
                      </a:moveTo>
                      <a:lnTo>
                        <a:pt x="0" y="13"/>
                      </a:lnTo>
                      <a:lnTo>
                        <a:pt x="491" y="13"/>
                      </a:lnTo>
                      <a:lnTo>
                        <a:pt x="1565" y="2652"/>
                      </a:lnTo>
                      <a:cubicBezTo>
                        <a:pt x="1817" y="3262"/>
                        <a:pt x="2015" y="3819"/>
                        <a:pt x="2161" y="4349"/>
                      </a:cubicBezTo>
                      <a:lnTo>
                        <a:pt x="2161" y="4336"/>
                      </a:lnTo>
                      <a:cubicBezTo>
                        <a:pt x="2135" y="3633"/>
                        <a:pt x="2122" y="2997"/>
                        <a:pt x="2122" y="2188"/>
                      </a:cubicBezTo>
                      <a:lnTo>
                        <a:pt x="2122" y="0"/>
                      </a:lnTo>
                      <a:lnTo>
                        <a:pt x="2519" y="0"/>
                      </a:lnTo>
                      <a:lnTo>
                        <a:pt x="2519" y="5237"/>
                      </a:lnTo>
                      <a:lnTo>
                        <a:pt x="2082" y="5237"/>
                      </a:lnTo>
                      <a:lnTo>
                        <a:pt x="1021" y="2586"/>
                      </a:lnTo>
                      <a:cubicBezTo>
                        <a:pt x="782" y="2002"/>
                        <a:pt x="557" y="1405"/>
                        <a:pt x="398" y="835"/>
                      </a:cubicBezTo>
                      <a:lnTo>
                        <a:pt x="385" y="835"/>
                      </a:lnTo>
                      <a:cubicBezTo>
                        <a:pt x="411" y="1512"/>
                        <a:pt x="411" y="2148"/>
                        <a:pt x="411" y="3010"/>
                      </a:cubicBezTo>
                      <a:lnTo>
                        <a:pt x="411" y="5251"/>
                      </a:lnTo>
                      <a:lnTo>
                        <a:pt x="0" y="525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0" name="任意多边形: 形状 609">
                  <a:extLst>
                    <a:ext uri="{FF2B5EF4-FFF2-40B4-BE49-F238E27FC236}">
                      <a16:creationId xmlns:a16="http://schemas.microsoft.com/office/drawing/2014/main" id="{909D8BDD-C858-8C78-3FC1-36DCA85A8B64}"/>
                    </a:ext>
                  </a:extLst>
                </p:cNvPr>
                <p:cNvSpPr/>
                <p:nvPr/>
              </p:nvSpPr>
              <p:spPr>
                <a:xfrm>
                  <a:off x="942447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1" name="任意多边形: 形状 610">
                  <a:extLst>
                    <a:ext uri="{FF2B5EF4-FFF2-40B4-BE49-F238E27FC236}">
                      <a16:creationId xmlns:a16="http://schemas.microsoft.com/office/drawing/2014/main" id="{D538DF17-6C45-794C-108D-74978CA6BE05}"/>
                    </a:ext>
                  </a:extLst>
                </p:cNvPr>
                <p:cNvSpPr/>
                <p:nvPr/>
              </p:nvSpPr>
              <p:spPr>
                <a:xfrm>
                  <a:off x="943561" y="1163027"/>
                  <a:ext cx="3434" cy="5237"/>
                </a:xfrm>
                <a:custGeom>
                  <a:avLst/>
                  <a:gdLst>
                    <a:gd name="connsiteX0" fmla="*/ 2930 w 3434"/>
                    <a:gd name="connsiteY0" fmla="*/ 2957 h 5237"/>
                    <a:gd name="connsiteX1" fmla="*/ 2877 w 3434"/>
                    <a:gd name="connsiteY1" fmla="*/ 689 h 5237"/>
                    <a:gd name="connsiteX2" fmla="*/ 2864 w 3434"/>
                    <a:gd name="connsiteY2" fmla="*/ 689 h 5237"/>
                    <a:gd name="connsiteX3" fmla="*/ 2440 w 3434"/>
                    <a:gd name="connsiteY3" fmla="*/ 2665 h 5237"/>
                    <a:gd name="connsiteX4" fmla="*/ 1843 w 3434"/>
                    <a:gd name="connsiteY4" fmla="*/ 5211 h 5237"/>
                    <a:gd name="connsiteX5" fmla="*/ 1512 w 3434"/>
                    <a:gd name="connsiteY5" fmla="*/ 5211 h 5237"/>
                    <a:gd name="connsiteX6" fmla="*/ 968 w 3434"/>
                    <a:gd name="connsiteY6" fmla="*/ 2718 h 5237"/>
                    <a:gd name="connsiteX7" fmla="*/ 583 w 3434"/>
                    <a:gd name="connsiteY7" fmla="*/ 689 h 5237"/>
                    <a:gd name="connsiteX8" fmla="*/ 570 w 3434"/>
                    <a:gd name="connsiteY8" fmla="*/ 689 h 5237"/>
                    <a:gd name="connsiteX9" fmla="*/ 504 w 3434"/>
                    <a:gd name="connsiteY9" fmla="*/ 2997 h 5237"/>
                    <a:gd name="connsiteX10" fmla="*/ 411 w 3434"/>
                    <a:gd name="connsiteY10" fmla="*/ 5237 h 5237"/>
                    <a:gd name="connsiteX11" fmla="*/ 0 w 3434"/>
                    <a:gd name="connsiteY11" fmla="*/ 5237 h 5237"/>
                    <a:gd name="connsiteX12" fmla="*/ 239 w 3434"/>
                    <a:gd name="connsiteY12" fmla="*/ 0 h 5237"/>
                    <a:gd name="connsiteX13" fmla="*/ 796 w 3434"/>
                    <a:gd name="connsiteY13" fmla="*/ 0 h 5237"/>
                    <a:gd name="connsiteX14" fmla="*/ 1366 w 3434"/>
                    <a:gd name="connsiteY14" fmla="*/ 2532 h 5237"/>
                    <a:gd name="connsiteX15" fmla="*/ 1697 w 3434"/>
                    <a:gd name="connsiteY15" fmla="*/ 4296 h 5237"/>
                    <a:gd name="connsiteX16" fmla="*/ 1710 w 3434"/>
                    <a:gd name="connsiteY16" fmla="*/ 4296 h 5237"/>
                    <a:gd name="connsiteX17" fmla="*/ 2069 w 3434"/>
                    <a:gd name="connsiteY17" fmla="*/ 2532 h 5237"/>
                    <a:gd name="connsiteX18" fmla="*/ 2665 w 3434"/>
                    <a:gd name="connsiteY18" fmla="*/ 0 h 5237"/>
                    <a:gd name="connsiteX19" fmla="*/ 3222 w 3434"/>
                    <a:gd name="connsiteY19" fmla="*/ 0 h 5237"/>
                    <a:gd name="connsiteX20" fmla="*/ 3434 w 3434"/>
                    <a:gd name="connsiteY20" fmla="*/ 5237 h 5237"/>
                    <a:gd name="connsiteX21" fmla="*/ 3010 w 3434"/>
                    <a:gd name="connsiteY21" fmla="*/ 5237 h 5237"/>
                    <a:gd name="connsiteX22" fmla="*/ 2930 w 3434"/>
                    <a:gd name="connsiteY22" fmla="*/ 295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34" h="5237">
                      <a:moveTo>
                        <a:pt x="2930" y="2957"/>
                      </a:moveTo>
                      <a:cubicBezTo>
                        <a:pt x="2904" y="2214"/>
                        <a:pt x="2877" y="1339"/>
                        <a:pt x="2877" y="689"/>
                      </a:cubicBezTo>
                      <a:lnTo>
                        <a:pt x="2864" y="689"/>
                      </a:lnTo>
                      <a:cubicBezTo>
                        <a:pt x="2745" y="1299"/>
                        <a:pt x="2599" y="1949"/>
                        <a:pt x="2440" y="2665"/>
                      </a:cubicBezTo>
                      <a:lnTo>
                        <a:pt x="1843" y="5211"/>
                      </a:lnTo>
                      <a:lnTo>
                        <a:pt x="1512" y="5211"/>
                      </a:lnTo>
                      <a:lnTo>
                        <a:pt x="968" y="2718"/>
                      </a:lnTo>
                      <a:cubicBezTo>
                        <a:pt x="809" y="1989"/>
                        <a:pt x="676" y="1313"/>
                        <a:pt x="583" y="689"/>
                      </a:cubicBezTo>
                      <a:lnTo>
                        <a:pt x="570" y="689"/>
                      </a:lnTo>
                      <a:cubicBezTo>
                        <a:pt x="570" y="1339"/>
                        <a:pt x="544" y="2214"/>
                        <a:pt x="504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32"/>
                      </a:lnTo>
                      <a:cubicBezTo>
                        <a:pt x="1512" y="3182"/>
                        <a:pt x="1618" y="3752"/>
                        <a:pt x="1697" y="4296"/>
                      </a:cubicBezTo>
                      <a:lnTo>
                        <a:pt x="1710" y="4296"/>
                      </a:lnTo>
                      <a:cubicBezTo>
                        <a:pt x="1790" y="3752"/>
                        <a:pt x="1923" y="3182"/>
                        <a:pt x="2069" y="2532"/>
                      </a:cubicBezTo>
                      <a:lnTo>
                        <a:pt x="2665" y="0"/>
                      </a:lnTo>
                      <a:lnTo>
                        <a:pt x="3222" y="0"/>
                      </a:lnTo>
                      <a:lnTo>
                        <a:pt x="3434" y="5237"/>
                      </a:lnTo>
                      <a:lnTo>
                        <a:pt x="3010" y="5237"/>
                      </a:lnTo>
                      <a:lnTo>
                        <a:pt x="2930" y="295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2" name="任意多边形: 形状 611">
                  <a:extLst>
                    <a:ext uri="{FF2B5EF4-FFF2-40B4-BE49-F238E27FC236}">
                      <a16:creationId xmlns:a16="http://schemas.microsoft.com/office/drawing/2014/main" id="{F1BA6689-4279-6D51-6A39-11E0AAD87DEE}"/>
                    </a:ext>
                  </a:extLst>
                </p:cNvPr>
                <p:cNvSpPr/>
                <p:nvPr/>
              </p:nvSpPr>
              <p:spPr>
                <a:xfrm>
                  <a:off x="948931" y="1163040"/>
                  <a:ext cx="2810" cy="5237"/>
                </a:xfrm>
                <a:custGeom>
                  <a:avLst/>
                  <a:gdLst>
                    <a:gd name="connsiteX0" fmla="*/ 796 w 2810"/>
                    <a:gd name="connsiteY0" fmla="*/ 3593 h 5237"/>
                    <a:gd name="connsiteX1" fmla="*/ 451 w 2810"/>
                    <a:gd name="connsiteY1" fmla="*/ 5237 h 5237"/>
                    <a:gd name="connsiteX2" fmla="*/ 0 w 2810"/>
                    <a:gd name="connsiteY2" fmla="*/ 5237 h 5237"/>
                    <a:gd name="connsiteX3" fmla="*/ 1140 w 2810"/>
                    <a:gd name="connsiteY3" fmla="*/ 0 h 5237"/>
                    <a:gd name="connsiteX4" fmla="*/ 1671 w 2810"/>
                    <a:gd name="connsiteY4" fmla="*/ 0 h 5237"/>
                    <a:gd name="connsiteX5" fmla="*/ 2811 w 2810"/>
                    <a:gd name="connsiteY5" fmla="*/ 5237 h 5237"/>
                    <a:gd name="connsiteX6" fmla="*/ 2347 w 2810"/>
                    <a:gd name="connsiteY6" fmla="*/ 5237 h 5237"/>
                    <a:gd name="connsiteX7" fmla="*/ 1989 w 2810"/>
                    <a:gd name="connsiteY7" fmla="*/ 3593 h 5237"/>
                    <a:gd name="connsiteX8" fmla="*/ 796 w 2810"/>
                    <a:gd name="connsiteY8" fmla="*/ 3593 h 5237"/>
                    <a:gd name="connsiteX9" fmla="*/ 1896 w 2810"/>
                    <a:gd name="connsiteY9" fmla="*/ 3050 h 5237"/>
                    <a:gd name="connsiteX10" fmla="*/ 1578 w 2810"/>
                    <a:gd name="connsiteY10" fmla="*/ 1551 h 5237"/>
                    <a:gd name="connsiteX11" fmla="*/ 1392 w 2810"/>
                    <a:gd name="connsiteY11" fmla="*/ 597 h 5237"/>
                    <a:gd name="connsiteX12" fmla="*/ 1379 w 2810"/>
                    <a:gd name="connsiteY12" fmla="*/ 597 h 5237"/>
                    <a:gd name="connsiteX13" fmla="*/ 1207 w 2810"/>
                    <a:gd name="connsiteY13" fmla="*/ 1538 h 5237"/>
                    <a:gd name="connsiteX14" fmla="*/ 888 w 2810"/>
                    <a:gd name="connsiteY14" fmla="*/ 3050 h 5237"/>
                    <a:gd name="connsiteX15" fmla="*/ 1896 w 2810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0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11" y="5237"/>
                      </a:lnTo>
                      <a:lnTo>
                        <a:pt x="2347" y="5237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896" y="3050"/>
                      </a:moveTo>
                      <a:lnTo>
                        <a:pt x="1578" y="1551"/>
                      </a:lnTo>
                      <a:cubicBezTo>
                        <a:pt x="1498" y="1207"/>
                        <a:pt x="1445" y="902"/>
                        <a:pt x="1392" y="597"/>
                      </a:cubicBezTo>
                      <a:lnTo>
                        <a:pt x="1379" y="597"/>
                      </a:lnTo>
                      <a:cubicBezTo>
                        <a:pt x="1326" y="902"/>
                        <a:pt x="1286" y="1220"/>
                        <a:pt x="1207" y="1538"/>
                      </a:cubicBezTo>
                      <a:lnTo>
                        <a:pt x="888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3" name="任意多边形: 形状 612">
                  <a:extLst>
                    <a:ext uri="{FF2B5EF4-FFF2-40B4-BE49-F238E27FC236}">
                      <a16:creationId xmlns:a16="http://schemas.microsoft.com/office/drawing/2014/main" id="{9A915793-7E46-C4D8-D920-894716337C25}"/>
                    </a:ext>
                  </a:extLst>
                </p:cNvPr>
                <p:cNvSpPr/>
                <p:nvPr/>
              </p:nvSpPr>
              <p:spPr>
                <a:xfrm>
                  <a:off x="952233" y="1163000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106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3 h 5317"/>
                    <a:gd name="connsiteX4" fmla="*/ 2281 w 2771"/>
                    <a:gd name="connsiteY4" fmla="*/ 4561 h 5317"/>
                    <a:gd name="connsiteX5" fmla="*/ 796 w 2771"/>
                    <a:gd name="connsiteY5" fmla="*/ 5317 h 5317"/>
                    <a:gd name="connsiteX6" fmla="*/ 0 w 2771"/>
                    <a:gd name="connsiteY6" fmla="*/ 5264 h 5317"/>
                    <a:gd name="connsiteX7" fmla="*/ 0 w 2771"/>
                    <a:gd name="connsiteY7" fmla="*/ 106 h 5317"/>
                    <a:gd name="connsiteX8" fmla="*/ 424 w 2771"/>
                    <a:gd name="connsiteY8" fmla="*/ 4734 h 5317"/>
                    <a:gd name="connsiteX9" fmla="*/ 862 w 2771"/>
                    <a:gd name="connsiteY9" fmla="*/ 4773 h 5317"/>
                    <a:gd name="connsiteX10" fmla="*/ 2294 w 2771"/>
                    <a:gd name="connsiteY10" fmla="*/ 2559 h 5317"/>
                    <a:gd name="connsiteX11" fmla="*/ 928 w 2771"/>
                    <a:gd name="connsiteY11" fmla="*/ 530 h 5317"/>
                    <a:gd name="connsiteX12" fmla="*/ 411 w 2771"/>
                    <a:gd name="connsiteY12" fmla="*/ 610 h 5317"/>
                    <a:gd name="connsiteX13" fmla="*/ 411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106"/>
                      </a:moveTo>
                      <a:cubicBezTo>
                        <a:pt x="265" y="53"/>
                        <a:pt x="583" y="0"/>
                        <a:pt x="928" y="0"/>
                      </a:cubicBezTo>
                      <a:cubicBezTo>
                        <a:pt x="1551" y="0"/>
                        <a:pt x="2002" y="225"/>
                        <a:pt x="2294" y="650"/>
                      </a:cubicBezTo>
                      <a:cubicBezTo>
                        <a:pt x="2586" y="1074"/>
                        <a:pt x="2771" y="1684"/>
                        <a:pt x="2771" y="2533"/>
                      </a:cubicBezTo>
                      <a:cubicBezTo>
                        <a:pt x="2771" y="3394"/>
                        <a:pt x="2586" y="4097"/>
                        <a:pt x="2281" y="4561"/>
                      </a:cubicBezTo>
                      <a:cubicBezTo>
                        <a:pt x="1976" y="5065"/>
                        <a:pt x="1445" y="5317"/>
                        <a:pt x="796" y="5317"/>
                      </a:cubicBezTo>
                      <a:cubicBezTo>
                        <a:pt x="491" y="5317"/>
                        <a:pt x="212" y="5304"/>
                        <a:pt x="0" y="5264"/>
                      </a:cubicBezTo>
                      <a:lnTo>
                        <a:pt x="0" y="106"/>
                      </a:lnTo>
                      <a:close/>
                      <a:moveTo>
                        <a:pt x="424" y="4734"/>
                      </a:moveTo>
                      <a:cubicBezTo>
                        <a:pt x="544" y="4773"/>
                        <a:pt x="703" y="4773"/>
                        <a:pt x="862" y="4773"/>
                      </a:cubicBezTo>
                      <a:cubicBezTo>
                        <a:pt x="1790" y="4773"/>
                        <a:pt x="2294" y="3965"/>
                        <a:pt x="2294" y="2559"/>
                      </a:cubicBezTo>
                      <a:cubicBezTo>
                        <a:pt x="2307" y="1313"/>
                        <a:pt x="1843" y="530"/>
                        <a:pt x="928" y="530"/>
                      </a:cubicBezTo>
                      <a:cubicBezTo>
                        <a:pt x="703" y="530"/>
                        <a:pt x="530" y="570"/>
                        <a:pt x="411" y="610"/>
                      </a:cubicBezTo>
                      <a:lnTo>
                        <a:pt x="411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4" name="任意多边形: 形状 613">
                  <a:extLst>
                    <a:ext uri="{FF2B5EF4-FFF2-40B4-BE49-F238E27FC236}">
                      <a16:creationId xmlns:a16="http://schemas.microsoft.com/office/drawing/2014/main" id="{14B838BC-2F97-B891-8014-44BC91D20656}"/>
                    </a:ext>
                  </a:extLst>
                </p:cNvPr>
                <p:cNvSpPr/>
                <p:nvPr/>
              </p:nvSpPr>
              <p:spPr>
                <a:xfrm>
                  <a:off x="956993" y="1163027"/>
                  <a:ext cx="3447" cy="5237"/>
                </a:xfrm>
                <a:custGeom>
                  <a:avLst/>
                  <a:gdLst>
                    <a:gd name="connsiteX0" fmla="*/ 2917 w 3447"/>
                    <a:gd name="connsiteY0" fmla="*/ 2957 h 5237"/>
                    <a:gd name="connsiteX1" fmla="*/ 2864 w 3447"/>
                    <a:gd name="connsiteY1" fmla="*/ 689 h 5237"/>
                    <a:gd name="connsiteX2" fmla="*/ 2864 w 3447"/>
                    <a:gd name="connsiteY2" fmla="*/ 689 h 5237"/>
                    <a:gd name="connsiteX3" fmla="*/ 2440 w 3447"/>
                    <a:gd name="connsiteY3" fmla="*/ 2665 h 5237"/>
                    <a:gd name="connsiteX4" fmla="*/ 1843 w 3447"/>
                    <a:gd name="connsiteY4" fmla="*/ 5211 h 5237"/>
                    <a:gd name="connsiteX5" fmla="*/ 1512 w 3447"/>
                    <a:gd name="connsiteY5" fmla="*/ 5211 h 5237"/>
                    <a:gd name="connsiteX6" fmla="*/ 968 w 3447"/>
                    <a:gd name="connsiteY6" fmla="*/ 2718 h 5237"/>
                    <a:gd name="connsiteX7" fmla="*/ 570 w 3447"/>
                    <a:gd name="connsiteY7" fmla="*/ 689 h 5237"/>
                    <a:gd name="connsiteX8" fmla="*/ 570 w 3447"/>
                    <a:gd name="connsiteY8" fmla="*/ 689 h 5237"/>
                    <a:gd name="connsiteX9" fmla="*/ 504 w 3447"/>
                    <a:gd name="connsiteY9" fmla="*/ 2997 h 5237"/>
                    <a:gd name="connsiteX10" fmla="*/ 411 w 3447"/>
                    <a:gd name="connsiteY10" fmla="*/ 5237 h 5237"/>
                    <a:gd name="connsiteX11" fmla="*/ 0 w 3447"/>
                    <a:gd name="connsiteY11" fmla="*/ 5237 h 5237"/>
                    <a:gd name="connsiteX12" fmla="*/ 239 w 3447"/>
                    <a:gd name="connsiteY12" fmla="*/ 0 h 5237"/>
                    <a:gd name="connsiteX13" fmla="*/ 796 w 3447"/>
                    <a:gd name="connsiteY13" fmla="*/ 0 h 5237"/>
                    <a:gd name="connsiteX14" fmla="*/ 1379 w 3447"/>
                    <a:gd name="connsiteY14" fmla="*/ 2532 h 5237"/>
                    <a:gd name="connsiteX15" fmla="*/ 1724 w 3447"/>
                    <a:gd name="connsiteY15" fmla="*/ 4296 h 5237"/>
                    <a:gd name="connsiteX16" fmla="*/ 1737 w 3447"/>
                    <a:gd name="connsiteY16" fmla="*/ 4296 h 5237"/>
                    <a:gd name="connsiteX17" fmla="*/ 2082 w 3447"/>
                    <a:gd name="connsiteY17" fmla="*/ 2532 h 5237"/>
                    <a:gd name="connsiteX18" fmla="*/ 2678 w 3447"/>
                    <a:gd name="connsiteY18" fmla="*/ 0 h 5237"/>
                    <a:gd name="connsiteX19" fmla="*/ 3235 w 3447"/>
                    <a:gd name="connsiteY19" fmla="*/ 0 h 5237"/>
                    <a:gd name="connsiteX20" fmla="*/ 3447 w 3447"/>
                    <a:gd name="connsiteY20" fmla="*/ 5237 h 5237"/>
                    <a:gd name="connsiteX21" fmla="*/ 3023 w 3447"/>
                    <a:gd name="connsiteY21" fmla="*/ 5237 h 5237"/>
                    <a:gd name="connsiteX22" fmla="*/ 2917 w 3447"/>
                    <a:gd name="connsiteY22" fmla="*/ 295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47" h="5237">
                      <a:moveTo>
                        <a:pt x="2917" y="2957"/>
                      </a:moveTo>
                      <a:cubicBezTo>
                        <a:pt x="2891" y="2214"/>
                        <a:pt x="2864" y="1339"/>
                        <a:pt x="2864" y="689"/>
                      </a:cubicBezTo>
                      <a:lnTo>
                        <a:pt x="2864" y="689"/>
                      </a:lnTo>
                      <a:cubicBezTo>
                        <a:pt x="2745" y="1299"/>
                        <a:pt x="2599" y="1949"/>
                        <a:pt x="2440" y="2665"/>
                      </a:cubicBezTo>
                      <a:lnTo>
                        <a:pt x="1843" y="5211"/>
                      </a:lnTo>
                      <a:lnTo>
                        <a:pt x="1512" y="5211"/>
                      </a:lnTo>
                      <a:lnTo>
                        <a:pt x="968" y="2718"/>
                      </a:lnTo>
                      <a:cubicBezTo>
                        <a:pt x="796" y="1989"/>
                        <a:pt x="663" y="1313"/>
                        <a:pt x="570" y="689"/>
                      </a:cubicBezTo>
                      <a:lnTo>
                        <a:pt x="570" y="689"/>
                      </a:lnTo>
                      <a:cubicBezTo>
                        <a:pt x="557" y="1339"/>
                        <a:pt x="530" y="2214"/>
                        <a:pt x="504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79" y="2532"/>
                      </a:lnTo>
                      <a:cubicBezTo>
                        <a:pt x="1512" y="3182"/>
                        <a:pt x="1631" y="3752"/>
                        <a:pt x="1724" y="4296"/>
                      </a:cubicBezTo>
                      <a:lnTo>
                        <a:pt x="1737" y="4296"/>
                      </a:lnTo>
                      <a:cubicBezTo>
                        <a:pt x="1817" y="3752"/>
                        <a:pt x="1936" y="3182"/>
                        <a:pt x="2082" y="2532"/>
                      </a:cubicBezTo>
                      <a:lnTo>
                        <a:pt x="2678" y="0"/>
                      </a:lnTo>
                      <a:lnTo>
                        <a:pt x="3235" y="0"/>
                      </a:lnTo>
                      <a:lnTo>
                        <a:pt x="3447" y="5237"/>
                      </a:lnTo>
                      <a:lnTo>
                        <a:pt x="3023" y="5237"/>
                      </a:lnTo>
                      <a:lnTo>
                        <a:pt x="2917" y="295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5" name="任意多边形: 形状 614">
                  <a:extLst>
                    <a:ext uri="{FF2B5EF4-FFF2-40B4-BE49-F238E27FC236}">
                      <a16:creationId xmlns:a16="http://schemas.microsoft.com/office/drawing/2014/main" id="{61553786-193C-F16E-5821-339BFC1FF0B2}"/>
                    </a:ext>
                  </a:extLst>
                </p:cNvPr>
                <p:cNvSpPr/>
                <p:nvPr/>
              </p:nvSpPr>
              <p:spPr>
                <a:xfrm>
                  <a:off x="961077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6" name="任意多边形: 形状 615">
                  <a:extLst>
                    <a:ext uri="{FF2B5EF4-FFF2-40B4-BE49-F238E27FC236}">
                      <a16:creationId xmlns:a16="http://schemas.microsoft.com/office/drawing/2014/main" id="{85C71266-04A9-E4AF-446B-F896FDA746DF}"/>
                    </a:ext>
                  </a:extLst>
                </p:cNvPr>
                <p:cNvSpPr/>
                <p:nvPr/>
              </p:nvSpPr>
              <p:spPr>
                <a:xfrm>
                  <a:off x="962270" y="1163027"/>
                  <a:ext cx="2545" cy="5250"/>
                </a:xfrm>
                <a:custGeom>
                  <a:avLst/>
                  <a:gdLst>
                    <a:gd name="connsiteX0" fmla="*/ 0 w 2545"/>
                    <a:gd name="connsiteY0" fmla="*/ 5251 h 5250"/>
                    <a:gd name="connsiteX1" fmla="*/ 0 w 2545"/>
                    <a:gd name="connsiteY1" fmla="*/ 13 h 5250"/>
                    <a:gd name="connsiteX2" fmla="*/ 477 w 2545"/>
                    <a:gd name="connsiteY2" fmla="*/ 13 h 5250"/>
                    <a:gd name="connsiteX3" fmla="*/ 1565 w 2545"/>
                    <a:gd name="connsiteY3" fmla="*/ 2652 h 5250"/>
                    <a:gd name="connsiteX4" fmla="*/ 2161 w 2545"/>
                    <a:gd name="connsiteY4" fmla="*/ 4349 h 5250"/>
                    <a:gd name="connsiteX5" fmla="*/ 2175 w 2545"/>
                    <a:gd name="connsiteY5" fmla="*/ 4336 h 5250"/>
                    <a:gd name="connsiteX6" fmla="*/ 2135 w 2545"/>
                    <a:gd name="connsiteY6" fmla="*/ 2188 h 5250"/>
                    <a:gd name="connsiteX7" fmla="*/ 2135 w 2545"/>
                    <a:gd name="connsiteY7" fmla="*/ 0 h 5250"/>
                    <a:gd name="connsiteX8" fmla="*/ 2546 w 2545"/>
                    <a:gd name="connsiteY8" fmla="*/ 0 h 5250"/>
                    <a:gd name="connsiteX9" fmla="*/ 2546 w 2545"/>
                    <a:gd name="connsiteY9" fmla="*/ 5237 h 5250"/>
                    <a:gd name="connsiteX10" fmla="*/ 2108 w 2545"/>
                    <a:gd name="connsiteY10" fmla="*/ 5237 h 5250"/>
                    <a:gd name="connsiteX11" fmla="*/ 1021 w 2545"/>
                    <a:gd name="connsiteY11" fmla="*/ 2586 h 5250"/>
                    <a:gd name="connsiteX12" fmla="*/ 398 w 2545"/>
                    <a:gd name="connsiteY12" fmla="*/ 835 h 5250"/>
                    <a:gd name="connsiteX13" fmla="*/ 385 w 2545"/>
                    <a:gd name="connsiteY13" fmla="*/ 835 h 5250"/>
                    <a:gd name="connsiteX14" fmla="*/ 424 w 2545"/>
                    <a:gd name="connsiteY14" fmla="*/ 2997 h 5250"/>
                    <a:gd name="connsiteX15" fmla="*/ 424 w 2545"/>
                    <a:gd name="connsiteY15" fmla="*/ 5237 h 5250"/>
                    <a:gd name="connsiteX16" fmla="*/ 0 w 2545"/>
                    <a:gd name="connsiteY16" fmla="*/ 5237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45" h="5250">
                      <a:moveTo>
                        <a:pt x="0" y="5251"/>
                      </a:moveTo>
                      <a:lnTo>
                        <a:pt x="0" y="13"/>
                      </a:lnTo>
                      <a:lnTo>
                        <a:pt x="477" y="13"/>
                      </a:lnTo>
                      <a:lnTo>
                        <a:pt x="1565" y="2652"/>
                      </a:lnTo>
                      <a:cubicBezTo>
                        <a:pt x="1817" y="3262"/>
                        <a:pt x="2002" y="3819"/>
                        <a:pt x="2161" y="4349"/>
                      </a:cubicBezTo>
                      <a:lnTo>
                        <a:pt x="2175" y="4336"/>
                      </a:lnTo>
                      <a:cubicBezTo>
                        <a:pt x="2135" y="3633"/>
                        <a:pt x="2135" y="2997"/>
                        <a:pt x="2135" y="2188"/>
                      </a:cubicBezTo>
                      <a:lnTo>
                        <a:pt x="2135" y="0"/>
                      </a:lnTo>
                      <a:lnTo>
                        <a:pt x="2546" y="0"/>
                      </a:lnTo>
                      <a:lnTo>
                        <a:pt x="2546" y="5237"/>
                      </a:lnTo>
                      <a:lnTo>
                        <a:pt x="2108" y="5237"/>
                      </a:lnTo>
                      <a:lnTo>
                        <a:pt x="1021" y="2586"/>
                      </a:lnTo>
                      <a:cubicBezTo>
                        <a:pt x="796" y="2002"/>
                        <a:pt x="570" y="1405"/>
                        <a:pt x="398" y="835"/>
                      </a:cubicBezTo>
                      <a:lnTo>
                        <a:pt x="385" y="835"/>
                      </a:lnTo>
                      <a:cubicBezTo>
                        <a:pt x="411" y="1498"/>
                        <a:pt x="424" y="2135"/>
                        <a:pt x="424" y="2997"/>
                      </a:cubicBezTo>
                      <a:lnTo>
                        <a:pt x="424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7" name="任意多边形: 形状 616">
                  <a:extLst>
                    <a:ext uri="{FF2B5EF4-FFF2-40B4-BE49-F238E27FC236}">
                      <a16:creationId xmlns:a16="http://schemas.microsoft.com/office/drawing/2014/main" id="{29A1F81A-42D4-D37A-46B5-BF6FA68D0104}"/>
                    </a:ext>
                  </a:extLst>
                </p:cNvPr>
                <p:cNvSpPr/>
                <p:nvPr/>
              </p:nvSpPr>
              <p:spPr>
                <a:xfrm>
                  <a:off x="965558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8" name="任意多边形: 形状 617">
                  <a:extLst>
                    <a:ext uri="{FF2B5EF4-FFF2-40B4-BE49-F238E27FC236}">
                      <a16:creationId xmlns:a16="http://schemas.microsoft.com/office/drawing/2014/main" id="{7AD6EDA3-90DC-68CF-8783-1B1656048755}"/>
                    </a:ext>
                  </a:extLst>
                </p:cNvPr>
                <p:cNvSpPr/>
                <p:nvPr/>
              </p:nvSpPr>
              <p:spPr>
                <a:xfrm>
                  <a:off x="966672" y="1163027"/>
                  <a:ext cx="3447" cy="5237"/>
                </a:xfrm>
                <a:custGeom>
                  <a:avLst/>
                  <a:gdLst>
                    <a:gd name="connsiteX0" fmla="*/ 2917 w 3447"/>
                    <a:gd name="connsiteY0" fmla="*/ 2957 h 5237"/>
                    <a:gd name="connsiteX1" fmla="*/ 2864 w 3447"/>
                    <a:gd name="connsiteY1" fmla="*/ 689 h 5237"/>
                    <a:gd name="connsiteX2" fmla="*/ 2851 w 3447"/>
                    <a:gd name="connsiteY2" fmla="*/ 689 h 5237"/>
                    <a:gd name="connsiteX3" fmla="*/ 2427 w 3447"/>
                    <a:gd name="connsiteY3" fmla="*/ 2665 h 5237"/>
                    <a:gd name="connsiteX4" fmla="*/ 1830 w 3447"/>
                    <a:gd name="connsiteY4" fmla="*/ 5211 h 5237"/>
                    <a:gd name="connsiteX5" fmla="*/ 1498 w 3447"/>
                    <a:gd name="connsiteY5" fmla="*/ 5211 h 5237"/>
                    <a:gd name="connsiteX6" fmla="*/ 955 w 3447"/>
                    <a:gd name="connsiteY6" fmla="*/ 2718 h 5237"/>
                    <a:gd name="connsiteX7" fmla="*/ 570 w 3447"/>
                    <a:gd name="connsiteY7" fmla="*/ 689 h 5237"/>
                    <a:gd name="connsiteX8" fmla="*/ 557 w 3447"/>
                    <a:gd name="connsiteY8" fmla="*/ 689 h 5237"/>
                    <a:gd name="connsiteX9" fmla="*/ 504 w 3447"/>
                    <a:gd name="connsiteY9" fmla="*/ 2997 h 5237"/>
                    <a:gd name="connsiteX10" fmla="*/ 411 w 3447"/>
                    <a:gd name="connsiteY10" fmla="*/ 5237 h 5237"/>
                    <a:gd name="connsiteX11" fmla="*/ 0 w 3447"/>
                    <a:gd name="connsiteY11" fmla="*/ 5237 h 5237"/>
                    <a:gd name="connsiteX12" fmla="*/ 239 w 3447"/>
                    <a:gd name="connsiteY12" fmla="*/ 0 h 5237"/>
                    <a:gd name="connsiteX13" fmla="*/ 796 w 3447"/>
                    <a:gd name="connsiteY13" fmla="*/ 0 h 5237"/>
                    <a:gd name="connsiteX14" fmla="*/ 1366 w 3447"/>
                    <a:gd name="connsiteY14" fmla="*/ 2532 h 5237"/>
                    <a:gd name="connsiteX15" fmla="*/ 1697 w 3447"/>
                    <a:gd name="connsiteY15" fmla="*/ 4296 h 5237"/>
                    <a:gd name="connsiteX16" fmla="*/ 1724 w 3447"/>
                    <a:gd name="connsiteY16" fmla="*/ 4296 h 5237"/>
                    <a:gd name="connsiteX17" fmla="*/ 2082 w 3447"/>
                    <a:gd name="connsiteY17" fmla="*/ 2532 h 5237"/>
                    <a:gd name="connsiteX18" fmla="*/ 2678 w 3447"/>
                    <a:gd name="connsiteY18" fmla="*/ 0 h 5237"/>
                    <a:gd name="connsiteX19" fmla="*/ 3235 w 3447"/>
                    <a:gd name="connsiteY19" fmla="*/ 0 h 5237"/>
                    <a:gd name="connsiteX20" fmla="*/ 3447 w 3447"/>
                    <a:gd name="connsiteY20" fmla="*/ 5237 h 5237"/>
                    <a:gd name="connsiteX21" fmla="*/ 3010 w 3447"/>
                    <a:gd name="connsiteY21" fmla="*/ 5237 h 5237"/>
                    <a:gd name="connsiteX22" fmla="*/ 2917 w 3447"/>
                    <a:gd name="connsiteY22" fmla="*/ 295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47" h="5237">
                      <a:moveTo>
                        <a:pt x="2917" y="2957"/>
                      </a:moveTo>
                      <a:cubicBezTo>
                        <a:pt x="2891" y="2214"/>
                        <a:pt x="2864" y="1339"/>
                        <a:pt x="2864" y="689"/>
                      </a:cubicBezTo>
                      <a:lnTo>
                        <a:pt x="2851" y="689"/>
                      </a:lnTo>
                      <a:cubicBezTo>
                        <a:pt x="2745" y="1299"/>
                        <a:pt x="2599" y="1949"/>
                        <a:pt x="2427" y="2665"/>
                      </a:cubicBezTo>
                      <a:lnTo>
                        <a:pt x="1830" y="5211"/>
                      </a:lnTo>
                      <a:lnTo>
                        <a:pt x="1498" y="5211"/>
                      </a:lnTo>
                      <a:lnTo>
                        <a:pt x="955" y="2718"/>
                      </a:lnTo>
                      <a:cubicBezTo>
                        <a:pt x="796" y="1989"/>
                        <a:pt x="663" y="1313"/>
                        <a:pt x="570" y="689"/>
                      </a:cubicBezTo>
                      <a:lnTo>
                        <a:pt x="557" y="689"/>
                      </a:lnTo>
                      <a:cubicBezTo>
                        <a:pt x="544" y="1339"/>
                        <a:pt x="530" y="2214"/>
                        <a:pt x="504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32"/>
                      </a:lnTo>
                      <a:cubicBezTo>
                        <a:pt x="1512" y="3182"/>
                        <a:pt x="1631" y="3752"/>
                        <a:pt x="1697" y="4296"/>
                      </a:cubicBezTo>
                      <a:lnTo>
                        <a:pt x="1724" y="4296"/>
                      </a:lnTo>
                      <a:cubicBezTo>
                        <a:pt x="1803" y="3752"/>
                        <a:pt x="1923" y="3182"/>
                        <a:pt x="2082" y="2532"/>
                      </a:cubicBezTo>
                      <a:lnTo>
                        <a:pt x="2678" y="0"/>
                      </a:lnTo>
                      <a:lnTo>
                        <a:pt x="3235" y="0"/>
                      </a:lnTo>
                      <a:lnTo>
                        <a:pt x="3447" y="5237"/>
                      </a:lnTo>
                      <a:lnTo>
                        <a:pt x="3010" y="5237"/>
                      </a:lnTo>
                      <a:lnTo>
                        <a:pt x="2917" y="295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9" name="任意多边形: 形状 618">
                  <a:extLst>
                    <a:ext uri="{FF2B5EF4-FFF2-40B4-BE49-F238E27FC236}">
                      <a16:creationId xmlns:a16="http://schemas.microsoft.com/office/drawing/2014/main" id="{1846F61A-205B-30A8-3147-F4ADE9533771}"/>
                    </a:ext>
                  </a:extLst>
                </p:cNvPr>
                <p:cNvSpPr/>
                <p:nvPr/>
              </p:nvSpPr>
              <p:spPr>
                <a:xfrm>
                  <a:off x="971910" y="1163040"/>
                  <a:ext cx="2771" cy="5237"/>
                </a:xfrm>
                <a:custGeom>
                  <a:avLst/>
                  <a:gdLst>
                    <a:gd name="connsiteX0" fmla="*/ 1101 w 2771"/>
                    <a:gd name="connsiteY0" fmla="*/ 5237 h 5237"/>
                    <a:gd name="connsiteX1" fmla="*/ 0 w 2771"/>
                    <a:gd name="connsiteY1" fmla="*/ 0 h 5237"/>
                    <a:gd name="connsiteX2" fmla="*/ 477 w 2771"/>
                    <a:gd name="connsiteY2" fmla="*/ 0 h 5237"/>
                    <a:gd name="connsiteX3" fmla="*/ 994 w 2771"/>
                    <a:gd name="connsiteY3" fmla="*/ 2572 h 5237"/>
                    <a:gd name="connsiteX4" fmla="*/ 1352 w 2771"/>
                    <a:gd name="connsiteY4" fmla="*/ 4521 h 5237"/>
                    <a:gd name="connsiteX5" fmla="*/ 1352 w 2771"/>
                    <a:gd name="connsiteY5" fmla="*/ 4521 h 5237"/>
                    <a:gd name="connsiteX6" fmla="*/ 1737 w 2771"/>
                    <a:gd name="connsiteY6" fmla="*/ 2586 h 5237"/>
                    <a:gd name="connsiteX7" fmla="*/ 2307 w 2771"/>
                    <a:gd name="connsiteY7" fmla="*/ 0 h 5237"/>
                    <a:gd name="connsiteX8" fmla="*/ 2771 w 2771"/>
                    <a:gd name="connsiteY8" fmla="*/ 0 h 5237"/>
                    <a:gd name="connsiteX9" fmla="*/ 1565 w 2771"/>
                    <a:gd name="connsiteY9" fmla="*/ 5237 h 5237"/>
                    <a:gd name="connsiteX10" fmla="*/ 1101 w 2771"/>
                    <a:gd name="connsiteY10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71" h="5237">
                      <a:moveTo>
                        <a:pt x="1101" y="5237"/>
                      </a:moveTo>
                      <a:lnTo>
                        <a:pt x="0" y="0"/>
                      </a:lnTo>
                      <a:lnTo>
                        <a:pt x="477" y="0"/>
                      </a:lnTo>
                      <a:lnTo>
                        <a:pt x="994" y="2572"/>
                      </a:lnTo>
                      <a:cubicBezTo>
                        <a:pt x="1140" y="3288"/>
                        <a:pt x="1273" y="3925"/>
                        <a:pt x="1352" y="4521"/>
                      </a:cubicBezTo>
                      <a:lnTo>
                        <a:pt x="1352" y="4521"/>
                      </a:lnTo>
                      <a:cubicBezTo>
                        <a:pt x="1459" y="3925"/>
                        <a:pt x="1591" y="3262"/>
                        <a:pt x="1737" y="2586"/>
                      </a:cubicBezTo>
                      <a:lnTo>
                        <a:pt x="2307" y="0"/>
                      </a:lnTo>
                      <a:lnTo>
                        <a:pt x="2771" y="0"/>
                      </a:lnTo>
                      <a:lnTo>
                        <a:pt x="1565" y="5237"/>
                      </a:lnTo>
                      <a:lnTo>
                        <a:pt x="1101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0" name="任意多边形: 形状 619">
                  <a:extLst>
                    <a:ext uri="{FF2B5EF4-FFF2-40B4-BE49-F238E27FC236}">
                      <a16:creationId xmlns:a16="http://schemas.microsoft.com/office/drawing/2014/main" id="{48C7C5CB-EB6D-BCDF-C98E-70ADD45829E2}"/>
                    </a:ext>
                  </a:extLst>
                </p:cNvPr>
                <p:cNvSpPr/>
                <p:nvPr/>
              </p:nvSpPr>
              <p:spPr>
                <a:xfrm>
                  <a:off x="975052" y="1163027"/>
                  <a:ext cx="1896" cy="5237"/>
                </a:xfrm>
                <a:custGeom>
                  <a:avLst/>
                  <a:gdLst>
                    <a:gd name="connsiteX0" fmla="*/ 1763 w 1896"/>
                    <a:gd name="connsiteY0" fmla="*/ 2784 h 5237"/>
                    <a:gd name="connsiteX1" fmla="*/ 438 w 1896"/>
                    <a:gd name="connsiteY1" fmla="*/ 2784 h 5237"/>
                    <a:gd name="connsiteX2" fmla="*/ 438 w 1896"/>
                    <a:gd name="connsiteY2" fmla="*/ 4681 h 5237"/>
                    <a:gd name="connsiteX3" fmla="*/ 1896 w 1896"/>
                    <a:gd name="connsiteY3" fmla="*/ 4681 h 5237"/>
                    <a:gd name="connsiteX4" fmla="*/ 1896 w 1896"/>
                    <a:gd name="connsiteY4" fmla="*/ 5237 h 5237"/>
                    <a:gd name="connsiteX5" fmla="*/ 0 w 1896"/>
                    <a:gd name="connsiteY5" fmla="*/ 5237 h 5237"/>
                    <a:gd name="connsiteX6" fmla="*/ 0 w 1896"/>
                    <a:gd name="connsiteY6" fmla="*/ 0 h 5237"/>
                    <a:gd name="connsiteX7" fmla="*/ 1830 w 1896"/>
                    <a:gd name="connsiteY7" fmla="*/ 0 h 5237"/>
                    <a:gd name="connsiteX8" fmla="*/ 1830 w 1896"/>
                    <a:gd name="connsiteY8" fmla="*/ 570 h 5237"/>
                    <a:gd name="connsiteX9" fmla="*/ 438 w 1896"/>
                    <a:gd name="connsiteY9" fmla="*/ 570 h 5237"/>
                    <a:gd name="connsiteX10" fmla="*/ 438 w 1896"/>
                    <a:gd name="connsiteY10" fmla="*/ 2228 h 5237"/>
                    <a:gd name="connsiteX11" fmla="*/ 1763 w 1896"/>
                    <a:gd name="connsiteY11" fmla="*/ 2228 h 5237"/>
                    <a:gd name="connsiteX12" fmla="*/ 1763 w 1896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37">
                      <a:moveTo>
                        <a:pt x="1763" y="2784"/>
                      </a:moveTo>
                      <a:lnTo>
                        <a:pt x="438" y="2784"/>
                      </a:lnTo>
                      <a:lnTo>
                        <a:pt x="438" y="4681"/>
                      </a:lnTo>
                      <a:lnTo>
                        <a:pt x="1896" y="4681"/>
                      </a:lnTo>
                      <a:lnTo>
                        <a:pt x="1896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1830" y="0"/>
                      </a:lnTo>
                      <a:lnTo>
                        <a:pt x="1830" y="570"/>
                      </a:lnTo>
                      <a:lnTo>
                        <a:pt x="438" y="570"/>
                      </a:lnTo>
                      <a:lnTo>
                        <a:pt x="438" y="2228"/>
                      </a:lnTo>
                      <a:lnTo>
                        <a:pt x="1763" y="2228"/>
                      </a:lnTo>
                      <a:lnTo>
                        <a:pt x="1763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1" name="任意多边形: 形状 620">
                  <a:extLst>
                    <a:ext uri="{FF2B5EF4-FFF2-40B4-BE49-F238E27FC236}">
                      <a16:creationId xmlns:a16="http://schemas.microsoft.com/office/drawing/2014/main" id="{C39B56A6-7664-3475-44F8-CDAB7C2B0B6F}"/>
                    </a:ext>
                  </a:extLst>
                </p:cNvPr>
                <p:cNvSpPr/>
                <p:nvPr/>
              </p:nvSpPr>
              <p:spPr>
                <a:xfrm>
                  <a:off x="977518" y="1163027"/>
                  <a:ext cx="2506" cy="5250"/>
                </a:xfrm>
                <a:custGeom>
                  <a:avLst/>
                  <a:gdLst>
                    <a:gd name="connsiteX0" fmla="*/ 0 w 2506"/>
                    <a:gd name="connsiteY0" fmla="*/ 5251 h 5250"/>
                    <a:gd name="connsiteX1" fmla="*/ 0 w 2506"/>
                    <a:gd name="connsiteY1" fmla="*/ 13 h 5250"/>
                    <a:gd name="connsiteX2" fmla="*/ 464 w 2506"/>
                    <a:gd name="connsiteY2" fmla="*/ 13 h 5250"/>
                    <a:gd name="connsiteX3" fmla="*/ 1538 w 2506"/>
                    <a:gd name="connsiteY3" fmla="*/ 2652 h 5250"/>
                    <a:gd name="connsiteX4" fmla="*/ 2148 w 2506"/>
                    <a:gd name="connsiteY4" fmla="*/ 4349 h 5250"/>
                    <a:gd name="connsiteX5" fmla="*/ 2148 w 2506"/>
                    <a:gd name="connsiteY5" fmla="*/ 4336 h 5250"/>
                    <a:gd name="connsiteX6" fmla="*/ 2095 w 2506"/>
                    <a:gd name="connsiteY6" fmla="*/ 2188 h 5250"/>
                    <a:gd name="connsiteX7" fmla="*/ 2095 w 2506"/>
                    <a:gd name="connsiteY7" fmla="*/ 0 h 5250"/>
                    <a:gd name="connsiteX8" fmla="*/ 2506 w 2506"/>
                    <a:gd name="connsiteY8" fmla="*/ 0 h 5250"/>
                    <a:gd name="connsiteX9" fmla="*/ 2506 w 2506"/>
                    <a:gd name="connsiteY9" fmla="*/ 5237 h 5250"/>
                    <a:gd name="connsiteX10" fmla="*/ 2068 w 2506"/>
                    <a:gd name="connsiteY10" fmla="*/ 5237 h 5250"/>
                    <a:gd name="connsiteX11" fmla="*/ 1021 w 2506"/>
                    <a:gd name="connsiteY11" fmla="*/ 2586 h 5250"/>
                    <a:gd name="connsiteX12" fmla="*/ 398 w 2506"/>
                    <a:gd name="connsiteY12" fmla="*/ 835 h 5250"/>
                    <a:gd name="connsiteX13" fmla="*/ 385 w 2506"/>
                    <a:gd name="connsiteY13" fmla="*/ 835 h 5250"/>
                    <a:gd name="connsiteX14" fmla="*/ 411 w 2506"/>
                    <a:gd name="connsiteY14" fmla="*/ 2997 h 5250"/>
                    <a:gd name="connsiteX15" fmla="*/ 411 w 2506"/>
                    <a:gd name="connsiteY15" fmla="*/ 5237 h 5250"/>
                    <a:gd name="connsiteX16" fmla="*/ 0 w 2506"/>
                    <a:gd name="connsiteY16" fmla="*/ 5237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06" h="5250">
                      <a:moveTo>
                        <a:pt x="0" y="5251"/>
                      </a:moveTo>
                      <a:lnTo>
                        <a:pt x="0" y="13"/>
                      </a:lnTo>
                      <a:lnTo>
                        <a:pt x="464" y="13"/>
                      </a:lnTo>
                      <a:lnTo>
                        <a:pt x="1538" y="2652"/>
                      </a:lnTo>
                      <a:cubicBezTo>
                        <a:pt x="1790" y="3262"/>
                        <a:pt x="1989" y="3819"/>
                        <a:pt x="2148" y="4349"/>
                      </a:cubicBezTo>
                      <a:lnTo>
                        <a:pt x="2148" y="4336"/>
                      </a:lnTo>
                      <a:cubicBezTo>
                        <a:pt x="2108" y="3633"/>
                        <a:pt x="2095" y="2997"/>
                        <a:pt x="2095" y="2188"/>
                      </a:cubicBezTo>
                      <a:lnTo>
                        <a:pt x="2095" y="0"/>
                      </a:lnTo>
                      <a:lnTo>
                        <a:pt x="2506" y="0"/>
                      </a:lnTo>
                      <a:lnTo>
                        <a:pt x="2506" y="5237"/>
                      </a:lnTo>
                      <a:lnTo>
                        <a:pt x="2068" y="5237"/>
                      </a:lnTo>
                      <a:lnTo>
                        <a:pt x="1021" y="2586"/>
                      </a:lnTo>
                      <a:cubicBezTo>
                        <a:pt x="782" y="2002"/>
                        <a:pt x="557" y="1405"/>
                        <a:pt x="398" y="835"/>
                      </a:cubicBezTo>
                      <a:lnTo>
                        <a:pt x="385" y="835"/>
                      </a:lnTo>
                      <a:cubicBezTo>
                        <a:pt x="411" y="1498"/>
                        <a:pt x="411" y="2135"/>
                        <a:pt x="411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2" name="任意多边形: 形状 621">
                  <a:extLst>
                    <a:ext uri="{FF2B5EF4-FFF2-40B4-BE49-F238E27FC236}">
                      <a16:creationId xmlns:a16="http://schemas.microsoft.com/office/drawing/2014/main" id="{59FB2B50-4B75-9976-86F9-E3DD68407852}"/>
                    </a:ext>
                  </a:extLst>
                </p:cNvPr>
                <p:cNvSpPr/>
                <p:nvPr/>
              </p:nvSpPr>
              <p:spPr>
                <a:xfrm>
                  <a:off x="980794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3" name="任意多边形: 形状 622">
                  <a:extLst>
                    <a:ext uri="{FF2B5EF4-FFF2-40B4-BE49-F238E27FC236}">
                      <a16:creationId xmlns:a16="http://schemas.microsoft.com/office/drawing/2014/main" id="{81647897-8BC6-9E29-846C-B1F9CD92D07C}"/>
                    </a:ext>
                  </a:extLst>
                </p:cNvPr>
                <p:cNvSpPr/>
                <p:nvPr/>
              </p:nvSpPr>
              <p:spPr>
                <a:xfrm>
                  <a:off x="981735" y="1163040"/>
                  <a:ext cx="2837" cy="5237"/>
                </a:xfrm>
                <a:custGeom>
                  <a:avLst/>
                  <a:gdLst>
                    <a:gd name="connsiteX0" fmla="*/ 796 w 2837"/>
                    <a:gd name="connsiteY0" fmla="*/ 3593 h 5237"/>
                    <a:gd name="connsiteX1" fmla="*/ 451 w 2837"/>
                    <a:gd name="connsiteY1" fmla="*/ 5237 h 5237"/>
                    <a:gd name="connsiteX2" fmla="*/ 0 w 2837"/>
                    <a:gd name="connsiteY2" fmla="*/ 5237 h 5237"/>
                    <a:gd name="connsiteX3" fmla="*/ 1140 w 2837"/>
                    <a:gd name="connsiteY3" fmla="*/ 0 h 5237"/>
                    <a:gd name="connsiteX4" fmla="*/ 1671 w 2837"/>
                    <a:gd name="connsiteY4" fmla="*/ 0 h 5237"/>
                    <a:gd name="connsiteX5" fmla="*/ 2838 w 2837"/>
                    <a:gd name="connsiteY5" fmla="*/ 5237 h 5237"/>
                    <a:gd name="connsiteX6" fmla="*/ 2360 w 2837"/>
                    <a:gd name="connsiteY6" fmla="*/ 5237 h 5237"/>
                    <a:gd name="connsiteX7" fmla="*/ 2002 w 2837"/>
                    <a:gd name="connsiteY7" fmla="*/ 3593 h 5237"/>
                    <a:gd name="connsiteX8" fmla="*/ 796 w 2837"/>
                    <a:gd name="connsiteY8" fmla="*/ 3593 h 5237"/>
                    <a:gd name="connsiteX9" fmla="*/ 1909 w 2837"/>
                    <a:gd name="connsiteY9" fmla="*/ 3050 h 5237"/>
                    <a:gd name="connsiteX10" fmla="*/ 1578 w 2837"/>
                    <a:gd name="connsiteY10" fmla="*/ 1551 h 5237"/>
                    <a:gd name="connsiteX11" fmla="*/ 1405 w 2837"/>
                    <a:gd name="connsiteY11" fmla="*/ 597 h 5237"/>
                    <a:gd name="connsiteX12" fmla="*/ 1392 w 2837"/>
                    <a:gd name="connsiteY12" fmla="*/ 597 h 5237"/>
                    <a:gd name="connsiteX13" fmla="*/ 1233 w 2837"/>
                    <a:gd name="connsiteY13" fmla="*/ 1538 h 5237"/>
                    <a:gd name="connsiteX14" fmla="*/ 902 w 2837"/>
                    <a:gd name="connsiteY14" fmla="*/ 3050 h 5237"/>
                    <a:gd name="connsiteX15" fmla="*/ 1909 w 2837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37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38" y="5237"/>
                      </a:lnTo>
                      <a:lnTo>
                        <a:pt x="2360" y="5237"/>
                      </a:lnTo>
                      <a:lnTo>
                        <a:pt x="2002" y="3593"/>
                      </a:lnTo>
                      <a:lnTo>
                        <a:pt x="796" y="3593"/>
                      </a:lnTo>
                      <a:close/>
                      <a:moveTo>
                        <a:pt x="1909" y="3050"/>
                      </a:moveTo>
                      <a:lnTo>
                        <a:pt x="1578" y="1551"/>
                      </a:lnTo>
                      <a:cubicBezTo>
                        <a:pt x="1498" y="1207"/>
                        <a:pt x="1445" y="902"/>
                        <a:pt x="1405" y="597"/>
                      </a:cubicBezTo>
                      <a:lnTo>
                        <a:pt x="1392" y="597"/>
                      </a:lnTo>
                      <a:cubicBezTo>
                        <a:pt x="1352" y="902"/>
                        <a:pt x="1286" y="1220"/>
                        <a:pt x="1233" y="1538"/>
                      </a:cubicBezTo>
                      <a:lnTo>
                        <a:pt x="902" y="3050"/>
                      </a:lnTo>
                      <a:lnTo>
                        <a:pt x="1909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4" name="任意多边形: 形状 623">
                  <a:extLst>
                    <a:ext uri="{FF2B5EF4-FFF2-40B4-BE49-F238E27FC236}">
                      <a16:creationId xmlns:a16="http://schemas.microsoft.com/office/drawing/2014/main" id="{982D0BF7-1ECB-2EA3-56B3-E9223B83D8F1}"/>
                    </a:ext>
                  </a:extLst>
                </p:cNvPr>
                <p:cNvSpPr/>
                <p:nvPr/>
              </p:nvSpPr>
              <p:spPr>
                <a:xfrm>
                  <a:off x="984930" y="1163027"/>
                  <a:ext cx="3434" cy="5237"/>
                </a:xfrm>
                <a:custGeom>
                  <a:avLst/>
                  <a:gdLst>
                    <a:gd name="connsiteX0" fmla="*/ 2930 w 3434"/>
                    <a:gd name="connsiteY0" fmla="*/ 2957 h 5237"/>
                    <a:gd name="connsiteX1" fmla="*/ 2891 w 3434"/>
                    <a:gd name="connsiteY1" fmla="*/ 689 h 5237"/>
                    <a:gd name="connsiteX2" fmla="*/ 2877 w 3434"/>
                    <a:gd name="connsiteY2" fmla="*/ 689 h 5237"/>
                    <a:gd name="connsiteX3" fmla="*/ 2453 w 3434"/>
                    <a:gd name="connsiteY3" fmla="*/ 2665 h 5237"/>
                    <a:gd name="connsiteX4" fmla="*/ 1870 w 3434"/>
                    <a:gd name="connsiteY4" fmla="*/ 5211 h 5237"/>
                    <a:gd name="connsiteX5" fmla="*/ 1538 w 3434"/>
                    <a:gd name="connsiteY5" fmla="*/ 5211 h 5237"/>
                    <a:gd name="connsiteX6" fmla="*/ 981 w 3434"/>
                    <a:gd name="connsiteY6" fmla="*/ 2718 h 5237"/>
                    <a:gd name="connsiteX7" fmla="*/ 597 w 3434"/>
                    <a:gd name="connsiteY7" fmla="*/ 689 h 5237"/>
                    <a:gd name="connsiteX8" fmla="*/ 583 w 3434"/>
                    <a:gd name="connsiteY8" fmla="*/ 689 h 5237"/>
                    <a:gd name="connsiteX9" fmla="*/ 517 w 3434"/>
                    <a:gd name="connsiteY9" fmla="*/ 2997 h 5237"/>
                    <a:gd name="connsiteX10" fmla="*/ 438 w 3434"/>
                    <a:gd name="connsiteY10" fmla="*/ 5237 h 5237"/>
                    <a:gd name="connsiteX11" fmla="*/ 0 w 3434"/>
                    <a:gd name="connsiteY11" fmla="*/ 5237 h 5237"/>
                    <a:gd name="connsiteX12" fmla="*/ 239 w 3434"/>
                    <a:gd name="connsiteY12" fmla="*/ 0 h 5237"/>
                    <a:gd name="connsiteX13" fmla="*/ 796 w 3434"/>
                    <a:gd name="connsiteY13" fmla="*/ 0 h 5237"/>
                    <a:gd name="connsiteX14" fmla="*/ 1366 w 3434"/>
                    <a:gd name="connsiteY14" fmla="*/ 2532 h 5237"/>
                    <a:gd name="connsiteX15" fmla="*/ 1710 w 3434"/>
                    <a:gd name="connsiteY15" fmla="*/ 4296 h 5237"/>
                    <a:gd name="connsiteX16" fmla="*/ 1724 w 3434"/>
                    <a:gd name="connsiteY16" fmla="*/ 4296 h 5237"/>
                    <a:gd name="connsiteX17" fmla="*/ 2069 w 3434"/>
                    <a:gd name="connsiteY17" fmla="*/ 2532 h 5237"/>
                    <a:gd name="connsiteX18" fmla="*/ 2665 w 3434"/>
                    <a:gd name="connsiteY18" fmla="*/ 0 h 5237"/>
                    <a:gd name="connsiteX19" fmla="*/ 3222 w 3434"/>
                    <a:gd name="connsiteY19" fmla="*/ 0 h 5237"/>
                    <a:gd name="connsiteX20" fmla="*/ 3434 w 3434"/>
                    <a:gd name="connsiteY20" fmla="*/ 5237 h 5237"/>
                    <a:gd name="connsiteX21" fmla="*/ 3010 w 3434"/>
                    <a:gd name="connsiteY21" fmla="*/ 5237 h 5237"/>
                    <a:gd name="connsiteX22" fmla="*/ 2930 w 3434"/>
                    <a:gd name="connsiteY22" fmla="*/ 295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34" h="5237">
                      <a:moveTo>
                        <a:pt x="2930" y="2957"/>
                      </a:moveTo>
                      <a:cubicBezTo>
                        <a:pt x="2917" y="2214"/>
                        <a:pt x="2877" y="1339"/>
                        <a:pt x="2891" y="689"/>
                      </a:cubicBezTo>
                      <a:lnTo>
                        <a:pt x="2877" y="689"/>
                      </a:lnTo>
                      <a:cubicBezTo>
                        <a:pt x="2758" y="1299"/>
                        <a:pt x="2625" y="1949"/>
                        <a:pt x="2453" y="2665"/>
                      </a:cubicBezTo>
                      <a:lnTo>
                        <a:pt x="1870" y="5211"/>
                      </a:lnTo>
                      <a:lnTo>
                        <a:pt x="1538" y="5211"/>
                      </a:lnTo>
                      <a:lnTo>
                        <a:pt x="981" y="2718"/>
                      </a:lnTo>
                      <a:cubicBezTo>
                        <a:pt x="835" y="1989"/>
                        <a:pt x="690" y="1313"/>
                        <a:pt x="597" y="689"/>
                      </a:cubicBezTo>
                      <a:lnTo>
                        <a:pt x="583" y="689"/>
                      </a:lnTo>
                      <a:cubicBezTo>
                        <a:pt x="570" y="1339"/>
                        <a:pt x="544" y="2214"/>
                        <a:pt x="517" y="2997"/>
                      </a:cubicBez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32"/>
                      </a:lnTo>
                      <a:cubicBezTo>
                        <a:pt x="1512" y="3182"/>
                        <a:pt x="1618" y="3752"/>
                        <a:pt x="1710" y="4296"/>
                      </a:cubicBezTo>
                      <a:lnTo>
                        <a:pt x="1724" y="4296"/>
                      </a:lnTo>
                      <a:cubicBezTo>
                        <a:pt x="1803" y="3752"/>
                        <a:pt x="1936" y="3182"/>
                        <a:pt x="2069" y="2532"/>
                      </a:cubicBezTo>
                      <a:lnTo>
                        <a:pt x="2665" y="0"/>
                      </a:lnTo>
                      <a:lnTo>
                        <a:pt x="3222" y="0"/>
                      </a:lnTo>
                      <a:lnTo>
                        <a:pt x="3434" y="5237"/>
                      </a:lnTo>
                      <a:lnTo>
                        <a:pt x="3010" y="5237"/>
                      </a:lnTo>
                      <a:lnTo>
                        <a:pt x="2930" y="295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5" name="任意多边形: 形状 624">
                  <a:extLst>
                    <a:ext uri="{FF2B5EF4-FFF2-40B4-BE49-F238E27FC236}">
                      <a16:creationId xmlns:a16="http://schemas.microsoft.com/office/drawing/2014/main" id="{3F107669-66A5-3101-B06E-248F3A68E891}"/>
                    </a:ext>
                  </a:extLst>
                </p:cNvPr>
                <p:cNvSpPr/>
                <p:nvPr/>
              </p:nvSpPr>
              <p:spPr>
                <a:xfrm>
                  <a:off x="988776" y="1166872"/>
                  <a:ext cx="1113" cy="2771"/>
                </a:xfrm>
                <a:custGeom>
                  <a:avLst/>
                  <a:gdLst>
                    <a:gd name="connsiteX0" fmla="*/ 0 w 1113"/>
                    <a:gd name="connsiteY0" fmla="*/ 2771 h 2771"/>
                    <a:gd name="connsiteX1" fmla="*/ 424 w 1113"/>
                    <a:gd name="connsiteY1" fmla="*/ 119 h 2771"/>
                    <a:gd name="connsiteX2" fmla="*/ 1114 w 1113"/>
                    <a:gd name="connsiteY2" fmla="*/ 0 h 2771"/>
                    <a:gd name="connsiteX3" fmla="*/ 438 w 1113"/>
                    <a:gd name="connsiteY3" fmla="*/ 2705 h 2771"/>
                    <a:gd name="connsiteX4" fmla="*/ 0 w 1113"/>
                    <a:gd name="connsiteY4" fmla="*/ 2771 h 2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3" h="2771">
                      <a:moveTo>
                        <a:pt x="0" y="2771"/>
                      </a:moveTo>
                      <a:cubicBezTo>
                        <a:pt x="159" y="2122"/>
                        <a:pt x="345" y="928"/>
                        <a:pt x="424" y="119"/>
                      </a:cubicBezTo>
                      <a:lnTo>
                        <a:pt x="1114" y="0"/>
                      </a:lnTo>
                      <a:cubicBezTo>
                        <a:pt x="955" y="955"/>
                        <a:pt x="650" y="2175"/>
                        <a:pt x="438" y="2705"/>
                      </a:cubicBezTo>
                      <a:lnTo>
                        <a:pt x="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6" name="任意多边形: 形状 625">
                  <a:extLst>
                    <a:ext uri="{FF2B5EF4-FFF2-40B4-BE49-F238E27FC236}">
                      <a16:creationId xmlns:a16="http://schemas.microsoft.com/office/drawing/2014/main" id="{9E07E7AB-35FC-3666-C8C8-1793F9F27944}"/>
                    </a:ext>
                  </a:extLst>
                </p:cNvPr>
                <p:cNvSpPr/>
                <p:nvPr/>
              </p:nvSpPr>
              <p:spPr>
                <a:xfrm>
                  <a:off x="991812" y="1162974"/>
                  <a:ext cx="3115" cy="6072"/>
                </a:xfrm>
                <a:custGeom>
                  <a:avLst/>
                  <a:gdLst>
                    <a:gd name="connsiteX0" fmla="*/ 2997 w 3115"/>
                    <a:gd name="connsiteY0" fmla="*/ 6073 h 6072"/>
                    <a:gd name="connsiteX1" fmla="*/ 1697 w 3115"/>
                    <a:gd name="connsiteY1" fmla="*/ 5463 h 6072"/>
                    <a:gd name="connsiteX2" fmla="*/ 1485 w 3115"/>
                    <a:gd name="connsiteY2" fmla="*/ 5397 h 6072"/>
                    <a:gd name="connsiteX3" fmla="*/ 0 w 3115"/>
                    <a:gd name="connsiteY3" fmla="*/ 2745 h 6072"/>
                    <a:gd name="connsiteX4" fmla="*/ 1578 w 3115"/>
                    <a:gd name="connsiteY4" fmla="*/ 0 h 6072"/>
                    <a:gd name="connsiteX5" fmla="*/ 3089 w 3115"/>
                    <a:gd name="connsiteY5" fmla="*/ 2639 h 6072"/>
                    <a:gd name="connsiteX6" fmla="*/ 2122 w 3115"/>
                    <a:gd name="connsiteY6" fmla="*/ 5145 h 6072"/>
                    <a:gd name="connsiteX7" fmla="*/ 2122 w 3115"/>
                    <a:gd name="connsiteY7" fmla="*/ 5184 h 6072"/>
                    <a:gd name="connsiteX8" fmla="*/ 3116 w 3115"/>
                    <a:gd name="connsiteY8" fmla="*/ 5516 h 6072"/>
                    <a:gd name="connsiteX9" fmla="*/ 2997 w 3115"/>
                    <a:gd name="connsiteY9" fmla="*/ 6073 h 6072"/>
                    <a:gd name="connsiteX10" fmla="*/ 2639 w 3115"/>
                    <a:gd name="connsiteY10" fmla="*/ 2665 h 6072"/>
                    <a:gd name="connsiteX11" fmla="*/ 1578 w 3115"/>
                    <a:gd name="connsiteY11" fmla="*/ 530 h 6072"/>
                    <a:gd name="connsiteX12" fmla="*/ 491 w 3115"/>
                    <a:gd name="connsiteY12" fmla="*/ 2718 h 6072"/>
                    <a:gd name="connsiteX13" fmla="*/ 1565 w 3115"/>
                    <a:gd name="connsiteY13" fmla="*/ 4826 h 6072"/>
                    <a:gd name="connsiteX14" fmla="*/ 2639 w 3115"/>
                    <a:gd name="connsiteY14" fmla="*/ 2665 h 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115" h="6072">
                      <a:moveTo>
                        <a:pt x="2997" y="6073"/>
                      </a:moveTo>
                      <a:cubicBezTo>
                        <a:pt x="2533" y="5874"/>
                        <a:pt x="2108" y="5675"/>
                        <a:pt x="1697" y="5463"/>
                      </a:cubicBezTo>
                      <a:cubicBezTo>
                        <a:pt x="1631" y="5436"/>
                        <a:pt x="1565" y="5397"/>
                        <a:pt x="1485" y="5397"/>
                      </a:cubicBezTo>
                      <a:cubicBezTo>
                        <a:pt x="690" y="5344"/>
                        <a:pt x="0" y="4429"/>
                        <a:pt x="0" y="2745"/>
                      </a:cubicBezTo>
                      <a:cubicBezTo>
                        <a:pt x="0" y="1074"/>
                        <a:pt x="663" y="0"/>
                        <a:pt x="1578" y="0"/>
                      </a:cubicBezTo>
                      <a:cubicBezTo>
                        <a:pt x="2493" y="0"/>
                        <a:pt x="3089" y="1087"/>
                        <a:pt x="3089" y="2639"/>
                      </a:cubicBezTo>
                      <a:cubicBezTo>
                        <a:pt x="3089" y="3991"/>
                        <a:pt x="2678" y="4853"/>
                        <a:pt x="2122" y="5145"/>
                      </a:cubicBezTo>
                      <a:lnTo>
                        <a:pt x="2122" y="5184"/>
                      </a:lnTo>
                      <a:cubicBezTo>
                        <a:pt x="2466" y="5317"/>
                        <a:pt x="2824" y="5436"/>
                        <a:pt x="3116" y="5516"/>
                      </a:cubicBezTo>
                      <a:lnTo>
                        <a:pt x="2997" y="6073"/>
                      </a:lnTo>
                      <a:close/>
                      <a:moveTo>
                        <a:pt x="2639" y="2665"/>
                      </a:moveTo>
                      <a:cubicBezTo>
                        <a:pt x="2639" y="1618"/>
                        <a:pt x="2294" y="530"/>
                        <a:pt x="1578" y="530"/>
                      </a:cubicBezTo>
                      <a:cubicBezTo>
                        <a:pt x="835" y="530"/>
                        <a:pt x="491" y="1591"/>
                        <a:pt x="491" y="2718"/>
                      </a:cubicBezTo>
                      <a:cubicBezTo>
                        <a:pt x="491" y="3819"/>
                        <a:pt x="875" y="4826"/>
                        <a:pt x="1565" y="4826"/>
                      </a:cubicBezTo>
                      <a:cubicBezTo>
                        <a:pt x="2241" y="4840"/>
                        <a:pt x="2639" y="3859"/>
                        <a:pt x="2639" y="266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7" name="任意多边形: 形状 626">
                  <a:extLst>
                    <a:ext uri="{FF2B5EF4-FFF2-40B4-BE49-F238E27FC236}">
                      <a16:creationId xmlns:a16="http://schemas.microsoft.com/office/drawing/2014/main" id="{510B4C21-DB2F-93F2-AC8E-FE29834BACFF}"/>
                    </a:ext>
                  </a:extLst>
                </p:cNvPr>
                <p:cNvSpPr/>
                <p:nvPr/>
              </p:nvSpPr>
              <p:spPr>
                <a:xfrm>
                  <a:off x="995458" y="1163027"/>
                  <a:ext cx="2492" cy="5316"/>
                </a:xfrm>
                <a:custGeom>
                  <a:avLst/>
                  <a:gdLst>
                    <a:gd name="connsiteX0" fmla="*/ 451 w 2492"/>
                    <a:gd name="connsiteY0" fmla="*/ 13 h 5316"/>
                    <a:gd name="connsiteX1" fmla="*/ 451 w 2492"/>
                    <a:gd name="connsiteY1" fmla="*/ 3103 h 5316"/>
                    <a:gd name="connsiteX2" fmla="*/ 1233 w 2492"/>
                    <a:gd name="connsiteY2" fmla="*/ 4773 h 5316"/>
                    <a:gd name="connsiteX3" fmla="*/ 2055 w 2492"/>
                    <a:gd name="connsiteY3" fmla="*/ 3103 h 5316"/>
                    <a:gd name="connsiteX4" fmla="*/ 2055 w 2492"/>
                    <a:gd name="connsiteY4" fmla="*/ 13 h 5316"/>
                    <a:gd name="connsiteX5" fmla="*/ 2493 w 2492"/>
                    <a:gd name="connsiteY5" fmla="*/ 13 h 5316"/>
                    <a:gd name="connsiteX6" fmla="*/ 2493 w 2492"/>
                    <a:gd name="connsiteY6" fmla="*/ 3050 h 5316"/>
                    <a:gd name="connsiteX7" fmla="*/ 1207 w 2492"/>
                    <a:gd name="connsiteY7" fmla="*/ 5317 h 5316"/>
                    <a:gd name="connsiteX8" fmla="*/ 0 w 2492"/>
                    <a:gd name="connsiteY8" fmla="*/ 3076 h 5316"/>
                    <a:gd name="connsiteX9" fmla="*/ 0 w 2492"/>
                    <a:gd name="connsiteY9" fmla="*/ 0 h 5316"/>
                    <a:gd name="connsiteX10" fmla="*/ 451 w 2492"/>
                    <a:gd name="connsiteY10" fmla="*/ 0 h 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92" h="5316">
                      <a:moveTo>
                        <a:pt x="451" y="13"/>
                      </a:moveTo>
                      <a:lnTo>
                        <a:pt x="451" y="3103"/>
                      </a:lnTo>
                      <a:cubicBezTo>
                        <a:pt x="451" y="4270"/>
                        <a:pt x="782" y="4773"/>
                        <a:pt x="1233" y="4773"/>
                      </a:cubicBezTo>
                      <a:cubicBezTo>
                        <a:pt x="1750" y="4773"/>
                        <a:pt x="2055" y="4256"/>
                        <a:pt x="2055" y="3103"/>
                      </a:cubicBezTo>
                      <a:lnTo>
                        <a:pt x="2055" y="13"/>
                      </a:lnTo>
                      <a:lnTo>
                        <a:pt x="2493" y="13"/>
                      </a:lnTo>
                      <a:lnTo>
                        <a:pt x="2493" y="3050"/>
                      </a:lnTo>
                      <a:cubicBezTo>
                        <a:pt x="2493" y="4667"/>
                        <a:pt x="1949" y="5317"/>
                        <a:pt x="1207" y="5317"/>
                      </a:cubicBezTo>
                      <a:cubicBezTo>
                        <a:pt x="530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8" name="任意多边形: 形状 627">
                  <a:extLst>
                    <a:ext uri="{FF2B5EF4-FFF2-40B4-BE49-F238E27FC236}">
                      <a16:creationId xmlns:a16="http://schemas.microsoft.com/office/drawing/2014/main" id="{F399F7D3-E000-C99E-253F-CBF06D1E6D7A}"/>
                    </a:ext>
                  </a:extLst>
                </p:cNvPr>
                <p:cNvSpPr/>
                <p:nvPr/>
              </p:nvSpPr>
              <p:spPr>
                <a:xfrm>
                  <a:off x="998707" y="1163040"/>
                  <a:ext cx="424" cy="5237"/>
                </a:xfrm>
                <a:custGeom>
                  <a:avLst/>
                  <a:gdLst>
                    <a:gd name="connsiteX0" fmla="*/ 424 w 424"/>
                    <a:gd name="connsiteY0" fmla="*/ 0 h 5237"/>
                    <a:gd name="connsiteX1" fmla="*/ 424 w 424"/>
                    <a:gd name="connsiteY1" fmla="*/ 5237 h 5237"/>
                    <a:gd name="connsiteX2" fmla="*/ 0 w 424"/>
                    <a:gd name="connsiteY2" fmla="*/ 5237 h 5237"/>
                    <a:gd name="connsiteX3" fmla="*/ 0 w 424"/>
                    <a:gd name="connsiteY3" fmla="*/ 0 h 5237"/>
                    <a:gd name="connsiteX4" fmla="*/ 424 w 424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" h="5237">
                      <a:moveTo>
                        <a:pt x="424" y="0"/>
                      </a:moveTo>
                      <a:lnTo>
                        <a:pt x="424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29" name="任意多边形: 形状 628">
                  <a:extLst>
                    <a:ext uri="{FF2B5EF4-FFF2-40B4-BE49-F238E27FC236}">
                      <a16:creationId xmlns:a16="http://schemas.microsoft.com/office/drawing/2014/main" id="{B4291896-15F8-B42B-F0BF-3A112F56156A}"/>
                    </a:ext>
                  </a:extLst>
                </p:cNvPr>
                <p:cNvSpPr/>
                <p:nvPr/>
              </p:nvSpPr>
              <p:spPr>
                <a:xfrm>
                  <a:off x="999715" y="1162961"/>
                  <a:ext cx="2041" cy="5396"/>
                </a:xfrm>
                <a:custGeom>
                  <a:avLst/>
                  <a:gdLst>
                    <a:gd name="connsiteX0" fmla="*/ 119 w 2041"/>
                    <a:gd name="connsiteY0" fmla="*/ 4495 h 5396"/>
                    <a:gd name="connsiteX1" fmla="*/ 902 w 2041"/>
                    <a:gd name="connsiteY1" fmla="*/ 4840 h 5396"/>
                    <a:gd name="connsiteX2" fmla="*/ 1604 w 2041"/>
                    <a:gd name="connsiteY2" fmla="*/ 3938 h 5396"/>
                    <a:gd name="connsiteX3" fmla="*/ 968 w 2041"/>
                    <a:gd name="connsiteY3" fmla="*/ 2904 h 5396"/>
                    <a:gd name="connsiteX4" fmla="*/ 80 w 2041"/>
                    <a:gd name="connsiteY4" fmla="*/ 1419 h 5396"/>
                    <a:gd name="connsiteX5" fmla="*/ 1167 w 2041"/>
                    <a:gd name="connsiteY5" fmla="*/ 0 h 5396"/>
                    <a:gd name="connsiteX6" fmla="*/ 1909 w 2041"/>
                    <a:gd name="connsiteY6" fmla="*/ 252 h 5396"/>
                    <a:gd name="connsiteX7" fmla="*/ 1790 w 2041"/>
                    <a:gd name="connsiteY7" fmla="*/ 796 h 5396"/>
                    <a:gd name="connsiteX8" fmla="*/ 1154 w 2041"/>
                    <a:gd name="connsiteY8" fmla="*/ 544 h 5396"/>
                    <a:gd name="connsiteX9" fmla="*/ 517 w 2041"/>
                    <a:gd name="connsiteY9" fmla="*/ 1326 h 5396"/>
                    <a:gd name="connsiteX10" fmla="*/ 1193 w 2041"/>
                    <a:gd name="connsiteY10" fmla="*/ 2347 h 5396"/>
                    <a:gd name="connsiteX11" fmla="*/ 2042 w 2041"/>
                    <a:gd name="connsiteY11" fmla="*/ 3885 h 5396"/>
                    <a:gd name="connsiteX12" fmla="*/ 862 w 2041"/>
                    <a:gd name="connsiteY12" fmla="*/ 5397 h 5396"/>
                    <a:gd name="connsiteX13" fmla="*/ 0 w 2041"/>
                    <a:gd name="connsiteY13" fmla="*/ 5052 h 5396"/>
                    <a:gd name="connsiteX14" fmla="*/ 119 w 2041"/>
                    <a:gd name="connsiteY14" fmla="*/ 449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1" h="5396">
                      <a:moveTo>
                        <a:pt x="119" y="4495"/>
                      </a:moveTo>
                      <a:cubicBezTo>
                        <a:pt x="305" y="4681"/>
                        <a:pt x="597" y="4840"/>
                        <a:pt x="902" y="4840"/>
                      </a:cubicBezTo>
                      <a:cubicBezTo>
                        <a:pt x="1339" y="4840"/>
                        <a:pt x="1604" y="4482"/>
                        <a:pt x="1604" y="3938"/>
                      </a:cubicBezTo>
                      <a:cubicBezTo>
                        <a:pt x="1604" y="3461"/>
                        <a:pt x="1419" y="3169"/>
                        <a:pt x="968" y="2904"/>
                      </a:cubicBezTo>
                      <a:cubicBezTo>
                        <a:pt x="411" y="2612"/>
                        <a:pt x="80" y="2148"/>
                        <a:pt x="80" y="1419"/>
                      </a:cubicBezTo>
                      <a:cubicBezTo>
                        <a:pt x="80" y="610"/>
                        <a:pt x="504" y="0"/>
                        <a:pt x="1167" y="0"/>
                      </a:cubicBezTo>
                      <a:cubicBezTo>
                        <a:pt x="1512" y="0"/>
                        <a:pt x="1750" y="119"/>
                        <a:pt x="1909" y="252"/>
                      </a:cubicBezTo>
                      <a:lnTo>
                        <a:pt x="1790" y="796"/>
                      </a:lnTo>
                      <a:cubicBezTo>
                        <a:pt x="1684" y="716"/>
                        <a:pt x="1459" y="544"/>
                        <a:pt x="1154" y="544"/>
                      </a:cubicBezTo>
                      <a:cubicBezTo>
                        <a:pt x="690" y="544"/>
                        <a:pt x="517" y="981"/>
                        <a:pt x="517" y="1326"/>
                      </a:cubicBezTo>
                      <a:cubicBezTo>
                        <a:pt x="517" y="1830"/>
                        <a:pt x="729" y="2055"/>
                        <a:pt x="1193" y="2347"/>
                      </a:cubicBezTo>
                      <a:cubicBezTo>
                        <a:pt x="1750" y="2692"/>
                        <a:pt x="2042" y="3116"/>
                        <a:pt x="2042" y="3885"/>
                      </a:cubicBezTo>
                      <a:cubicBezTo>
                        <a:pt x="2042" y="4694"/>
                        <a:pt x="1644" y="5397"/>
                        <a:pt x="862" y="5397"/>
                      </a:cubicBezTo>
                      <a:cubicBezTo>
                        <a:pt x="530" y="5397"/>
                        <a:pt x="186" y="5251"/>
                        <a:pt x="0" y="5052"/>
                      </a:cubicBezTo>
                      <a:lnTo>
                        <a:pt x="119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0" name="任意多边形: 形状 629">
                  <a:extLst>
                    <a:ext uri="{FF2B5EF4-FFF2-40B4-BE49-F238E27FC236}">
                      <a16:creationId xmlns:a16="http://schemas.microsoft.com/office/drawing/2014/main" id="{8BFA5659-708B-4084-4133-C7FA6C4F7438}"/>
                    </a:ext>
                  </a:extLst>
                </p:cNvPr>
                <p:cNvSpPr/>
                <p:nvPr/>
              </p:nvSpPr>
              <p:spPr>
                <a:xfrm>
                  <a:off x="1003865" y="1163027"/>
                  <a:ext cx="2519" cy="5250"/>
                </a:xfrm>
                <a:custGeom>
                  <a:avLst/>
                  <a:gdLst>
                    <a:gd name="connsiteX0" fmla="*/ 0 w 2519"/>
                    <a:gd name="connsiteY0" fmla="*/ 5251 h 5250"/>
                    <a:gd name="connsiteX1" fmla="*/ 0 w 2519"/>
                    <a:gd name="connsiteY1" fmla="*/ 13 h 5250"/>
                    <a:gd name="connsiteX2" fmla="*/ 464 w 2519"/>
                    <a:gd name="connsiteY2" fmla="*/ 13 h 5250"/>
                    <a:gd name="connsiteX3" fmla="*/ 1551 w 2519"/>
                    <a:gd name="connsiteY3" fmla="*/ 2652 h 5250"/>
                    <a:gd name="connsiteX4" fmla="*/ 2148 w 2519"/>
                    <a:gd name="connsiteY4" fmla="*/ 4349 h 5250"/>
                    <a:gd name="connsiteX5" fmla="*/ 2161 w 2519"/>
                    <a:gd name="connsiteY5" fmla="*/ 4336 h 5250"/>
                    <a:gd name="connsiteX6" fmla="*/ 2108 w 2519"/>
                    <a:gd name="connsiteY6" fmla="*/ 2188 h 5250"/>
                    <a:gd name="connsiteX7" fmla="*/ 2108 w 2519"/>
                    <a:gd name="connsiteY7" fmla="*/ 0 h 5250"/>
                    <a:gd name="connsiteX8" fmla="*/ 2519 w 2519"/>
                    <a:gd name="connsiteY8" fmla="*/ 0 h 5250"/>
                    <a:gd name="connsiteX9" fmla="*/ 2519 w 2519"/>
                    <a:gd name="connsiteY9" fmla="*/ 5237 h 5250"/>
                    <a:gd name="connsiteX10" fmla="*/ 2069 w 2519"/>
                    <a:gd name="connsiteY10" fmla="*/ 5237 h 5250"/>
                    <a:gd name="connsiteX11" fmla="*/ 1008 w 2519"/>
                    <a:gd name="connsiteY11" fmla="*/ 2586 h 5250"/>
                    <a:gd name="connsiteX12" fmla="*/ 398 w 2519"/>
                    <a:gd name="connsiteY12" fmla="*/ 835 h 5250"/>
                    <a:gd name="connsiteX13" fmla="*/ 371 w 2519"/>
                    <a:gd name="connsiteY13" fmla="*/ 835 h 5250"/>
                    <a:gd name="connsiteX14" fmla="*/ 411 w 2519"/>
                    <a:gd name="connsiteY14" fmla="*/ 2997 h 5250"/>
                    <a:gd name="connsiteX15" fmla="*/ 411 w 2519"/>
                    <a:gd name="connsiteY15" fmla="*/ 5237 h 5250"/>
                    <a:gd name="connsiteX16" fmla="*/ 0 w 2519"/>
                    <a:gd name="connsiteY16" fmla="*/ 5237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19" h="5250">
                      <a:moveTo>
                        <a:pt x="0" y="5251"/>
                      </a:moveTo>
                      <a:lnTo>
                        <a:pt x="0" y="13"/>
                      </a:lnTo>
                      <a:lnTo>
                        <a:pt x="464" y="13"/>
                      </a:lnTo>
                      <a:lnTo>
                        <a:pt x="1551" y="2652"/>
                      </a:lnTo>
                      <a:cubicBezTo>
                        <a:pt x="1817" y="3262"/>
                        <a:pt x="2002" y="3819"/>
                        <a:pt x="2148" y="4349"/>
                      </a:cubicBezTo>
                      <a:lnTo>
                        <a:pt x="2161" y="4336"/>
                      </a:lnTo>
                      <a:cubicBezTo>
                        <a:pt x="2122" y="3633"/>
                        <a:pt x="2108" y="2997"/>
                        <a:pt x="2108" y="2188"/>
                      </a:cubicBezTo>
                      <a:lnTo>
                        <a:pt x="2108" y="0"/>
                      </a:lnTo>
                      <a:lnTo>
                        <a:pt x="2519" y="0"/>
                      </a:lnTo>
                      <a:lnTo>
                        <a:pt x="2519" y="5237"/>
                      </a:lnTo>
                      <a:lnTo>
                        <a:pt x="2069" y="5237"/>
                      </a:lnTo>
                      <a:lnTo>
                        <a:pt x="1008" y="2586"/>
                      </a:lnTo>
                      <a:cubicBezTo>
                        <a:pt x="782" y="2002"/>
                        <a:pt x="557" y="1405"/>
                        <a:pt x="398" y="835"/>
                      </a:cubicBezTo>
                      <a:lnTo>
                        <a:pt x="371" y="835"/>
                      </a:lnTo>
                      <a:cubicBezTo>
                        <a:pt x="398" y="1498"/>
                        <a:pt x="411" y="2135"/>
                        <a:pt x="411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1" name="任意多边形: 形状 630">
                  <a:extLst>
                    <a:ext uri="{FF2B5EF4-FFF2-40B4-BE49-F238E27FC236}">
                      <a16:creationId xmlns:a16="http://schemas.microsoft.com/office/drawing/2014/main" id="{84924EA3-37B0-BB96-27FB-0FBB52DB0DF7}"/>
                    </a:ext>
                  </a:extLst>
                </p:cNvPr>
                <p:cNvSpPr/>
                <p:nvPr/>
              </p:nvSpPr>
              <p:spPr>
                <a:xfrm>
                  <a:off x="1006941" y="1162961"/>
                  <a:ext cx="3089" cy="5396"/>
                </a:xfrm>
                <a:custGeom>
                  <a:avLst/>
                  <a:gdLst>
                    <a:gd name="connsiteX0" fmla="*/ 3089 w 3089"/>
                    <a:gd name="connsiteY0" fmla="*/ 2639 h 5396"/>
                    <a:gd name="connsiteX1" fmla="*/ 1525 w 3089"/>
                    <a:gd name="connsiteY1" fmla="*/ 5397 h 5396"/>
                    <a:gd name="connsiteX2" fmla="*/ 0 w 3089"/>
                    <a:gd name="connsiteY2" fmla="*/ 2731 h 5396"/>
                    <a:gd name="connsiteX3" fmla="*/ 1565 w 3089"/>
                    <a:gd name="connsiteY3" fmla="*/ 0 h 5396"/>
                    <a:gd name="connsiteX4" fmla="*/ 3089 w 3089"/>
                    <a:gd name="connsiteY4" fmla="*/ 2639 h 5396"/>
                    <a:gd name="connsiteX5" fmla="*/ 477 w 3089"/>
                    <a:gd name="connsiteY5" fmla="*/ 2731 h 5396"/>
                    <a:gd name="connsiteX6" fmla="*/ 1551 w 3089"/>
                    <a:gd name="connsiteY6" fmla="*/ 4853 h 5396"/>
                    <a:gd name="connsiteX7" fmla="*/ 2639 w 3089"/>
                    <a:gd name="connsiteY7" fmla="*/ 2678 h 5396"/>
                    <a:gd name="connsiteX8" fmla="*/ 1565 w 3089"/>
                    <a:gd name="connsiteY8" fmla="*/ 544 h 5396"/>
                    <a:gd name="connsiteX9" fmla="*/ 477 w 3089"/>
                    <a:gd name="connsiteY9" fmla="*/ 2731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89" h="5396">
                      <a:moveTo>
                        <a:pt x="3089" y="2639"/>
                      </a:moveTo>
                      <a:cubicBezTo>
                        <a:pt x="3089" y="4442"/>
                        <a:pt x="2387" y="5397"/>
                        <a:pt x="1525" y="5397"/>
                      </a:cubicBezTo>
                      <a:cubicBezTo>
                        <a:pt x="636" y="5397"/>
                        <a:pt x="0" y="4336"/>
                        <a:pt x="0" y="2731"/>
                      </a:cubicBezTo>
                      <a:cubicBezTo>
                        <a:pt x="0" y="1074"/>
                        <a:pt x="676" y="0"/>
                        <a:pt x="1565" y="0"/>
                      </a:cubicBezTo>
                      <a:cubicBezTo>
                        <a:pt x="2493" y="0"/>
                        <a:pt x="3089" y="1087"/>
                        <a:pt x="3089" y="2639"/>
                      </a:cubicBezTo>
                      <a:close/>
                      <a:moveTo>
                        <a:pt x="477" y="2731"/>
                      </a:moveTo>
                      <a:cubicBezTo>
                        <a:pt x="477" y="3845"/>
                        <a:pt x="862" y="4853"/>
                        <a:pt x="1551" y="4853"/>
                      </a:cubicBezTo>
                      <a:cubicBezTo>
                        <a:pt x="2241" y="4853"/>
                        <a:pt x="2639" y="3859"/>
                        <a:pt x="2639" y="2678"/>
                      </a:cubicBezTo>
                      <a:cubicBezTo>
                        <a:pt x="2639" y="1631"/>
                        <a:pt x="2294" y="544"/>
                        <a:pt x="1565" y="544"/>
                      </a:cubicBezTo>
                      <a:cubicBezTo>
                        <a:pt x="835" y="544"/>
                        <a:pt x="477" y="1578"/>
                        <a:pt x="477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2" name="任意多边形: 形状 631">
                  <a:extLst>
                    <a:ext uri="{FF2B5EF4-FFF2-40B4-BE49-F238E27FC236}">
                      <a16:creationId xmlns:a16="http://schemas.microsoft.com/office/drawing/2014/main" id="{64D0FC1A-6433-8CA1-A517-9B530EE4B611}"/>
                    </a:ext>
                  </a:extLst>
                </p:cNvPr>
                <p:cNvSpPr/>
                <p:nvPr/>
              </p:nvSpPr>
              <p:spPr>
                <a:xfrm>
                  <a:off x="1010428" y="1162961"/>
                  <a:ext cx="2028" cy="5396"/>
                </a:xfrm>
                <a:custGeom>
                  <a:avLst/>
                  <a:gdLst>
                    <a:gd name="connsiteX0" fmla="*/ 106 w 2028"/>
                    <a:gd name="connsiteY0" fmla="*/ 4495 h 5396"/>
                    <a:gd name="connsiteX1" fmla="*/ 888 w 2028"/>
                    <a:gd name="connsiteY1" fmla="*/ 4840 h 5396"/>
                    <a:gd name="connsiteX2" fmla="*/ 1578 w 2028"/>
                    <a:gd name="connsiteY2" fmla="*/ 3938 h 5396"/>
                    <a:gd name="connsiteX3" fmla="*/ 955 w 2028"/>
                    <a:gd name="connsiteY3" fmla="*/ 2904 h 5396"/>
                    <a:gd name="connsiteX4" fmla="*/ 66 w 2028"/>
                    <a:gd name="connsiteY4" fmla="*/ 1419 h 5396"/>
                    <a:gd name="connsiteX5" fmla="*/ 1154 w 2028"/>
                    <a:gd name="connsiteY5" fmla="*/ 0 h 5396"/>
                    <a:gd name="connsiteX6" fmla="*/ 1896 w 2028"/>
                    <a:gd name="connsiteY6" fmla="*/ 252 h 5396"/>
                    <a:gd name="connsiteX7" fmla="*/ 1777 w 2028"/>
                    <a:gd name="connsiteY7" fmla="*/ 796 h 5396"/>
                    <a:gd name="connsiteX8" fmla="*/ 1140 w 2028"/>
                    <a:gd name="connsiteY8" fmla="*/ 544 h 5396"/>
                    <a:gd name="connsiteX9" fmla="*/ 504 w 2028"/>
                    <a:gd name="connsiteY9" fmla="*/ 1326 h 5396"/>
                    <a:gd name="connsiteX10" fmla="*/ 1180 w 2028"/>
                    <a:gd name="connsiteY10" fmla="*/ 2347 h 5396"/>
                    <a:gd name="connsiteX11" fmla="*/ 2029 w 2028"/>
                    <a:gd name="connsiteY11" fmla="*/ 3885 h 5396"/>
                    <a:gd name="connsiteX12" fmla="*/ 849 w 2028"/>
                    <a:gd name="connsiteY12" fmla="*/ 5397 h 5396"/>
                    <a:gd name="connsiteX13" fmla="*/ 0 w 2028"/>
                    <a:gd name="connsiteY13" fmla="*/ 5052 h 5396"/>
                    <a:gd name="connsiteX14" fmla="*/ 106 w 2028"/>
                    <a:gd name="connsiteY14" fmla="*/ 449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28" h="5396">
                      <a:moveTo>
                        <a:pt x="106" y="4495"/>
                      </a:moveTo>
                      <a:cubicBezTo>
                        <a:pt x="292" y="4681"/>
                        <a:pt x="583" y="4840"/>
                        <a:pt x="888" y="4840"/>
                      </a:cubicBezTo>
                      <a:cubicBezTo>
                        <a:pt x="1326" y="4840"/>
                        <a:pt x="1578" y="4482"/>
                        <a:pt x="1578" y="3938"/>
                      </a:cubicBezTo>
                      <a:cubicBezTo>
                        <a:pt x="1578" y="3461"/>
                        <a:pt x="1406" y="3169"/>
                        <a:pt x="955" y="2904"/>
                      </a:cubicBezTo>
                      <a:cubicBezTo>
                        <a:pt x="398" y="2612"/>
                        <a:pt x="66" y="2148"/>
                        <a:pt x="66" y="1419"/>
                      </a:cubicBezTo>
                      <a:cubicBezTo>
                        <a:pt x="66" y="610"/>
                        <a:pt x="504" y="0"/>
                        <a:pt x="1154" y="0"/>
                      </a:cubicBezTo>
                      <a:cubicBezTo>
                        <a:pt x="1498" y="0"/>
                        <a:pt x="1750" y="119"/>
                        <a:pt x="1896" y="252"/>
                      </a:cubicBezTo>
                      <a:lnTo>
                        <a:pt x="1777" y="796"/>
                      </a:lnTo>
                      <a:cubicBezTo>
                        <a:pt x="1671" y="716"/>
                        <a:pt x="1445" y="544"/>
                        <a:pt x="1140" y="544"/>
                      </a:cubicBezTo>
                      <a:cubicBezTo>
                        <a:pt x="690" y="544"/>
                        <a:pt x="504" y="981"/>
                        <a:pt x="504" y="1326"/>
                      </a:cubicBezTo>
                      <a:cubicBezTo>
                        <a:pt x="504" y="1830"/>
                        <a:pt x="703" y="2055"/>
                        <a:pt x="1180" y="2347"/>
                      </a:cubicBezTo>
                      <a:cubicBezTo>
                        <a:pt x="1750" y="2692"/>
                        <a:pt x="2029" y="3116"/>
                        <a:pt x="2029" y="3885"/>
                      </a:cubicBezTo>
                      <a:cubicBezTo>
                        <a:pt x="2029" y="4694"/>
                        <a:pt x="1644" y="5397"/>
                        <a:pt x="849" y="5397"/>
                      </a:cubicBezTo>
                      <a:cubicBezTo>
                        <a:pt x="530" y="5397"/>
                        <a:pt x="172" y="5251"/>
                        <a:pt x="0" y="5052"/>
                      </a:cubicBezTo>
                      <a:lnTo>
                        <a:pt x="106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3" name="任意多边形: 形状 632">
                  <a:extLst>
                    <a:ext uri="{FF2B5EF4-FFF2-40B4-BE49-F238E27FC236}">
                      <a16:creationId xmlns:a16="http://schemas.microsoft.com/office/drawing/2014/main" id="{B6E5AAAE-07D7-B7D7-F8B7-D3D1B1E2F5AE}"/>
                    </a:ext>
                  </a:extLst>
                </p:cNvPr>
                <p:cNvSpPr/>
                <p:nvPr/>
              </p:nvSpPr>
              <p:spPr>
                <a:xfrm>
                  <a:off x="1012656" y="1163040"/>
                  <a:ext cx="2506" cy="5237"/>
                </a:xfrm>
                <a:custGeom>
                  <a:avLst/>
                  <a:gdLst>
                    <a:gd name="connsiteX0" fmla="*/ 1034 w 2506"/>
                    <a:gd name="connsiteY0" fmla="*/ 570 h 5237"/>
                    <a:gd name="connsiteX1" fmla="*/ 0 w 2506"/>
                    <a:gd name="connsiteY1" fmla="*/ 570 h 5237"/>
                    <a:gd name="connsiteX2" fmla="*/ 0 w 2506"/>
                    <a:gd name="connsiteY2" fmla="*/ 0 h 5237"/>
                    <a:gd name="connsiteX3" fmla="*/ 2506 w 2506"/>
                    <a:gd name="connsiteY3" fmla="*/ 0 h 5237"/>
                    <a:gd name="connsiteX4" fmla="*/ 2506 w 2506"/>
                    <a:gd name="connsiteY4" fmla="*/ 570 h 5237"/>
                    <a:gd name="connsiteX5" fmla="*/ 1472 w 2506"/>
                    <a:gd name="connsiteY5" fmla="*/ 570 h 5237"/>
                    <a:gd name="connsiteX6" fmla="*/ 1472 w 2506"/>
                    <a:gd name="connsiteY6" fmla="*/ 5237 h 5237"/>
                    <a:gd name="connsiteX7" fmla="*/ 1034 w 2506"/>
                    <a:gd name="connsiteY7" fmla="*/ 5237 h 5237"/>
                    <a:gd name="connsiteX8" fmla="*/ 1034 w 2506"/>
                    <a:gd name="connsiteY8" fmla="*/ 57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06" h="5237">
                      <a:moveTo>
                        <a:pt x="1034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506" y="0"/>
                      </a:lnTo>
                      <a:lnTo>
                        <a:pt x="2506" y="570"/>
                      </a:lnTo>
                      <a:lnTo>
                        <a:pt x="1472" y="570"/>
                      </a:lnTo>
                      <a:lnTo>
                        <a:pt x="1472" y="5237"/>
                      </a:lnTo>
                      <a:lnTo>
                        <a:pt x="1034" y="5237"/>
                      </a:lnTo>
                      <a:lnTo>
                        <a:pt x="1034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4" name="任意多边形: 形状 633">
                  <a:extLst>
                    <a:ext uri="{FF2B5EF4-FFF2-40B4-BE49-F238E27FC236}">
                      <a16:creationId xmlns:a16="http://schemas.microsoft.com/office/drawing/2014/main" id="{1ADD1AC2-D4CA-E3FB-EC93-3DE6EB7E0272}"/>
                    </a:ext>
                  </a:extLst>
                </p:cNvPr>
                <p:cNvSpPr/>
                <p:nvPr/>
              </p:nvSpPr>
              <p:spPr>
                <a:xfrm>
                  <a:off x="1015533" y="1163000"/>
                  <a:ext cx="2214" cy="5264"/>
                </a:xfrm>
                <a:custGeom>
                  <a:avLst/>
                  <a:gdLst>
                    <a:gd name="connsiteX0" fmla="*/ 0 w 2214"/>
                    <a:gd name="connsiteY0" fmla="*/ 106 h 5264"/>
                    <a:gd name="connsiteX1" fmla="*/ 835 w 2214"/>
                    <a:gd name="connsiteY1" fmla="*/ 0 h 5264"/>
                    <a:gd name="connsiteX2" fmla="*/ 1803 w 2214"/>
                    <a:gd name="connsiteY2" fmla="*/ 424 h 5264"/>
                    <a:gd name="connsiteX3" fmla="*/ 2082 w 2214"/>
                    <a:gd name="connsiteY3" fmla="*/ 1419 h 5264"/>
                    <a:gd name="connsiteX4" fmla="*/ 1445 w 2214"/>
                    <a:gd name="connsiteY4" fmla="*/ 2745 h 5264"/>
                    <a:gd name="connsiteX5" fmla="*/ 1445 w 2214"/>
                    <a:gd name="connsiteY5" fmla="*/ 2771 h 5264"/>
                    <a:gd name="connsiteX6" fmla="*/ 1949 w 2214"/>
                    <a:gd name="connsiteY6" fmla="*/ 3832 h 5264"/>
                    <a:gd name="connsiteX7" fmla="*/ 2214 w 2214"/>
                    <a:gd name="connsiteY7" fmla="*/ 5264 h 5264"/>
                    <a:gd name="connsiteX8" fmla="*/ 1763 w 2214"/>
                    <a:gd name="connsiteY8" fmla="*/ 5264 h 5264"/>
                    <a:gd name="connsiteX9" fmla="*/ 1538 w 2214"/>
                    <a:gd name="connsiteY9" fmla="*/ 4004 h 5264"/>
                    <a:gd name="connsiteX10" fmla="*/ 862 w 2214"/>
                    <a:gd name="connsiteY10" fmla="*/ 2997 h 5264"/>
                    <a:gd name="connsiteX11" fmla="*/ 451 w 2214"/>
                    <a:gd name="connsiteY11" fmla="*/ 2997 h 5264"/>
                    <a:gd name="connsiteX12" fmla="*/ 451 w 2214"/>
                    <a:gd name="connsiteY12" fmla="*/ 5264 h 5264"/>
                    <a:gd name="connsiteX13" fmla="*/ 13 w 2214"/>
                    <a:gd name="connsiteY13" fmla="*/ 5264 h 5264"/>
                    <a:gd name="connsiteX14" fmla="*/ 13 w 2214"/>
                    <a:gd name="connsiteY14" fmla="*/ 106 h 5264"/>
                    <a:gd name="connsiteX15" fmla="*/ 438 w 2214"/>
                    <a:gd name="connsiteY15" fmla="*/ 2493 h 5264"/>
                    <a:gd name="connsiteX16" fmla="*/ 875 w 2214"/>
                    <a:gd name="connsiteY16" fmla="*/ 2493 h 5264"/>
                    <a:gd name="connsiteX17" fmla="*/ 1644 w 2214"/>
                    <a:gd name="connsiteY17" fmla="*/ 1498 h 5264"/>
                    <a:gd name="connsiteX18" fmla="*/ 862 w 2214"/>
                    <a:gd name="connsiteY18" fmla="*/ 517 h 5264"/>
                    <a:gd name="connsiteX19" fmla="*/ 438 w 2214"/>
                    <a:gd name="connsiteY19" fmla="*/ 583 h 5264"/>
                    <a:gd name="connsiteX20" fmla="*/ 438 w 2214"/>
                    <a:gd name="connsiteY20" fmla="*/ 2493 h 5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14" h="5264">
                      <a:moveTo>
                        <a:pt x="0" y="106"/>
                      </a:moveTo>
                      <a:cubicBezTo>
                        <a:pt x="225" y="40"/>
                        <a:pt x="530" y="0"/>
                        <a:pt x="835" y="0"/>
                      </a:cubicBezTo>
                      <a:cubicBezTo>
                        <a:pt x="1299" y="0"/>
                        <a:pt x="1604" y="119"/>
                        <a:pt x="1803" y="424"/>
                      </a:cubicBezTo>
                      <a:cubicBezTo>
                        <a:pt x="1989" y="663"/>
                        <a:pt x="2082" y="1021"/>
                        <a:pt x="2082" y="1419"/>
                      </a:cubicBezTo>
                      <a:cubicBezTo>
                        <a:pt x="2082" y="2108"/>
                        <a:pt x="1790" y="2572"/>
                        <a:pt x="1445" y="2745"/>
                      </a:cubicBezTo>
                      <a:lnTo>
                        <a:pt x="1445" y="2771"/>
                      </a:lnTo>
                      <a:cubicBezTo>
                        <a:pt x="1710" y="2904"/>
                        <a:pt x="1870" y="3288"/>
                        <a:pt x="1949" y="3832"/>
                      </a:cubicBezTo>
                      <a:cubicBezTo>
                        <a:pt x="2068" y="4561"/>
                        <a:pt x="2135" y="5065"/>
                        <a:pt x="2214" y="5264"/>
                      </a:cubicBezTo>
                      <a:lnTo>
                        <a:pt x="1763" y="5264"/>
                      </a:lnTo>
                      <a:cubicBezTo>
                        <a:pt x="1710" y="5118"/>
                        <a:pt x="1631" y="4654"/>
                        <a:pt x="1538" y="4004"/>
                      </a:cubicBezTo>
                      <a:cubicBezTo>
                        <a:pt x="1445" y="3288"/>
                        <a:pt x="1260" y="3010"/>
                        <a:pt x="862" y="2997"/>
                      </a:cubicBezTo>
                      <a:lnTo>
                        <a:pt x="451" y="2997"/>
                      </a:lnTo>
                      <a:lnTo>
                        <a:pt x="451" y="5264"/>
                      </a:lnTo>
                      <a:lnTo>
                        <a:pt x="13" y="5264"/>
                      </a:lnTo>
                      <a:lnTo>
                        <a:pt x="13" y="106"/>
                      </a:lnTo>
                      <a:close/>
                      <a:moveTo>
                        <a:pt x="438" y="2493"/>
                      </a:moveTo>
                      <a:lnTo>
                        <a:pt x="875" y="2493"/>
                      </a:lnTo>
                      <a:cubicBezTo>
                        <a:pt x="1339" y="2493"/>
                        <a:pt x="1644" y="2095"/>
                        <a:pt x="1644" y="1498"/>
                      </a:cubicBezTo>
                      <a:cubicBezTo>
                        <a:pt x="1644" y="822"/>
                        <a:pt x="1326" y="517"/>
                        <a:pt x="862" y="517"/>
                      </a:cubicBezTo>
                      <a:cubicBezTo>
                        <a:pt x="650" y="517"/>
                        <a:pt x="504" y="557"/>
                        <a:pt x="438" y="583"/>
                      </a:cubicBezTo>
                      <a:lnTo>
                        <a:pt x="438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5" name="任意多边形: 形状 634">
                  <a:extLst>
                    <a:ext uri="{FF2B5EF4-FFF2-40B4-BE49-F238E27FC236}">
                      <a16:creationId xmlns:a16="http://schemas.microsoft.com/office/drawing/2014/main" id="{303239D0-9274-1EB4-1DD4-E391E50BC865}"/>
                    </a:ext>
                  </a:extLst>
                </p:cNvPr>
                <p:cNvSpPr/>
                <p:nvPr/>
              </p:nvSpPr>
              <p:spPr>
                <a:xfrm>
                  <a:off x="1018198" y="1163027"/>
                  <a:ext cx="2492" cy="5316"/>
                </a:xfrm>
                <a:custGeom>
                  <a:avLst/>
                  <a:gdLst>
                    <a:gd name="connsiteX0" fmla="*/ 451 w 2492"/>
                    <a:gd name="connsiteY0" fmla="*/ 13 h 5316"/>
                    <a:gd name="connsiteX1" fmla="*/ 451 w 2492"/>
                    <a:gd name="connsiteY1" fmla="*/ 3103 h 5316"/>
                    <a:gd name="connsiteX2" fmla="*/ 1246 w 2492"/>
                    <a:gd name="connsiteY2" fmla="*/ 4773 h 5316"/>
                    <a:gd name="connsiteX3" fmla="*/ 2055 w 2492"/>
                    <a:gd name="connsiteY3" fmla="*/ 3103 h 5316"/>
                    <a:gd name="connsiteX4" fmla="*/ 2055 w 2492"/>
                    <a:gd name="connsiteY4" fmla="*/ 13 h 5316"/>
                    <a:gd name="connsiteX5" fmla="*/ 2493 w 2492"/>
                    <a:gd name="connsiteY5" fmla="*/ 13 h 5316"/>
                    <a:gd name="connsiteX6" fmla="*/ 2493 w 2492"/>
                    <a:gd name="connsiteY6" fmla="*/ 3050 h 5316"/>
                    <a:gd name="connsiteX7" fmla="*/ 1220 w 2492"/>
                    <a:gd name="connsiteY7" fmla="*/ 5317 h 5316"/>
                    <a:gd name="connsiteX8" fmla="*/ 0 w 2492"/>
                    <a:gd name="connsiteY8" fmla="*/ 3076 h 5316"/>
                    <a:gd name="connsiteX9" fmla="*/ 0 w 2492"/>
                    <a:gd name="connsiteY9" fmla="*/ 0 h 5316"/>
                    <a:gd name="connsiteX10" fmla="*/ 451 w 2492"/>
                    <a:gd name="connsiteY10" fmla="*/ 0 h 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92" h="5316">
                      <a:moveTo>
                        <a:pt x="451" y="13"/>
                      </a:moveTo>
                      <a:lnTo>
                        <a:pt x="451" y="3103"/>
                      </a:lnTo>
                      <a:cubicBezTo>
                        <a:pt x="451" y="4270"/>
                        <a:pt x="782" y="4773"/>
                        <a:pt x="1246" y="4773"/>
                      </a:cubicBezTo>
                      <a:cubicBezTo>
                        <a:pt x="1737" y="4773"/>
                        <a:pt x="2055" y="4256"/>
                        <a:pt x="2055" y="3103"/>
                      </a:cubicBezTo>
                      <a:lnTo>
                        <a:pt x="2055" y="13"/>
                      </a:lnTo>
                      <a:lnTo>
                        <a:pt x="2493" y="13"/>
                      </a:lnTo>
                      <a:lnTo>
                        <a:pt x="2493" y="3050"/>
                      </a:lnTo>
                      <a:cubicBezTo>
                        <a:pt x="2493" y="4667"/>
                        <a:pt x="1949" y="5317"/>
                        <a:pt x="1220" y="5317"/>
                      </a:cubicBezTo>
                      <a:cubicBezTo>
                        <a:pt x="530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6" name="任意多边形: 形状 635">
                  <a:extLst>
                    <a:ext uri="{FF2B5EF4-FFF2-40B4-BE49-F238E27FC236}">
                      <a16:creationId xmlns:a16="http://schemas.microsoft.com/office/drawing/2014/main" id="{CB516B70-DDF9-95F9-D6F7-EEDEA54F10E2}"/>
                    </a:ext>
                  </a:extLst>
                </p:cNvPr>
                <p:cNvSpPr/>
                <p:nvPr/>
              </p:nvSpPr>
              <p:spPr>
                <a:xfrm>
                  <a:off x="1021447" y="1163000"/>
                  <a:ext cx="2771" cy="5317"/>
                </a:xfrm>
                <a:custGeom>
                  <a:avLst/>
                  <a:gdLst>
                    <a:gd name="connsiteX0" fmla="*/ 0 w 2771"/>
                    <a:gd name="connsiteY0" fmla="*/ 106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3 h 5317"/>
                    <a:gd name="connsiteX4" fmla="*/ 2294 w 2771"/>
                    <a:gd name="connsiteY4" fmla="*/ 4561 h 5317"/>
                    <a:gd name="connsiteX5" fmla="*/ 796 w 2771"/>
                    <a:gd name="connsiteY5" fmla="*/ 5317 h 5317"/>
                    <a:gd name="connsiteX6" fmla="*/ 0 w 2771"/>
                    <a:gd name="connsiteY6" fmla="*/ 5264 h 5317"/>
                    <a:gd name="connsiteX7" fmla="*/ 0 w 2771"/>
                    <a:gd name="connsiteY7" fmla="*/ 106 h 5317"/>
                    <a:gd name="connsiteX8" fmla="*/ 438 w 2771"/>
                    <a:gd name="connsiteY8" fmla="*/ 4734 h 5317"/>
                    <a:gd name="connsiteX9" fmla="*/ 875 w 2771"/>
                    <a:gd name="connsiteY9" fmla="*/ 4773 h 5317"/>
                    <a:gd name="connsiteX10" fmla="*/ 2307 w 2771"/>
                    <a:gd name="connsiteY10" fmla="*/ 2559 h 5317"/>
                    <a:gd name="connsiteX11" fmla="*/ 941 w 2771"/>
                    <a:gd name="connsiteY11" fmla="*/ 530 h 5317"/>
                    <a:gd name="connsiteX12" fmla="*/ 424 w 2771"/>
                    <a:gd name="connsiteY12" fmla="*/ 610 h 5317"/>
                    <a:gd name="connsiteX13" fmla="*/ 424 w 2771"/>
                    <a:gd name="connsiteY13" fmla="*/ 4734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0" y="106"/>
                      </a:moveTo>
                      <a:cubicBezTo>
                        <a:pt x="265" y="53"/>
                        <a:pt x="583" y="0"/>
                        <a:pt x="928" y="0"/>
                      </a:cubicBezTo>
                      <a:cubicBezTo>
                        <a:pt x="1538" y="0"/>
                        <a:pt x="2002" y="225"/>
                        <a:pt x="2294" y="650"/>
                      </a:cubicBezTo>
                      <a:cubicBezTo>
                        <a:pt x="2599" y="1074"/>
                        <a:pt x="2771" y="1684"/>
                        <a:pt x="2771" y="2533"/>
                      </a:cubicBezTo>
                      <a:cubicBezTo>
                        <a:pt x="2771" y="3394"/>
                        <a:pt x="2599" y="4097"/>
                        <a:pt x="2294" y="4561"/>
                      </a:cubicBezTo>
                      <a:cubicBezTo>
                        <a:pt x="1976" y="5065"/>
                        <a:pt x="1445" y="5317"/>
                        <a:pt x="796" y="5317"/>
                      </a:cubicBezTo>
                      <a:cubicBezTo>
                        <a:pt x="491" y="5317"/>
                        <a:pt x="225" y="5304"/>
                        <a:pt x="0" y="5264"/>
                      </a:cubicBezTo>
                      <a:lnTo>
                        <a:pt x="0" y="106"/>
                      </a:lnTo>
                      <a:close/>
                      <a:moveTo>
                        <a:pt x="438" y="4734"/>
                      </a:moveTo>
                      <a:cubicBezTo>
                        <a:pt x="544" y="4773"/>
                        <a:pt x="716" y="4773"/>
                        <a:pt x="875" y="4773"/>
                      </a:cubicBezTo>
                      <a:cubicBezTo>
                        <a:pt x="1803" y="4773"/>
                        <a:pt x="2307" y="3965"/>
                        <a:pt x="2307" y="2559"/>
                      </a:cubicBezTo>
                      <a:cubicBezTo>
                        <a:pt x="2307" y="1313"/>
                        <a:pt x="1856" y="530"/>
                        <a:pt x="941" y="530"/>
                      </a:cubicBezTo>
                      <a:cubicBezTo>
                        <a:pt x="716" y="530"/>
                        <a:pt x="544" y="570"/>
                        <a:pt x="424" y="610"/>
                      </a:cubicBezTo>
                      <a:lnTo>
                        <a:pt x="424" y="473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7" name="任意多边形: 形状 636">
                  <a:extLst>
                    <a:ext uri="{FF2B5EF4-FFF2-40B4-BE49-F238E27FC236}">
                      <a16:creationId xmlns:a16="http://schemas.microsoft.com/office/drawing/2014/main" id="{878FD4C2-B7C2-F27C-FDA6-B3854AB4DC83}"/>
                    </a:ext>
                  </a:extLst>
                </p:cNvPr>
                <p:cNvSpPr/>
                <p:nvPr/>
              </p:nvSpPr>
              <p:spPr>
                <a:xfrm>
                  <a:off x="1026273" y="1163027"/>
                  <a:ext cx="1896" cy="5237"/>
                </a:xfrm>
                <a:custGeom>
                  <a:avLst/>
                  <a:gdLst>
                    <a:gd name="connsiteX0" fmla="*/ 1737 w 1896"/>
                    <a:gd name="connsiteY0" fmla="*/ 2784 h 5237"/>
                    <a:gd name="connsiteX1" fmla="*/ 438 w 1896"/>
                    <a:gd name="connsiteY1" fmla="*/ 2784 h 5237"/>
                    <a:gd name="connsiteX2" fmla="*/ 438 w 1896"/>
                    <a:gd name="connsiteY2" fmla="*/ 4681 h 5237"/>
                    <a:gd name="connsiteX3" fmla="*/ 1896 w 1896"/>
                    <a:gd name="connsiteY3" fmla="*/ 4681 h 5237"/>
                    <a:gd name="connsiteX4" fmla="*/ 1896 w 1896"/>
                    <a:gd name="connsiteY4" fmla="*/ 5237 h 5237"/>
                    <a:gd name="connsiteX5" fmla="*/ 0 w 1896"/>
                    <a:gd name="connsiteY5" fmla="*/ 5237 h 5237"/>
                    <a:gd name="connsiteX6" fmla="*/ 0 w 1896"/>
                    <a:gd name="connsiteY6" fmla="*/ 0 h 5237"/>
                    <a:gd name="connsiteX7" fmla="*/ 1817 w 1896"/>
                    <a:gd name="connsiteY7" fmla="*/ 0 h 5237"/>
                    <a:gd name="connsiteX8" fmla="*/ 1817 w 1896"/>
                    <a:gd name="connsiteY8" fmla="*/ 570 h 5237"/>
                    <a:gd name="connsiteX9" fmla="*/ 438 w 1896"/>
                    <a:gd name="connsiteY9" fmla="*/ 570 h 5237"/>
                    <a:gd name="connsiteX10" fmla="*/ 438 w 1896"/>
                    <a:gd name="connsiteY10" fmla="*/ 2228 h 5237"/>
                    <a:gd name="connsiteX11" fmla="*/ 1737 w 1896"/>
                    <a:gd name="connsiteY11" fmla="*/ 2228 h 5237"/>
                    <a:gd name="connsiteX12" fmla="*/ 1737 w 1896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37">
                      <a:moveTo>
                        <a:pt x="1737" y="2784"/>
                      </a:moveTo>
                      <a:lnTo>
                        <a:pt x="438" y="2784"/>
                      </a:lnTo>
                      <a:lnTo>
                        <a:pt x="438" y="4681"/>
                      </a:lnTo>
                      <a:lnTo>
                        <a:pt x="1896" y="4681"/>
                      </a:lnTo>
                      <a:lnTo>
                        <a:pt x="1896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70"/>
                      </a:lnTo>
                      <a:lnTo>
                        <a:pt x="438" y="570"/>
                      </a:lnTo>
                      <a:lnTo>
                        <a:pt x="438" y="2228"/>
                      </a:lnTo>
                      <a:lnTo>
                        <a:pt x="1737" y="2228"/>
                      </a:lnTo>
                      <a:lnTo>
                        <a:pt x="1737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8" name="任意多边形: 形状 637">
                  <a:extLst>
                    <a:ext uri="{FF2B5EF4-FFF2-40B4-BE49-F238E27FC236}">
                      <a16:creationId xmlns:a16="http://schemas.microsoft.com/office/drawing/2014/main" id="{49BCD6D4-AD72-93D7-2242-B3ECF533FC67}"/>
                    </a:ext>
                  </a:extLst>
                </p:cNvPr>
                <p:cNvSpPr/>
                <p:nvPr/>
              </p:nvSpPr>
              <p:spPr>
                <a:xfrm>
                  <a:off x="1028474" y="1163040"/>
                  <a:ext cx="2612" cy="5237"/>
                </a:xfrm>
                <a:custGeom>
                  <a:avLst/>
                  <a:gdLst>
                    <a:gd name="connsiteX0" fmla="*/ 2108 w 2612"/>
                    <a:gd name="connsiteY0" fmla="*/ 5237 h 5237"/>
                    <a:gd name="connsiteX1" fmla="*/ 1671 w 2612"/>
                    <a:gd name="connsiteY1" fmla="*/ 4084 h 5237"/>
                    <a:gd name="connsiteX2" fmla="*/ 1286 w 2612"/>
                    <a:gd name="connsiteY2" fmla="*/ 3050 h 5237"/>
                    <a:gd name="connsiteX3" fmla="*/ 1273 w 2612"/>
                    <a:gd name="connsiteY3" fmla="*/ 3050 h 5237"/>
                    <a:gd name="connsiteX4" fmla="*/ 915 w 2612"/>
                    <a:gd name="connsiteY4" fmla="*/ 4097 h 5237"/>
                    <a:gd name="connsiteX5" fmla="*/ 504 w 2612"/>
                    <a:gd name="connsiteY5" fmla="*/ 5237 h 5237"/>
                    <a:gd name="connsiteX6" fmla="*/ 0 w 2612"/>
                    <a:gd name="connsiteY6" fmla="*/ 5237 h 5237"/>
                    <a:gd name="connsiteX7" fmla="*/ 1034 w 2612"/>
                    <a:gd name="connsiteY7" fmla="*/ 2586 h 5237"/>
                    <a:gd name="connsiteX8" fmla="*/ 40 w 2612"/>
                    <a:gd name="connsiteY8" fmla="*/ 0 h 5237"/>
                    <a:gd name="connsiteX9" fmla="*/ 557 w 2612"/>
                    <a:gd name="connsiteY9" fmla="*/ 0 h 5237"/>
                    <a:gd name="connsiteX10" fmla="*/ 994 w 2612"/>
                    <a:gd name="connsiteY10" fmla="*/ 1220 h 5237"/>
                    <a:gd name="connsiteX11" fmla="*/ 1313 w 2612"/>
                    <a:gd name="connsiteY11" fmla="*/ 2108 h 5237"/>
                    <a:gd name="connsiteX12" fmla="*/ 1326 w 2612"/>
                    <a:gd name="connsiteY12" fmla="*/ 2108 h 5237"/>
                    <a:gd name="connsiteX13" fmla="*/ 1631 w 2612"/>
                    <a:gd name="connsiteY13" fmla="*/ 1220 h 5237"/>
                    <a:gd name="connsiteX14" fmla="*/ 2095 w 2612"/>
                    <a:gd name="connsiteY14" fmla="*/ 0 h 5237"/>
                    <a:gd name="connsiteX15" fmla="*/ 2586 w 2612"/>
                    <a:gd name="connsiteY15" fmla="*/ 0 h 5237"/>
                    <a:gd name="connsiteX16" fmla="*/ 1565 w 2612"/>
                    <a:gd name="connsiteY16" fmla="*/ 2546 h 5237"/>
                    <a:gd name="connsiteX17" fmla="*/ 2612 w 2612"/>
                    <a:gd name="connsiteY17" fmla="*/ 5237 h 5237"/>
                    <a:gd name="connsiteX18" fmla="*/ 2108 w 2612"/>
                    <a:gd name="connsiteY18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12" h="5237">
                      <a:moveTo>
                        <a:pt x="2108" y="5237"/>
                      </a:moveTo>
                      <a:lnTo>
                        <a:pt x="1671" y="4084"/>
                      </a:lnTo>
                      <a:cubicBezTo>
                        <a:pt x="1498" y="3633"/>
                        <a:pt x="1392" y="3355"/>
                        <a:pt x="1286" y="3050"/>
                      </a:cubicBezTo>
                      <a:lnTo>
                        <a:pt x="1273" y="3050"/>
                      </a:lnTo>
                      <a:cubicBezTo>
                        <a:pt x="1180" y="3355"/>
                        <a:pt x="1087" y="3633"/>
                        <a:pt x="915" y="4097"/>
                      </a:cubicBezTo>
                      <a:lnTo>
                        <a:pt x="504" y="5237"/>
                      </a:lnTo>
                      <a:lnTo>
                        <a:pt x="0" y="5237"/>
                      </a:lnTo>
                      <a:lnTo>
                        <a:pt x="1034" y="2586"/>
                      </a:lnTo>
                      <a:lnTo>
                        <a:pt x="40" y="0"/>
                      </a:lnTo>
                      <a:lnTo>
                        <a:pt x="557" y="0"/>
                      </a:lnTo>
                      <a:lnTo>
                        <a:pt x="994" y="1220"/>
                      </a:lnTo>
                      <a:cubicBezTo>
                        <a:pt x="1127" y="1565"/>
                        <a:pt x="1220" y="1830"/>
                        <a:pt x="1313" y="2108"/>
                      </a:cubicBezTo>
                      <a:lnTo>
                        <a:pt x="1326" y="2108"/>
                      </a:lnTo>
                      <a:cubicBezTo>
                        <a:pt x="1419" y="1803"/>
                        <a:pt x="1498" y="1551"/>
                        <a:pt x="1631" y="1220"/>
                      </a:cubicBezTo>
                      <a:lnTo>
                        <a:pt x="2095" y="0"/>
                      </a:lnTo>
                      <a:lnTo>
                        <a:pt x="2586" y="0"/>
                      </a:lnTo>
                      <a:lnTo>
                        <a:pt x="1565" y="2546"/>
                      </a:lnTo>
                      <a:lnTo>
                        <a:pt x="2612" y="5237"/>
                      </a:lnTo>
                      <a:lnTo>
                        <a:pt x="2108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39" name="任意多边形: 形状 638">
                  <a:extLst>
                    <a:ext uri="{FF2B5EF4-FFF2-40B4-BE49-F238E27FC236}">
                      <a16:creationId xmlns:a16="http://schemas.microsoft.com/office/drawing/2014/main" id="{46B47530-76EB-1AEE-6E38-939502040FEA}"/>
                    </a:ext>
                  </a:extLst>
                </p:cNvPr>
                <p:cNvSpPr/>
                <p:nvPr/>
              </p:nvSpPr>
              <p:spPr>
                <a:xfrm>
                  <a:off x="1031577" y="1163027"/>
                  <a:ext cx="1909" cy="5237"/>
                </a:xfrm>
                <a:custGeom>
                  <a:avLst/>
                  <a:gdLst>
                    <a:gd name="connsiteX0" fmla="*/ 1750 w 1909"/>
                    <a:gd name="connsiteY0" fmla="*/ 2784 h 5237"/>
                    <a:gd name="connsiteX1" fmla="*/ 438 w 1909"/>
                    <a:gd name="connsiteY1" fmla="*/ 2784 h 5237"/>
                    <a:gd name="connsiteX2" fmla="*/ 438 w 1909"/>
                    <a:gd name="connsiteY2" fmla="*/ 4681 h 5237"/>
                    <a:gd name="connsiteX3" fmla="*/ 1909 w 1909"/>
                    <a:gd name="connsiteY3" fmla="*/ 4681 h 5237"/>
                    <a:gd name="connsiteX4" fmla="*/ 1909 w 1909"/>
                    <a:gd name="connsiteY4" fmla="*/ 5237 h 5237"/>
                    <a:gd name="connsiteX5" fmla="*/ 0 w 1909"/>
                    <a:gd name="connsiteY5" fmla="*/ 5237 h 5237"/>
                    <a:gd name="connsiteX6" fmla="*/ 0 w 1909"/>
                    <a:gd name="connsiteY6" fmla="*/ 0 h 5237"/>
                    <a:gd name="connsiteX7" fmla="*/ 1830 w 1909"/>
                    <a:gd name="connsiteY7" fmla="*/ 0 h 5237"/>
                    <a:gd name="connsiteX8" fmla="*/ 1830 w 1909"/>
                    <a:gd name="connsiteY8" fmla="*/ 570 h 5237"/>
                    <a:gd name="connsiteX9" fmla="*/ 438 w 1909"/>
                    <a:gd name="connsiteY9" fmla="*/ 570 h 5237"/>
                    <a:gd name="connsiteX10" fmla="*/ 438 w 1909"/>
                    <a:gd name="connsiteY10" fmla="*/ 2228 h 5237"/>
                    <a:gd name="connsiteX11" fmla="*/ 1750 w 1909"/>
                    <a:gd name="connsiteY11" fmla="*/ 2228 h 5237"/>
                    <a:gd name="connsiteX12" fmla="*/ 1750 w 1909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09" h="5237">
                      <a:moveTo>
                        <a:pt x="1750" y="2784"/>
                      </a:moveTo>
                      <a:lnTo>
                        <a:pt x="438" y="2784"/>
                      </a:lnTo>
                      <a:lnTo>
                        <a:pt x="438" y="4681"/>
                      </a:lnTo>
                      <a:lnTo>
                        <a:pt x="1909" y="4681"/>
                      </a:lnTo>
                      <a:lnTo>
                        <a:pt x="1909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1830" y="0"/>
                      </a:lnTo>
                      <a:lnTo>
                        <a:pt x="1830" y="570"/>
                      </a:lnTo>
                      <a:lnTo>
                        <a:pt x="438" y="570"/>
                      </a:lnTo>
                      <a:lnTo>
                        <a:pt x="438" y="2228"/>
                      </a:lnTo>
                      <a:lnTo>
                        <a:pt x="1750" y="2228"/>
                      </a:lnTo>
                      <a:lnTo>
                        <a:pt x="1750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0" name="任意多边形: 形状 639">
                  <a:extLst>
                    <a:ext uri="{FF2B5EF4-FFF2-40B4-BE49-F238E27FC236}">
                      <a16:creationId xmlns:a16="http://schemas.microsoft.com/office/drawing/2014/main" id="{B2EBC8A0-6F17-FC09-B6D0-87CED1FB7CB0}"/>
                    </a:ext>
                  </a:extLst>
                </p:cNvPr>
                <p:cNvSpPr/>
                <p:nvPr/>
              </p:nvSpPr>
              <p:spPr>
                <a:xfrm>
                  <a:off x="1034043" y="1163000"/>
                  <a:ext cx="2201" cy="5264"/>
                </a:xfrm>
                <a:custGeom>
                  <a:avLst/>
                  <a:gdLst>
                    <a:gd name="connsiteX0" fmla="*/ 0 w 2201"/>
                    <a:gd name="connsiteY0" fmla="*/ 106 h 5264"/>
                    <a:gd name="connsiteX1" fmla="*/ 835 w 2201"/>
                    <a:gd name="connsiteY1" fmla="*/ 0 h 5264"/>
                    <a:gd name="connsiteX2" fmla="*/ 1817 w 2201"/>
                    <a:gd name="connsiteY2" fmla="*/ 424 h 5264"/>
                    <a:gd name="connsiteX3" fmla="*/ 2095 w 2201"/>
                    <a:gd name="connsiteY3" fmla="*/ 1419 h 5264"/>
                    <a:gd name="connsiteX4" fmla="*/ 1445 w 2201"/>
                    <a:gd name="connsiteY4" fmla="*/ 2745 h 5264"/>
                    <a:gd name="connsiteX5" fmla="*/ 1445 w 2201"/>
                    <a:gd name="connsiteY5" fmla="*/ 2771 h 5264"/>
                    <a:gd name="connsiteX6" fmla="*/ 1949 w 2201"/>
                    <a:gd name="connsiteY6" fmla="*/ 3832 h 5264"/>
                    <a:gd name="connsiteX7" fmla="*/ 2201 w 2201"/>
                    <a:gd name="connsiteY7" fmla="*/ 5264 h 5264"/>
                    <a:gd name="connsiteX8" fmla="*/ 1750 w 2201"/>
                    <a:gd name="connsiteY8" fmla="*/ 5264 h 5264"/>
                    <a:gd name="connsiteX9" fmla="*/ 1525 w 2201"/>
                    <a:gd name="connsiteY9" fmla="*/ 4004 h 5264"/>
                    <a:gd name="connsiteX10" fmla="*/ 849 w 2201"/>
                    <a:gd name="connsiteY10" fmla="*/ 2997 h 5264"/>
                    <a:gd name="connsiteX11" fmla="*/ 451 w 2201"/>
                    <a:gd name="connsiteY11" fmla="*/ 2997 h 5264"/>
                    <a:gd name="connsiteX12" fmla="*/ 451 w 2201"/>
                    <a:gd name="connsiteY12" fmla="*/ 5264 h 5264"/>
                    <a:gd name="connsiteX13" fmla="*/ 0 w 2201"/>
                    <a:gd name="connsiteY13" fmla="*/ 5264 h 5264"/>
                    <a:gd name="connsiteX14" fmla="*/ 0 w 2201"/>
                    <a:gd name="connsiteY14" fmla="*/ 106 h 5264"/>
                    <a:gd name="connsiteX15" fmla="*/ 438 w 2201"/>
                    <a:gd name="connsiteY15" fmla="*/ 2493 h 5264"/>
                    <a:gd name="connsiteX16" fmla="*/ 875 w 2201"/>
                    <a:gd name="connsiteY16" fmla="*/ 2493 h 5264"/>
                    <a:gd name="connsiteX17" fmla="*/ 1631 w 2201"/>
                    <a:gd name="connsiteY17" fmla="*/ 1498 h 5264"/>
                    <a:gd name="connsiteX18" fmla="*/ 862 w 2201"/>
                    <a:gd name="connsiteY18" fmla="*/ 517 h 5264"/>
                    <a:gd name="connsiteX19" fmla="*/ 438 w 2201"/>
                    <a:gd name="connsiteY19" fmla="*/ 583 h 5264"/>
                    <a:gd name="connsiteX20" fmla="*/ 438 w 2201"/>
                    <a:gd name="connsiteY20" fmla="*/ 2493 h 5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01" h="5264">
                      <a:moveTo>
                        <a:pt x="0" y="106"/>
                      </a:moveTo>
                      <a:cubicBezTo>
                        <a:pt x="239" y="40"/>
                        <a:pt x="544" y="0"/>
                        <a:pt x="835" y="0"/>
                      </a:cubicBezTo>
                      <a:cubicBezTo>
                        <a:pt x="1313" y="0"/>
                        <a:pt x="1604" y="119"/>
                        <a:pt x="1817" y="424"/>
                      </a:cubicBezTo>
                      <a:cubicBezTo>
                        <a:pt x="1989" y="663"/>
                        <a:pt x="2095" y="1021"/>
                        <a:pt x="2095" y="1419"/>
                      </a:cubicBezTo>
                      <a:cubicBezTo>
                        <a:pt x="2095" y="2108"/>
                        <a:pt x="1803" y="2572"/>
                        <a:pt x="1445" y="2745"/>
                      </a:cubicBezTo>
                      <a:lnTo>
                        <a:pt x="1445" y="2771"/>
                      </a:lnTo>
                      <a:cubicBezTo>
                        <a:pt x="1710" y="2904"/>
                        <a:pt x="1856" y="3288"/>
                        <a:pt x="1949" y="3832"/>
                      </a:cubicBezTo>
                      <a:cubicBezTo>
                        <a:pt x="2055" y="4561"/>
                        <a:pt x="2135" y="5065"/>
                        <a:pt x="2201" y="5264"/>
                      </a:cubicBezTo>
                      <a:lnTo>
                        <a:pt x="1750" y="5264"/>
                      </a:lnTo>
                      <a:cubicBezTo>
                        <a:pt x="1697" y="5118"/>
                        <a:pt x="1618" y="4654"/>
                        <a:pt x="1525" y="4004"/>
                      </a:cubicBezTo>
                      <a:cubicBezTo>
                        <a:pt x="1419" y="3288"/>
                        <a:pt x="1246" y="3010"/>
                        <a:pt x="849" y="2997"/>
                      </a:cubicBezTo>
                      <a:lnTo>
                        <a:pt x="451" y="2997"/>
                      </a:lnTo>
                      <a:lnTo>
                        <a:pt x="451" y="5264"/>
                      </a:lnTo>
                      <a:lnTo>
                        <a:pt x="0" y="5264"/>
                      </a:lnTo>
                      <a:lnTo>
                        <a:pt x="0" y="106"/>
                      </a:lnTo>
                      <a:close/>
                      <a:moveTo>
                        <a:pt x="438" y="2493"/>
                      </a:moveTo>
                      <a:lnTo>
                        <a:pt x="875" y="2493"/>
                      </a:lnTo>
                      <a:cubicBezTo>
                        <a:pt x="1339" y="2493"/>
                        <a:pt x="1631" y="2095"/>
                        <a:pt x="1631" y="1498"/>
                      </a:cubicBezTo>
                      <a:cubicBezTo>
                        <a:pt x="1631" y="822"/>
                        <a:pt x="1313" y="517"/>
                        <a:pt x="862" y="517"/>
                      </a:cubicBezTo>
                      <a:cubicBezTo>
                        <a:pt x="650" y="517"/>
                        <a:pt x="504" y="557"/>
                        <a:pt x="438" y="583"/>
                      </a:cubicBezTo>
                      <a:lnTo>
                        <a:pt x="438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1" name="任意多边形: 形状 640">
                  <a:extLst>
                    <a:ext uri="{FF2B5EF4-FFF2-40B4-BE49-F238E27FC236}">
                      <a16:creationId xmlns:a16="http://schemas.microsoft.com/office/drawing/2014/main" id="{2FA3CEC8-9E42-B6C3-AC40-0C03D3B7CDF2}"/>
                    </a:ext>
                  </a:extLst>
                </p:cNvPr>
                <p:cNvSpPr/>
                <p:nvPr/>
              </p:nvSpPr>
              <p:spPr>
                <a:xfrm>
                  <a:off x="1036549" y="1162974"/>
                  <a:ext cx="2545" cy="5383"/>
                </a:xfrm>
                <a:custGeom>
                  <a:avLst/>
                  <a:gdLst>
                    <a:gd name="connsiteX0" fmla="*/ 2546 w 2545"/>
                    <a:gd name="connsiteY0" fmla="*/ 5118 h 5383"/>
                    <a:gd name="connsiteX1" fmla="*/ 1657 w 2545"/>
                    <a:gd name="connsiteY1" fmla="*/ 5383 h 5383"/>
                    <a:gd name="connsiteX2" fmla="*/ 0 w 2545"/>
                    <a:gd name="connsiteY2" fmla="*/ 2731 h 5383"/>
                    <a:gd name="connsiteX3" fmla="*/ 1750 w 2545"/>
                    <a:gd name="connsiteY3" fmla="*/ 0 h 5383"/>
                    <a:gd name="connsiteX4" fmla="*/ 2546 w 2545"/>
                    <a:gd name="connsiteY4" fmla="*/ 225 h 5383"/>
                    <a:gd name="connsiteX5" fmla="*/ 2453 w 2545"/>
                    <a:gd name="connsiteY5" fmla="*/ 782 h 5383"/>
                    <a:gd name="connsiteX6" fmla="*/ 1763 w 2545"/>
                    <a:gd name="connsiteY6" fmla="*/ 557 h 5383"/>
                    <a:gd name="connsiteX7" fmla="*/ 451 w 2545"/>
                    <a:gd name="connsiteY7" fmla="*/ 2718 h 5383"/>
                    <a:gd name="connsiteX8" fmla="*/ 1750 w 2545"/>
                    <a:gd name="connsiteY8" fmla="*/ 4826 h 5383"/>
                    <a:gd name="connsiteX9" fmla="*/ 2466 w 2545"/>
                    <a:gd name="connsiteY9" fmla="*/ 4601 h 5383"/>
                    <a:gd name="connsiteX10" fmla="*/ 2546 w 2545"/>
                    <a:gd name="connsiteY10" fmla="*/ 51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45" h="5383">
                      <a:moveTo>
                        <a:pt x="2546" y="5118"/>
                      </a:moveTo>
                      <a:cubicBezTo>
                        <a:pt x="2387" y="5251"/>
                        <a:pt x="2069" y="5383"/>
                        <a:pt x="1657" y="5383"/>
                      </a:cubicBezTo>
                      <a:cubicBezTo>
                        <a:pt x="703" y="5383"/>
                        <a:pt x="0" y="4455"/>
                        <a:pt x="0" y="2731"/>
                      </a:cubicBezTo>
                      <a:cubicBezTo>
                        <a:pt x="0" y="1101"/>
                        <a:pt x="716" y="0"/>
                        <a:pt x="1750" y="0"/>
                      </a:cubicBezTo>
                      <a:cubicBezTo>
                        <a:pt x="2175" y="0"/>
                        <a:pt x="2440" y="133"/>
                        <a:pt x="2546" y="225"/>
                      </a:cubicBezTo>
                      <a:lnTo>
                        <a:pt x="2453" y="782"/>
                      </a:lnTo>
                      <a:cubicBezTo>
                        <a:pt x="2294" y="663"/>
                        <a:pt x="2055" y="557"/>
                        <a:pt x="1763" y="557"/>
                      </a:cubicBezTo>
                      <a:cubicBezTo>
                        <a:pt x="981" y="557"/>
                        <a:pt x="451" y="1353"/>
                        <a:pt x="451" y="2718"/>
                      </a:cubicBezTo>
                      <a:cubicBezTo>
                        <a:pt x="451" y="4004"/>
                        <a:pt x="928" y="4826"/>
                        <a:pt x="1750" y="4826"/>
                      </a:cubicBezTo>
                      <a:cubicBezTo>
                        <a:pt x="2015" y="4826"/>
                        <a:pt x="2294" y="4747"/>
                        <a:pt x="2466" y="4601"/>
                      </a:cubicBezTo>
                      <a:lnTo>
                        <a:pt x="2546" y="511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2" name="任意多边形: 形状 641">
                  <a:extLst>
                    <a:ext uri="{FF2B5EF4-FFF2-40B4-BE49-F238E27FC236}">
                      <a16:creationId xmlns:a16="http://schemas.microsoft.com/office/drawing/2014/main" id="{009B9B13-5D7A-3CBE-C255-062B85D9BCE7}"/>
                    </a:ext>
                  </a:extLst>
                </p:cNvPr>
                <p:cNvSpPr/>
                <p:nvPr/>
              </p:nvSpPr>
              <p:spPr>
                <a:xfrm>
                  <a:off x="1039639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3" name="任意多边形: 形状 642">
                  <a:extLst>
                    <a:ext uri="{FF2B5EF4-FFF2-40B4-BE49-F238E27FC236}">
                      <a16:creationId xmlns:a16="http://schemas.microsoft.com/office/drawing/2014/main" id="{D7C5B2D5-5AC9-FE77-3F36-0714FC00B5B5}"/>
                    </a:ext>
                  </a:extLst>
                </p:cNvPr>
                <p:cNvSpPr/>
                <p:nvPr/>
              </p:nvSpPr>
              <p:spPr>
                <a:xfrm>
                  <a:off x="1040448" y="1163040"/>
                  <a:ext cx="2492" cy="5237"/>
                </a:xfrm>
                <a:custGeom>
                  <a:avLst/>
                  <a:gdLst>
                    <a:gd name="connsiteX0" fmla="*/ 1021 w 2492"/>
                    <a:gd name="connsiteY0" fmla="*/ 570 h 5237"/>
                    <a:gd name="connsiteX1" fmla="*/ 0 w 2492"/>
                    <a:gd name="connsiteY1" fmla="*/ 570 h 5237"/>
                    <a:gd name="connsiteX2" fmla="*/ 0 w 2492"/>
                    <a:gd name="connsiteY2" fmla="*/ 0 h 5237"/>
                    <a:gd name="connsiteX3" fmla="*/ 2493 w 2492"/>
                    <a:gd name="connsiteY3" fmla="*/ 0 h 5237"/>
                    <a:gd name="connsiteX4" fmla="*/ 2493 w 2492"/>
                    <a:gd name="connsiteY4" fmla="*/ 570 h 5237"/>
                    <a:gd name="connsiteX5" fmla="*/ 1459 w 2492"/>
                    <a:gd name="connsiteY5" fmla="*/ 570 h 5237"/>
                    <a:gd name="connsiteX6" fmla="*/ 1459 w 2492"/>
                    <a:gd name="connsiteY6" fmla="*/ 5237 h 5237"/>
                    <a:gd name="connsiteX7" fmla="*/ 1021 w 2492"/>
                    <a:gd name="connsiteY7" fmla="*/ 5237 h 5237"/>
                    <a:gd name="connsiteX8" fmla="*/ 1021 w 2492"/>
                    <a:gd name="connsiteY8" fmla="*/ 57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37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59" y="570"/>
                      </a:lnTo>
                      <a:lnTo>
                        <a:pt x="1459" y="5237"/>
                      </a:lnTo>
                      <a:lnTo>
                        <a:pt x="1021" y="5237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4" name="任意多边形: 形状 643">
                  <a:extLst>
                    <a:ext uri="{FF2B5EF4-FFF2-40B4-BE49-F238E27FC236}">
                      <a16:creationId xmlns:a16="http://schemas.microsoft.com/office/drawing/2014/main" id="{213D9D70-0AD4-E50B-D163-82FFC2F2C9BD}"/>
                    </a:ext>
                  </a:extLst>
                </p:cNvPr>
                <p:cNvSpPr/>
                <p:nvPr/>
              </p:nvSpPr>
              <p:spPr>
                <a:xfrm>
                  <a:off x="1042689" y="1163040"/>
                  <a:ext cx="2810" cy="5237"/>
                </a:xfrm>
                <a:custGeom>
                  <a:avLst/>
                  <a:gdLst>
                    <a:gd name="connsiteX0" fmla="*/ 796 w 2810"/>
                    <a:gd name="connsiteY0" fmla="*/ 3593 h 5237"/>
                    <a:gd name="connsiteX1" fmla="*/ 451 w 2810"/>
                    <a:gd name="connsiteY1" fmla="*/ 5237 h 5237"/>
                    <a:gd name="connsiteX2" fmla="*/ 0 w 2810"/>
                    <a:gd name="connsiteY2" fmla="*/ 5237 h 5237"/>
                    <a:gd name="connsiteX3" fmla="*/ 1154 w 2810"/>
                    <a:gd name="connsiteY3" fmla="*/ 0 h 5237"/>
                    <a:gd name="connsiteX4" fmla="*/ 1671 w 2810"/>
                    <a:gd name="connsiteY4" fmla="*/ 0 h 5237"/>
                    <a:gd name="connsiteX5" fmla="*/ 2811 w 2810"/>
                    <a:gd name="connsiteY5" fmla="*/ 5237 h 5237"/>
                    <a:gd name="connsiteX6" fmla="*/ 2347 w 2810"/>
                    <a:gd name="connsiteY6" fmla="*/ 5237 h 5237"/>
                    <a:gd name="connsiteX7" fmla="*/ 1989 w 2810"/>
                    <a:gd name="connsiteY7" fmla="*/ 3593 h 5237"/>
                    <a:gd name="connsiteX8" fmla="*/ 796 w 2810"/>
                    <a:gd name="connsiteY8" fmla="*/ 3593 h 5237"/>
                    <a:gd name="connsiteX9" fmla="*/ 1896 w 2810"/>
                    <a:gd name="connsiteY9" fmla="*/ 3050 h 5237"/>
                    <a:gd name="connsiteX10" fmla="*/ 1578 w 2810"/>
                    <a:gd name="connsiteY10" fmla="*/ 1551 h 5237"/>
                    <a:gd name="connsiteX11" fmla="*/ 1392 w 2810"/>
                    <a:gd name="connsiteY11" fmla="*/ 597 h 5237"/>
                    <a:gd name="connsiteX12" fmla="*/ 1392 w 2810"/>
                    <a:gd name="connsiteY12" fmla="*/ 597 h 5237"/>
                    <a:gd name="connsiteX13" fmla="*/ 1233 w 2810"/>
                    <a:gd name="connsiteY13" fmla="*/ 1538 h 5237"/>
                    <a:gd name="connsiteX14" fmla="*/ 902 w 2810"/>
                    <a:gd name="connsiteY14" fmla="*/ 3050 h 5237"/>
                    <a:gd name="connsiteX15" fmla="*/ 1896 w 2810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0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54" y="0"/>
                      </a:lnTo>
                      <a:lnTo>
                        <a:pt x="1671" y="0"/>
                      </a:lnTo>
                      <a:lnTo>
                        <a:pt x="2811" y="5237"/>
                      </a:lnTo>
                      <a:lnTo>
                        <a:pt x="2347" y="5237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896" y="3050"/>
                      </a:moveTo>
                      <a:lnTo>
                        <a:pt x="1578" y="1551"/>
                      </a:lnTo>
                      <a:cubicBezTo>
                        <a:pt x="1498" y="1207"/>
                        <a:pt x="1445" y="902"/>
                        <a:pt x="1392" y="597"/>
                      </a:cubicBezTo>
                      <a:lnTo>
                        <a:pt x="1392" y="597"/>
                      </a:lnTo>
                      <a:cubicBezTo>
                        <a:pt x="1339" y="902"/>
                        <a:pt x="1286" y="1220"/>
                        <a:pt x="1233" y="1538"/>
                      </a:cubicBezTo>
                      <a:lnTo>
                        <a:pt x="902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5" name="任意多边形: 形状 644">
                  <a:extLst>
                    <a:ext uri="{FF2B5EF4-FFF2-40B4-BE49-F238E27FC236}">
                      <a16:creationId xmlns:a16="http://schemas.microsoft.com/office/drawing/2014/main" id="{9333B169-5CB2-C9FC-B0A3-54143F0FAD0F}"/>
                    </a:ext>
                  </a:extLst>
                </p:cNvPr>
                <p:cNvSpPr/>
                <p:nvPr/>
              </p:nvSpPr>
              <p:spPr>
                <a:xfrm>
                  <a:off x="1045221" y="1163040"/>
                  <a:ext cx="2492" cy="5237"/>
                </a:xfrm>
                <a:custGeom>
                  <a:avLst/>
                  <a:gdLst>
                    <a:gd name="connsiteX0" fmla="*/ 1021 w 2492"/>
                    <a:gd name="connsiteY0" fmla="*/ 570 h 5237"/>
                    <a:gd name="connsiteX1" fmla="*/ 0 w 2492"/>
                    <a:gd name="connsiteY1" fmla="*/ 570 h 5237"/>
                    <a:gd name="connsiteX2" fmla="*/ 0 w 2492"/>
                    <a:gd name="connsiteY2" fmla="*/ 0 h 5237"/>
                    <a:gd name="connsiteX3" fmla="*/ 2493 w 2492"/>
                    <a:gd name="connsiteY3" fmla="*/ 0 h 5237"/>
                    <a:gd name="connsiteX4" fmla="*/ 2493 w 2492"/>
                    <a:gd name="connsiteY4" fmla="*/ 570 h 5237"/>
                    <a:gd name="connsiteX5" fmla="*/ 1459 w 2492"/>
                    <a:gd name="connsiteY5" fmla="*/ 570 h 5237"/>
                    <a:gd name="connsiteX6" fmla="*/ 1459 w 2492"/>
                    <a:gd name="connsiteY6" fmla="*/ 5237 h 5237"/>
                    <a:gd name="connsiteX7" fmla="*/ 1021 w 2492"/>
                    <a:gd name="connsiteY7" fmla="*/ 5237 h 5237"/>
                    <a:gd name="connsiteX8" fmla="*/ 1021 w 2492"/>
                    <a:gd name="connsiteY8" fmla="*/ 57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37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59" y="570"/>
                      </a:lnTo>
                      <a:lnTo>
                        <a:pt x="1459" y="5237"/>
                      </a:lnTo>
                      <a:lnTo>
                        <a:pt x="1021" y="5237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6" name="任意多边形: 形状 645">
                  <a:extLst>
                    <a:ext uri="{FF2B5EF4-FFF2-40B4-BE49-F238E27FC236}">
                      <a16:creationId xmlns:a16="http://schemas.microsoft.com/office/drawing/2014/main" id="{E840F7F5-963A-43F5-777C-8C3DF8C9DA10}"/>
                    </a:ext>
                  </a:extLst>
                </p:cNvPr>
                <p:cNvSpPr/>
                <p:nvPr/>
              </p:nvSpPr>
              <p:spPr>
                <a:xfrm>
                  <a:off x="1048085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7" name="任意多边形: 形状 646">
                  <a:extLst>
                    <a:ext uri="{FF2B5EF4-FFF2-40B4-BE49-F238E27FC236}">
                      <a16:creationId xmlns:a16="http://schemas.microsoft.com/office/drawing/2014/main" id="{0C114F1F-9653-2D75-D37F-E13DD80875E9}"/>
                    </a:ext>
                  </a:extLst>
                </p:cNvPr>
                <p:cNvSpPr/>
                <p:nvPr/>
              </p:nvSpPr>
              <p:spPr>
                <a:xfrm>
                  <a:off x="1049080" y="1162961"/>
                  <a:ext cx="3076" cy="5396"/>
                </a:xfrm>
                <a:custGeom>
                  <a:avLst/>
                  <a:gdLst>
                    <a:gd name="connsiteX0" fmla="*/ 3076 w 3076"/>
                    <a:gd name="connsiteY0" fmla="*/ 2639 h 5396"/>
                    <a:gd name="connsiteX1" fmla="*/ 1512 w 3076"/>
                    <a:gd name="connsiteY1" fmla="*/ 5397 h 5396"/>
                    <a:gd name="connsiteX2" fmla="*/ 0 w 3076"/>
                    <a:gd name="connsiteY2" fmla="*/ 2731 h 5396"/>
                    <a:gd name="connsiteX3" fmla="*/ 1551 w 3076"/>
                    <a:gd name="connsiteY3" fmla="*/ 0 h 5396"/>
                    <a:gd name="connsiteX4" fmla="*/ 3076 w 3076"/>
                    <a:gd name="connsiteY4" fmla="*/ 2639 h 5396"/>
                    <a:gd name="connsiteX5" fmla="*/ 464 w 3076"/>
                    <a:gd name="connsiteY5" fmla="*/ 2731 h 5396"/>
                    <a:gd name="connsiteX6" fmla="*/ 1538 w 3076"/>
                    <a:gd name="connsiteY6" fmla="*/ 4853 h 5396"/>
                    <a:gd name="connsiteX7" fmla="*/ 2625 w 3076"/>
                    <a:gd name="connsiteY7" fmla="*/ 2678 h 5396"/>
                    <a:gd name="connsiteX8" fmla="*/ 1551 w 3076"/>
                    <a:gd name="connsiteY8" fmla="*/ 544 h 5396"/>
                    <a:gd name="connsiteX9" fmla="*/ 464 w 3076"/>
                    <a:gd name="connsiteY9" fmla="*/ 2731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96">
                      <a:moveTo>
                        <a:pt x="3076" y="2639"/>
                      </a:moveTo>
                      <a:cubicBezTo>
                        <a:pt x="3076" y="4442"/>
                        <a:pt x="2373" y="5397"/>
                        <a:pt x="1512" y="5397"/>
                      </a:cubicBezTo>
                      <a:cubicBezTo>
                        <a:pt x="623" y="5397"/>
                        <a:pt x="0" y="4336"/>
                        <a:pt x="0" y="2731"/>
                      </a:cubicBezTo>
                      <a:cubicBezTo>
                        <a:pt x="0" y="1074"/>
                        <a:pt x="663" y="0"/>
                        <a:pt x="1551" y="0"/>
                      </a:cubicBezTo>
                      <a:cubicBezTo>
                        <a:pt x="2480" y="0"/>
                        <a:pt x="3076" y="1087"/>
                        <a:pt x="3076" y="2639"/>
                      </a:cubicBezTo>
                      <a:close/>
                      <a:moveTo>
                        <a:pt x="464" y="2731"/>
                      </a:moveTo>
                      <a:cubicBezTo>
                        <a:pt x="464" y="3845"/>
                        <a:pt x="849" y="4853"/>
                        <a:pt x="1538" y="4853"/>
                      </a:cubicBezTo>
                      <a:cubicBezTo>
                        <a:pt x="2241" y="4853"/>
                        <a:pt x="2625" y="3859"/>
                        <a:pt x="2625" y="2678"/>
                      </a:cubicBezTo>
                      <a:cubicBezTo>
                        <a:pt x="2625" y="1631"/>
                        <a:pt x="2281" y="544"/>
                        <a:pt x="1551" y="544"/>
                      </a:cubicBezTo>
                      <a:cubicBezTo>
                        <a:pt x="822" y="557"/>
                        <a:pt x="464" y="1578"/>
                        <a:pt x="464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8" name="任意多边形: 形状 647">
                  <a:extLst>
                    <a:ext uri="{FF2B5EF4-FFF2-40B4-BE49-F238E27FC236}">
                      <a16:creationId xmlns:a16="http://schemas.microsoft.com/office/drawing/2014/main" id="{035B4FEB-58AB-1760-0226-E1E81421DD89}"/>
                    </a:ext>
                  </a:extLst>
                </p:cNvPr>
                <p:cNvSpPr/>
                <p:nvPr/>
              </p:nvSpPr>
              <p:spPr>
                <a:xfrm>
                  <a:off x="1052726" y="1163027"/>
                  <a:ext cx="2532" cy="5250"/>
                </a:xfrm>
                <a:custGeom>
                  <a:avLst/>
                  <a:gdLst>
                    <a:gd name="connsiteX0" fmla="*/ 0 w 2532"/>
                    <a:gd name="connsiteY0" fmla="*/ 5251 h 5250"/>
                    <a:gd name="connsiteX1" fmla="*/ 0 w 2532"/>
                    <a:gd name="connsiteY1" fmla="*/ 13 h 5250"/>
                    <a:gd name="connsiteX2" fmla="*/ 464 w 2532"/>
                    <a:gd name="connsiteY2" fmla="*/ 13 h 5250"/>
                    <a:gd name="connsiteX3" fmla="*/ 1551 w 2532"/>
                    <a:gd name="connsiteY3" fmla="*/ 2652 h 5250"/>
                    <a:gd name="connsiteX4" fmla="*/ 2148 w 2532"/>
                    <a:gd name="connsiteY4" fmla="*/ 4349 h 5250"/>
                    <a:gd name="connsiteX5" fmla="*/ 2161 w 2532"/>
                    <a:gd name="connsiteY5" fmla="*/ 4336 h 5250"/>
                    <a:gd name="connsiteX6" fmla="*/ 2108 w 2532"/>
                    <a:gd name="connsiteY6" fmla="*/ 2188 h 5250"/>
                    <a:gd name="connsiteX7" fmla="*/ 2108 w 2532"/>
                    <a:gd name="connsiteY7" fmla="*/ 0 h 5250"/>
                    <a:gd name="connsiteX8" fmla="*/ 2533 w 2532"/>
                    <a:gd name="connsiteY8" fmla="*/ 0 h 5250"/>
                    <a:gd name="connsiteX9" fmla="*/ 2533 w 2532"/>
                    <a:gd name="connsiteY9" fmla="*/ 5237 h 5250"/>
                    <a:gd name="connsiteX10" fmla="*/ 2082 w 2532"/>
                    <a:gd name="connsiteY10" fmla="*/ 5237 h 5250"/>
                    <a:gd name="connsiteX11" fmla="*/ 1021 w 2532"/>
                    <a:gd name="connsiteY11" fmla="*/ 2572 h 5250"/>
                    <a:gd name="connsiteX12" fmla="*/ 398 w 2532"/>
                    <a:gd name="connsiteY12" fmla="*/ 822 h 5250"/>
                    <a:gd name="connsiteX13" fmla="*/ 385 w 2532"/>
                    <a:gd name="connsiteY13" fmla="*/ 822 h 5250"/>
                    <a:gd name="connsiteX14" fmla="*/ 424 w 2532"/>
                    <a:gd name="connsiteY14" fmla="*/ 2983 h 5250"/>
                    <a:gd name="connsiteX15" fmla="*/ 424 w 2532"/>
                    <a:gd name="connsiteY15" fmla="*/ 5224 h 5250"/>
                    <a:gd name="connsiteX16" fmla="*/ 0 w 2532"/>
                    <a:gd name="connsiteY16" fmla="*/ 5224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32" h="5250">
                      <a:moveTo>
                        <a:pt x="0" y="5251"/>
                      </a:moveTo>
                      <a:lnTo>
                        <a:pt x="0" y="13"/>
                      </a:lnTo>
                      <a:lnTo>
                        <a:pt x="464" y="13"/>
                      </a:lnTo>
                      <a:lnTo>
                        <a:pt x="1551" y="2652"/>
                      </a:lnTo>
                      <a:cubicBezTo>
                        <a:pt x="1803" y="3262"/>
                        <a:pt x="1989" y="3819"/>
                        <a:pt x="2148" y="4349"/>
                      </a:cubicBezTo>
                      <a:lnTo>
                        <a:pt x="2161" y="4336"/>
                      </a:lnTo>
                      <a:cubicBezTo>
                        <a:pt x="2122" y="3633"/>
                        <a:pt x="2108" y="2997"/>
                        <a:pt x="2108" y="2188"/>
                      </a:cubicBezTo>
                      <a:lnTo>
                        <a:pt x="2108" y="0"/>
                      </a:lnTo>
                      <a:lnTo>
                        <a:pt x="2533" y="0"/>
                      </a:lnTo>
                      <a:lnTo>
                        <a:pt x="2533" y="5237"/>
                      </a:lnTo>
                      <a:lnTo>
                        <a:pt x="2082" y="5237"/>
                      </a:lnTo>
                      <a:lnTo>
                        <a:pt x="1021" y="2572"/>
                      </a:lnTo>
                      <a:cubicBezTo>
                        <a:pt x="782" y="1989"/>
                        <a:pt x="557" y="1392"/>
                        <a:pt x="398" y="822"/>
                      </a:cubicBezTo>
                      <a:lnTo>
                        <a:pt x="385" y="822"/>
                      </a:lnTo>
                      <a:cubicBezTo>
                        <a:pt x="411" y="1485"/>
                        <a:pt x="424" y="2121"/>
                        <a:pt x="424" y="2983"/>
                      </a:cubicBezTo>
                      <a:lnTo>
                        <a:pt x="424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49" name="任意多边形: 形状 648">
                  <a:extLst>
                    <a:ext uri="{FF2B5EF4-FFF2-40B4-BE49-F238E27FC236}">
                      <a16:creationId xmlns:a16="http://schemas.microsoft.com/office/drawing/2014/main" id="{F4925CBC-D9FF-BA54-21B2-01BABF66C353}"/>
                    </a:ext>
                  </a:extLst>
                </p:cNvPr>
                <p:cNvSpPr/>
                <p:nvPr/>
              </p:nvSpPr>
              <p:spPr>
                <a:xfrm>
                  <a:off x="1057526" y="1163027"/>
                  <a:ext cx="2466" cy="5316"/>
                </a:xfrm>
                <a:custGeom>
                  <a:avLst/>
                  <a:gdLst>
                    <a:gd name="connsiteX0" fmla="*/ 424 w 2466"/>
                    <a:gd name="connsiteY0" fmla="*/ 13 h 5316"/>
                    <a:gd name="connsiteX1" fmla="*/ 424 w 2466"/>
                    <a:gd name="connsiteY1" fmla="*/ 3103 h 5316"/>
                    <a:gd name="connsiteX2" fmla="*/ 1207 w 2466"/>
                    <a:gd name="connsiteY2" fmla="*/ 4773 h 5316"/>
                    <a:gd name="connsiteX3" fmla="*/ 2029 w 2466"/>
                    <a:gd name="connsiteY3" fmla="*/ 3103 h 5316"/>
                    <a:gd name="connsiteX4" fmla="*/ 2029 w 2466"/>
                    <a:gd name="connsiteY4" fmla="*/ 13 h 5316"/>
                    <a:gd name="connsiteX5" fmla="*/ 2466 w 2466"/>
                    <a:gd name="connsiteY5" fmla="*/ 13 h 5316"/>
                    <a:gd name="connsiteX6" fmla="*/ 2466 w 2466"/>
                    <a:gd name="connsiteY6" fmla="*/ 3050 h 5316"/>
                    <a:gd name="connsiteX7" fmla="*/ 1207 w 2466"/>
                    <a:gd name="connsiteY7" fmla="*/ 5317 h 5316"/>
                    <a:gd name="connsiteX8" fmla="*/ 0 w 2466"/>
                    <a:gd name="connsiteY8" fmla="*/ 3076 h 5316"/>
                    <a:gd name="connsiteX9" fmla="*/ 0 w 2466"/>
                    <a:gd name="connsiteY9" fmla="*/ 0 h 5316"/>
                    <a:gd name="connsiteX10" fmla="*/ 424 w 2466"/>
                    <a:gd name="connsiteY10" fmla="*/ 0 h 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66" h="5316">
                      <a:moveTo>
                        <a:pt x="424" y="13"/>
                      </a:moveTo>
                      <a:lnTo>
                        <a:pt x="424" y="3103"/>
                      </a:lnTo>
                      <a:cubicBezTo>
                        <a:pt x="424" y="4270"/>
                        <a:pt x="756" y="4773"/>
                        <a:pt x="1207" y="4773"/>
                      </a:cubicBezTo>
                      <a:cubicBezTo>
                        <a:pt x="1710" y="4773"/>
                        <a:pt x="2029" y="4256"/>
                        <a:pt x="2029" y="3103"/>
                      </a:cubicBezTo>
                      <a:lnTo>
                        <a:pt x="2029" y="13"/>
                      </a:lnTo>
                      <a:lnTo>
                        <a:pt x="2466" y="13"/>
                      </a:lnTo>
                      <a:lnTo>
                        <a:pt x="2466" y="3050"/>
                      </a:lnTo>
                      <a:cubicBezTo>
                        <a:pt x="2466" y="4667"/>
                        <a:pt x="1936" y="5317"/>
                        <a:pt x="1207" y="5317"/>
                      </a:cubicBezTo>
                      <a:cubicBezTo>
                        <a:pt x="517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0" name="任意多边形: 形状 649">
                  <a:extLst>
                    <a:ext uri="{FF2B5EF4-FFF2-40B4-BE49-F238E27FC236}">
                      <a16:creationId xmlns:a16="http://schemas.microsoft.com/office/drawing/2014/main" id="{40DAAAA5-1D6D-CDE8-4BC4-C24A29B34FAC}"/>
                    </a:ext>
                  </a:extLst>
                </p:cNvPr>
                <p:cNvSpPr/>
                <p:nvPr/>
              </p:nvSpPr>
              <p:spPr>
                <a:xfrm>
                  <a:off x="1060748" y="1163040"/>
                  <a:ext cx="1869" cy="5224"/>
                </a:xfrm>
                <a:custGeom>
                  <a:avLst/>
                  <a:gdLst>
                    <a:gd name="connsiteX0" fmla="*/ 0 w 1869"/>
                    <a:gd name="connsiteY0" fmla="*/ 0 h 5224"/>
                    <a:gd name="connsiteX1" fmla="*/ 438 w 1869"/>
                    <a:gd name="connsiteY1" fmla="*/ 0 h 5224"/>
                    <a:gd name="connsiteX2" fmla="*/ 438 w 1869"/>
                    <a:gd name="connsiteY2" fmla="*/ 4667 h 5224"/>
                    <a:gd name="connsiteX3" fmla="*/ 1870 w 1869"/>
                    <a:gd name="connsiteY3" fmla="*/ 4667 h 5224"/>
                    <a:gd name="connsiteX4" fmla="*/ 1870 w 1869"/>
                    <a:gd name="connsiteY4" fmla="*/ 5224 h 5224"/>
                    <a:gd name="connsiteX5" fmla="*/ 0 w 1869"/>
                    <a:gd name="connsiteY5" fmla="*/ 5224 h 5224"/>
                    <a:gd name="connsiteX6" fmla="*/ 0 w 1869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9" h="5224">
                      <a:moveTo>
                        <a:pt x="0" y="0"/>
                      </a:moveTo>
                      <a:lnTo>
                        <a:pt x="438" y="0"/>
                      </a:lnTo>
                      <a:lnTo>
                        <a:pt x="438" y="4667"/>
                      </a:lnTo>
                      <a:lnTo>
                        <a:pt x="1870" y="4667"/>
                      </a:lnTo>
                      <a:lnTo>
                        <a:pt x="1870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1" name="任意多边形: 形状 650">
                  <a:extLst>
                    <a:ext uri="{FF2B5EF4-FFF2-40B4-BE49-F238E27FC236}">
                      <a16:creationId xmlns:a16="http://schemas.microsoft.com/office/drawing/2014/main" id="{9FA8CA7D-45AC-6C12-4C43-D6492A3336D9}"/>
                    </a:ext>
                  </a:extLst>
                </p:cNvPr>
                <p:cNvSpPr/>
                <p:nvPr/>
              </p:nvSpPr>
              <p:spPr>
                <a:xfrm>
                  <a:off x="1063095" y="1163040"/>
                  <a:ext cx="1869" cy="5224"/>
                </a:xfrm>
                <a:custGeom>
                  <a:avLst/>
                  <a:gdLst>
                    <a:gd name="connsiteX0" fmla="*/ 0 w 1869"/>
                    <a:gd name="connsiteY0" fmla="*/ 0 h 5224"/>
                    <a:gd name="connsiteX1" fmla="*/ 438 w 1869"/>
                    <a:gd name="connsiteY1" fmla="*/ 0 h 5224"/>
                    <a:gd name="connsiteX2" fmla="*/ 438 w 1869"/>
                    <a:gd name="connsiteY2" fmla="*/ 4667 h 5224"/>
                    <a:gd name="connsiteX3" fmla="*/ 1870 w 1869"/>
                    <a:gd name="connsiteY3" fmla="*/ 4667 h 5224"/>
                    <a:gd name="connsiteX4" fmla="*/ 1870 w 1869"/>
                    <a:gd name="connsiteY4" fmla="*/ 5224 h 5224"/>
                    <a:gd name="connsiteX5" fmla="*/ 0 w 1869"/>
                    <a:gd name="connsiteY5" fmla="*/ 5224 h 5224"/>
                    <a:gd name="connsiteX6" fmla="*/ 0 w 1869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9" h="5224">
                      <a:moveTo>
                        <a:pt x="0" y="0"/>
                      </a:moveTo>
                      <a:lnTo>
                        <a:pt x="438" y="0"/>
                      </a:lnTo>
                      <a:lnTo>
                        <a:pt x="438" y="4667"/>
                      </a:lnTo>
                      <a:lnTo>
                        <a:pt x="1870" y="4667"/>
                      </a:lnTo>
                      <a:lnTo>
                        <a:pt x="1870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2" name="任意多边形: 形状 651">
                  <a:extLst>
                    <a:ext uri="{FF2B5EF4-FFF2-40B4-BE49-F238E27FC236}">
                      <a16:creationId xmlns:a16="http://schemas.microsoft.com/office/drawing/2014/main" id="{C2781B0C-1F07-0B81-AB6C-628FD7DB7D24}"/>
                    </a:ext>
                  </a:extLst>
                </p:cNvPr>
                <p:cNvSpPr/>
                <p:nvPr/>
              </p:nvSpPr>
              <p:spPr>
                <a:xfrm>
                  <a:off x="1065216" y="1163040"/>
                  <a:ext cx="2811" cy="5237"/>
                </a:xfrm>
                <a:custGeom>
                  <a:avLst/>
                  <a:gdLst>
                    <a:gd name="connsiteX0" fmla="*/ 796 w 2811"/>
                    <a:gd name="connsiteY0" fmla="*/ 3593 h 5237"/>
                    <a:gd name="connsiteX1" fmla="*/ 451 w 2811"/>
                    <a:gd name="connsiteY1" fmla="*/ 5237 h 5237"/>
                    <a:gd name="connsiteX2" fmla="*/ 0 w 2811"/>
                    <a:gd name="connsiteY2" fmla="*/ 5237 h 5237"/>
                    <a:gd name="connsiteX3" fmla="*/ 1140 w 2811"/>
                    <a:gd name="connsiteY3" fmla="*/ 0 h 5237"/>
                    <a:gd name="connsiteX4" fmla="*/ 1671 w 2811"/>
                    <a:gd name="connsiteY4" fmla="*/ 0 h 5237"/>
                    <a:gd name="connsiteX5" fmla="*/ 2811 w 2811"/>
                    <a:gd name="connsiteY5" fmla="*/ 5237 h 5237"/>
                    <a:gd name="connsiteX6" fmla="*/ 2360 w 2811"/>
                    <a:gd name="connsiteY6" fmla="*/ 5237 h 5237"/>
                    <a:gd name="connsiteX7" fmla="*/ 2002 w 2811"/>
                    <a:gd name="connsiteY7" fmla="*/ 3593 h 5237"/>
                    <a:gd name="connsiteX8" fmla="*/ 796 w 2811"/>
                    <a:gd name="connsiteY8" fmla="*/ 3593 h 5237"/>
                    <a:gd name="connsiteX9" fmla="*/ 1896 w 2811"/>
                    <a:gd name="connsiteY9" fmla="*/ 3050 h 5237"/>
                    <a:gd name="connsiteX10" fmla="*/ 1565 w 2811"/>
                    <a:gd name="connsiteY10" fmla="*/ 1551 h 5237"/>
                    <a:gd name="connsiteX11" fmla="*/ 1379 w 2811"/>
                    <a:gd name="connsiteY11" fmla="*/ 597 h 5237"/>
                    <a:gd name="connsiteX12" fmla="*/ 1379 w 2811"/>
                    <a:gd name="connsiteY12" fmla="*/ 597 h 5237"/>
                    <a:gd name="connsiteX13" fmla="*/ 1220 w 2811"/>
                    <a:gd name="connsiteY13" fmla="*/ 1538 h 5237"/>
                    <a:gd name="connsiteX14" fmla="*/ 888 w 2811"/>
                    <a:gd name="connsiteY14" fmla="*/ 3050 h 5237"/>
                    <a:gd name="connsiteX15" fmla="*/ 1896 w 2811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11" y="5237"/>
                      </a:lnTo>
                      <a:lnTo>
                        <a:pt x="2360" y="5237"/>
                      </a:lnTo>
                      <a:lnTo>
                        <a:pt x="2002" y="3593"/>
                      </a:lnTo>
                      <a:lnTo>
                        <a:pt x="796" y="3593"/>
                      </a:lnTo>
                      <a:close/>
                      <a:moveTo>
                        <a:pt x="1896" y="3050"/>
                      </a:moveTo>
                      <a:lnTo>
                        <a:pt x="1565" y="1551"/>
                      </a:lnTo>
                      <a:cubicBezTo>
                        <a:pt x="1498" y="1207"/>
                        <a:pt x="1445" y="902"/>
                        <a:pt x="1379" y="597"/>
                      </a:cubicBezTo>
                      <a:lnTo>
                        <a:pt x="1379" y="597"/>
                      </a:lnTo>
                      <a:cubicBezTo>
                        <a:pt x="1326" y="902"/>
                        <a:pt x="1273" y="1220"/>
                        <a:pt x="1220" y="1538"/>
                      </a:cubicBezTo>
                      <a:lnTo>
                        <a:pt x="888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3" name="任意多边形: 形状 652">
                  <a:extLst>
                    <a:ext uri="{FF2B5EF4-FFF2-40B4-BE49-F238E27FC236}">
                      <a16:creationId xmlns:a16="http://schemas.microsoft.com/office/drawing/2014/main" id="{A24F71D4-4EA2-0E1D-CABB-CDC500FCF2CA}"/>
                    </a:ext>
                  </a:extLst>
                </p:cNvPr>
                <p:cNvSpPr/>
                <p:nvPr/>
              </p:nvSpPr>
              <p:spPr>
                <a:xfrm>
                  <a:off x="1068425" y="1163027"/>
                  <a:ext cx="3447" cy="5237"/>
                </a:xfrm>
                <a:custGeom>
                  <a:avLst/>
                  <a:gdLst>
                    <a:gd name="connsiteX0" fmla="*/ 2904 w 3447"/>
                    <a:gd name="connsiteY0" fmla="*/ 2957 h 5237"/>
                    <a:gd name="connsiteX1" fmla="*/ 2864 w 3447"/>
                    <a:gd name="connsiteY1" fmla="*/ 689 h 5237"/>
                    <a:gd name="connsiteX2" fmla="*/ 2838 w 3447"/>
                    <a:gd name="connsiteY2" fmla="*/ 689 h 5237"/>
                    <a:gd name="connsiteX3" fmla="*/ 2427 w 3447"/>
                    <a:gd name="connsiteY3" fmla="*/ 2665 h 5237"/>
                    <a:gd name="connsiteX4" fmla="*/ 1830 w 3447"/>
                    <a:gd name="connsiteY4" fmla="*/ 5211 h 5237"/>
                    <a:gd name="connsiteX5" fmla="*/ 1498 w 3447"/>
                    <a:gd name="connsiteY5" fmla="*/ 5211 h 5237"/>
                    <a:gd name="connsiteX6" fmla="*/ 955 w 3447"/>
                    <a:gd name="connsiteY6" fmla="*/ 2718 h 5237"/>
                    <a:gd name="connsiteX7" fmla="*/ 570 w 3447"/>
                    <a:gd name="connsiteY7" fmla="*/ 689 h 5237"/>
                    <a:gd name="connsiteX8" fmla="*/ 557 w 3447"/>
                    <a:gd name="connsiteY8" fmla="*/ 689 h 5237"/>
                    <a:gd name="connsiteX9" fmla="*/ 491 w 3447"/>
                    <a:gd name="connsiteY9" fmla="*/ 2997 h 5237"/>
                    <a:gd name="connsiteX10" fmla="*/ 411 w 3447"/>
                    <a:gd name="connsiteY10" fmla="*/ 5237 h 5237"/>
                    <a:gd name="connsiteX11" fmla="*/ 0 w 3447"/>
                    <a:gd name="connsiteY11" fmla="*/ 5237 h 5237"/>
                    <a:gd name="connsiteX12" fmla="*/ 239 w 3447"/>
                    <a:gd name="connsiteY12" fmla="*/ 0 h 5237"/>
                    <a:gd name="connsiteX13" fmla="*/ 796 w 3447"/>
                    <a:gd name="connsiteY13" fmla="*/ 0 h 5237"/>
                    <a:gd name="connsiteX14" fmla="*/ 1379 w 3447"/>
                    <a:gd name="connsiteY14" fmla="*/ 2532 h 5237"/>
                    <a:gd name="connsiteX15" fmla="*/ 1710 w 3447"/>
                    <a:gd name="connsiteY15" fmla="*/ 4296 h 5237"/>
                    <a:gd name="connsiteX16" fmla="*/ 1724 w 3447"/>
                    <a:gd name="connsiteY16" fmla="*/ 4296 h 5237"/>
                    <a:gd name="connsiteX17" fmla="*/ 2082 w 3447"/>
                    <a:gd name="connsiteY17" fmla="*/ 2532 h 5237"/>
                    <a:gd name="connsiteX18" fmla="*/ 2678 w 3447"/>
                    <a:gd name="connsiteY18" fmla="*/ 0 h 5237"/>
                    <a:gd name="connsiteX19" fmla="*/ 3235 w 3447"/>
                    <a:gd name="connsiteY19" fmla="*/ 0 h 5237"/>
                    <a:gd name="connsiteX20" fmla="*/ 3447 w 3447"/>
                    <a:gd name="connsiteY20" fmla="*/ 5237 h 5237"/>
                    <a:gd name="connsiteX21" fmla="*/ 3023 w 3447"/>
                    <a:gd name="connsiteY21" fmla="*/ 5237 h 5237"/>
                    <a:gd name="connsiteX22" fmla="*/ 2904 w 3447"/>
                    <a:gd name="connsiteY22" fmla="*/ 295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47" h="5237">
                      <a:moveTo>
                        <a:pt x="2904" y="2957"/>
                      </a:moveTo>
                      <a:cubicBezTo>
                        <a:pt x="2891" y="2214"/>
                        <a:pt x="2864" y="1339"/>
                        <a:pt x="2864" y="689"/>
                      </a:cubicBezTo>
                      <a:lnTo>
                        <a:pt x="2838" y="689"/>
                      </a:lnTo>
                      <a:cubicBezTo>
                        <a:pt x="2731" y="1299"/>
                        <a:pt x="2586" y="1949"/>
                        <a:pt x="2427" y="2665"/>
                      </a:cubicBezTo>
                      <a:lnTo>
                        <a:pt x="1830" y="5211"/>
                      </a:lnTo>
                      <a:lnTo>
                        <a:pt x="1498" y="5211"/>
                      </a:lnTo>
                      <a:lnTo>
                        <a:pt x="955" y="2718"/>
                      </a:lnTo>
                      <a:cubicBezTo>
                        <a:pt x="796" y="1989"/>
                        <a:pt x="663" y="1313"/>
                        <a:pt x="570" y="689"/>
                      </a:cubicBezTo>
                      <a:lnTo>
                        <a:pt x="557" y="689"/>
                      </a:lnTo>
                      <a:cubicBezTo>
                        <a:pt x="557" y="1339"/>
                        <a:pt x="530" y="2214"/>
                        <a:pt x="491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79" y="2532"/>
                      </a:lnTo>
                      <a:cubicBezTo>
                        <a:pt x="1525" y="3182"/>
                        <a:pt x="1631" y="3752"/>
                        <a:pt x="1710" y="4296"/>
                      </a:cubicBezTo>
                      <a:lnTo>
                        <a:pt x="1724" y="4296"/>
                      </a:lnTo>
                      <a:cubicBezTo>
                        <a:pt x="1803" y="3752"/>
                        <a:pt x="1936" y="3182"/>
                        <a:pt x="2082" y="2532"/>
                      </a:cubicBezTo>
                      <a:lnTo>
                        <a:pt x="2678" y="0"/>
                      </a:lnTo>
                      <a:lnTo>
                        <a:pt x="3235" y="0"/>
                      </a:lnTo>
                      <a:lnTo>
                        <a:pt x="3447" y="5237"/>
                      </a:lnTo>
                      <a:lnTo>
                        <a:pt x="3023" y="5237"/>
                      </a:lnTo>
                      <a:lnTo>
                        <a:pt x="2904" y="295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4" name="任意多边形: 形状 653">
                  <a:extLst>
                    <a:ext uri="{FF2B5EF4-FFF2-40B4-BE49-F238E27FC236}">
                      <a16:creationId xmlns:a16="http://schemas.microsoft.com/office/drawing/2014/main" id="{51AE5237-955F-2D74-F082-DEFCA69B171A}"/>
                    </a:ext>
                  </a:extLst>
                </p:cNvPr>
                <p:cNvSpPr/>
                <p:nvPr/>
              </p:nvSpPr>
              <p:spPr>
                <a:xfrm>
                  <a:off x="1072297" y="1162974"/>
                  <a:ext cx="2559" cy="5383"/>
                </a:xfrm>
                <a:custGeom>
                  <a:avLst/>
                  <a:gdLst>
                    <a:gd name="connsiteX0" fmla="*/ 2559 w 2559"/>
                    <a:gd name="connsiteY0" fmla="*/ 5118 h 5383"/>
                    <a:gd name="connsiteX1" fmla="*/ 1657 w 2559"/>
                    <a:gd name="connsiteY1" fmla="*/ 5383 h 5383"/>
                    <a:gd name="connsiteX2" fmla="*/ 0 w 2559"/>
                    <a:gd name="connsiteY2" fmla="*/ 2731 h 5383"/>
                    <a:gd name="connsiteX3" fmla="*/ 1750 w 2559"/>
                    <a:gd name="connsiteY3" fmla="*/ 0 h 5383"/>
                    <a:gd name="connsiteX4" fmla="*/ 2546 w 2559"/>
                    <a:gd name="connsiteY4" fmla="*/ 225 h 5383"/>
                    <a:gd name="connsiteX5" fmla="*/ 2427 w 2559"/>
                    <a:gd name="connsiteY5" fmla="*/ 782 h 5383"/>
                    <a:gd name="connsiteX6" fmla="*/ 1750 w 2559"/>
                    <a:gd name="connsiteY6" fmla="*/ 557 h 5383"/>
                    <a:gd name="connsiteX7" fmla="*/ 438 w 2559"/>
                    <a:gd name="connsiteY7" fmla="*/ 2718 h 5383"/>
                    <a:gd name="connsiteX8" fmla="*/ 1737 w 2559"/>
                    <a:gd name="connsiteY8" fmla="*/ 4826 h 5383"/>
                    <a:gd name="connsiteX9" fmla="*/ 2440 w 2559"/>
                    <a:gd name="connsiteY9" fmla="*/ 4601 h 5383"/>
                    <a:gd name="connsiteX10" fmla="*/ 2559 w 2559"/>
                    <a:gd name="connsiteY10" fmla="*/ 5118 h 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59" h="5383">
                      <a:moveTo>
                        <a:pt x="2559" y="5118"/>
                      </a:moveTo>
                      <a:cubicBezTo>
                        <a:pt x="2400" y="5251"/>
                        <a:pt x="2082" y="5383"/>
                        <a:pt x="1657" y="5383"/>
                      </a:cubicBezTo>
                      <a:cubicBezTo>
                        <a:pt x="716" y="5383"/>
                        <a:pt x="0" y="4455"/>
                        <a:pt x="0" y="2731"/>
                      </a:cubicBezTo>
                      <a:cubicBezTo>
                        <a:pt x="0" y="1101"/>
                        <a:pt x="716" y="0"/>
                        <a:pt x="1750" y="0"/>
                      </a:cubicBezTo>
                      <a:cubicBezTo>
                        <a:pt x="2175" y="0"/>
                        <a:pt x="2427" y="133"/>
                        <a:pt x="2546" y="225"/>
                      </a:cubicBezTo>
                      <a:lnTo>
                        <a:pt x="2427" y="782"/>
                      </a:lnTo>
                      <a:cubicBezTo>
                        <a:pt x="2281" y="663"/>
                        <a:pt x="2042" y="557"/>
                        <a:pt x="1750" y="557"/>
                      </a:cubicBezTo>
                      <a:cubicBezTo>
                        <a:pt x="968" y="557"/>
                        <a:pt x="438" y="1353"/>
                        <a:pt x="438" y="2718"/>
                      </a:cubicBezTo>
                      <a:cubicBezTo>
                        <a:pt x="438" y="4004"/>
                        <a:pt x="902" y="4826"/>
                        <a:pt x="1737" y="4826"/>
                      </a:cubicBezTo>
                      <a:cubicBezTo>
                        <a:pt x="1989" y="4826"/>
                        <a:pt x="2267" y="4747"/>
                        <a:pt x="2440" y="4601"/>
                      </a:cubicBezTo>
                      <a:lnTo>
                        <a:pt x="2559" y="511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5" name="任意多边形: 形状 654">
                  <a:extLst>
                    <a:ext uri="{FF2B5EF4-FFF2-40B4-BE49-F238E27FC236}">
                      <a16:creationId xmlns:a16="http://schemas.microsoft.com/office/drawing/2014/main" id="{38D2ECC7-F925-07EB-661E-83725CAD2D8E}"/>
                    </a:ext>
                  </a:extLst>
                </p:cNvPr>
                <p:cNvSpPr/>
                <p:nvPr/>
              </p:nvSpPr>
              <p:spPr>
                <a:xfrm>
                  <a:off x="1075081" y="1162961"/>
                  <a:ext cx="3089" cy="5396"/>
                </a:xfrm>
                <a:custGeom>
                  <a:avLst/>
                  <a:gdLst>
                    <a:gd name="connsiteX0" fmla="*/ 3089 w 3089"/>
                    <a:gd name="connsiteY0" fmla="*/ 2639 h 5396"/>
                    <a:gd name="connsiteX1" fmla="*/ 1525 w 3089"/>
                    <a:gd name="connsiteY1" fmla="*/ 5397 h 5396"/>
                    <a:gd name="connsiteX2" fmla="*/ 0 w 3089"/>
                    <a:gd name="connsiteY2" fmla="*/ 2731 h 5396"/>
                    <a:gd name="connsiteX3" fmla="*/ 1565 w 3089"/>
                    <a:gd name="connsiteY3" fmla="*/ 0 h 5396"/>
                    <a:gd name="connsiteX4" fmla="*/ 3089 w 3089"/>
                    <a:gd name="connsiteY4" fmla="*/ 2639 h 5396"/>
                    <a:gd name="connsiteX5" fmla="*/ 477 w 3089"/>
                    <a:gd name="connsiteY5" fmla="*/ 2731 h 5396"/>
                    <a:gd name="connsiteX6" fmla="*/ 1538 w 3089"/>
                    <a:gd name="connsiteY6" fmla="*/ 4853 h 5396"/>
                    <a:gd name="connsiteX7" fmla="*/ 2625 w 3089"/>
                    <a:gd name="connsiteY7" fmla="*/ 2678 h 5396"/>
                    <a:gd name="connsiteX8" fmla="*/ 1551 w 3089"/>
                    <a:gd name="connsiteY8" fmla="*/ 544 h 5396"/>
                    <a:gd name="connsiteX9" fmla="*/ 477 w 3089"/>
                    <a:gd name="connsiteY9" fmla="*/ 2731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89" h="5396">
                      <a:moveTo>
                        <a:pt x="3089" y="2639"/>
                      </a:moveTo>
                      <a:cubicBezTo>
                        <a:pt x="3089" y="4442"/>
                        <a:pt x="2387" y="5397"/>
                        <a:pt x="1525" y="5397"/>
                      </a:cubicBezTo>
                      <a:cubicBezTo>
                        <a:pt x="636" y="5397"/>
                        <a:pt x="0" y="4336"/>
                        <a:pt x="0" y="2731"/>
                      </a:cubicBezTo>
                      <a:cubicBezTo>
                        <a:pt x="0" y="1074"/>
                        <a:pt x="663" y="0"/>
                        <a:pt x="1565" y="0"/>
                      </a:cubicBezTo>
                      <a:cubicBezTo>
                        <a:pt x="2493" y="0"/>
                        <a:pt x="3089" y="1087"/>
                        <a:pt x="3089" y="2639"/>
                      </a:cubicBezTo>
                      <a:close/>
                      <a:moveTo>
                        <a:pt x="477" y="2731"/>
                      </a:moveTo>
                      <a:cubicBezTo>
                        <a:pt x="477" y="3845"/>
                        <a:pt x="862" y="4853"/>
                        <a:pt x="1538" y="4853"/>
                      </a:cubicBezTo>
                      <a:cubicBezTo>
                        <a:pt x="2228" y="4853"/>
                        <a:pt x="2625" y="3859"/>
                        <a:pt x="2625" y="2678"/>
                      </a:cubicBezTo>
                      <a:cubicBezTo>
                        <a:pt x="2625" y="1631"/>
                        <a:pt x="2281" y="544"/>
                        <a:pt x="1551" y="544"/>
                      </a:cubicBezTo>
                      <a:cubicBezTo>
                        <a:pt x="835" y="557"/>
                        <a:pt x="477" y="1578"/>
                        <a:pt x="477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6" name="任意多边形: 形状 655">
                  <a:extLst>
                    <a:ext uri="{FF2B5EF4-FFF2-40B4-BE49-F238E27FC236}">
                      <a16:creationId xmlns:a16="http://schemas.microsoft.com/office/drawing/2014/main" id="{BB06028B-452F-0D1B-CC34-B271DBCA7E8D}"/>
                    </a:ext>
                  </a:extLst>
                </p:cNvPr>
                <p:cNvSpPr/>
                <p:nvPr/>
              </p:nvSpPr>
              <p:spPr>
                <a:xfrm>
                  <a:off x="1080239" y="1163040"/>
                  <a:ext cx="1882" cy="5224"/>
                </a:xfrm>
                <a:custGeom>
                  <a:avLst/>
                  <a:gdLst>
                    <a:gd name="connsiteX0" fmla="*/ 0 w 1882"/>
                    <a:gd name="connsiteY0" fmla="*/ 0 h 5224"/>
                    <a:gd name="connsiteX1" fmla="*/ 451 w 1882"/>
                    <a:gd name="connsiteY1" fmla="*/ 0 h 5224"/>
                    <a:gd name="connsiteX2" fmla="*/ 451 w 1882"/>
                    <a:gd name="connsiteY2" fmla="*/ 4667 h 5224"/>
                    <a:gd name="connsiteX3" fmla="*/ 1883 w 1882"/>
                    <a:gd name="connsiteY3" fmla="*/ 4667 h 5224"/>
                    <a:gd name="connsiteX4" fmla="*/ 1883 w 1882"/>
                    <a:gd name="connsiteY4" fmla="*/ 5224 h 5224"/>
                    <a:gd name="connsiteX5" fmla="*/ 0 w 1882"/>
                    <a:gd name="connsiteY5" fmla="*/ 5224 h 5224"/>
                    <a:gd name="connsiteX6" fmla="*/ 0 w 1882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2" h="5224">
                      <a:moveTo>
                        <a:pt x="0" y="0"/>
                      </a:moveTo>
                      <a:lnTo>
                        <a:pt x="451" y="0"/>
                      </a:lnTo>
                      <a:lnTo>
                        <a:pt x="451" y="4667"/>
                      </a:lnTo>
                      <a:lnTo>
                        <a:pt x="1883" y="4667"/>
                      </a:lnTo>
                      <a:lnTo>
                        <a:pt x="1883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7" name="任意多边形: 形状 656">
                  <a:extLst>
                    <a:ext uri="{FF2B5EF4-FFF2-40B4-BE49-F238E27FC236}">
                      <a16:creationId xmlns:a16="http://schemas.microsoft.com/office/drawing/2014/main" id="{86AD79B8-72CE-40E1-0024-5CA241BFF848}"/>
                    </a:ext>
                  </a:extLst>
                </p:cNvPr>
                <p:cNvSpPr/>
                <p:nvPr/>
              </p:nvSpPr>
              <p:spPr>
                <a:xfrm>
                  <a:off x="1082348" y="1163040"/>
                  <a:ext cx="2811" cy="5237"/>
                </a:xfrm>
                <a:custGeom>
                  <a:avLst/>
                  <a:gdLst>
                    <a:gd name="connsiteX0" fmla="*/ 796 w 2811"/>
                    <a:gd name="connsiteY0" fmla="*/ 3593 h 5237"/>
                    <a:gd name="connsiteX1" fmla="*/ 438 w 2811"/>
                    <a:gd name="connsiteY1" fmla="*/ 5237 h 5237"/>
                    <a:gd name="connsiteX2" fmla="*/ 0 w 2811"/>
                    <a:gd name="connsiteY2" fmla="*/ 5237 h 5237"/>
                    <a:gd name="connsiteX3" fmla="*/ 1140 w 2811"/>
                    <a:gd name="connsiteY3" fmla="*/ 0 h 5237"/>
                    <a:gd name="connsiteX4" fmla="*/ 1657 w 2811"/>
                    <a:gd name="connsiteY4" fmla="*/ 0 h 5237"/>
                    <a:gd name="connsiteX5" fmla="*/ 2811 w 2811"/>
                    <a:gd name="connsiteY5" fmla="*/ 5237 h 5237"/>
                    <a:gd name="connsiteX6" fmla="*/ 2347 w 2811"/>
                    <a:gd name="connsiteY6" fmla="*/ 5237 h 5237"/>
                    <a:gd name="connsiteX7" fmla="*/ 1989 w 2811"/>
                    <a:gd name="connsiteY7" fmla="*/ 3593 h 5237"/>
                    <a:gd name="connsiteX8" fmla="*/ 796 w 2811"/>
                    <a:gd name="connsiteY8" fmla="*/ 3593 h 5237"/>
                    <a:gd name="connsiteX9" fmla="*/ 1909 w 2811"/>
                    <a:gd name="connsiteY9" fmla="*/ 3050 h 5237"/>
                    <a:gd name="connsiteX10" fmla="*/ 1578 w 2811"/>
                    <a:gd name="connsiteY10" fmla="*/ 1551 h 5237"/>
                    <a:gd name="connsiteX11" fmla="*/ 1406 w 2811"/>
                    <a:gd name="connsiteY11" fmla="*/ 597 h 5237"/>
                    <a:gd name="connsiteX12" fmla="*/ 1392 w 2811"/>
                    <a:gd name="connsiteY12" fmla="*/ 597 h 5237"/>
                    <a:gd name="connsiteX13" fmla="*/ 1220 w 2811"/>
                    <a:gd name="connsiteY13" fmla="*/ 1538 h 5237"/>
                    <a:gd name="connsiteX14" fmla="*/ 888 w 2811"/>
                    <a:gd name="connsiteY14" fmla="*/ 3050 h 5237"/>
                    <a:gd name="connsiteX15" fmla="*/ 1909 w 2811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" h="5237">
                      <a:moveTo>
                        <a:pt x="796" y="3593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57" y="0"/>
                      </a:lnTo>
                      <a:lnTo>
                        <a:pt x="2811" y="5237"/>
                      </a:lnTo>
                      <a:lnTo>
                        <a:pt x="2347" y="5237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909" y="3050"/>
                      </a:moveTo>
                      <a:lnTo>
                        <a:pt x="1578" y="1551"/>
                      </a:lnTo>
                      <a:cubicBezTo>
                        <a:pt x="1512" y="1207"/>
                        <a:pt x="1459" y="902"/>
                        <a:pt x="1406" y="597"/>
                      </a:cubicBezTo>
                      <a:lnTo>
                        <a:pt x="1392" y="597"/>
                      </a:lnTo>
                      <a:cubicBezTo>
                        <a:pt x="1339" y="902"/>
                        <a:pt x="1286" y="1220"/>
                        <a:pt x="1220" y="1538"/>
                      </a:cubicBezTo>
                      <a:lnTo>
                        <a:pt x="888" y="3050"/>
                      </a:lnTo>
                      <a:lnTo>
                        <a:pt x="1909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8" name="任意多边形: 形状 657">
                  <a:extLst>
                    <a:ext uri="{FF2B5EF4-FFF2-40B4-BE49-F238E27FC236}">
                      <a16:creationId xmlns:a16="http://schemas.microsoft.com/office/drawing/2014/main" id="{8CC97888-BFF4-DB28-4145-EF36AEE6AF25}"/>
                    </a:ext>
                  </a:extLst>
                </p:cNvPr>
                <p:cNvSpPr/>
                <p:nvPr/>
              </p:nvSpPr>
              <p:spPr>
                <a:xfrm>
                  <a:off x="1085662" y="1163000"/>
                  <a:ext cx="2108" cy="5317"/>
                </a:xfrm>
                <a:custGeom>
                  <a:avLst/>
                  <a:gdLst>
                    <a:gd name="connsiteX0" fmla="*/ 0 w 2108"/>
                    <a:gd name="connsiteY0" fmla="*/ 106 h 5317"/>
                    <a:gd name="connsiteX1" fmla="*/ 796 w 2108"/>
                    <a:gd name="connsiteY1" fmla="*/ 0 h 5317"/>
                    <a:gd name="connsiteX2" fmla="*/ 1697 w 2108"/>
                    <a:gd name="connsiteY2" fmla="*/ 385 h 5317"/>
                    <a:gd name="connsiteX3" fmla="*/ 1976 w 2108"/>
                    <a:gd name="connsiteY3" fmla="*/ 1299 h 5317"/>
                    <a:gd name="connsiteX4" fmla="*/ 1419 w 2108"/>
                    <a:gd name="connsiteY4" fmla="*/ 2440 h 5317"/>
                    <a:gd name="connsiteX5" fmla="*/ 1419 w 2108"/>
                    <a:gd name="connsiteY5" fmla="*/ 2453 h 5317"/>
                    <a:gd name="connsiteX6" fmla="*/ 2108 w 2108"/>
                    <a:gd name="connsiteY6" fmla="*/ 3779 h 5317"/>
                    <a:gd name="connsiteX7" fmla="*/ 1830 w 2108"/>
                    <a:gd name="connsiteY7" fmla="*/ 4827 h 5317"/>
                    <a:gd name="connsiteX8" fmla="*/ 676 w 2108"/>
                    <a:gd name="connsiteY8" fmla="*/ 5317 h 5317"/>
                    <a:gd name="connsiteX9" fmla="*/ 0 w 2108"/>
                    <a:gd name="connsiteY9" fmla="*/ 5264 h 5317"/>
                    <a:gd name="connsiteX10" fmla="*/ 0 w 2108"/>
                    <a:gd name="connsiteY10" fmla="*/ 106 h 5317"/>
                    <a:gd name="connsiteX11" fmla="*/ 424 w 2108"/>
                    <a:gd name="connsiteY11" fmla="*/ 2254 h 5317"/>
                    <a:gd name="connsiteX12" fmla="*/ 822 w 2108"/>
                    <a:gd name="connsiteY12" fmla="*/ 2254 h 5317"/>
                    <a:gd name="connsiteX13" fmla="*/ 1551 w 2108"/>
                    <a:gd name="connsiteY13" fmla="*/ 1379 h 5317"/>
                    <a:gd name="connsiteX14" fmla="*/ 809 w 2108"/>
                    <a:gd name="connsiteY14" fmla="*/ 517 h 5317"/>
                    <a:gd name="connsiteX15" fmla="*/ 424 w 2108"/>
                    <a:gd name="connsiteY15" fmla="*/ 570 h 5317"/>
                    <a:gd name="connsiteX16" fmla="*/ 424 w 2108"/>
                    <a:gd name="connsiteY16" fmla="*/ 2254 h 5317"/>
                    <a:gd name="connsiteX17" fmla="*/ 424 w 2108"/>
                    <a:gd name="connsiteY17" fmla="*/ 4760 h 5317"/>
                    <a:gd name="connsiteX18" fmla="*/ 796 w 2108"/>
                    <a:gd name="connsiteY18" fmla="*/ 4787 h 5317"/>
                    <a:gd name="connsiteX19" fmla="*/ 1657 w 2108"/>
                    <a:gd name="connsiteY19" fmla="*/ 3779 h 5317"/>
                    <a:gd name="connsiteX20" fmla="*/ 796 w 2108"/>
                    <a:gd name="connsiteY20" fmla="*/ 2758 h 5317"/>
                    <a:gd name="connsiteX21" fmla="*/ 424 w 2108"/>
                    <a:gd name="connsiteY21" fmla="*/ 2758 h 5317"/>
                    <a:gd name="connsiteX22" fmla="*/ 424 w 2108"/>
                    <a:gd name="connsiteY22" fmla="*/ 476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108" h="5317">
                      <a:moveTo>
                        <a:pt x="0" y="106"/>
                      </a:moveTo>
                      <a:cubicBezTo>
                        <a:pt x="186" y="53"/>
                        <a:pt x="491" y="0"/>
                        <a:pt x="796" y="0"/>
                      </a:cubicBezTo>
                      <a:cubicBezTo>
                        <a:pt x="1220" y="0"/>
                        <a:pt x="1512" y="106"/>
                        <a:pt x="1697" y="385"/>
                      </a:cubicBezTo>
                      <a:cubicBezTo>
                        <a:pt x="1883" y="583"/>
                        <a:pt x="1976" y="888"/>
                        <a:pt x="1976" y="1299"/>
                      </a:cubicBezTo>
                      <a:cubicBezTo>
                        <a:pt x="1976" y="1803"/>
                        <a:pt x="1764" y="2241"/>
                        <a:pt x="1419" y="2440"/>
                      </a:cubicBezTo>
                      <a:lnTo>
                        <a:pt x="1419" y="2453"/>
                      </a:lnTo>
                      <a:cubicBezTo>
                        <a:pt x="1737" y="2586"/>
                        <a:pt x="2108" y="2997"/>
                        <a:pt x="2108" y="3779"/>
                      </a:cubicBezTo>
                      <a:cubicBezTo>
                        <a:pt x="2108" y="4217"/>
                        <a:pt x="2002" y="4561"/>
                        <a:pt x="1830" y="4827"/>
                      </a:cubicBezTo>
                      <a:cubicBezTo>
                        <a:pt x="1591" y="5158"/>
                        <a:pt x="1220" y="5317"/>
                        <a:pt x="676" y="5317"/>
                      </a:cubicBezTo>
                      <a:cubicBezTo>
                        <a:pt x="371" y="5317"/>
                        <a:pt x="133" y="5291"/>
                        <a:pt x="0" y="5264"/>
                      </a:cubicBezTo>
                      <a:lnTo>
                        <a:pt x="0" y="106"/>
                      </a:lnTo>
                      <a:close/>
                      <a:moveTo>
                        <a:pt x="424" y="2254"/>
                      </a:moveTo>
                      <a:lnTo>
                        <a:pt x="822" y="2254"/>
                      </a:lnTo>
                      <a:cubicBezTo>
                        <a:pt x="1273" y="2254"/>
                        <a:pt x="1551" y="1883"/>
                        <a:pt x="1551" y="1379"/>
                      </a:cubicBezTo>
                      <a:cubicBezTo>
                        <a:pt x="1551" y="756"/>
                        <a:pt x="1246" y="517"/>
                        <a:pt x="809" y="517"/>
                      </a:cubicBezTo>
                      <a:cubicBezTo>
                        <a:pt x="597" y="517"/>
                        <a:pt x="491" y="530"/>
                        <a:pt x="424" y="570"/>
                      </a:cubicBezTo>
                      <a:lnTo>
                        <a:pt x="424" y="2254"/>
                      </a:lnTo>
                      <a:close/>
                      <a:moveTo>
                        <a:pt x="424" y="4760"/>
                      </a:moveTo>
                      <a:cubicBezTo>
                        <a:pt x="504" y="4787"/>
                        <a:pt x="636" y="4787"/>
                        <a:pt x="796" y="4787"/>
                      </a:cubicBezTo>
                      <a:cubicBezTo>
                        <a:pt x="1233" y="4787"/>
                        <a:pt x="1657" y="4535"/>
                        <a:pt x="1657" y="3779"/>
                      </a:cubicBezTo>
                      <a:cubicBezTo>
                        <a:pt x="1657" y="3063"/>
                        <a:pt x="1260" y="2758"/>
                        <a:pt x="796" y="2758"/>
                      </a:cubicBezTo>
                      <a:lnTo>
                        <a:pt x="424" y="2758"/>
                      </a:lnTo>
                      <a:lnTo>
                        <a:pt x="424" y="476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59" name="任意多边形: 形状 658">
                  <a:extLst>
                    <a:ext uri="{FF2B5EF4-FFF2-40B4-BE49-F238E27FC236}">
                      <a16:creationId xmlns:a16="http://schemas.microsoft.com/office/drawing/2014/main" id="{0E492A58-A74D-933B-77E8-84084273902C}"/>
                    </a:ext>
                  </a:extLst>
                </p:cNvPr>
                <p:cNvSpPr/>
                <p:nvPr/>
              </p:nvSpPr>
              <p:spPr>
                <a:xfrm>
                  <a:off x="1088168" y="1162961"/>
                  <a:ext cx="3076" cy="5396"/>
                </a:xfrm>
                <a:custGeom>
                  <a:avLst/>
                  <a:gdLst>
                    <a:gd name="connsiteX0" fmla="*/ 3076 w 3076"/>
                    <a:gd name="connsiteY0" fmla="*/ 2639 h 5396"/>
                    <a:gd name="connsiteX1" fmla="*/ 1512 w 3076"/>
                    <a:gd name="connsiteY1" fmla="*/ 5397 h 5396"/>
                    <a:gd name="connsiteX2" fmla="*/ 0 w 3076"/>
                    <a:gd name="connsiteY2" fmla="*/ 2731 h 5396"/>
                    <a:gd name="connsiteX3" fmla="*/ 1551 w 3076"/>
                    <a:gd name="connsiteY3" fmla="*/ 0 h 5396"/>
                    <a:gd name="connsiteX4" fmla="*/ 3076 w 3076"/>
                    <a:gd name="connsiteY4" fmla="*/ 2639 h 5396"/>
                    <a:gd name="connsiteX5" fmla="*/ 464 w 3076"/>
                    <a:gd name="connsiteY5" fmla="*/ 2731 h 5396"/>
                    <a:gd name="connsiteX6" fmla="*/ 1538 w 3076"/>
                    <a:gd name="connsiteY6" fmla="*/ 4853 h 5396"/>
                    <a:gd name="connsiteX7" fmla="*/ 2612 w 3076"/>
                    <a:gd name="connsiteY7" fmla="*/ 2678 h 5396"/>
                    <a:gd name="connsiteX8" fmla="*/ 1538 w 3076"/>
                    <a:gd name="connsiteY8" fmla="*/ 544 h 5396"/>
                    <a:gd name="connsiteX9" fmla="*/ 464 w 3076"/>
                    <a:gd name="connsiteY9" fmla="*/ 2731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396">
                      <a:moveTo>
                        <a:pt x="3076" y="2639"/>
                      </a:moveTo>
                      <a:cubicBezTo>
                        <a:pt x="3076" y="4442"/>
                        <a:pt x="2373" y="5397"/>
                        <a:pt x="1512" y="5397"/>
                      </a:cubicBezTo>
                      <a:cubicBezTo>
                        <a:pt x="623" y="5397"/>
                        <a:pt x="0" y="4336"/>
                        <a:pt x="0" y="2731"/>
                      </a:cubicBezTo>
                      <a:cubicBezTo>
                        <a:pt x="0" y="1074"/>
                        <a:pt x="663" y="0"/>
                        <a:pt x="1551" y="0"/>
                      </a:cubicBezTo>
                      <a:cubicBezTo>
                        <a:pt x="2480" y="0"/>
                        <a:pt x="3076" y="1087"/>
                        <a:pt x="3076" y="2639"/>
                      </a:cubicBezTo>
                      <a:close/>
                      <a:moveTo>
                        <a:pt x="464" y="2731"/>
                      </a:moveTo>
                      <a:cubicBezTo>
                        <a:pt x="464" y="3845"/>
                        <a:pt x="862" y="4853"/>
                        <a:pt x="1538" y="4853"/>
                      </a:cubicBezTo>
                      <a:cubicBezTo>
                        <a:pt x="2228" y="4853"/>
                        <a:pt x="2612" y="3859"/>
                        <a:pt x="2612" y="2678"/>
                      </a:cubicBezTo>
                      <a:cubicBezTo>
                        <a:pt x="2612" y="1631"/>
                        <a:pt x="2267" y="544"/>
                        <a:pt x="1538" y="544"/>
                      </a:cubicBezTo>
                      <a:cubicBezTo>
                        <a:pt x="822" y="557"/>
                        <a:pt x="464" y="1578"/>
                        <a:pt x="464" y="2731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0" name="任意多边形: 形状 659">
                  <a:extLst>
                    <a:ext uri="{FF2B5EF4-FFF2-40B4-BE49-F238E27FC236}">
                      <a16:creationId xmlns:a16="http://schemas.microsoft.com/office/drawing/2014/main" id="{8004F847-9B8E-8121-59BC-624441023960}"/>
                    </a:ext>
                  </a:extLst>
                </p:cNvPr>
                <p:cNvSpPr/>
                <p:nvPr/>
              </p:nvSpPr>
              <p:spPr>
                <a:xfrm>
                  <a:off x="1091802" y="1163000"/>
                  <a:ext cx="2187" cy="5264"/>
                </a:xfrm>
                <a:custGeom>
                  <a:avLst/>
                  <a:gdLst>
                    <a:gd name="connsiteX0" fmla="*/ 0 w 2187"/>
                    <a:gd name="connsiteY0" fmla="*/ 106 h 5264"/>
                    <a:gd name="connsiteX1" fmla="*/ 835 w 2187"/>
                    <a:gd name="connsiteY1" fmla="*/ 0 h 5264"/>
                    <a:gd name="connsiteX2" fmla="*/ 1803 w 2187"/>
                    <a:gd name="connsiteY2" fmla="*/ 424 h 5264"/>
                    <a:gd name="connsiteX3" fmla="*/ 2069 w 2187"/>
                    <a:gd name="connsiteY3" fmla="*/ 1419 h 5264"/>
                    <a:gd name="connsiteX4" fmla="*/ 1432 w 2187"/>
                    <a:gd name="connsiteY4" fmla="*/ 2745 h 5264"/>
                    <a:gd name="connsiteX5" fmla="*/ 1432 w 2187"/>
                    <a:gd name="connsiteY5" fmla="*/ 2771 h 5264"/>
                    <a:gd name="connsiteX6" fmla="*/ 1936 w 2187"/>
                    <a:gd name="connsiteY6" fmla="*/ 3832 h 5264"/>
                    <a:gd name="connsiteX7" fmla="*/ 2188 w 2187"/>
                    <a:gd name="connsiteY7" fmla="*/ 5264 h 5264"/>
                    <a:gd name="connsiteX8" fmla="*/ 1737 w 2187"/>
                    <a:gd name="connsiteY8" fmla="*/ 5264 h 5264"/>
                    <a:gd name="connsiteX9" fmla="*/ 1512 w 2187"/>
                    <a:gd name="connsiteY9" fmla="*/ 4004 h 5264"/>
                    <a:gd name="connsiteX10" fmla="*/ 835 w 2187"/>
                    <a:gd name="connsiteY10" fmla="*/ 2997 h 5264"/>
                    <a:gd name="connsiteX11" fmla="*/ 424 w 2187"/>
                    <a:gd name="connsiteY11" fmla="*/ 2997 h 5264"/>
                    <a:gd name="connsiteX12" fmla="*/ 424 w 2187"/>
                    <a:gd name="connsiteY12" fmla="*/ 5264 h 5264"/>
                    <a:gd name="connsiteX13" fmla="*/ 0 w 2187"/>
                    <a:gd name="connsiteY13" fmla="*/ 5264 h 5264"/>
                    <a:gd name="connsiteX14" fmla="*/ 0 w 2187"/>
                    <a:gd name="connsiteY14" fmla="*/ 106 h 5264"/>
                    <a:gd name="connsiteX15" fmla="*/ 438 w 2187"/>
                    <a:gd name="connsiteY15" fmla="*/ 2493 h 5264"/>
                    <a:gd name="connsiteX16" fmla="*/ 888 w 2187"/>
                    <a:gd name="connsiteY16" fmla="*/ 2493 h 5264"/>
                    <a:gd name="connsiteX17" fmla="*/ 1644 w 2187"/>
                    <a:gd name="connsiteY17" fmla="*/ 1498 h 5264"/>
                    <a:gd name="connsiteX18" fmla="*/ 875 w 2187"/>
                    <a:gd name="connsiteY18" fmla="*/ 517 h 5264"/>
                    <a:gd name="connsiteX19" fmla="*/ 438 w 2187"/>
                    <a:gd name="connsiteY19" fmla="*/ 583 h 5264"/>
                    <a:gd name="connsiteX20" fmla="*/ 438 w 2187"/>
                    <a:gd name="connsiteY20" fmla="*/ 2493 h 5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187" h="5264">
                      <a:moveTo>
                        <a:pt x="0" y="106"/>
                      </a:moveTo>
                      <a:cubicBezTo>
                        <a:pt x="225" y="40"/>
                        <a:pt x="530" y="0"/>
                        <a:pt x="835" y="0"/>
                      </a:cubicBezTo>
                      <a:cubicBezTo>
                        <a:pt x="1299" y="0"/>
                        <a:pt x="1604" y="119"/>
                        <a:pt x="1803" y="424"/>
                      </a:cubicBezTo>
                      <a:cubicBezTo>
                        <a:pt x="1976" y="663"/>
                        <a:pt x="2069" y="1021"/>
                        <a:pt x="2069" y="1419"/>
                      </a:cubicBezTo>
                      <a:cubicBezTo>
                        <a:pt x="2069" y="2108"/>
                        <a:pt x="1790" y="2572"/>
                        <a:pt x="1432" y="2745"/>
                      </a:cubicBezTo>
                      <a:lnTo>
                        <a:pt x="1432" y="2771"/>
                      </a:lnTo>
                      <a:cubicBezTo>
                        <a:pt x="1697" y="2904"/>
                        <a:pt x="1843" y="3288"/>
                        <a:pt x="1936" y="3832"/>
                      </a:cubicBezTo>
                      <a:cubicBezTo>
                        <a:pt x="2042" y="4561"/>
                        <a:pt x="2122" y="5065"/>
                        <a:pt x="2188" y="5264"/>
                      </a:cubicBezTo>
                      <a:lnTo>
                        <a:pt x="1737" y="5264"/>
                      </a:lnTo>
                      <a:cubicBezTo>
                        <a:pt x="1697" y="5118"/>
                        <a:pt x="1618" y="4654"/>
                        <a:pt x="1512" y="4004"/>
                      </a:cubicBezTo>
                      <a:cubicBezTo>
                        <a:pt x="1405" y="3288"/>
                        <a:pt x="1233" y="3010"/>
                        <a:pt x="835" y="2997"/>
                      </a:cubicBezTo>
                      <a:lnTo>
                        <a:pt x="424" y="2997"/>
                      </a:lnTo>
                      <a:lnTo>
                        <a:pt x="424" y="5264"/>
                      </a:lnTo>
                      <a:lnTo>
                        <a:pt x="0" y="5264"/>
                      </a:lnTo>
                      <a:lnTo>
                        <a:pt x="0" y="106"/>
                      </a:lnTo>
                      <a:close/>
                      <a:moveTo>
                        <a:pt x="438" y="2493"/>
                      </a:moveTo>
                      <a:lnTo>
                        <a:pt x="888" y="2493"/>
                      </a:lnTo>
                      <a:cubicBezTo>
                        <a:pt x="1352" y="2493"/>
                        <a:pt x="1644" y="2095"/>
                        <a:pt x="1644" y="1498"/>
                      </a:cubicBezTo>
                      <a:cubicBezTo>
                        <a:pt x="1644" y="822"/>
                        <a:pt x="1326" y="517"/>
                        <a:pt x="875" y="517"/>
                      </a:cubicBezTo>
                      <a:cubicBezTo>
                        <a:pt x="650" y="517"/>
                        <a:pt x="517" y="557"/>
                        <a:pt x="438" y="583"/>
                      </a:cubicBezTo>
                      <a:lnTo>
                        <a:pt x="438" y="249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1" name="任意多边形: 形状 660">
                  <a:extLst>
                    <a:ext uri="{FF2B5EF4-FFF2-40B4-BE49-F238E27FC236}">
                      <a16:creationId xmlns:a16="http://schemas.microsoft.com/office/drawing/2014/main" id="{BA7EA80E-C8AC-E2DC-7226-D02BEED1D681}"/>
                    </a:ext>
                  </a:extLst>
                </p:cNvPr>
                <p:cNvSpPr/>
                <p:nvPr/>
              </p:nvSpPr>
              <p:spPr>
                <a:xfrm>
                  <a:off x="1094480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2" name="任意多边形: 形状 661">
                  <a:extLst>
                    <a:ext uri="{FF2B5EF4-FFF2-40B4-BE49-F238E27FC236}">
                      <a16:creationId xmlns:a16="http://schemas.microsoft.com/office/drawing/2014/main" id="{5AD5A848-FE41-602F-E975-F564AE573D2C}"/>
                    </a:ext>
                  </a:extLst>
                </p:cNvPr>
                <p:cNvSpPr/>
                <p:nvPr/>
              </p:nvSpPr>
              <p:spPr>
                <a:xfrm>
                  <a:off x="1095527" y="1162961"/>
                  <a:ext cx="2041" cy="5396"/>
                </a:xfrm>
                <a:custGeom>
                  <a:avLst/>
                  <a:gdLst>
                    <a:gd name="connsiteX0" fmla="*/ 93 w 2041"/>
                    <a:gd name="connsiteY0" fmla="*/ 4495 h 5396"/>
                    <a:gd name="connsiteX1" fmla="*/ 875 w 2041"/>
                    <a:gd name="connsiteY1" fmla="*/ 4840 h 5396"/>
                    <a:gd name="connsiteX2" fmla="*/ 1591 w 2041"/>
                    <a:gd name="connsiteY2" fmla="*/ 3938 h 5396"/>
                    <a:gd name="connsiteX3" fmla="*/ 955 w 2041"/>
                    <a:gd name="connsiteY3" fmla="*/ 2904 h 5396"/>
                    <a:gd name="connsiteX4" fmla="*/ 80 w 2041"/>
                    <a:gd name="connsiteY4" fmla="*/ 1419 h 5396"/>
                    <a:gd name="connsiteX5" fmla="*/ 1167 w 2041"/>
                    <a:gd name="connsiteY5" fmla="*/ 0 h 5396"/>
                    <a:gd name="connsiteX6" fmla="*/ 1909 w 2041"/>
                    <a:gd name="connsiteY6" fmla="*/ 252 h 5396"/>
                    <a:gd name="connsiteX7" fmla="*/ 1790 w 2041"/>
                    <a:gd name="connsiteY7" fmla="*/ 796 h 5396"/>
                    <a:gd name="connsiteX8" fmla="*/ 1154 w 2041"/>
                    <a:gd name="connsiteY8" fmla="*/ 544 h 5396"/>
                    <a:gd name="connsiteX9" fmla="*/ 517 w 2041"/>
                    <a:gd name="connsiteY9" fmla="*/ 1326 h 5396"/>
                    <a:gd name="connsiteX10" fmla="*/ 1180 w 2041"/>
                    <a:gd name="connsiteY10" fmla="*/ 2347 h 5396"/>
                    <a:gd name="connsiteX11" fmla="*/ 2042 w 2041"/>
                    <a:gd name="connsiteY11" fmla="*/ 3885 h 5396"/>
                    <a:gd name="connsiteX12" fmla="*/ 862 w 2041"/>
                    <a:gd name="connsiteY12" fmla="*/ 5397 h 5396"/>
                    <a:gd name="connsiteX13" fmla="*/ 0 w 2041"/>
                    <a:gd name="connsiteY13" fmla="*/ 5052 h 5396"/>
                    <a:gd name="connsiteX14" fmla="*/ 93 w 2041"/>
                    <a:gd name="connsiteY14" fmla="*/ 449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1" h="5396">
                      <a:moveTo>
                        <a:pt x="93" y="4495"/>
                      </a:moveTo>
                      <a:cubicBezTo>
                        <a:pt x="292" y="4681"/>
                        <a:pt x="570" y="4840"/>
                        <a:pt x="875" y="4840"/>
                      </a:cubicBezTo>
                      <a:cubicBezTo>
                        <a:pt x="1326" y="4840"/>
                        <a:pt x="1591" y="4482"/>
                        <a:pt x="1591" y="3938"/>
                      </a:cubicBezTo>
                      <a:cubicBezTo>
                        <a:pt x="1591" y="3461"/>
                        <a:pt x="1392" y="3169"/>
                        <a:pt x="955" y="2904"/>
                      </a:cubicBezTo>
                      <a:cubicBezTo>
                        <a:pt x="398" y="2612"/>
                        <a:pt x="80" y="2148"/>
                        <a:pt x="80" y="1419"/>
                      </a:cubicBezTo>
                      <a:cubicBezTo>
                        <a:pt x="80" y="610"/>
                        <a:pt x="517" y="0"/>
                        <a:pt x="1167" y="0"/>
                      </a:cubicBezTo>
                      <a:cubicBezTo>
                        <a:pt x="1512" y="0"/>
                        <a:pt x="1750" y="119"/>
                        <a:pt x="1909" y="252"/>
                      </a:cubicBezTo>
                      <a:lnTo>
                        <a:pt x="1790" y="796"/>
                      </a:lnTo>
                      <a:cubicBezTo>
                        <a:pt x="1684" y="716"/>
                        <a:pt x="1458" y="544"/>
                        <a:pt x="1154" y="544"/>
                      </a:cubicBezTo>
                      <a:cubicBezTo>
                        <a:pt x="689" y="544"/>
                        <a:pt x="517" y="981"/>
                        <a:pt x="517" y="1326"/>
                      </a:cubicBezTo>
                      <a:cubicBezTo>
                        <a:pt x="517" y="1830"/>
                        <a:pt x="729" y="2055"/>
                        <a:pt x="1180" y="2347"/>
                      </a:cubicBezTo>
                      <a:cubicBezTo>
                        <a:pt x="1750" y="2692"/>
                        <a:pt x="2042" y="3116"/>
                        <a:pt x="2042" y="3885"/>
                      </a:cubicBezTo>
                      <a:cubicBezTo>
                        <a:pt x="2042" y="4694"/>
                        <a:pt x="1657" y="5397"/>
                        <a:pt x="862" y="5397"/>
                      </a:cubicBezTo>
                      <a:cubicBezTo>
                        <a:pt x="530" y="5397"/>
                        <a:pt x="186" y="5251"/>
                        <a:pt x="0" y="5052"/>
                      </a:cubicBezTo>
                      <a:lnTo>
                        <a:pt x="93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3" name="任意多边形: 形状 662">
                  <a:extLst>
                    <a:ext uri="{FF2B5EF4-FFF2-40B4-BE49-F238E27FC236}">
                      <a16:creationId xmlns:a16="http://schemas.microsoft.com/office/drawing/2014/main" id="{E66D8A90-1451-46F1-1FEB-F570F94EF47E}"/>
                    </a:ext>
                  </a:extLst>
                </p:cNvPr>
                <p:cNvSpPr/>
                <p:nvPr/>
              </p:nvSpPr>
              <p:spPr>
                <a:xfrm>
                  <a:off x="1099651" y="1163027"/>
                  <a:ext cx="2532" cy="5250"/>
                </a:xfrm>
                <a:custGeom>
                  <a:avLst/>
                  <a:gdLst>
                    <a:gd name="connsiteX0" fmla="*/ 0 w 2532"/>
                    <a:gd name="connsiteY0" fmla="*/ 5251 h 5250"/>
                    <a:gd name="connsiteX1" fmla="*/ 0 w 2532"/>
                    <a:gd name="connsiteY1" fmla="*/ 13 h 5250"/>
                    <a:gd name="connsiteX2" fmla="*/ 477 w 2532"/>
                    <a:gd name="connsiteY2" fmla="*/ 13 h 5250"/>
                    <a:gd name="connsiteX3" fmla="*/ 1565 w 2532"/>
                    <a:gd name="connsiteY3" fmla="*/ 2652 h 5250"/>
                    <a:gd name="connsiteX4" fmla="*/ 2161 w 2532"/>
                    <a:gd name="connsiteY4" fmla="*/ 4349 h 5250"/>
                    <a:gd name="connsiteX5" fmla="*/ 2175 w 2532"/>
                    <a:gd name="connsiteY5" fmla="*/ 4336 h 5250"/>
                    <a:gd name="connsiteX6" fmla="*/ 2122 w 2532"/>
                    <a:gd name="connsiteY6" fmla="*/ 2188 h 5250"/>
                    <a:gd name="connsiteX7" fmla="*/ 2122 w 2532"/>
                    <a:gd name="connsiteY7" fmla="*/ 0 h 5250"/>
                    <a:gd name="connsiteX8" fmla="*/ 2533 w 2532"/>
                    <a:gd name="connsiteY8" fmla="*/ 0 h 5250"/>
                    <a:gd name="connsiteX9" fmla="*/ 2533 w 2532"/>
                    <a:gd name="connsiteY9" fmla="*/ 5237 h 5250"/>
                    <a:gd name="connsiteX10" fmla="*/ 2095 w 2532"/>
                    <a:gd name="connsiteY10" fmla="*/ 5237 h 5250"/>
                    <a:gd name="connsiteX11" fmla="*/ 1021 w 2532"/>
                    <a:gd name="connsiteY11" fmla="*/ 2586 h 5250"/>
                    <a:gd name="connsiteX12" fmla="*/ 398 w 2532"/>
                    <a:gd name="connsiteY12" fmla="*/ 835 h 5250"/>
                    <a:gd name="connsiteX13" fmla="*/ 385 w 2532"/>
                    <a:gd name="connsiteY13" fmla="*/ 835 h 5250"/>
                    <a:gd name="connsiteX14" fmla="*/ 411 w 2532"/>
                    <a:gd name="connsiteY14" fmla="*/ 2997 h 5250"/>
                    <a:gd name="connsiteX15" fmla="*/ 411 w 2532"/>
                    <a:gd name="connsiteY15" fmla="*/ 5237 h 5250"/>
                    <a:gd name="connsiteX16" fmla="*/ 0 w 2532"/>
                    <a:gd name="connsiteY16" fmla="*/ 5237 h 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32" h="5250">
                      <a:moveTo>
                        <a:pt x="0" y="5251"/>
                      </a:moveTo>
                      <a:lnTo>
                        <a:pt x="0" y="13"/>
                      </a:lnTo>
                      <a:lnTo>
                        <a:pt x="477" y="13"/>
                      </a:lnTo>
                      <a:lnTo>
                        <a:pt x="1565" y="2652"/>
                      </a:lnTo>
                      <a:cubicBezTo>
                        <a:pt x="1803" y="3262"/>
                        <a:pt x="2002" y="3819"/>
                        <a:pt x="2161" y="4349"/>
                      </a:cubicBezTo>
                      <a:lnTo>
                        <a:pt x="2175" y="4336"/>
                      </a:lnTo>
                      <a:cubicBezTo>
                        <a:pt x="2135" y="3633"/>
                        <a:pt x="2122" y="2997"/>
                        <a:pt x="2122" y="2188"/>
                      </a:cubicBezTo>
                      <a:lnTo>
                        <a:pt x="2122" y="0"/>
                      </a:lnTo>
                      <a:lnTo>
                        <a:pt x="2533" y="0"/>
                      </a:lnTo>
                      <a:lnTo>
                        <a:pt x="2533" y="5237"/>
                      </a:lnTo>
                      <a:lnTo>
                        <a:pt x="2095" y="5237"/>
                      </a:lnTo>
                      <a:lnTo>
                        <a:pt x="1021" y="2586"/>
                      </a:lnTo>
                      <a:cubicBezTo>
                        <a:pt x="782" y="2002"/>
                        <a:pt x="557" y="1405"/>
                        <a:pt x="398" y="835"/>
                      </a:cubicBezTo>
                      <a:lnTo>
                        <a:pt x="385" y="835"/>
                      </a:lnTo>
                      <a:cubicBezTo>
                        <a:pt x="398" y="1498"/>
                        <a:pt x="411" y="2135"/>
                        <a:pt x="411" y="2997"/>
                      </a:cubicBezTo>
                      <a:lnTo>
                        <a:pt x="411" y="5237"/>
                      </a:lnTo>
                      <a:lnTo>
                        <a:pt x="0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4" name="任意多边形: 形状 663">
                  <a:extLst>
                    <a:ext uri="{FF2B5EF4-FFF2-40B4-BE49-F238E27FC236}">
                      <a16:creationId xmlns:a16="http://schemas.microsoft.com/office/drawing/2014/main" id="{6369DE6B-C97D-9723-2ACA-17A58552431B}"/>
                    </a:ext>
                  </a:extLst>
                </p:cNvPr>
                <p:cNvSpPr/>
                <p:nvPr/>
              </p:nvSpPr>
              <p:spPr>
                <a:xfrm>
                  <a:off x="1102939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5" name="任意多边形: 形状 664">
                  <a:extLst>
                    <a:ext uri="{FF2B5EF4-FFF2-40B4-BE49-F238E27FC236}">
                      <a16:creationId xmlns:a16="http://schemas.microsoft.com/office/drawing/2014/main" id="{2373589B-4D45-E010-4DF0-8E8E3E3B1054}"/>
                    </a:ext>
                  </a:extLst>
                </p:cNvPr>
                <p:cNvSpPr/>
                <p:nvPr/>
              </p:nvSpPr>
              <p:spPr>
                <a:xfrm>
                  <a:off x="1103987" y="1162961"/>
                  <a:ext cx="2041" cy="5396"/>
                </a:xfrm>
                <a:custGeom>
                  <a:avLst/>
                  <a:gdLst>
                    <a:gd name="connsiteX0" fmla="*/ 80 w 2041"/>
                    <a:gd name="connsiteY0" fmla="*/ 4495 h 5396"/>
                    <a:gd name="connsiteX1" fmla="*/ 862 w 2041"/>
                    <a:gd name="connsiteY1" fmla="*/ 4840 h 5396"/>
                    <a:gd name="connsiteX2" fmla="*/ 1565 w 2041"/>
                    <a:gd name="connsiteY2" fmla="*/ 3938 h 5396"/>
                    <a:gd name="connsiteX3" fmla="*/ 941 w 2041"/>
                    <a:gd name="connsiteY3" fmla="*/ 2904 h 5396"/>
                    <a:gd name="connsiteX4" fmla="*/ 53 w 2041"/>
                    <a:gd name="connsiteY4" fmla="*/ 1419 h 5396"/>
                    <a:gd name="connsiteX5" fmla="*/ 1140 w 2041"/>
                    <a:gd name="connsiteY5" fmla="*/ 0 h 5396"/>
                    <a:gd name="connsiteX6" fmla="*/ 1896 w 2041"/>
                    <a:gd name="connsiteY6" fmla="*/ 252 h 5396"/>
                    <a:gd name="connsiteX7" fmla="*/ 1777 w 2041"/>
                    <a:gd name="connsiteY7" fmla="*/ 796 h 5396"/>
                    <a:gd name="connsiteX8" fmla="*/ 1140 w 2041"/>
                    <a:gd name="connsiteY8" fmla="*/ 544 h 5396"/>
                    <a:gd name="connsiteX9" fmla="*/ 504 w 2041"/>
                    <a:gd name="connsiteY9" fmla="*/ 1326 h 5396"/>
                    <a:gd name="connsiteX10" fmla="*/ 1180 w 2041"/>
                    <a:gd name="connsiteY10" fmla="*/ 2347 h 5396"/>
                    <a:gd name="connsiteX11" fmla="*/ 2042 w 2041"/>
                    <a:gd name="connsiteY11" fmla="*/ 3885 h 5396"/>
                    <a:gd name="connsiteX12" fmla="*/ 862 w 2041"/>
                    <a:gd name="connsiteY12" fmla="*/ 5397 h 5396"/>
                    <a:gd name="connsiteX13" fmla="*/ 0 w 2041"/>
                    <a:gd name="connsiteY13" fmla="*/ 5052 h 5396"/>
                    <a:gd name="connsiteX14" fmla="*/ 80 w 2041"/>
                    <a:gd name="connsiteY14" fmla="*/ 449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1" h="5396">
                      <a:moveTo>
                        <a:pt x="80" y="4495"/>
                      </a:moveTo>
                      <a:cubicBezTo>
                        <a:pt x="278" y="4681"/>
                        <a:pt x="557" y="4840"/>
                        <a:pt x="862" y="4840"/>
                      </a:cubicBezTo>
                      <a:cubicBezTo>
                        <a:pt x="1313" y="4840"/>
                        <a:pt x="1565" y="4482"/>
                        <a:pt x="1565" y="3938"/>
                      </a:cubicBezTo>
                      <a:cubicBezTo>
                        <a:pt x="1565" y="3461"/>
                        <a:pt x="1392" y="3169"/>
                        <a:pt x="941" y="2904"/>
                      </a:cubicBezTo>
                      <a:cubicBezTo>
                        <a:pt x="385" y="2612"/>
                        <a:pt x="53" y="2148"/>
                        <a:pt x="53" y="1419"/>
                      </a:cubicBezTo>
                      <a:cubicBezTo>
                        <a:pt x="53" y="610"/>
                        <a:pt x="491" y="0"/>
                        <a:pt x="1140" y="0"/>
                      </a:cubicBezTo>
                      <a:cubicBezTo>
                        <a:pt x="1485" y="0"/>
                        <a:pt x="1737" y="119"/>
                        <a:pt x="1896" y="252"/>
                      </a:cubicBezTo>
                      <a:lnTo>
                        <a:pt x="1777" y="796"/>
                      </a:lnTo>
                      <a:cubicBezTo>
                        <a:pt x="1671" y="716"/>
                        <a:pt x="1445" y="544"/>
                        <a:pt x="1140" y="544"/>
                      </a:cubicBezTo>
                      <a:cubicBezTo>
                        <a:pt x="676" y="544"/>
                        <a:pt x="504" y="981"/>
                        <a:pt x="504" y="1326"/>
                      </a:cubicBezTo>
                      <a:cubicBezTo>
                        <a:pt x="504" y="1830"/>
                        <a:pt x="716" y="2055"/>
                        <a:pt x="1180" y="2347"/>
                      </a:cubicBezTo>
                      <a:cubicBezTo>
                        <a:pt x="1737" y="2692"/>
                        <a:pt x="2042" y="3116"/>
                        <a:pt x="2042" y="3885"/>
                      </a:cubicBezTo>
                      <a:cubicBezTo>
                        <a:pt x="2042" y="4694"/>
                        <a:pt x="1644" y="5397"/>
                        <a:pt x="862" y="5397"/>
                      </a:cubicBezTo>
                      <a:cubicBezTo>
                        <a:pt x="544" y="5397"/>
                        <a:pt x="186" y="5251"/>
                        <a:pt x="0" y="5052"/>
                      </a:cubicBezTo>
                      <a:lnTo>
                        <a:pt x="80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6" name="任意多边形: 形状 665">
                  <a:extLst>
                    <a:ext uri="{FF2B5EF4-FFF2-40B4-BE49-F238E27FC236}">
                      <a16:creationId xmlns:a16="http://schemas.microsoft.com/office/drawing/2014/main" id="{71430017-1CCE-CCE5-42B1-95ECB618050B}"/>
                    </a:ext>
                  </a:extLst>
                </p:cNvPr>
                <p:cNvSpPr/>
                <p:nvPr/>
              </p:nvSpPr>
              <p:spPr>
                <a:xfrm>
                  <a:off x="1106586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7" name="任意多边形: 形状 666">
                  <a:extLst>
                    <a:ext uri="{FF2B5EF4-FFF2-40B4-BE49-F238E27FC236}">
                      <a16:creationId xmlns:a16="http://schemas.microsoft.com/office/drawing/2014/main" id="{9C1BBD5A-205D-BB49-D576-20E1D6EC3454}"/>
                    </a:ext>
                  </a:extLst>
                </p:cNvPr>
                <p:cNvSpPr/>
                <p:nvPr/>
              </p:nvSpPr>
              <p:spPr>
                <a:xfrm>
                  <a:off x="1109291" y="1163027"/>
                  <a:ext cx="2479" cy="5316"/>
                </a:xfrm>
                <a:custGeom>
                  <a:avLst/>
                  <a:gdLst>
                    <a:gd name="connsiteX0" fmla="*/ 438 w 2479"/>
                    <a:gd name="connsiteY0" fmla="*/ 13 h 5316"/>
                    <a:gd name="connsiteX1" fmla="*/ 438 w 2479"/>
                    <a:gd name="connsiteY1" fmla="*/ 3103 h 5316"/>
                    <a:gd name="connsiteX2" fmla="*/ 1220 w 2479"/>
                    <a:gd name="connsiteY2" fmla="*/ 4773 h 5316"/>
                    <a:gd name="connsiteX3" fmla="*/ 2029 w 2479"/>
                    <a:gd name="connsiteY3" fmla="*/ 3103 h 5316"/>
                    <a:gd name="connsiteX4" fmla="*/ 2029 w 2479"/>
                    <a:gd name="connsiteY4" fmla="*/ 13 h 5316"/>
                    <a:gd name="connsiteX5" fmla="*/ 2480 w 2479"/>
                    <a:gd name="connsiteY5" fmla="*/ 13 h 5316"/>
                    <a:gd name="connsiteX6" fmla="*/ 2480 w 2479"/>
                    <a:gd name="connsiteY6" fmla="*/ 3050 h 5316"/>
                    <a:gd name="connsiteX7" fmla="*/ 1207 w 2479"/>
                    <a:gd name="connsiteY7" fmla="*/ 5317 h 5316"/>
                    <a:gd name="connsiteX8" fmla="*/ 0 w 2479"/>
                    <a:gd name="connsiteY8" fmla="*/ 3076 h 5316"/>
                    <a:gd name="connsiteX9" fmla="*/ 0 w 2479"/>
                    <a:gd name="connsiteY9" fmla="*/ 0 h 5316"/>
                    <a:gd name="connsiteX10" fmla="*/ 438 w 2479"/>
                    <a:gd name="connsiteY10" fmla="*/ 0 h 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6">
                      <a:moveTo>
                        <a:pt x="438" y="13"/>
                      </a:moveTo>
                      <a:lnTo>
                        <a:pt x="438" y="3103"/>
                      </a:lnTo>
                      <a:cubicBezTo>
                        <a:pt x="438" y="4270"/>
                        <a:pt x="769" y="4773"/>
                        <a:pt x="1220" y="4773"/>
                      </a:cubicBezTo>
                      <a:cubicBezTo>
                        <a:pt x="1724" y="4773"/>
                        <a:pt x="2029" y="4256"/>
                        <a:pt x="2029" y="3103"/>
                      </a:cubicBezTo>
                      <a:lnTo>
                        <a:pt x="2029" y="13"/>
                      </a:lnTo>
                      <a:lnTo>
                        <a:pt x="2480" y="13"/>
                      </a:lnTo>
                      <a:lnTo>
                        <a:pt x="2480" y="3050"/>
                      </a:lnTo>
                      <a:cubicBezTo>
                        <a:pt x="2480" y="4667"/>
                        <a:pt x="1936" y="5317"/>
                        <a:pt x="1207" y="5317"/>
                      </a:cubicBezTo>
                      <a:cubicBezTo>
                        <a:pt x="517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8" name="任意多边形: 形状 667">
                  <a:extLst>
                    <a:ext uri="{FF2B5EF4-FFF2-40B4-BE49-F238E27FC236}">
                      <a16:creationId xmlns:a16="http://schemas.microsoft.com/office/drawing/2014/main" id="{B8141679-170B-7297-FF9E-47FAB261D200}"/>
                    </a:ext>
                  </a:extLst>
                </p:cNvPr>
                <p:cNvSpPr/>
                <p:nvPr/>
              </p:nvSpPr>
              <p:spPr>
                <a:xfrm>
                  <a:off x="1112142" y="1163040"/>
                  <a:ext cx="2492" cy="5237"/>
                </a:xfrm>
                <a:custGeom>
                  <a:avLst/>
                  <a:gdLst>
                    <a:gd name="connsiteX0" fmla="*/ 1021 w 2492"/>
                    <a:gd name="connsiteY0" fmla="*/ 570 h 5237"/>
                    <a:gd name="connsiteX1" fmla="*/ 0 w 2492"/>
                    <a:gd name="connsiteY1" fmla="*/ 570 h 5237"/>
                    <a:gd name="connsiteX2" fmla="*/ 0 w 2492"/>
                    <a:gd name="connsiteY2" fmla="*/ 0 h 5237"/>
                    <a:gd name="connsiteX3" fmla="*/ 2493 w 2492"/>
                    <a:gd name="connsiteY3" fmla="*/ 0 h 5237"/>
                    <a:gd name="connsiteX4" fmla="*/ 2493 w 2492"/>
                    <a:gd name="connsiteY4" fmla="*/ 570 h 5237"/>
                    <a:gd name="connsiteX5" fmla="*/ 1459 w 2492"/>
                    <a:gd name="connsiteY5" fmla="*/ 570 h 5237"/>
                    <a:gd name="connsiteX6" fmla="*/ 1459 w 2492"/>
                    <a:gd name="connsiteY6" fmla="*/ 5237 h 5237"/>
                    <a:gd name="connsiteX7" fmla="*/ 1021 w 2492"/>
                    <a:gd name="connsiteY7" fmla="*/ 5237 h 5237"/>
                    <a:gd name="connsiteX8" fmla="*/ 1021 w 2492"/>
                    <a:gd name="connsiteY8" fmla="*/ 57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37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59" y="570"/>
                      </a:lnTo>
                      <a:lnTo>
                        <a:pt x="1459" y="5237"/>
                      </a:lnTo>
                      <a:lnTo>
                        <a:pt x="1021" y="5237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69" name="任意多边形: 形状 668">
                  <a:extLst>
                    <a:ext uri="{FF2B5EF4-FFF2-40B4-BE49-F238E27FC236}">
                      <a16:creationId xmlns:a16="http://schemas.microsoft.com/office/drawing/2014/main" id="{2EB47FCF-F326-B2B1-D493-C71AEA0FB093}"/>
                    </a:ext>
                  </a:extLst>
                </p:cNvPr>
                <p:cNvSpPr/>
                <p:nvPr/>
              </p:nvSpPr>
              <p:spPr>
                <a:xfrm>
                  <a:off x="1116265" y="1163040"/>
                  <a:ext cx="2811" cy="5237"/>
                </a:xfrm>
                <a:custGeom>
                  <a:avLst/>
                  <a:gdLst>
                    <a:gd name="connsiteX0" fmla="*/ 796 w 2811"/>
                    <a:gd name="connsiteY0" fmla="*/ 3593 h 5237"/>
                    <a:gd name="connsiteX1" fmla="*/ 451 w 2811"/>
                    <a:gd name="connsiteY1" fmla="*/ 5237 h 5237"/>
                    <a:gd name="connsiteX2" fmla="*/ 0 w 2811"/>
                    <a:gd name="connsiteY2" fmla="*/ 5237 h 5237"/>
                    <a:gd name="connsiteX3" fmla="*/ 1140 w 2811"/>
                    <a:gd name="connsiteY3" fmla="*/ 0 h 5237"/>
                    <a:gd name="connsiteX4" fmla="*/ 1671 w 2811"/>
                    <a:gd name="connsiteY4" fmla="*/ 0 h 5237"/>
                    <a:gd name="connsiteX5" fmla="*/ 2811 w 2811"/>
                    <a:gd name="connsiteY5" fmla="*/ 5237 h 5237"/>
                    <a:gd name="connsiteX6" fmla="*/ 2360 w 2811"/>
                    <a:gd name="connsiteY6" fmla="*/ 5237 h 5237"/>
                    <a:gd name="connsiteX7" fmla="*/ 1989 w 2811"/>
                    <a:gd name="connsiteY7" fmla="*/ 3593 h 5237"/>
                    <a:gd name="connsiteX8" fmla="*/ 796 w 2811"/>
                    <a:gd name="connsiteY8" fmla="*/ 3593 h 5237"/>
                    <a:gd name="connsiteX9" fmla="*/ 1896 w 2811"/>
                    <a:gd name="connsiteY9" fmla="*/ 3050 h 5237"/>
                    <a:gd name="connsiteX10" fmla="*/ 1578 w 2811"/>
                    <a:gd name="connsiteY10" fmla="*/ 1551 h 5237"/>
                    <a:gd name="connsiteX11" fmla="*/ 1392 w 2811"/>
                    <a:gd name="connsiteY11" fmla="*/ 597 h 5237"/>
                    <a:gd name="connsiteX12" fmla="*/ 1392 w 2811"/>
                    <a:gd name="connsiteY12" fmla="*/ 597 h 5237"/>
                    <a:gd name="connsiteX13" fmla="*/ 1220 w 2811"/>
                    <a:gd name="connsiteY13" fmla="*/ 1538 h 5237"/>
                    <a:gd name="connsiteX14" fmla="*/ 888 w 2811"/>
                    <a:gd name="connsiteY14" fmla="*/ 3050 h 5237"/>
                    <a:gd name="connsiteX15" fmla="*/ 1896 w 2811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11" y="5237"/>
                      </a:lnTo>
                      <a:lnTo>
                        <a:pt x="2360" y="5237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896" y="3050"/>
                      </a:moveTo>
                      <a:lnTo>
                        <a:pt x="1578" y="1551"/>
                      </a:lnTo>
                      <a:cubicBezTo>
                        <a:pt x="1498" y="1207"/>
                        <a:pt x="1445" y="902"/>
                        <a:pt x="1392" y="597"/>
                      </a:cubicBezTo>
                      <a:lnTo>
                        <a:pt x="1392" y="597"/>
                      </a:lnTo>
                      <a:cubicBezTo>
                        <a:pt x="1339" y="902"/>
                        <a:pt x="1286" y="1220"/>
                        <a:pt x="1220" y="1538"/>
                      </a:cubicBezTo>
                      <a:lnTo>
                        <a:pt x="888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0" name="任意多边形: 形状 669">
                  <a:extLst>
                    <a:ext uri="{FF2B5EF4-FFF2-40B4-BE49-F238E27FC236}">
                      <a16:creationId xmlns:a16="http://schemas.microsoft.com/office/drawing/2014/main" id="{2795D16E-4409-9AD2-BD8B-F5AC42E3885D}"/>
                    </a:ext>
                  </a:extLst>
                </p:cNvPr>
                <p:cNvSpPr/>
                <p:nvPr/>
              </p:nvSpPr>
              <p:spPr>
                <a:xfrm>
                  <a:off x="1119567" y="1163040"/>
                  <a:ext cx="1869" cy="5224"/>
                </a:xfrm>
                <a:custGeom>
                  <a:avLst/>
                  <a:gdLst>
                    <a:gd name="connsiteX0" fmla="*/ 0 w 1869"/>
                    <a:gd name="connsiteY0" fmla="*/ 0 h 5224"/>
                    <a:gd name="connsiteX1" fmla="*/ 438 w 1869"/>
                    <a:gd name="connsiteY1" fmla="*/ 0 h 5224"/>
                    <a:gd name="connsiteX2" fmla="*/ 438 w 1869"/>
                    <a:gd name="connsiteY2" fmla="*/ 4667 h 5224"/>
                    <a:gd name="connsiteX3" fmla="*/ 1870 w 1869"/>
                    <a:gd name="connsiteY3" fmla="*/ 4667 h 5224"/>
                    <a:gd name="connsiteX4" fmla="*/ 1870 w 1869"/>
                    <a:gd name="connsiteY4" fmla="*/ 5224 h 5224"/>
                    <a:gd name="connsiteX5" fmla="*/ 0 w 1869"/>
                    <a:gd name="connsiteY5" fmla="*/ 5224 h 5224"/>
                    <a:gd name="connsiteX6" fmla="*/ 0 w 1869"/>
                    <a:gd name="connsiteY6" fmla="*/ 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9" h="5224">
                      <a:moveTo>
                        <a:pt x="0" y="0"/>
                      </a:moveTo>
                      <a:lnTo>
                        <a:pt x="438" y="0"/>
                      </a:lnTo>
                      <a:lnTo>
                        <a:pt x="438" y="4667"/>
                      </a:lnTo>
                      <a:lnTo>
                        <a:pt x="1870" y="4667"/>
                      </a:lnTo>
                      <a:lnTo>
                        <a:pt x="1870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1" name="任意多边形: 形状 670">
                  <a:extLst>
                    <a:ext uri="{FF2B5EF4-FFF2-40B4-BE49-F238E27FC236}">
                      <a16:creationId xmlns:a16="http://schemas.microsoft.com/office/drawing/2014/main" id="{367A9E7F-E072-A2A0-50D5-996B9153DB1A}"/>
                    </a:ext>
                  </a:extLst>
                </p:cNvPr>
                <p:cNvSpPr/>
                <p:nvPr/>
              </p:nvSpPr>
              <p:spPr>
                <a:xfrm>
                  <a:off x="1121927" y="1163040"/>
                  <a:ext cx="437" cy="5237"/>
                </a:xfrm>
                <a:custGeom>
                  <a:avLst/>
                  <a:gdLst>
                    <a:gd name="connsiteX0" fmla="*/ 438 w 437"/>
                    <a:gd name="connsiteY0" fmla="*/ 0 h 5237"/>
                    <a:gd name="connsiteX1" fmla="*/ 438 w 437"/>
                    <a:gd name="connsiteY1" fmla="*/ 5237 h 5237"/>
                    <a:gd name="connsiteX2" fmla="*/ 0 w 437"/>
                    <a:gd name="connsiteY2" fmla="*/ 5237 h 5237"/>
                    <a:gd name="connsiteX3" fmla="*/ 0 w 437"/>
                    <a:gd name="connsiteY3" fmla="*/ 0 h 5237"/>
                    <a:gd name="connsiteX4" fmla="*/ 438 w 437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" h="5237">
                      <a:moveTo>
                        <a:pt x="438" y="0"/>
                      </a:moveTo>
                      <a:lnTo>
                        <a:pt x="438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2" name="任意多边形: 形状 671">
                  <a:extLst>
                    <a:ext uri="{FF2B5EF4-FFF2-40B4-BE49-F238E27FC236}">
                      <a16:creationId xmlns:a16="http://schemas.microsoft.com/office/drawing/2014/main" id="{7670DF5A-2C9F-C95C-7BC3-BDD79614344D}"/>
                    </a:ext>
                  </a:extLst>
                </p:cNvPr>
                <p:cNvSpPr/>
                <p:nvPr/>
              </p:nvSpPr>
              <p:spPr>
                <a:xfrm>
                  <a:off x="1122908" y="1162974"/>
                  <a:ext cx="3129" cy="6072"/>
                </a:xfrm>
                <a:custGeom>
                  <a:avLst/>
                  <a:gdLst>
                    <a:gd name="connsiteX0" fmla="*/ 2997 w 3129"/>
                    <a:gd name="connsiteY0" fmla="*/ 6073 h 6072"/>
                    <a:gd name="connsiteX1" fmla="*/ 1711 w 3129"/>
                    <a:gd name="connsiteY1" fmla="*/ 5463 h 6072"/>
                    <a:gd name="connsiteX2" fmla="*/ 1485 w 3129"/>
                    <a:gd name="connsiteY2" fmla="*/ 5397 h 6072"/>
                    <a:gd name="connsiteX3" fmla="*/ 0 w 3129"/>
                    <a:gd name="connsiteY3" fmla="*/ 2745 h 6072"/>
                    <a:gd name="connsiteX4" fmla="*/ 1578 w 3129"/>
                    <a:gd name="connsiteY4" fmla="*/ 0 h 6072"/>
                    <a:gd name="connsiteX5" fmla="*/ 3089 w 3129"/>
                    <a:gd name="connsiteY5" fmla="*/ 2639 h 6072"/>
                    <a:gd name="connsiteX6" fmla="*/ 2135 w 3129"/>
                    <a:gd name="connsiteY6" fmla="*/ 5145 h 6072"/>
                    <a:gd name="connsiteX7" fmla="*/ 2135 w 3129"/>
                    <a:gd name="connsiteY7" fmla="*/ 5184 h 6072"/>
                    <a:gd name="connsiteX8" fmla="*/ 3129 w 3129"/>
                    <a:gd name="connsiteY8" fmla="*/ 5516 h 6072"/>
                    <a:gd name="connsiteX9" fmla="*/ 2997 w 3129"/>
                    <a:gd name="connsiteY9" fmla="*/ 6073 h 6072"/>
                    <a:gd name="connsiteX10" fmla="*/ 2625 w 3129"/>
                    <a:gd name="connsiteY10" fmla="*/ 2665 h 6072"/>
                    <a:gd name="connsiteX11" fmla="*/ 1565 w 3129"/>
                    <a:gd name="connsiteY11" fmla="*/ 530 h 6072"/>
                    <a:gd name="connsiteX12" fmla="*/ 477 w 3129"/>
                    <a:gd name="connsiteY12" fmla="*/ 2718 h 6072"/>
                    <a:gd name="connsiteX13" fmla="*/ 1551 w 3129"/>
                    <a:gd name="connsiteY13" fmla="*/ 4826 h 6072"/>
                    <a:gd name="connsiteX14" fmla="*/ 2625 w 3129"/>
                    <a:gd name="connsiteY14" fmla="*/ 2665 h 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129" h="6072">
                      <a:moveTo>
                        <a:pt x="2997" y="6073"/>
                      </a:moveTo>
                      <a:cubicBezTo>
                        <a:pt x="2533" y="5874"/>
                        <a:pt x="2095" y="5675"/>
                        <a:pt x="1711" y="5463"/>
                      </a:cubicBezTo>
                      <a:cubicBezTo>
                        <a:pt x="1631" y="5436"/>
                        <a:pt x="1565" y="5397"/>
                        <a:pt x="1485" y="5397"/>
                      </a:cubicBezTo>
                      <a:cubicBezTo>
                        <a:pt x="690" y="5344"/>
                        <a:pt x="0" y="4429"/>
                        <a:pt x="0" y="2745"/>
                      </a:cubicBezTo>
                      <a:cubicBezTo>
                        <a:pt x="0" y="1074"/>
                        <a:pt x="663" y="0"/>
                        <a:pt x="1578" y="0"/>
                      </a:cubicBezTo>
                      <a:cubicBezTo>
                        <a:pt x="2493" y="0"/>
                        <a:pt x="3089" y="1087"/>
                        <a:pt x="3089" y="2639"/>
                      </a:cubicBezTo>
                      <a:cubicBezTo>
                        <a:pt x="3089" y="3991"/>
                        <a:pt x="2692" y="4853"/>
                        <a:pt x="2135" y="5145"/>
                      </a:cubicBezTo>
                      <a:lnTo>
                        <a:pt x="2135" y="5184"/>
                      </a:lnTo>
                      <a:cubicBezTo>
                        <a:pt x="2466" y="5317"/>
                        <a:pt x="2838" y="5436"/>
                        <a:pt x="3129" y="5516"/>
                      </a:cubicBezTo>
                      <a:lnTo>
                        <a:pt x="2997" y="6073"/>
                      </a:lnTo>
                      <a:close/>
                      <a:moveTo>
                        <a:pt x="2625" y="2665"/>
                      </a:moveTo>
                      <a:cubicBezTo>
                        <a:pt x="2625" y="1618"/>
                        <a:pt x="2281" y="530"/>
                        <a:pt x="1565" y="530"/>
                      </a:cubicBezTo>
                      <a:cubicBezTo>
                        <a:pt x="835" y="530"/>
                        <a:pt x="464" y="1591"/>
                        <a:pt x="477" y="2718"/>
                      </a:cubicBezTo>
                      <a:cubicBezTo>
                        <a:pt x="464" y="3819"/>
                        <a:pt x="862" y="4826"/>
                        <a:pt x="1551" y="4826"/>
                      </a:cubicBezTo>
                      <a:cubicBezTo>
                        <a:pt x="2241" y="4840"/>
                        <a:pt x="2625" y="3859"/>
                        <a:pt x="2625" y="266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3" name="任意多边形: 形状 672">
                  <a:extLst>
                    <a:ext uri="{FF2B5EF4-FFF2-40B4-BE49-F238E27FC236}">
                      <a16:creationId xmlns:a16="http://schemas.microsoft.com/office/drawing/2014/main" id="{09D60BCA-18A6-B8C0-616F-E2414835FD00}"/>
                    </a:ext>
                  </a:extLst>
                </p:cNvPr>
                <p:cNvSpPr/>
                <p:nvPr/>
              </p:nvSpPr>
              <p:spPr>
                <a:xfrm>
                  <a:off x="1126568" y="1163027"/>
                  <a:ext cx="2479" cy="5316"/>
                </a:xfrm>
                <a:custGeom>
                  <a:avLst/>
                  <a:gdLst>
                    <a:gd name="connsiteX0" fmla="*/ 424 w 2479"/>
                    <a:gd name="connsiteY0" fmla="*/ 13 h 5316"/>
                    <a:gd name="connsiteX1" fmla="*/ 424 w 2479"/>
                    <a:gd name="connsiteY1" fmla="*/ 3103 h 5316"/>
                    <a:gd name="connsiteX2" fmla="*/ 1207 w 2479"/>
                    <a:gd name="connsiteY2" fmla="*/ 4773 h 5316"/>
                    <a:gd name="connsiteX3" fmla="*/ 2042 w 2479"/>
                    <a:gd name="connsiteY3" fmla="*/ 3103 h 5316"/>
                    <a:gd name="connsiteX4" fmla="*/ 2042 w 2479"/>
                    <a:gd name="connsiteY4" fmla="*/ 13 h 5316"/>
                    <a:gd name="connsiteX5" fmla="*/ 2480 w 2479"/>
                    <a:gd name="connsiteY5" fmla="*/ 13 h 5316"/>
                    <a:gd name="connsiteX6" fmla="*/ 2480 w 2479"/>
                    <a:gd name="connsiteY6" fmla="*/ 3050 h 5316"/>
                    <a:gd name="connsiteX7" fmla="*/ 1207 w 2479"/>
                    <a:gd name="connsiteY7" fmla="*/ 5317 h 5316"/>
                    <a:gd name="connsiteX8" fmla="*/ 0 w 2479"/>
                    <a:gd name="connsiteY8" fmla="*/ 3076 h 5316"/>
                    <a:gd name="connsiteX9" fmla="*/ 0 w 2479"/>
                    <a:gd name="connsiteY9" fmla="*/ 0 h 5316"/>
                    <a:gd name="connsiteX10" fmla="*/ 424 w 2479"/>
                    <a:gd name="connsiteY10" fmla="*/ 0 h 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6">
                      <a:moveTo>
                        <a:pt x="424" y="13"/>
                      </a:moveTo>
                      <a:lnTo>
                        <a:pt x="424" y="3103"/>
                      </a:lnTo>
                      <a:cubicBezTo>
                        <a:pt x="424" y="4270"/>
                        <a:pt x="756" y="4773"/>
                        <a:pt x="1207" y="4773"/>
                      </a:cubicBezTo>
                      <a:cubicBezTo>
                        <a:pt x="1711" y="4773"/>
                        <a:pt x="2042" y="4256"/>
                        <a:pt x="2042" y="3103"/>
                      </a:cubicBezTo>
                      <a:lnTo>
                        <a:pt x="2042" y="13"/>
                      </a:lnTo>
                      <a:lnTo>
                        <a:pt x="2480" y="13"/>
                      </a:lnTo>
                      <a:lnTo>
                        <a:pt x="2480" y="3050"/>
                      </a:lnTo>
                      <a:cubicBezTo>
                        <a:pt x="2480" y="4667"/>
                        <a:pt x="1936" y="5317"/>
                        <a:pt x="1207" y="5317"/>
                      </a:cubicBezTo>
                      <a:cubicBezTo>
                        <a:pt x="517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4" name="任意多边形: 形状 673">
                  <a:extLst>
                    <a:ext uri="{FF2B5EF4-FFF2-40B4-BE49-F238E27FC236}">
                      <a16:creationId xmlns:a16="http://schemas.microsoft.com/office/drawing/2014/main" id="{1909B06E-CD57-2C45-9B99-681CD9DBA1D1}"/>
                    </a:ext>
                  </a:extLst>
                </p:cNvPr>
                <p:cNvSpPr/>
                <p:nvPr/>
              </p:nvSpPr>
              <p:spPr>
                <a:xfrm>
                  <a:off x="1129790" y="1163040"/>
                  <a:ext cx="424" cy="5237"/>
                </a:xfrm>
                <a:custGeom>
                  <a:avLst/>
                  <a:gdLst>
                    <a:gd name="connsiteX0" fmla="*/ 424 w 424"/>
                    <a:gd name="connsiteY0" fmla="*/ 0 h 5237"/>
                    <a:gd name="connsiteX1" fmla="*/ 424 w 424"/>
                    <a:gd name="connsiteY1" fmla="*/ 5237 h 5237"/>
                    <a:gd name="connsiteX2" fmla="*/ 0 w 424"/>
                    <a:gd name="connsiteY2" fmla="*/ 5237 h 5237"/>
                    <a:gd name="connsiteX3" fmla="*/ 0 w 424"/>
                    <a:gd name="connsiteY3" fmla="*/ 0 h 5237"/>
                    <a:gd name="connsiteX4" fmla="*/ 424 w 424"/>
                    <a:gd name="connsiteY4" fmla="*/ 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" h="5237">
                      <a:moveTo>
                        <a:pt x="424" y="0"/>
                      </a:moveTo>
                      <a:lnTo>
                        <a:pt x="424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5" name="任意多边形: 形状 674">
                  <a:extLst>
                    <a:ext uri="{FF2B5EF4-FFF2-40B4-BE49-F238E27FC236}">
                      <a16:creationId xmlns:a16="http://schemas.microsoft.com/office/drawing/2014/main" id="{72716C52-90A2-D4CE-E974-F01F073885C0}"/>
                    </a:ext>
                  </a:extLst>
                </p:cNvPr>
                <p:cNvSpPr/>
                <p:nvPr/>
              </p:nvSpPr>
              <p:spPr>
                <a:xfrm>
                  <a:off x="1130957" y="1163000"/>
                  <a:ext cx="2095" cy="5277"/>
                </a:xfrm>
                <a:custGeom>
                  <a:avLst/>
                  <a:gdLst>
                    <a:gd name="connsiteX0" fmla="*/ 27 w 2095"/>
                    <a:gd name="connsiteY0" fmla="*/ 93 h 5277"/>
                    <a:gd name="connsiteX1" fmla="*/ 862 w 2095"/>
                    <a:gd name="connsiteY1" fmla="*/ 0 h 5277"/>
                    <a:gd name="connsiteX2" fmla="*/ 1817 w 2095"/>
                    <a:gd name="connsiteY2" fmla="*/ 438 h 5277"/>
                    <a:gd name="connsiteX3" fmla="*/ 2095 w 2095"/>
                    <a:gd name="connsiteY3" fmla="*/ 1538 h 5277"/>
                    <a:gd name="connsiteX4" fmla="*/ 1830 w 2095"/>
                    <a:gd name="connsiteY4" fmla="*/ 2652 h 5277"/>
                    <a:gd name="connsiteX5" fmla="*/ 796 w 2095"/>
                    <a:gd name="connsiteY5" fmla="*/ 3222 h 5277"/>
                    <a:gd name="connsiteX6" fmla="*/ 438 w 2095"/>
                    <a:gd name="connsiteY6" fmla="*/ 3169 h 5277"/>
                    <a:gd name="connsiteX7" fmla="*/ 438 w 2095"/>
                    <a:gd name="connsiteY7" fmla="*/ 5277 h 5277"/>
                    <a:gd name="connsiteX8" fmla="*/ 0 w 2095"/>
                    <a:gd name="connsiteY8" fmla="*/ 5277 h 5277"/>
                    <a:gd name="connsiteX9" fmla="*/ 0 w 2095"/>
                    <a:gd name="connsiteY9" fmla="*/ 93 h 5277"/>
                    <a:gd name="connsiteX10" fmla="*/ 451 w 2095"/>
                    <a:gd name="connsiteY10" fmla="*/ 2625 h 5277"/>
                    <a:gd name="connsiteX11" fmla="*/ 822 w 2095"/>
                    <a:gd name="connsiteY11" fmla="*/ 2678 h 5277"/>
                    <a:gd name="connsiteX12" fmla="*/ 1657 w 2095"/>
                    <a:gd name="connsiteY12" fmla="*/ 1565 h 5277"/>
                    <a:gd name="connsiteX13" fmla="*/ 862 w 2095"/>
                    <a:gd name="connsiteY13" fmla="*/ 530 h 5277"/>
                    <a:gd name="connsiteX14" fmla="*/ 451 w 2095"/>
                    <a:gd name="connsiteY14" fmla="*/ 597 h 5277"/>
                    <a:gd name="connsiteX15" fmla="*/ 451 w 2095"/>
                    <a:gd name="connsiteY15" fmla="*/ 2625 h 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95" h="5277">
                      <a:moveTo>
                        <a:pt x="27" y="93"/>
                      </a:moveTo>
                      <a:cubicBezTo>
                        <a:pt x="239" y="53"/>
                        <a:pt x="517" y="0"/>
                        <a:pt x="862" y="0"/>
                      </a:cubicBezTo>
                      <a:cubicBezTo>
                        <a:pt x="1299" y="0"/>
                        <a:pt x="1604" y="146"/>
                        <a:pt x="1817" y="438"/>
                      </a:cubicBezTo>
                      <a:cubicBezTo>
                        <a:pt x="2002" y="690"/>
                        <a:pt x="2095" y="1061"/>
                        <a:pt x="2095" y="1538"/>
                      </a:cubicBezTo>
                      <a:cubicBezTo>
                        <a:pt x="2095" y="2015"/>
                        <a:pt x="2015" y="2373"/>
                        <a:pt x="1830" y="2652"/>
                      </a:cubicBezTo>
                      <a:cubicBezTo>
                        <a:pt x="1591" y="3023"/>
                        <a:pt x="1220" y="3222"/>
                        <a:pt x="796" y="3222"/>
                      </a:cubicBezTo>
                      <a:cubicBezTo>
                        <a:pt x="663" y="3222"/>
                        <a:pt x="544" y="3222"/>
                        <a:pt x="438" y="3169"/>
                      </a:cubicBezTo>
                      <a:lnTo>
                        <a:pt x="438" y="5277"/>
                      </a:lnTo>
                      <a:lnTo>
                        <a:pt x="0" y="5277"/>
                      </a:lnTo>
                      <a:lnTo>
                        <a:pt x="0" y="93"/>
                      </a:lnTo>
                      <a:close/>
                      <a:moveTo>
                        <a:pt x="451" y="2625"/>
                      </a:moveTo>
                      <a:cubicBezTo>
                        <a:pt x="557" y="2665"/>
                        <a:pt x="676" y="2678"/>
                        <a:pt x="822" y="2678"/>
                      </a:cubicBezTo>
                      <a:cubicBezTo>
                        <a:pt x="1353" y="2678"/>
                        <a:pt x="1657" y="2281"/>
                        <a:pt x="1657" y="1565"/>
                      </a:cubicBezTo>
                      <a:cubicBezTo>
                        <a:pt x="1657" y="862"/>
                        <a:pt x="1339" y="530"/>
                        <a:pt x="862" y="530"/>
                      </a:cubicBezTo>
                      <a:cubicBezTo>
                        <a:pt x="676" y="530"/>
                        <a:pt x="530" y="557"/>
                        <a:pt x="451" y="597"/>
                      </a:cubicBezTo>
                      <a:lnTo>
                        <a:pt x="451" y="262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6" name="任意多边形: 形状 675">
                  <a:extLst>
                    <a:ext uri="{FF2B5EF4-FFF2-40B4-BE49-F238E27FC236}">
                      <a16:creationId xmlns:a16="http://schemas.microsoft.com/office/drawing/2014/main" id="{3D790080-8D6E-7248-C4B1-53BD4C08BCEF}"/>
                    </a:ext>
                  </a:extLst>
                </p:cNvPr>
                <p:cNvSpPr/>
                <p:nvPr/>
              </p:nvSpPr>
              <p:spPr>
                <a:xfrm>
                  <a:off x="1135147" y="1163027"/>
                  <a:ext cx="1882" cy="5237"/>
                </a:xfrm>
                <a:custGeom>
                  <a:avLst/>
                  <a:gdLst>
                    <a:gd name="connsiteX0" fmla="*/ 1750 w 1882"/>
                    <a:gd name="connsiteY0" fmla="*/ 2784 h 5237"/>
                    <a:gd name="connsiteX1" fmla="*/ 438 w 1882"/>
                    <a:gd name="connsiteY1" fmla="*/ 2784 h 5237"/>
                    <a:gd name="connsiteX2" fmla="*/ 438 w 1882"/>
                    <a:gd name="connsiteY2" fmla="*/ 4681 h 5237"/>
                    <a:gd name="connsiteX3" fmla="*/ 1883 w 1882"/>
                    <a:gd name="connsiteY3" fmla="*/ 4681 h 5237"/>
                    <a:gd name="connsiteX4" fmla="*/ 1883 w 1882"/>
                    <a:gd name="connsiteY4" fmla="*/ 5237 h 5237"/>
                    <a:gd name="connsiteX5" fmla="*/ 0 w 1882"/>
                    <a:gd name="connsiteY5" fmla="*/ 5237 h 5237"/>
                    <a:gd name="connsiteX6" fmla="*/ 0 w 1882"/>
                    <a:gd name="connsiteY6" fmla="*/ 0 h 5237"/>
                    <a:gd name="connsiteX7" fmla="*/ 1817 w 1882"/>
                    <a:gd name="connsiteY7" fmla="*/ 0 h 5237"/>
                    <a:gd name="connsiteX8" fmla="*/ 1817 w 1882"/>
                    <a:gd name="connsiteY8" fmla="*/ 570 h 5237"/>
                    <a:gd name="connsiteX9" fmla="*/ 438 w 1882"/>
                    <a:gd name="connsiteY9" fmla="*/ 570 h 5237"/>
                    <a:gd name="connsiteX10" fmla="*/ 438 w 1882"/>
                    <a:gd name="connsiteY10" fmla="*/ 2228 h 5237"/>
                    <a:gd name="connsiteX11" fmla="*/ 1750 w 1882"/>
                    <a:gd name="connsiteY11" fmla="*/ 2228 h 5237"/>
                    <a:gd name="connsiteX12" fmla="*/ 1750 w 1882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82" h="5237">
                      <a:moveTo>
                        <a:pt x="1750" y="2784"/>
                      </a:moveTo>
                      <a:lnTo>
                        <a:pt x="438" y="2784"/>
                      </a:lnTo>
                      <a:lnTo>
                        <a:pt x="438" y="4681"/>
                      </a:lnTo>
                      <a:lnTo>
                        <a:pt x="1883" y="4681"/>
                      </a:lnTo>
                      <a:lnTo>
                        <a:pt x="1883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70"/>
                      </a:lnTo>
                      <a:lnTo>
                        <a:pt x="438" y="570"/>
                      </a:lnTo>
                      <a:lnTo>
                        <a:pt x="438" y="2228"/>
                      </a:lnTo>
                      <a:lnTo>
                        <a:pt x="1750" y="2228"/>
                      </a:lnTo>
                      <a:lnTo>
                        <a:pt x="1750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7" name="任意多边形: 形状 676">
                  <a:extLst>
                    <a:ext uri="{FF2B5EF4-FFF2-40B4-BE49-F238E27FC236}">
                      <a16:creationId xmlns:a16="http://schemas.microsoft.com/office/drawing/2014/main" id="{56F8D4E2-205A-29D9-9C7E-22F6373CEB5D}"/>
                    </a:ext>
                  </a:extLst>
                </p:cNvPr>
                <p:cNvSpPr/>
                <p:nvPr/>
              </p:nvSpPr>
              <p:spPr>
                <a:xfrm>
                  <a:off x="1137335" y="1163040"/>
                  <a:ext cx="2598" cy="5237"/>
                </a:xfrm>
                <a:custGeom>
                  <a:avLst/>
                  <a:gdLst>
                    <a:gd name="connsiteX0" fmla="*/ 2108 w 2598"/>
                    <a:gd name="connsiteY0" fmla="*/ 5237 h 5237"/>
                    <a:gd name="connsiteX1" fmla="*/ 1684 w 2598"/>
                    <a:gd name="connsiteY1" fmla="*/ 4084 h 5237"/>
                    <a:gd name="connsiteX2" fmla="*/ 1299 w 2598"/>
                    <a:gd name="connsiteY2" fmla="*/ 3050 h 5237"/>
                    <a:gd name="connsiteX3" fmla="*/ 1286 w 2598"/>
                    <a:gd name="connsiteY3" fmla="*/ 3050 h 5237"/>
                    <a:gd name="connsiteX4" fmla="*/ 915 w 2598"/>
                    <a:gd name="connsiteY4" fmla="*/ 4097 h 5237"/>
                    <a:gd name="connsiteX5" fmla="*/ 504 w 2598"/>
                    <a:gd name="connsiteY5" fmla="*/ 5237 h 5237"/>
                    <a:gd name="connsiteX6" fmla="*/ 0 w 2598"/>
                    <a:gd name="connsiteY6" fmla="*/ 5237 h 5237"/>
                    <a:gd name="connsiteX7" fmla="*/ 1034 w 2598"/>
                    <a:gd name="connsiteY7" fmla="*/ 2586 h 5237"/>
                    <a:gd name="connsiteX8" fmla="*/ 40 w 2598"/>
                    <a:gd name="connsiteY8" fmla="*/ 0 h 5237"/>
                    <a:gd name="connsiteX9" fmla="*/ 544 w 2598"/>
                    <a:gd name="connsiteY9" fmla="*/ 0 h 5237"/>
                    <a:gd name="connsiteX10" fmla="*/ 981 w 2598"/>
                    <a:gd name="connsiteY10" fmla="*/ 1220 h 5237"/>
                    <a:gd name="connsiteX11" fmla="*/ 1299 w 2598"/>
                    <a:gd name="connsiteY11" fmla="*/ 2108 h 5237"/>
                    <a:gd name="connsiteX12" fmla="*/ 1313 w 2598"/>
                    <a:gd name="connsiteY12" fmla="*/ 2108 h 5237"/>
                    <a:gd name="connsiteX13" fmla="*/ 1618 w 2598"/>
                    <a:gd name="connsiteY13" fmla="*/ 1220 h 5237"/>
                    <a:gd name="connsiteX14" fmla="*/ 2082 w 2598"/>
                    <a:gd name="connsiteY14" fmla="*/ 0 h 5237"/>
                    <a:gd name="connsiteX15" fmla="*/ 2586 w 2598"/>
                    <a:gd name="connsiteY15" fmla="*/ 0 h 5237"/>
                    <a:gd name="connsiteX16" fmla="*/ 1551 w 2598"/>
                    <a:gd name="connsiteY16" fmla="*/ 2546 h 5237"/>
                    <a:gd name="connsiteX17" fmla="*/ 2599 w 2598"/>
                    <a:gd name="connsiteY17" fmla="*/ 5237 h 5237"/>
                    <a:gd name="connsiteX18" fmla="*/ 2108 w 2598"/>
                    <a:gd name="connsiteY18" fmla="*/ 5237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598" h="5237">
                      <a:moveTo>
                        <a:pt x="2108" y="5237"/>
                      </a:moveTo>
                      <a:lnTo>
                        <a:pt x="1684" y="4084"/>
                      </a:lnTo>
                      <a:cubicBezTo>
                        <a:pt x="1512" y="3633"/>
                        <a:pt x="1405" y="3355"/>
                        <a:pt x="1299" y="3050"/>
                      </a:cubicBezTo>
                      <a:lnTo>
                        <a:pt x="1286" y="3050"/>
                      </a:lnTo>
                      <a:cubicBezTo>
                        <a:pt x="1193" y="3355"/>
                        <a:pt x="1087" y="3633"/>
                        <a:pt x="915" y="4097"/>
                      </a:cubicBezTo>
                      <a:lnTo>
                        <a:pt x="504" y="5237"/>
                      </a:lnTo>
                      <a:lnTo>
                        <a:pt x="0" y="5237"/>
                      </a:lnTo>
                      <a:lnTo>
                        <a:pt x="1034" y="2586"/>
                      </a:lnTo>
                      <a:lnTo>
                        <a:pt x="40" y="0"/>
                      </a:lnTo>
                      <a:lnTo>
                        <a:pt x="544" y="0"/>
                      </a:lnTo>
                      <a:lnTo>
                        <a:pt x="981" y="1220"/>
                      </a:lnTo>
                      <a:cubicBezTo>
                        <a:pt x="1114" y="1565"/>
                        <a:pt x="1207" y="1830"/>
                        <a:pt x="1299" y="2108"/>
                      </a:cubicBezTo>
                      <a:lnTo>
                        <a:pt x="1313" y="2108"/>
                      </a:lnTo>
                      <a:cubicBezTo>
                        <a:pt x="1405" y="1803"/>
                        <a:pt x="1498" y="1551"/>
                        <a:pt x="1618" y="1220"/>
                      </a:cubicBezTo>
                      <a:lnTo>
                        <a:pt x="2082" y="0"/>
                      </a:lnTo>
                      <a:lnTo>
                        <a:pt x="2586" y="0"/>
                      </a:lnTo>
                      <a:lnTo>
                        <a:pt x="1551" y="2546"/>
                      </a:lnTo>
                      <a:lnTo>
                        <a:pt x="2599" y="5237"/>
                      </a:lnTo>
                      <a:lnTo>
                        <a:pt x="2108" y="5237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8" name="任意多边形: 形状 677">
                  <a:extLst>
                    <a:ext uri="{FF2B5EF4-FFF2-40B4-BE49-F238E27FC236}">
                      <a16:creationId xmlns:a16="http://schemas.microsoft.com/office/drawing/2014/main" id="{0AA4E716-33D0-8FD5-221E-A77CF99B277A}"/>
                    </a:ext>
                  </a:extLst>
                </p:cNvPr>
                <p:cNvSpPr/>
                <p:nvPr/>
              </p:nvSpPr>
              <p:spPr>
                <a:xfrm>
                  <a:off x="1141962" y="1163027"/>
                  <a:ext cx="1896" cy="5237"/>
                </a:xfrm>
                <a:custGeom>
                  <a:avLst/>
                  <a:gdLst>
                    <a:gd name="connsiteX0" fmla="*/ 1750 w 1896"/>
                    <a:gd name="connsiteY0" fmla="*/ 2784 h 5237"/>
                    <a:gd name="connsiteX1" fmla="*/ 438 w 1896"/>
                    <a:gd name="connsiteY1" fmla="*/ 2784 h 5237"/>
                    <a:gd name="connsiteX2" fmla="*/ 438 w 1896"/>
                    <a:gd name="connsiteY2" fmla="*/ 4681 h 5237"/>
                    <a:gd name="connsiteX3" fmla="*/ 1896 w 1896"/>
                    <a:gd name="connsiteY3" fmla="*/ 4681 h 5237"/>
                    <a:gd name="connsiteX4" fmla="*/ 1896 w 1896"/>
                    <a:gd name="connsiteY4" fmla="*/ 5237 h 5237"/>
                    <a:gd name="connsiteX5" fmla="*/ 0 w 1896"/>
                    <a:gd name="connsiteY5" fmla="*/ 5237 h 5237"/>
                    <a:gd name="connsiteX6" fmla="*/ 0 w 1896"/>
                    <a:gd name="connsiteY6" fmla="*/ 0 h 5237"/>
                    <a:gd name="connsiteX7" fmla="*/ 1817 w 1896"/>
                    <a:gd name="connsiteY7" fmla="*/ 0 h 5237"/>
                    <a:gd name="connsiteX8" fmla="*/ 1817 w 1896"/>
                    <a:gd name="connsiteY8" fmla="*/ 570 h 5237"/>
                    <a:gd name="connsiteX9" fmla="*/ 438 w 1896"/>
                    <a:gd name="connsiteY9" fmla="*/ 570 h 5237"/>
                    <a:gd name="connsiteX10" fmla="*/ 438 w 1896"/>
                    <a:gd name="connsiteY10" fmla="*/ 2228 h 5237"/>
                    <a:gd name="connsiteX11" fmla="*/ 1750 w 1896"/>
                    <a:gd name="connsiteY11" fmla="*/ 2228 h 5237"/>
                    <a:gd name="connsiteX12" fmla="*/ 1750 w 1896"/>
                    <a:gd name="connsiteY12" fmla="*/ 278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37">
                      <a:moveTo>
                        <a:pt x="1750" y="2784"/>
                      </a:moveTo>
                      <a:lnTo>
                        <a:pt x="438" y="2784"/>
                      </a:lnTo>
                      <a:lnTo>
                        <a:pt x="438" y="4681"/>
                      </a:lnTo>
                      <a:lnTo>
                        <a:pt x="1896" y="4681"/>
                      </a:lnTo>
                      <a:lnTo>
                        <a:pt x="1896" y="5237"/>
                      </a:lnTo>
                      <a:lnTo>
                        <a:pt x="0" y="5237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70"/>
                      </a:lnTo>
                      <a:lnTo>
                        <a:pt x="438" y="570"/>
                      </a:lnTo>
                      <a:lnTo>
                        <a:pt x="438" y="2228"/>
                      </a:lnTo>
                      <a:lnTo>
                        <a:pt x="1750" y="2228"/>
                      </a:lnTo>
                      <a:lnTo>
                        <a:pt x="1750" y="278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79" name="任意多边形: 形状 678">
                  <a:extLst>
                    <a:ext uri="{FF2B5EF4-FFF2-40B4-BE49-F238E27FC236}">
                      <a16:creationId xmlns:a16="http://schemas.microsoft.com/office/drawing/2014/main" id="{19835E30-BEE8-7D49-4B6A-FA4199522C5D}"/>
                    </a:ext>
                  </a:extLst>
                </p:cNvPr>
                <p:cNvSpPr/>
                <p:nvPr/>
              </p:nvSpPr>
              <p:spPr>
                <a:xfrm>
                  <a:off x="1144176" y="1163040"/>
                  <a:ext cx="2810" cy="5237"/>
                </a:xfrm>
                <a:custGeom>
                  <a:avLst/>
                  <a:gdLst>
                    <a:gd name="connsiteX0" fmla="*/ 796 w 2810"/>
                    <a:gd name="connsiteY0" fmla="*/ 3593 h 5237"/>
                    <a:gd name="connsiteX1" fmla="*/ 451 w 2810"/>
                    <a:gd name="connsiteY1" fmla="*/ 5237 h 5237"/>
                    <a:gd name="connsiteX2" fmla="*/ 0 w 2810"/>
                    <a:gd name="connsiteY2" fmla="*/ 5237 h 5237"/>
                    <a:gd name="connsiteX3" fmla="*/ 1140 w 2810"/>
                    <a:gd name="connsiteY3" fmla="*/ 0 h 5237"/>
                    <a:gd name="connsiteX4" fmla="*/ 1657 w 2810"/>
                    <a:gd name="connsiteY4" fmla="*/ 0 h 5237"/>
                    <a:gd name="connsiteX5" fmla="*/ 2811 w 2810"/>
                    <a:gd name="connsiteY5" fmla="*/ 5237 h 5237"/>
                    <a:gd name="connsiteX6" fmla="*/ 2334 w 2810"/>
                    <a:gd name="connsiteY6" fmla="*/ 5237 h 5237"/>
                    <a:gd name="connsiteX7" fmla="*/ 1976 w 2810"/>
                    <a:gd name="connsiteY7" fmla="*/ 3593 h 5237"/>
                    <a:gd name="connsiteX8" fmla="*/ 796 w 2810"/>
                    <a:gd name="connsiteY8" fmla="*/ 3593 h 5237"/>
                    <a:gd name="connsiteX9" fmla="*/ 1896 w 2810"/>
                    <a:gd name="connsiteY9" fmla="*/ 3050 h 5237"/>
                    <a:gd name="connsiteX10" fmla="*/ 1565 w 2810"/>
                    <a:gd name="connsiteY10" fmla="*/ 1551 h 5237"/>
                    <a:gd name="connsiteX11" fmla="*/ 1406 w 2810"/>
                    <a:gd name="connsiteY11" fmla="*/ 597 h 5237"/>
                    <a:gd name="connsiteX12" fmla="*/ 1379 w 2810"/>
                    <a:gd name="connsiteY12" fmla="*/ 597 h 5237"/>
                    <a:gd name="connsiteX13" fmla="*/ 1207 w 2810"/>
                    <a:gd name="connsiteY13" fmla="*/ 1538 h 5237"/>
                    <a:gd name="connsiteX14" fmla="*/ 888 w 2810"/>
                    <a:gd name="connsiteY14" fmla="*/ 3050 h 5237"/>
                    <a:gd name="connsiteX15" fmla="*/ 1896 w 2810"/>
                    <a:gd name="connsiteY15" fmla="*/ 3050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0" h="5237">
                      <a:moveTo>
                        <a:pt x="796" y="3593"/>
                      </a:moveTo>
                      <a:lnTo>
                        <a:pt x="451" y="5237"/>
                      </a:lnTo>
                      <a:lnTo>
                        <a:pt x="0" y="5237"/>
                      </a:lnTo>
                      <a:lnTo>
                        <a:pt x="1140" y="0"/>
                      </a:lnTo>
                      <a:lnTo>
                        <a:pt x="1657" y="0"/>
                      </a:lnTo>
                      <a:lnTo>
                        <a:pt x="2811" y="5237"/>
                      </a:lnTo>
                      <a:lnTo>
                        <a:pt x="2334" y="5237"/>
                      </a:lnTo>
                      <a:lnTo>
                        <a:pt x="1976" y="3593"/>
                      </a:lnTo>
                      <a:lnTo>
                        <a:pt x="796" y="3593"/>
                      </a:lnTo>
                      <a:close/>
                      <a:moveTo>
                        <a:pt x="1896" y="3050"/>
                      </a:moveTo>
                      <a:lnTo>
                        <a:pt x="1565" y="1551"/>
                      </a:lnTo>
                      <a:cubicBezTo>
                        <a:pt x="1498" y="1207"/>
                        <a:pt x="1445" y="902"/>
                        <a:pt x="1406" y="597"/>
                      </a:cubicBezTo>
                      <a:lnTo>
                        <a:pt x="1379" y="597"/>
                      </a:lnTo>
                      <a:cubicBezTo>
                        <a:pt x="1339" y="902"/>
                        <a:pt x="1273" y="1220"/>
                        <a:pt x="1207" y="1538"/>
                      </a:cubicBezTo>
                      <a:lnTo>
                        <a:pt x="888" y="3050"/>
                      </a:lnTo>
                      <a:lnTo>
                        <a:pt x="1896" y="305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0" name="任意多边形: 形状 679">
                  <a:extLst>
                    <a:ext uri="{FF2B5EF4-FFF2-40B4-BE49-F238E27FC236}">
                      <a16:creationId xmlns:a16="http://schemas.microsoft.com/office/drawing/2014/main" id="{6433C102-52A2-4BA9-1E00-87CEED8FB734}"/>
                    </a:ext>
                  </a:extLst>
                </p:cNvPr>
                <p:cNvSpPr/>
                <p:nvPr/>
              </p:nvSpPr>
              <p:spPr>
                <a:xfrm>
                  <a:off x="982743" y="1176246"/>
                  <a:ext cx="2559" cy="5396"/>
                </a:xfrm>
                <a:custGeom>
                  <a:avLst/>
                  <a:gdLst>
                    <a:gd name="connsiteX0" fmla="*/ 2559 w 2559"/>
                    <a:gd name="connsiteY0" fmla="*/ 5158 h 5396"/>
                    <a:gd name="connsiteX1" fmla="*/ 1657 w 2559"/>
                    <a:gd name="connsiteY1" fmla="*/ 5397 h 5396"/>
                    <a:gd name="connsiteX2" fmla="*/ 0 w 2559"/>
                    <a:gd name="connsiteY2" fmla="*/ 2758 h 5396"/>
                    <a:gd name="connsiteX3" fmla="*/ 1750 w 2559"/>
                    <a:gd name="connsiteY3" fmla="*/ 0 h 5396"/>
                    <a:gd name="connsiteX4" fmla="*/ 2559 w 2559"/>
                    <a:gd name="connsiteY4" fmla="*/ 239 h 5396"/>
                    <a:gd name="connsiteX5" fmla="*/ 2440 w 2559"/>
                    <a:gd name="connsiteY5" fmla="*/ 796 h 5396"/>
                    <a:gd name="connsiteX6" fmla="*/ 1763 w 2559"/>
                    <a:gd name="connsiteY6" fmla="*/ 583 h 5396"/>
                    <a:gd name="connsiteX7" fmla="*/ 438 w 2559"/>
                    <a:gd name="connsiteY7" fmla="*/ 2745 h 5396"/>
                    <a:gd name="connsiteX8" fmla="*/ 1737 w 2559"/>
                    <a:gd name="connsiteY8" fmla="*/ 4853 h 5396"/>
                    <a:gd name="connsiteX9" fmla="*/ 2453 w 2559"/>
                    <a:gd name="connsiteY9" fmla="*/ 4641 h 5396"/>
                    <a:gd name="connsiteX10" fmla="*/ 2559 w 2559"/>
                    <a:gd name="connsiteY10" fmla="*/ 515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59" h="5396">
                      <a:moveTo>
                        <a:pt x="2559" y="5158"/>
                      </a:moveTo>
                      <a:cubicBezTo>
                        <a:pt x="2400" y="5277"/>
                        <a:pt x="2068" y="5397"/>
                        <a:pt x="1657" y="5397"/>
                      </a:cubicBezTo>
                      <a:cubicBezTo>
                        <a:pt x="716" y="5397"/>
                        <a:pt x="0" y="4469"/>
                        <a:pt x="0" y="2758"/>
                      </a:cubicBezTo>
                      <a:cubicBezTo>
                        <a:pt x="0" y="1114"/>
                        <a:pt x="716" y="0"/>
                        <a:pt x="1750" y="0"/>
                      </a:cubicBezTo>
                      <a:cubicBezTo>
                        <a:pt x="2161" y="0"/>
                        <a:pt x="2426" y="146"/>
                        <a:pt x="2559" y="239"/>
                      </a:cubicBezTo>
                      <a:lnTo>
                        <a:pt x="2440" y="796"/>
                      </a:lnTo>
                      <a:cubicBezTo>
                        <a:pt x="2281" y="676"/>
                        <a:pt x="2055" y="583"/>
                        <a:pt x="1763" y="583"/>
                      </a:cubicBezTo>
                      <a:cubicBezTo>
                        <a:pt x="968" y="583"/>
                        <a:pt x="438" y="1366"/>
                        <a:pt x="438" y="2745"/>
                      </a:cubicBezTo>
                      <a:cubicBezTo>
                        <a:pt x="438" y="4031"/>
                        <a:pt x="915" y="4853"/>
                        <a:pt x="1737" y="4853"/>
                      </a:cubicBezTo>
                      <a:cubicBezTo>
                        <a:pt x="2002" y="4853"/>
                        <a:pt x="2281" y="4773"/>
                        <a:pt x="2453" y="4641"/>
                      </a:cubicBezTo>
                      <a:lnTo>
                        <a:pt x="2559" y="51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1" name="任意多边形: 形状 680">
                  <a:extLst>
                    <a:ext uri="{FF2B5EF4-FFF2-40B4-BE49-F238E27FC236}">
                      <a16:creationId xmlns:a16="http://schemas.microsoft.com/office/drawing/2014/main" id="{8238ADDF-A52B-49E8-6373-700FF00044CD}"/>
                    </a:ext>
                  </a:extLst>
                </p:cNvPr>
                <p:cNvSpPr/>
                <p:nvPr/>
              </p:nvSpPr>
              <p:spPr>
                <a:xfrm>
                  <a:off x="985527" y="1176246"/>
                  <a:ext cx="3089" cy="5409"/>
                </a:xfrm>
                <a:custGeom>
                  <a:avLst/>
                  <a:gdLst>
                    <a:gd name="connsiteX0" fmla="*/ 3089 w 3089"/>
                    <a:gd name="connsiteY0" fmla="*/ 2652 h 5409"/>
                    <a:gd name="connsiteX1" fmla="*/ 1512 w 3089"/>
                    <a:gd name="connsiteY1" fmla="*/ 5410 h 5409"/>
                    <a:gd name="connsiteX2" fmla="*/ 0 w 3089"/>
                    <a:gd name="connsiteY2" fmla="*/ 2758 h 5409"/>
                    <a:gd name="connsiteX3" fmla="*/ 1565 w 3089"/>
                    <a:gd name="connsiteY3" fmla="*/ 0 h 5409"/>
                    <a:gd name="connsiteX4" fmla="*/ 3089 w 3089"/>
                    <a:gd name="connsiteY4" fmla="*/ 2652 h 5409"/>
                    <a:gd name="connsiteX5" fmla="*/ 464 w 3089"/>
                    <a:gd name="connsiteY5" fmla="*/ 2745 h 5409"/>
                    <a:gd name="connsiteX6" fmla="*/ 1538 w 3089"/>
                    <a:gd name="connsiteY6" fmla="*/ 4866 h 5409"/>
                    <a:gd name="connsiteX7" fmla="*/ 2625 w 3089"/>
                    <a:gd name="connsiteY7" fmla="*/ 2692 h 5409"/>
                    <a:gd name="connsiteX8" fmla="*/ 1551 w 3089"/>
                    <a:gd name="connsiteY8" fmla="*/ 557 h 5409"/>
                    <a:gd name="connsiteX9" fmla="*/ 464 w 3089"/>
                    <a:gd name="connsiteY9" fmla="*/ 2745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89" h="5409">
                      <a:moveTo>
                        <a:pt x="3089" y="2652"/>
                      </a:moveTo>
                      <a:cubicBezTo>
                        <a:pt x="3089" y="4455"/>
                        <a:pt x="2373" y="5410"/>
                        <a:pt x="1512" y="5410"/>
                      </a:cubicBezTo>
                      <a:cubicBezTo>
                        <a:pt x="623" y="5410"/>
                        <a:pt x="0" y="4336"/>
                        <a:pt x="0" y="2758"/>
                      </a:cubicBezTo>
                      <a:cubicBezTo>
                        <a:pt x="0" y="1087"/>
                        <a:pt x="663" y="0"/>
                        <a:pt x="1565" y="0"/>
                      </a:cubicBezTo>
                      <a:cubicBezTo>
                        <a:pt x="2480" y="13"/>
                        <a:pt x="3089" y="1101"/>
                        <a:pt x="3089" y="2652"/>
                      </a:cubicBezTo>
                      <a:close/>
                      <a:moveTo>
                        <a:pt x="464" y="2745"/>
                      </a:moveTo>
                      <a:cubicBezTo>
                        <a:pt x="464" y="3859"/>
                        <a:pt x="849" y="4866"/>
                        <a:pt x="1538" y="4866"/>
                      </a:cubicBezTo>
                      <a:cubicBezTo>
                        <a:pt x="2214" y="4866"/>
                        <a:pt x="2625" y="3885"/>
                        <a:pt x="2625" y="2692"/>
                      </a:cubicBezTo>
                      <a:cubicBezTo>
                        <a:pt x="2625" y="1644"/>
                        <a:pt x="2267" y="557"/>
                        <a:pt x="1551" y="557"/>
                      </a:cubicBezTo>
                      <a:cubicBezTo>
                        <a:pt x="822" y="557"/>
                        <a:pt x="464" y="1591"/>
                        <a:pt x="464" y="274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2" name="任意多边形: 形状 681">
                  <a:extLst>
                    <a:ext uri="{FF2B5EF4-FFF2-40B4-BE49-F238E27FC236}">
                      <a16:creationId xmlns:a16="http://schemas.microsoft.com/office/drawing/2014/main" id="{8D481AB6-88DC-E7E9-B390-1A649DD7B47F}"/>
                    </a:ext>
                  </a:extLst>
                </p:cNvPr>
                <p:cNvSpPr/>
                <p:nvPr/>
              </p:nvSpPr>
              <p:spPr>
                <a:xfrm>
                  <a:off x="989081" y="1176339"/>
                  <a:ext cx="3434" cy="5224"/>
                </a:xfrm>
                <a:custGeom>
                  <a:avLst/>
                  <a:gdLst>
                    <a:gd name="connsiteX0" fmla="*/ 2930 w 3434"/>
                    <a:gd name="connsiteY0" fmla="*/ 2944 h 5224"/>
                    <a:gd name="connsiteX1" fmla="*/ 2877 w 3434"/>
                    <a:gd name="connsiteY1" fmla="*/ 676 h 5224"/>
                    <a:gd name="connsiteX2" fmla="*/ 2864 w 3434"/>
                    <a:gd name="connsiteY2" fmla="*/ 676 h 5224"/>
                    <a:gd name="connsiteX3" fmla="*/ 2440 w 3434"/>
                    <a:gd name="connsiteY3" fmla="*/ 2665 h 5224"/>
                    <a:gd name="connsiteX4" fmla="*/ 1843 w 3434"/>
                    <a:gd name="connsiteY4" fmla="*/ 5211 h 5224"/>
                    <a:gd name="connsiteX5" fmla="*/ 1512 w 3434"/>
                    <a:gd name="connsiteY5" fmla="*/ 5211 h 5224"/>
                    <a:gd name="connsiteX6" fmla="*/ 968 w 3434"/>
                    <a:gd name="connsiteY6" fmla="*/ 2718 h 5224"/>
                    <a:gd name="connsiteX7" fmla="*/ 583 w 3434"/>
                    <a:gd name="connsiteY7" fmla="*/ 676 h 5224"/>
                    <a:gd name="connsiteX8" fmla="*/ 570 w 3434"/>
                    <a:gd name="connsiteY8" fmla="*/ 676 h 5224"/>
                    <a:gd name="connsiteX9" fmla="*/ 504 w 3434"/>
                    <a:gd name="connsiteY9" fmla="*/ 2997 h 5224"/>
                    <a:gd name="connsiteX10" fmla="*/ 411 w 3434"/>
                    <a:gd name="connsiteY10" fmla="*/ 5224 h 5224"/>
                    <a:gd name="connsiteX11" fmla="*/ 0 w 3434"/>
                    <a:gd name="connsiteY11" fmla="*/ 5224 h 5224"/>
                    <a:gd name="connsiteX12" fmla="*/ 239 w 3434"/>
                    <a:gd name="connsiteY12" fmla="*/ 0 h 5224"/>
                    <a:gd name="connsiteX13" fmla="*/ 796 w 3434"/>
                    <a:gd name="connsiteY13" fmla="*/ 0 h 5224"/>
                    <a:gd name="connsiteX14" fmla="*/ 1366 w 3434"/>
                    <a:gd name="connsiteY14" fmla="*/ 2519 h 5224"/>
                    <a:gd name="connsiteX15" fmla="*/ 1710 w 3434"/>
                    <a:gd name="connsiteY15" fmla="*/ 4283 h 5224"/>
                    <a:gd name="connsiteX16" fmla="*/ 1710 w 3434"/>
                    <a:gd name="connsiteY16" fmla="*/ 4283 h 5224"/>
                    <a:gd name="connsiteX17" fmla="*/ 2068 w 3434"/>
                    <a:gd name="connsiteY17" fmla="*/ 2519 h 5224"/>
                    <a:gd name="connsiteX18" fmla="*/ 2665 w 3434"/>
                    <a:gd name="connsiteY18" fmla="*/ 0 h 5224"/>
                    <a:gd name="connsiteX19" fmla="*/ 3222 w 3434"/>
                    <a:gd name="connsiteY19" fmla="*/ 0 h 5224"/>
                    <a:gd name="connsiteX20" fmla="*/ 3434 w 3434"/>
                    <a:gd name="connsiteY20" fmla="*/ 5224 h 5224"/>
                    <a:gd name="connsiteX21" fmla="*/ 3010 w 3434"/>
                    <a:gd name="connsiteY21" fmla="*/ 5224 h 5224"/>
                    <a:gd name="connsiteX22" fmla="*/ 2930 w 3434"/>
                    <a:gd name="connsiteY22" fmla="*/ 2944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34" h="5224">
                      <a:moveTo>
                        <a:pt x="2930" y="2944"/>
                      </a:moveTo>
                      <a:cubicBezTo>
                        <a:pt x="2904" y="2214"/>
                        <a:pt x="2877" y="1326"/>
                        <a:pt x="2877" y="676"/>
                      </a:cubicBezTo>
                      <a:lnTo>
                        <a:pt x="2864" y="676"/>
                      </a:lnTo>
                      <a:cubicBezTo>
                        <a:pt x="2745" y="1299"/>
                        <a:pt x="2612" y="1949"/>
                        <a:pt x="2440" y="2665"/>
                      </a:cubicBezTo>
                      <a:lnTo>
                        <a:pt x="1843" y="5211"/>
                      </a:lnTo>
                      <a:lnTo>
                        <a:pt x="1512" y="5211"/>
                      </a:lnTo>
                      <a:lnTo>
                        <a:pt x="968" y="2718"/>
                      </a:lnTo>
                      <a:cubicBezTo>
                        <a:pt x="809" y="1962"/>
                        <a:pt x="676" y="1299"/>
                        <a:pt x="583" y="676"/>
                      </a:cubicBezTo>
                      <a:lnTo>
                        <a:pt x="570" y="676"/>
                      </a:lnTo>
                      <a:cubicBezTo>
                        <a:pt x="557" y="1326"/>
                        <a:pt x="530" y="2214"/>
                        <a:pt x="504" y="2997"/>
                      </a:cubicBezTo>
                      <a:lnTo>
                        <a:pt x="411" y="5224"/>
                      </a:lnTo>
                      <a:lnTo>
                        <a:pt x="0" y="5224"/>
                      </a:lnTo>
                      <a:lnTo>
                        <a:pt x="239" y="0"/>
                      </a:lnTo>
                      <a:lnTo>
                        <a:pt x="796" y="0"/>
                      </a:lnTo>
                      <a:lnTo>
                        <a:pt x="1366" y="2519"/>
                      </a:lnTo>
                      <a:cubicBezTo>
                        <a:pt x="1498" y="3156"/>
                        <a:pt x="1618" y="3739"/>
                        <a:pt x="1710" y="4283"/>
                      </a:cubicBezTo>
                      <a:lnTo>
                        <a:pt x="1710" y="4283"/>
                      </a:lnTo>
                      <a:cubicBezTo>
                        <a:pt x="1803" y="3766"/>
                        <a:pt x="1923" y="3182"/>
                        <a:pt x="2068" y="2519"/>
                      </a:cubicBezTo>
                      <a:lnTo>
                        <a:pt x="2665" y="0"/>
                      </a:lnTo>
                      <a:lnTo>
                        <a:pt x="3222" y="0"/>
                      </a:lnTo>
                      <a:lnTo>
                        <a:pt x="3434" y="5224"/>
                      </a:lnTo>
                      <a:lnTo>
                        <a:pt x="3010" y="5224"/>
                      </a:lnTo>
                      <a:lnTo>
                        <a:pt x="2930" y="294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3" name="任意多边形: 形状 682">
                  <a:extLst>
                    <a:ext uri="{FF2B5EF4-FFF2-40B4-BE49-F238E27FC236}">
                      <a16:creationId xmlns:a16="http://schemas.microsoft.com/office/drawing/2014/main" id="{DABB74BB-B1D4-D2F0-0EBC-7EB65E3974B5}"/>
                    </a:ext>
                  </a:extLst>
                </p:cNvPr>
                <p:cNvSpPr/>
                <p:nvPr/>
              </p:nvSpPr>
              <p:spPr>
                <a:xfrm>
                  <a:off x="993112" y="1176339"/>
                  <a:ext cx="3434" cy="5224"/>
                </a:xfrm>
                <a:custGeom>
                  <a:avLst/>
                  <a:gdLst>
                    <a:gd name="connsiteX0" fmla="*/ 2904 w 3434"/>
                    <a:gd name="connsiteY0" fmla="*/ 2944 h 5224"/>
                    <a:gd name="connsiteX1" fmla="*/ 2864 w 3434"/>
                    <a:gd name="connsiteY1" fmla="*/ 676 h 5224"/>
                    <a:gd name="connsiteX2" fmla="*/ 2851 w 3434"/>
                    <a:gd name="connsiteY2" fmla="*/ 676 h 5224"/>
                    <a:gd name="connsiteX3" fmla="*/ 2427 w 3434"/>
                    <a:gd name="connsiteY3" fmla="*/ 2665 h 5224"/>
                    <a:gd name="connsiteX4" fmla="*/ 1830 w 3434"/>
                    <a:gd name="connsiteY4" fmla="*/ 5211 h 5224"/>
                    <a:gd name="connsiteX5" fmla="*/ 1498 w 3434"/>
                    <a:gd name="connsiteY5" fmla="*/ 5211 h 5224"/>
                    <a:gd name="connsiteX6" fmla="*/ 955 w 3434"/>
                    <a:gd name="connsiteY6" fmla="*/ 2718 h 5224"/>
                    <a:gd name="connsiteX7" fmla="*/ 570 w 3434"/>
                    <a:gd name="connsiteY7" fmla="*/ 676 h 5224"/>
                    <a:gd name="connsiteX8" fmla="*/ 557 w 3434"/>
                    <a:gd name="connsiteY8" fmla="*/ 676 h 5224"/>
                    <a:gd name="connsiteX9" fmla="*/ 504 w 3434"/>
                    <a:gd name="connsiteY9" fmla="*/ 2997 h 5224"/>
                    <a:gd name="connsiteX10" fmla="*/ 424 w 3434"/>
                    <a:gd name="connsiteY10" fmla="*/ 5224 h 5224"/>
                    <a:gd name="connsiteX11" fmla="*/ 0 w 3434"/>
                    <a:gd name="connsiteY11" fmla="*/ 5224 h 5224"/>
                    <a:gd name="connsiteX12" fmla="*/ 225 w 3434"/>
                    <a:gd name="connsiteY12" fmla="*/ 0 h 5224"/>
                    <a:gd name="connsiteX13" fmla="*/ 782 w 3434"/>
                    <a:gd name="connsiteY13" fmla="*/ 0 h 5224"/>
                    <a:gd name="connsiteX14" fmla="*/ 1352 w 3434"/>
                    <a:gd name="connsiteY14" fmla="*/ 2519 h 5224"/>
                    <a:gd name="connsiteX15" fmla="*/ 1697 w 3434"/>
                    <a:gd name="connsiteY15" fmla="*/ 4283 h 5224"/>
                    <a:gd name="connsiteX16" fmla="*/ 1710 w 3434"/>
                    <a:gd name="connsiteY16" fmla="*/ 4283 h 5224"/>
                    <a:gd name="connsiteX17" fmla="*/ 2069 w 3434"/>
                    <a:gd name="connsiteY17" fmla="*/ 2519 h 5224"/>
                    <a:gd name="connsiteX18" fmla="*/ 2665 w 3434"/>
                    <a:gd name="connsiteY18" fmla="*/ 0 h 5224"/>
                    <a:gd name="connsiteX19" fmla="*/ 3222 w 3434"/>
                    <a:gd name="connsiteY19" fmla="*/ 0 h 5224"/>
                    <a:gd name="connsiteX20" fmla="*/ 3434 w 3434"/>
                    <a:gd name="connsiteY20" fmla="*/ 5224 h 5224"/>
                    <a:gd name="connsiteX21" fmla="*/ 3010 w 3434"/>
                    <a:gd name="connsiteY21" fmla="*/ 5224 h 5224"/>
                    <a:gd name="connsiteX22" fmla="*/ 2904 w 3434"/>
                    <a:gd name="connsiteY22" fmla="*/ 2944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34" h="5224">
                      <a:moveTo>
                        <a:pt x="2904" y="2944"/>
                      </a:moveTo>
                      <a:cubicBezTo>
                        <a:pt x="2891" y="2214"/>
                        <a:pt x="2851" y="1326"/>
                        <a:pt x="2864" y="676"/>
                      </a:cubicBezTo>
                      <a:lnTo>
                        <a:pt x="2851" y="676"/>
                      </a:lnTo>
                      <a:cubicBezTo>
                        <a:pt x="2731" y="1299"/>
                        <a:pt x="2599" y="1949"/>
                        <a:pt x="2427" y="2665"/>
                      </a:cubicBezTo>
                      <a:lnTo>
                        <a:pt x="1830" y="5211"/>
                      </a:lnTo>
                      <a:lnTo>
                        <a:pt x="1498" y="5211"/>
                      </a:lnTo>
                      <a:lnTo>
                        <a:pt x="955" y="2718"/>
                      </a:lnTo>
                      <a:cubicBezTo>
                        <a:pt x="809" y="1962"/>
                        <a:pt x="663" y="1299"/>
                        <a:pt x="570" y="676"/>
                      </a:cubicBezTo>
                      <a:lnTo>
                        <a:pt x="557" y="676"/>
                      </a:lnTo>
                      <a:cubicBezTo>
                        <a:pt x="557" y="1326"/>
                        <a:pt x="530" y="2214"/>
                        <a:pt x="504" y="2997"/>
                      </a:cubicBezTo>
                      <a:lnTo>
                        <a:pt x="424" y="5224"/>
                      </a:lnTo>
                      <a:lnTo>
                        <a:pt x="0" y="5224"/>
                      </a:lnTo>
                      <a:lnTo>
                        <a:pt x="225" y="0"/>
                      </a:lnTo>
                      <a:lnTo>
                        <a:pt x="782" y="0"/>
                      </a:lnTo>
                      <a:lnTo>
                        <a:pt x="1352" y="2519"/>
                      </a:lnTo>
                      <a:cubicBezTo>
                        <a:pt x="1498" y="3156"/>
                        <a:pt x="1604" y="3739"/>
                        <a:pt x="1697" y="4283"/>
                      </a:cubicBezTo>
                      <a:lnTo>
                        <a:pt x="1710" y="4283"/>
                      </a:lnTo>
                      <a:cubicBezTo>
                        <a:pt x="1790" y="3766"/>
                        <a:pt x="1923" y="3182"/>
                        <a:pt x="2069" y="2519"/>
                      </a:cubicBezTo>
                      <a:lnTo>
                        <a:pt x="2665" y="0"/>
                      </a:lnTo>
                      <a:lnTo>
                        <a:pt x="3222" y="0"/>
                      </a:lnTo>
                      <a:lnTo>
                        <a:pt x="3434" y="5224"/>
                      </a:lnTo>
                      <a:lnTo>
                        <a:pt x="3010" y="5224"/>
                      </a:lnTo>
                      <a:lnTo>
                        <a:pt x="2904" y="294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4" name="任意多边形: 形状 683">
                  <a:extLst>
                    <a:ext uri="{FF2B5EF4-FFF2-40B4-BE49-F238E27FC236}">
                      <a16:creationId xmlns:a16="http://schemas.microsoft.com/office/drawing/2014/main" id="{5A213655-A98F-BA6A-1739-A8706212EDE9}"/>
                    </a:ext>
                  </a:extLst>
                </p:cNvPr>
                <p:cNvSpPr/>
                <p:nvPr/>
              </p:nvSpPr>
              <p:spPr>
                <a:xfrm>
                  <a:off x="996997" y="1176246"/>
                  <a:ext cx="3076" cy="5409"/>
                </a:xfrm>
                <a:custGeom>
                  <a:avLst/>
                  <a:gdLst>
                    <a:gd name="connsiteX0" fmla="*/ 3076 w 3076"/>
                    <a:gd name="connsiteY0" fmla="*/ 2652 h 5409"/>
                    <a:gd name="connsiteX1" fmla="*/ 1512 w 3076"/>
                    <a:gd name="connsiteY1" fmla="*/ 5410 h 5409"/>
                    <a:gd name="connsiteX2" fmla="*/ 0 w 3076"/>
                    <a:gd name="connsiteY2" fmla="*/ 2758 h 5409"/>
                    <a:gd name="connsiteX3" fmla="*/ 1565 w 3076"/>
                    <a:gd name="connsiteY3" fmla="*/ 0 h 5409"/>
                    <a:gd name="connsiteX4" fmla="*/ 3076 w 3076"/>
                    <a:gd name="connsiteY4" fmla="*/ 2652 h 5409"/>
                    <a:gd name="connsiteX5" fmla="*/ 464 w 3076"/>
                    <a:gd name="connsiteY5" fmla="*/ 2745 h 5409"/>
                    <a:gd name="connsiteX6" fmla="*/ 1551 w 3076"/>
                    <a:gd name="connsiteY6" fmla="*/ 4866 h 5409"/>
                    <a:gd name="connsiteX7" fmla="*/ 2625 w 3076"/>
                    <a:gd name="connsiteY7" fmla="*/ 2692 h 5409"/>
                    <a:gd name="connsiteX8" fmla="*/ 1551 w 3076"/>
                    <a:gd name="connsiteY8" fmla="*/ 557 h 5409"/>
                    <a:gd name="connsiteX9" fmla="*/ 464 w 3076"/>
                    <a:gd name="connsiteY9" fmla="*/ 2745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76" h="5409">
                      <a:moveTo>
                        <a:pt x="3076" y="2652"/>
                      </a:moveTo>
                      <a:cubicBezTo>
                        <a:pt x="3076" y="4455"/>
                        <a:pt x="2373" y="5410"/>
                        <a:pt x="1512" y="5410"/>
                      </a:cubicBezTo>
                      <a:cubicBezTo>
                        <a:pt x="623" y="5410"/>
                        <a:pt x="0" y="4336"/>
                        <a:pt x="0" y="2758"/>
                      </a:cubicBezTo>
                      <a:cubicBezTo>
                        <a:pt x="0" y="1087"/>
                        <a:pt x="650" y="0"/>
                        <a:pt x="1565" y="0"/>
                      </a:cubicBezTo>
                      <a:cubicBezTo>
                        <a:pt x="2493" y="13"/>
                        <a:pt x="3076" y="1101"/>
                        <a:pt x="3076" y="2652"/>
                      </a:cubicBezTo>
                      <a:close/>
                      <a:moveTo>
                        <a:pt x="464" y="2745"/>
                      </a:moveTo>
                      <a:cubicBezTo>
                        <a:pt x="464" y="3859"/>
                        <a:pt x="862" y="4866"/>
                        <a:pt x="1551" y="4866"/>
                      </a:cubicBezTo>
                      <a:cubicBezTo>
                        <a:pt x="2241" y="4866"/>
                        <a:pt x="2625" y="3885"/>
                        <a:pt x="2625" y="2692"/>
                      </a:cubicBezTo>
                      <a:cubicBezTo>
                        <a:pt x="2625" y="1644"/>
                        <a:pt x="2281" y="557"/>
                        <a:pt x="1551" y="557"/>
                      </a:cubicBezTo>
                      <a:cubicBezTo>
                        <a:pt x="835" y="557"/>
                        <a:pt x="464" y="1591"/>
                        <a:pt x="464" y="274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5" name="任意多边形: 形状 684">
                  <a:extLst>
                    <a:ext uri="{FF2B5EF4-FFF2-40B4-BE49-F238E27FC236}">
                      <a16:creationId xmlns:a16="http://schemas.microsoft.com/office/drawing/2014/main" id="{E654624D-78A8-4449-058C-1623E0FF04C3}"/>
                    </a:ext>
                  </a:extLst>
                </p:cNvPr>
                <p:cNvSpPr/>
                <p:nvPr/>
              </p:nvSpPr>
              <p:spPr>
                <a:xfrm>
                  <a:off x="1000616" y="1176313"/>
                  <a:ext cx="2771" cy="5317"/>
                </a:xfrm>
                <a:custGeom>
                  <a:avLst/>
                  <a:gdLst>
                    <a:gd name="connsiteX0" fmla="*/ 13 w 2771"/>
                    <a:gd name="connsiteY0" fmla="*/ 106 h 5317"/>
                    <a:gd name="connsiteX1" fmla="*/ 928 w 2771"/>
                    <a:gd name="connsiteY1" fmla="*/ 0 h 5317"/>
                    <a:gd name="connsiteX2" fmla="*/ 2294 w 2771"/>
                    <a:gd name="connsiteY2" fmla="*/ 650 h 5317"/>
                    <a:gd name="connsiteX3" fmla="*/ 2771 w 2771"/>
                    <a:gd name="connsiteY3" fmla="*/ 2532 h 5317"/>
                    <a:gd name="connsiteX4" fmla="*/ 2281 w 2771"/>
                    <a:gd name="connsiteY4" fmla="*/ 4561 h 5317"/>
                    <a:gd name="connsiteX5" fmla="*/ 796 w 2771"/>
                    <a:gd name="connsiteY5" fmla="*/ 5317 h 5317"/>
                    <a:gd name="connsiteX6" fmla="*/ 0 w 2771"/>
                    <a:gd name="connsiteY6" fmla="*/ 5251 h 5317"/>
                    <a:gd name="connsiteX7" fmla="*/ 0 w 2771"/>
                    <a:gd name="connsiteY7" fmla="*/ 106 h 5317"/>
                    <a:gd name="connsiteX8" fmla="*/ 451 w 2771"/>
                    <a:gd name="connsiteY8" fmla="*/ 4720 h 5317"/>
                    <a:gd name="connsiteX9" fmla="*/ 888 w 2771"/>
                    <a:gd name="connsiteY9" fmla="*/ 4760 h 5317"/>
                    <a:gd name="connsiteX10" fmla="*/ 2320 w 2771"/>
                    <a:gd name="connsiteY10" fmla="*/ 2546 h 5317"/>
                    <a:gd name="connsiteX11" fmla="*/ 955 w 2771"/>
                    <a:gd name="connsiteY11" fmla="*/ 530 h 5317"/>
                    <a:gd name="connsiteX12" fmla="*/ 451 w 2771"/>
                    <a:gd name="connsiteY12" fmla="*/ 597 h 5317"/>
                    <a:gd name="connsiteX13" fmla="*/ 451 w 2771"/>
                    <a:gd name="connsiteY13" fmla="*/ 472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71" h="5317">
                      <a:moveTo>
                        <a:pt x="13" y="106"/>
                      </a:moveTo>
                      <a:cubicBezTo>
                        <a:pt x="292" y="40"/>
                        <a:pt x="597" y="0"/>
                        <a:pt x="928" y="0"/>
                      </a:cubicBezTo>
                      <a:cubicBezTo>
                        <a:pt x="1565" y="0"/>
                        <a:pt x="2002" y="225"/>
                        <a:pt x="2294" y="650"/>
                      </a:cubicBezTo>
                      <a:cubicBezTo>
                        <a:pt x="2586" y="1087"/>
                        <a:pt x="2771" y="1684"/>
                        <a:pt x="2771" y="2532"/>
                      </a:cubicBezTo>
                      <a:cubicBezTo>
                        <a:pt x="2771" y="3381"/>
                        <a:pt x="2599" y="4084"/>
                        <a:pt x="2281" y="4561"/>
                      </a:cubicBezTo>
                      <a:cubicBezTo>
                        <a:pt x="1962" y="5039"/>
                        <a:pt x="1445" y="5317"/>
                        <a:pt x="796" y="5317"/>
                      </a:cubicBezTo>
                      <a:cubicBezTo>
                        <a:pt x="491" y="5317"/>
                        <a:pt x="225" y="5290"/>
                        <a:pt x="0" y="5251"/>
                      </a:cubicBezTo>
                      <a:lnTo>
                        <a:pt x="0" y="106"/>
                      </a:lnTo>
                      <a:close/>
                      <a:moveTo>
                        <a:pt x="451" y="4720"/>
                      </a:moveTo>
                      <a:cubicBezTo>
                        <a:pt x="570" y="4747"/>
                        <a:pt x="716" y="4760"/>
                        <a:pt x="888" y="4760"/>
                      </a:cubicBezTo>
                      <a:cubicBezTo>
                        <a:pt x="1817" y="4760"/>
                        <a:pt x="2320" y="3951"/>
                        <a:pt x="2320" y="2546"/>
                      </a:cubicBezTo>
                      <a:cubicBezTo>
                        <a:pt x="2320" y="1313"/>
                        <a:pt x="1883" y="530"/>
                        <a:pt x="955" y="530"/>
                      </a:cubicBezTo>
                      <a:cubicBezTo>
                        <a:pt x="729" y="530"/>
                        <a:pt x="570" y="557"/>
                        <a:pt x="451" y="597"/>
                      </a:cubicBezTo>
                      <a:lnTo>
                        <a:pt x="451" y="472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6" name="任意多边形: 形状 685">
                  <a:extLst>
                    <a:ext uri="{FF2B5EF4-FFF2-40B4-BE49-F238E27FC236}">
                      <a16:creationId xmlns:a16="http://schemas.microsoft.com/office/drawing/2014/main" id="{CC8773ED-C458-BE1F-55D9-4B90F766F862}"/>
                    </a:ext>
                  </a:extLst>
                </p:cNvPr>
                <p:cNvSpPr/>
                <p:nvPr/>
              </p:nvSpPr>
              <p:spPr>
                <a:xfrm>
                  <a:off x="1003759" y="1176246"/>
                  <a:ext cx="3089" cy="5409"/>
                </a:xfrm>
                <a:custGeom>
                  <a:avLst/>
                  <a:gdLst>
                    <a:gd name="connsiteX0" fmla="*/ 3089 w 3089"/>
                    <a:gd name="connsiteY0" fmla="*/ 2652 h 5409"/>
                    <a:gd name="connsiteX1" fmla="*/ 1512 w 3089"/>
                    <a:gd name="connsiteY1" fmla="*/ 5410 h 5409"/>
                    <a:gd name="connsiteX2" fmla="*/ 0 w 3089"/>
                    <a:gd name="connsiteY2" fmla="*/ 2758 h 5409"/>
                    <a:gd name="connsiteX3" fmla="*/ 1565 w 3089"/>
                    <a:gd name="connsiteY3" fmla="*/ 0 h 5409"/>
                    <a:gd name="connsiteX4" fmla="*/ 3089 w 3089"/>
                    <a:gd name="connsiteY4" fmla="*/ 2652 h 5409"/>
                    <a:gd name="connsiteX5" fmla="*/ 464 w 3089"/>
                    <a:gd name="connsiteY5" fmla="*/ 2745 h 5409"/>
                    <a:gd name="connsiteX6" fmla="*/ 1538 w 3089"/>
                    <a:gd name="connsiteY6" fmla="*/ 4866 h 5409"/>
                    <a:gd name="connsiteX7" fmla="*/ 2612 w 3089"/>
                    <a:gd name="connsiteY7" fmla="*/ 2692 h 5409"/>
                    <a:gd name="connsiteX8" fmla="*/ 1538 w 3089"/>
                    <a:gd name="connsiteY8" fmla="*/ 557 h 5409"/>
                    <a:gd name="connsiteX9" fmla="*/ 464 w 3089"/>
                    <a:gd name="connsiteY9" fmla="*/ 2745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89" h="5409">
                      <a:moveTo>
                        <a:pt x="3089" y="2652"/>
                      </a:moveTo>
                      <a:cubicBezTo>
                        <a:pt x="3089" y="4455"/>
                        <a:pt x="2373" y="5410"/>
                        <a:pt x="1512" y="5410"/>
                      </a:cubicBezTo>
                      <a:cubicBezTo>
                        <a:pt x="623" y="5410"/>
                        <a:pt x="0" y="4336"/>
                        <a:pt x="0" y="2758"/>
                      </a:cubicBezTo>
                      <a:cubicBezTo>
                        <a:pt x="0" y="1087"/>
                        <a:pt x="663" y="0"/>
                        <a:pt x="1565" y="0"/>
                      </a:cubicBezTo>
                      <a:cubicBezTo>
                        <a:pt x="2480" y="13"/>
                        <a:pt x="3089" y="1101"/>
                        <a:pt x="3089" y="2652"/>
                      </a:cubicBezTo>
                      <a:close/>
                      <a:moveTo>
                        <a:pt x="464" y="2745"/>
                      </a:moveTo>
                      <a:cubicBezTo>
                        <a:pt x="464" y="3859"/>
                        <a:pt x="862" y="4866"/>
                        <a:pt x="1538" y="4866"/>
                      </a:cubicBezTo>
                      <a:cubicBezTo>
                        <a:pt x="2228" y="4866"/>
                        <a:pt x="2612" y="3885"/>
                        <a:pt x="2612" y="2692"/>
                      </a:cubicBezTo>
                      <a:cubicBezTo>
                        <a:pt x="2612" y="1644"/>
                        <a:pt x="2267" y="557"/>
                        <a:pt x="1538" y="557"/>
                      </a:cubicBezTo>
                      <a:cubicBezTo>
                        <a:pt x="822" y="557"/>
                        <a:pt x="464" y="1591"/>
                        <a:pt x="464" y="274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7" name="任意多边形: 形状 686">
                  <a:extLst>
                    <a:ext uri="{FF2B5EF4-FFF2-40B4-BE49-F238E27FC236}">
                      <a16:creationId xmlns:a16="http://schemas.microsoft.com/office/drawing/2014/main" id="{B9499285-A741-1F6D-4649-F53A446B65FB}"/>
                    </a:ext>
                  </a:extLst>
                </p:cNvPr>
                <p:cNvSpPr/>
                <p:nvPr/>
              </p:nvSpPr>
              <p:spPr>
                <a:xfrm>
                  <a:off x="1008718" y="1176246"/>
                  <a:ext cx="2545" cy="5396"/>
                </a:xfrm>
                <a:custGeom>
                  <a:avLst/>
                  <a:gdLst>
                    <a:gd name="connsiteX0" fmla="*/ 2546 w 2545"/>
                    <a:gd name="connsiteY0" fmla="*/ 5158 h 5396"/>
                    <a:gd name="connsiteX1" fmla="*/ 1657 w 2545"/>
                    <a:gd name="connsiteY1" fmla="*/ 5397 h 5396"/>
                    <a:gd name="connsiteX2" fmla="*/ 0 w 2545"/>
                    <a:gd name="connsiteY2" fmla="*/ 2758 h 5396"/>
                    <a:gd name="connsiteX3" fmla="*/ 1750 w 2545"/>
                    <a:gd name="connsiteY3" fmla="*/ 0 h 5396"/>
                    <a:gd name="connsiteX4" fmla="*/ 2546 w 2545"/>
                    <a:gd name="connsiteY4" fmla="*/ 239 h 5396"/>
                    <a:gd name="connsiteX5" fmla="*/ 2440 w 2545"/>
                    <a:gd name="connsiteY5" fmla="*/ 796 h 5396"/>
                    <a:gd name="connsiteX6" fmla="*/ 1763 w 2545"/>
                    <a:gd name="connsiteY6" fmla="*/ 583 h 5396"/>
                    <a:gd name="connsiteX7" fmla="*/ 451 w 2545"/>
                    <a:gd name="connsiteY7" fmla="*/ 2745 h 5396"/>
                    <a:gd name="connsiteX8" fmla="*/ 1750 w 2545"/>
                    <a:gd name="connsiteY8" fmla="*/ 4853 h 5396"/>
                    <a:gd name="connsiteX9" fmla="*/ 2453 w 2545"/>
                    <a:gd name="connsiteY9" fmla="*/ 4641 h 5396"/>
                    <a:gd name="connsiteX10" fmla="*/ 2546 w 2545"/>
                    <a:gd name="connsiteY10" fmla="*/ 5158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45" h="5396">
                      <a:moveTo>
                        <a:pt x="2546" y="5158"/>
                      </a:moveTo>
                      <a:cubicBezTo>
                        <a:pt x="2387" y="5277"/>
                        <a:pt x="2068" y="5397"/>
                        <a:pt x="1657" y="5397"/>
                      </a:cubicBezTo>
                      <a:cubicBezTo>
                        <a:pt x="716" y="5397"/>
                        <a:pt x="0" y="4469"/>
                        <a:pt x="0" y="2758"/>
                      </a:cubicBezTo>
                      <a:cubicBezTo>
                        <a:pt x="0" y="1114"/>
                        <a:pt x="716" y="0"/>
                        <a:pt x="1750" y="0"/>
                      </a:cubicBezTo>
                      <a:cubicBezTo>
                        <a:pt x="2175" y="0"/>
                        <a:pt x="2426" y="146"/>
                        <a:pt x="2546" y="239"/>
                      </a:cubicBezTo>
                      <a:lnTo>
                        <a:pt x="2440" y="796"/>
                      </a:lnTo>
                      <a:cubicBezTo>
                        <a:pt x="2267" y="676"/>
                        <a:pt x="2042" y="583"/>
                        <a:pt x="1763" y="583"/>
                      </a:cubicBezTo>
                      <a:cubicBezTo>
                        <a:pt x="981" y="583"/>
                        <a:pt x="451" y="1366"/>
                        <a:pt x="451" y="2745"/>
                      </a:cubicBezTo>
                      <a:cubicBezTo>
                        <a:pt x="451" y="4031"/>
                        <a:pt x="928" y="4853"/>
                        <a:pt x="1750" y="4853"/>
                      </a:cubicBezTo>
                      <a:cubicBezTo>
                        <a:pt x="2015" y="4853"/>
                        <a:pt x="2281" y="4773"/>
                        <a:pt x="2453" y="4641"/>
                      </a:cubicBezTo>
                      <a:lnTo>
                        <a:pt x="2546" y="5158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8" name="任意多边形: 形状 687">
                  <a:extLst>
                    <a:ext uri="{FF2B5EF4-FFF2-40B4-BE49-F238E27FC236}">
                      <a16:creationId xmlns:a16="http://schemas.microsoft.com/office/drawing/2014/main" id="{4DE0A476-A9BC-6B15-7ECB-02257BF3CC30}"/>
                    </a:ext>
                  </a:extLst>
                </p:cNvPr>
                <p:cNvSpPr/>
                <p:nvPr/>
              </p:nvSpPr>
              <p:spPr>
                <a:xfrm>
                  <a:off x="1011502" y="1176246"/>
                  <a:ext cx="3089" cy="5409"/>
                </a:xfrm>
                <a:custGeom>
                  <a:avLst/>
                  <a:gdLst>
                    <a:gd name="connsiteX0" fmla="*/ 3089 w 3089"/>
                    <a:gd name="connsiteY0" fmla="*/ 2652 h 5409"/>
                    <a:gd name="connsiteX1" fmla="*/ 1525 w 3089"/>
                    <a:gd name="connsiteY1" fmla="*/ 5410 h 5409"/>
                    <a:gd name="connsiteX2" fmla="*/ 0 w 3089"/>
                    <a:gd name="connsiteY2" fmla="*/ 2758 h 5409"/>
                    <a:gd name="connsiteX3" fmla="*/ 1578 w 3089"/>
                    <a:gd name="connsiteY3" fmla="*/ 0 h 5409"/>
                    <a:gd name="connsiteX4" fmla="*/ 3089 w 3089"/>
                    <a:gd name="connsiteY4" fmla="*/ 2652 h 5409"/>
                    <a:gd name="connsiteX5" fmla="*/ 464 w 3089"/>
                    <a:gd name="connsiteY5" fmla="*/ 2745 h 5409"/>
                    <a:gd name="connsiteX6" fmla="*/ 1538 w 3089"/>
                    <a:gd name="connsiteY6" fmla="*/ 4866 h 5409"/>
                    <a:gd name="connsiteX7" fmla="*/ 2612 w 3089"/>
                    <a:gd name="connsiteY7" fmla="*/ 2692 h 5409"/>
                    <a:gd name="connsiteX8" fmla="*/ 1538 w 3089"/>
                    <a:gd name="connsiteY8" fmla="*/ 557 h 5409"/>
                    <a:gd name="connsiteX9" fmla="*/ 464 w 3089"/>
                    <a:gd name="connsiteY9" fmla="*/ 2745 h 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89" h="5409">
                      <a:moveTo>
                        <a:pt x="3089" y="2652"/>
                      </a:moveTo>
                      <a:cubicBezTo>
                        <a:pt x="3089" y="4455"/>
                        <a:pt x="2373" y="5410"/>
                        <a:pt x="1525" y="5410"/>
                      </a:cubicBezTo>
                      <a:cubicBezTo>
                        <a:pt x="623" y="5410"/>
                        <a:pt x="0" y="4336"/>
                        <a:pt x="0" y="2758"/>
                      </a:cubicBezTo>
                      <a:cubicBezTo>
                        <a:pt x="0" y="1087"/>
                        <a:pt x="676" y="0"/>
                        <a:pt x="1578" y="0"/>
                      </a:cubicBezTo>
                      <a:cubicBezTo>
                        <a:pt x="2480" y="13"/>
                        <a:pt x="3089" y="1101"/>
                        <a:pt x="3089" y="2652"/>
                      </a:cubicBezTo>
                      <a:close/>
                      <a:moveTo>
                        <a:pt x="464" y="2745"/>
                      </a:moveTo>
                      <a:cubicBezTo>
                        <a:pt x="464" y="3859"/>
                        <a:pt x="849" y="4866"/>
                        <a:pt x="1538" y="4866"/>
                      </a:cubicBezTo>
                      <a:cubicBezTo>
                        <a:pt x="2228" y="4866"/>
                        <a:pt x="2612" y="3885"/>
                        <a:pt x="2612" y="2692"/>
                      </a:cubicBezTo>
                      <a:cubicBezTo>
                        <a:pt x="2612" y="1644"/>
                        <a:pt x="2267" y="557"/>
                        <a:pt x="1538" y="557"/>
                      </a:cubicBezTo>
                      <a:cubicBezTo>
                        <a:pt x="822" y="557"/>
                        <a:pt x="464" y="1591"/>
                        <a:pt x="464" y="274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89" name="任意多边形: 形状 688">
                  <a:extLst>
                    <a:ext uri="{FF2B5EF4-FFF2-40B4-BE49-F238E27FC236}">
                      <a16:creationId xmlns:a16="http://schemas.microsoft.com/office/drawing/2014/main" id="{96E0A729-C7C8-9896-9B56-D9841A3A5ACF}"/>
                    </a:ext>
                  </a:extLst>
                </p:cNvPr>
                <p:cNvSpPr/>
                <p:nvPr/>
              </p:nvSpPr>
              <p:spPr>
                <a:xfrm>
                  <a:off x="1015135" y="1176339"/>
                  <a:ext cx="2532" cy="5237"/>
                </a:xfrm>
                <a:custGeom>
                  <a:avLst/>
                  <a:gdLst>
                    <a:gd name="connsiteX0" fmla="*/ 0 w 2532"/>
                    <a:gd name="connsiteY0" fmla="*/ 5224 h 5237"/>
                    <a:gd name="connsiteX1" fmla="*/ 0 w 2532"/>
                    <a:gd name="connsiteY1" fmla="*/ 0 h 5237"/>
                    <a:gd name="connsiteX2" fmla="*/ 477 w 2532"/>
                    <a:gd name="connsiteY2" fmla="*/ 0 h 5237"/>
                    <a:gd name="connsiteX3" fmla="*/ 1565 w 2532"/>
                    <a:gd name="connsiteY3" fmla="*/ 2652 h 5237"/>
                    <a:gd name="connsiteX4" fmla="*/ 2175 w 2532"/>
                    <a:gd name="connsiteY4" fmla="*/ 4349 h 5237"/>
                    <a:gd name="connsiteX5" fmla="*/ 2175 w 2532"/>
                    <a:gd name="connsiteY5" fmla="*/ 4349 h 5237"/>
                    <a:gd name="connsiteX6" fmla="*/ 2122 w 2532"/>
                    <a:gd name="connsiteY6" fmla="*/ 2201 h 5237"/>
                    <a:gd name="connsiteX7" fmla="*/ 2122 w 2532"/>
                    <a:gd name="connsiteY7" fmla="*/ 13 h 5237"/>
                    <a:gd name="connsiteX8" fmla="*/ 2533 w 2532"/>
                    <a:gd name="connsiteY8" fmla="*/ 13 h 5237"/>
                    <a:gd name="connsiteX9" fmla="*/ 2533 w 2532"/>
                    <a:gd name="connsiteY9" fmla="*/ 5237 h 5237"/>
                    <a:gd name="connsiteX10" fmla="*/ 2095 w 2532"/>
                    <a:gd name="connsiteY10" fmla="*/ 5237 h 5237"/>
                    <a:gd name="connsiteX11" fmla="*/ 1008 w 2532"/>
                    <a:gd name="connsiteY11" fmla="*/ 2586 h 5237"/>
                    <a:gd name="connsiteX12" fmla="*/ 385 w 2532"/>
                    <a:gd name="connsiteY12" fmla="*/ 835 h 5237"/>
                    <a:gd name="connsiteX13" fmla="*/ 371 w 2532"/>
                    <a:gd name="connsiteY13" fmla="*/ 849 h 5237"/>
                    <a:gd name="connsiteX14" fmla="*/ 411 w 2532"/>
                    <a:gd name="connsiteY14" fmla="*/ 2997 h 5237"/>
                    <a:gd name="connsiteX15" fmla="*/ 411 w 2532"/>
                    <a:gd name="connsiteY15" fmla="*/ 5224 h 5237"/>
                    <a:gd name="connsiteX16" fmla="*/ 0 w 2532"/>
                    <a:gd name="connsiteY16" fmla="*/ 5224 h 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32" h="5237">
                      <a:moveTo>
                        <a:pt x="0" y="5224"/>
                      </a:moveTo>
                      <a:lnTo>
                        <a:pt x="0" y="0"/>
                      </a:lnTo>
                      <a:lnTo>
                        <a:pt x="477" y="0"/>
                      </a:lnTo>
                      <a:lnTo>
                        <a:pt x="1565" y="2652"/>
                      </a:lnTo>
                      <a:cubicBezTo>
                        <a:pt x="1817" y="3262"/>
                        <a:pt x="2015" y="3805"/>
                        <a:pt x="2175" y="4349"/>
                      </a:cubicBezTo>
                      <a:lnTo>
                        <a:pt x="2175" y="4349"/>
                      </a:lnTo>
                      <a:cubicBezTo>
                        <a:pt x="2135" y="3646"/>
                        <a:pt x="2122" y="3010"/>
                        <a:pt x="2122" y="2201"/>
                      </a:cubicBezTo>
                      <a:lnTo>
                        <a:pt x="2122" y="13"/>
                      </a:lnTo>
                      <a:lnTo>
                        <a:pt x="2533" y="13"/>
                      </a:lnTo>
                      <a:lnTo>
                        <a:pt x="2533" y="5237"/>
                      </a:lnTo>
                      <a:lnTo>
                        <a:pt x="2095" y="5237"/>
                      </a:lnTo>
                      <a:lnTo>
                        <a:pt x="1008" y="2586"/>
                      </a:lnTo>
                      <a:cubicBezTo>
                        <a:pt x="769" y="2002"/>
                        <a:pt x="544" y="1405"/>
                        <a:pt x="385" y="835"/>
                      </a:cubicBezTo>
                      <a:lnTo>
                        <a:pt x="371" y="849"/>
                      </a:lnTo>
                      <a:cubicBezTo>
                        <a:pt x="398" y="1498"/>
                        <a:pt x="411" y="2135"/>
                        <a:pt x="411" y="2997"/>
                      </a:cubicBezTo>
                      <a:lnTo>
                        <a:pt x="411" y="5224"/>
                      </a:lnTo>
                      <a:lnTo>
                        <a:pt x="0" y="5224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0" name="任意多边形: 形状 689">
                  <a:extLst>
                    <a:ext uri="{FF2B5EF4-FFF2-40B4-BE49-F238E27FC236}">
                      <a16:creationId xmlns:a16="http://schemas.microsoft.com/office/drawing/2014/main" id="{C010E472-7A4A-0B07-6504-07D94332DDE4}"/>
                    </a:ext>
                  </a:extLst>
                </p:cNvPr>
                <p:cNvSpPr/>
                <p:nvPr/>
              </p:nvSpPr>
              <p:spPr>
                <a:xfrm>
                  <a:off x="1018251" y="1176260"/>
                  <a:ext cx="2028" cy="5396"/>
                </a:xfrm>
                <a:custGeom>
                  <a:avLst/>
                  <a:gdLst>
                    <a:gd name="connsiteX0" fmla="*/ 106 w 2028"/>
                    <a:gd name="connsiteY0" fmla="*/ 4495 h 5396"/>
                    <a:gd name="connsiteX1" fmla="*/ 888 w 2028"/>
                    <a:gd name="connsiteY1" fmla="*/ 4827 h 5396"/>
                    <a:gd name="connsiteX2" fmla="*/ 1578 w 2028"/>
                    <a:gd name="connsiteY2" fmla="*/ 3938 h 5396"/>
                    <a:gd name="connsiteX3" fmla="*/ 955 w 2028"/>
                    <a:gd name="connsiteY3" fmla="*/ 2904 h 5396"/>
                    <a:gd name="connsiteX4" fmla="*/ 66 w 2028"/>
                    <a:gd name="connsiteY4" fmla="*/ 1419 h 5396"/>
                    <a:gd name="connsiteX5" fmla="*/ 1154 w 2028"/>
                    <a:gd name="connsiteY5" fmla="*/ 0 h 5396"/>
                    <a:gd name="connsiteX6" fmla="*/ 1896 w 2028"/>
                    <a:gd name="connsiteY6" fmla="*/ 252 h 5396"/>
                    <a:gd name="connsiteX7" fmla="*/ 1777 w 2028"/>
                    <a:gd name="connsiteY7" fmla="*/ 809 h 5396"/>
                    <a:gd name="connsiteX8" fmla="*/ 1140 w 2028"/>
                    <a:gd name="connsiteY8" fmla="*/ 557 h 5396"/>
                    <a:gd name="connsiteX9" fmla="*/ 504 w 2028"/>
                    <a:gd name="connsiteY9" fmla="*/ 1353 h 5396"/>
                    <a:gd name="connsiteX10" fmla="*/ 1180 w 2028"/>
                    <a:gd name="connsiteY10" fmla="*/ 2360 h 5396"/>
                    <a:gd name="connsiteX11" fmla="*/ 2029 w 2028"/>
                    <a:gd name="connsiteY11" fmla="*/ 3898 h 5396"/>
                    <a:gd name="connsiteX12" fmla="*/ 849 w 2028"/>
                    <a:gd name="connsiteY12" fmla="*/ 5397 h 5396"/>
                    <a:gd name="connsiteX13" fmla="*/ 0 w 2028"/>
                    <a:gd name="connsiteY13" fmla="*/ 5078 h 5396"/>
                    <a:gd name="connsiteX14" fmla="*/ 106 w 2028"/>
                    <a:gd name="connsiteY14" fmla="*/ 4495 h 5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28" h="5396">
                      <a:moveTo>
                        <a:pt x="106" y="4495"/>
                      </a:moveTo>
                      <a:cubicBezTo>
                        <a:pt x="305" y="4667"/>
                        <a:pt x="583" y="4827"/>
                        <a:pt x="888" y="4827"/>
                      </a:cubicBezTo>
                      <a:cubicBezTo>
                        <a:pt x="1339" y="4827"/>
                        <a:pt x="1578" y="4455"/>
                        <a:pt x="1578" y="3938"/>
                      </a:cubicBezTo>
                      <a:cubicBezTo>
                        <a:pt x="1578" y="3447"/>
                        <a:pt x="1406" y="3169"/>
                        <a:pt x="955" y="2904"/>
                      </a:cubicBezTo>
                      <a:cubicBezTo>
                        <a:pt x="398" y="2599"/>
                        <a:pt x="66" y="2148"/>
                        <a:pt x="66" y="1419"/>
                      </a:cubicBezTo>
                      <a:cubicBezTo>
                        <a:pt x="66" y="597"/>
                        <a:pt x="491" y="0"/>
                        <a:pt x="1154" y="0"/>
                      </a:cubicBezTo>
                      <a:cubicBezTo>
                        <a:pt x="1498" y="0"/>
                        <a:pt x="1750" y="119"/>
                        <a:pt x="1896" y="252"/>
                      </a:cubicBezTo>
                      <a:lnTo>
                        <a:pt x="1777" y="809"/>
                      </a:lnTo>
                      <a:cubicBezTo>
                        <a:pt x="1671" y="716"/>
                        <a:pt x="1459" y="557"/>
                        <a:pt x="1140" y="557"/>
                      </a:cubicBezTo>
                      <a:cubicBezTo>
                        <a:pt x="690" y="557"/>
                        <a:pt x="504" y="981"/>
                        <a:pt x="504" y="1353"/>
                      </a:cubicBezTo>
                      <a:cubicBezTo>
                        <a:pt x="504" y="1830"/>
                        <a:pt x="716" y="2082"/>
                        <a:pt x="1180" y="2360"/>
                      </a:cubicBezTo>
                      <a:cubicBezTo>
                        <a:pt x="1750" y="2705"/>
                        <a:pt x="2029" y="3129"/>
                        <a:pt x="2029" y="3898"/>
                      </a:cubicBezTo>
                      <a:cubicBezTo>
                        <a:pt x="2029" y="4694"/>
                        <a:pt x="1644" y="5397"/>
                        <a:pt x="849" y="5397"/>
                      </a:cubicBezTo>
                      <a:cubicBezTo>
                        <a:pt x="530" y="5397"/>
                        <a:pt x="172" y="5251"/>
                        <a:pt x="0" y="5078"/>
                      </a:cubicBezTo>
                      <a:lnTo>
                        <a:pt x="106" y="4495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1" name="任意多边形: 形状 690">
                  <a:extLst>
                    <a:ext uri="{FF2B5EF4-FFF2-40B4-BE49-F238E27FC236}">
                      <a16:creationId xmlns:a16="http://schemas.microsoft.com/office/drawing/2014/main" id="{3E0487DA-75C3-7041-4781-DD927534D404}"/>
                    </a:ext>
                  </a:extLst>
                </p:cNvPr>
                <p:cNvSpPr/>
                <p:nvPr/>
              </p:nvSpPr>
              <p:spPr>
                <a:xfrm>
                  <a:off x="1020890" y="1176339"/>
                  <a:ext cx="1896" cy="5224"/>
                </a:xfrm>
                <a:custGeom>
                  <a:avLst/>
                  <a:gdLst>
                    <a:gd name="connsiteX0" fmla="*/ 1737 w 1896"/>
                    <a:gd name="connsiteY0" fmla="*/ 2771 h 5224"/>
                    <a:gd name="connsiteX1" fmla="*/ 424 w 1896"/>
                    <a:gd name="connsiteY1" fmla="*/ 2771 h 5224"/>
                    <a:gd name="connsiteX2" fmla="*/ 424 w 1896"/>
                    <a:gd name="connsiteY2" fmla="*/ 4654 h 5224"/>
                    <a:gd name="connsiteX3" fmla="*/ 1896 w 1896"/>
                    <a:gd name="connsiteY3" fmla="*/ 4654 h 5224"/>
                    <a:gd name="connsiteX4" fmla="*/ 1896 w 1896"/>
                    <a:gd name="connsiteY4" fmla="*/ 5224 h 5224"/>
                    <a:gd name="connsiteX5" fmla="*/ 0 w 1896"/>
                    <a:gd name="connsiteY5" fmla="*/ 5224 h 5224"/>
                    <a:gd name="connsiteX6" fmla="*/ 0 w 1896"/>
                    <a:gd name="connsiteY6" fmla="*/ 0 h 5224"/>
                    <a:gd name="connsiteX7" fmla="*/ 1817 w 1896"/>
                    <a:gd name="connsiteY7" fmla="*/ 0 h 5224"/>
                    <a:gd name="connsiteX8" fmla="*/ 1817 w 1896"/>
                    <a:gd name="connsiteY8" fmla="*/ 557 h 5224"/>
                    <a:gd name="connsiteX9" fmla="*/ 438 w 1896"/>
                    <a:gd name="connsiteY9" fmla="*/ 557 h 5224"/>
                    <a:gd name="connsiteX10" fmla="*/ 438 w 1896"/>
                    <a:gd name="connsiteY10" fmla="*/ 2214 h 5224"/>
                    <a:gd name="connsiteX11" fmla="*/ 1750 w 1896"/>
                    <a:gd name="connsiteY11" fmla="*/ 2214 h 5224"/>
                    <a:gd name="connsiteX12" fmla="*/ 1750 w 1896"/>
                    <a:gd name="connsiteY12" fmla="*/ 2771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6" h="5224">
                      <a:moveTo>
                        <a:pt x="1737" y="2771"/>
                      </a:moveTo>
                      <a:lnTo>
                        <a:pt x="424" y="2771"/>
                      </a:lnTo>
                      <a:lnTo>
                        <a:pt x="424" y="4654"/>
                      </a:lnTo>
                      <a:lnTo>
                        <a:pt x="1896" y="4654"/>
                      </a:lnTo>
                      <a:lnTo>
                        <a:pt x="1896" y="5224"/>
                      </a:lnTo>
                      <a:lnTo>
                        <a:pt x="0" y="5224"/>
                      </a:lnTo>
                      <a:lnTo>
                        <a:pt x="0" y="0"/>
                      </a:lnTo>
                      <a:lnTo>
                        <a:pt x="1817" y="0"/>
                      </a:lnTo>
                      <a:lnTo>
                        <a:pt x="1817" y="557"/>
                      </a:lnTo>
                      <a:lnTo>
                        <a:pt x="438" y="557"/>
                      </a:lnTo>
                      <a:lnTo>
                        <a:pt x="438" y="2214"/>
                      </a:lnTo>
                      <a:lnTo>
                        <a:pt x="1750" y="2214"/>
                      </a:lnTo>
                      <a:lnTo>
                        <a:pt x="1750" y="2771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2" name="任意多边形: 形状 691">
                  <a:extLst>
                    <a:ext uri="{FF2B5EF4-FFF2-40B4-BE49-F238E27FC236}">
                      <a16:creationId xmlns:a16="http://schemas.microsoft.com/office/drawing/2014/main" id="{5E9C5718-4DE6-4E71-5687-F5E9B1A3F748}"/>
                    </a:ext>
                  </a:extLst>
                </p:cNvPr>
                <p:cNvSpPr/>
                <p:nvPr/>
              </p:nvSpPr>
              <p:spPr>
                <a:xfrm>
                  <a:off x="1023144" y="1176273"/>
                  <a:ext cx="3089" cy="6072"/>
                </a:xfrm>
                <a:custGeom>
                  <a:avLst/>
                  <a:gdLst>
                    <a:gd name="connsiteX0" fmla="*/ 2970 w 3089"/>
                    <a:gd name="connsiteY0" fmla="*/ 6073 h 6072"/>
                    <a:gd name="connsiteX1" fmla="*/ 1671 w 3089"/>
                    <a:gd name="connsiteY1" fmla="*/ 5476 h 6072"/>
                    <a:gd name="connsiteX2" fmla="*/ 1472 w 3089"/>
                    <a:gd name="connsiteY2" fmla="*/ 5397 h 6072"/>
                    <a:gd name="connsiteX3" fmla="*/ 0 w 3089"/>
                    <a:gd name="connsiteY3" fmla="*/ 2758 h 6072"/>
                    <a:gd name="connsiteX4" fmla="*/ 1565 w 3089"/>
                    <a:gd name="connsiteY4" fmla="*/ 0 h 6072"/>
                    <a:gd name="connsiteX5" fmla="*/ 3076 w 3089"/>
                    <a:gd name="connsiteY5" fmla="*/ 2652 h 6072"/>
                    <a:gd name="connsiteX6" fmla="*/ 2108 w 3089"/>
                    <a:gd name="connsiteY6" fmla="*/ 5158 h 6072"/>
                    <a:gd name="connsiteX7" fmla="*/ 2108 w 3089"/>
                    <a:gd name="connsiteY7" fmla="*/ 5185 h 6072"/>
                    <a:gd name="connsiteX8" fmla="*/ 3089 w 3089"/>
                    <a:gd name="connsiteY8" fmla="*/ 5516 h 6072"/>
                    <a:gd name="connsiteX9" fmla="*/ 2970 w 3089"/>
                    <a:gd name="connsiteY9" fmla="*/ 6073 h 6072"/>
                    <a:gd name="connsiteX10" fmla="*/ 2625 w 3089"/>
                    <a:gd name="connsiteY10" fmla="*/ 2665 h 6072"/>
                    <a:gd name="connsiteX11" fmla="*/ 1551 w 3089"/>
                    <a:gd name="connsiteY11" fmla="*/ 530 h 6072"/>
                    <a:gd name="connsiteX12" fmla="*/ 464 w 3089"/>
                    <a:gd name="connsiteY12" fmla="*/ 2731 h 6072"/>
                    <a:gd name="connsiteX13" fmla="*/ 1538 w 3089"/>
                    <a:gd name="connsiteY13" fmla="*/ 4840 h 6072"/>
                    <a:gd name="connsiteX14" fmla="*/ 2625 w 3089"/>
                    <a:gd name="connsiteY14" fmla="*/ 2665 h 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89" h="6072">
                      <a:moveTo>
                        <a:pt x="2970" y="6073"/>
                      </a:moveTo>
                      <a:cubicBezTo>
                        <a:pt x="2519" y="5887"/>
                        <a:pt x="2082" y="5675"/>
                        <a:pt x="1671" y="5476"/>
                      </a:cubicBezTo>
                      <a:cubicBezTo>
                        <a:pt x="1604" y="5436"/>
                        <a:pt x="1538" y="5397"/>
                        <a:pt x="1472" y="5397"/>
                      </a:cubicBezTo>
                      <a:cubicBezTo>
                        <a:pt x="676" y="5357"/>
                        <a:pt x="0" y="4442"/>
                        <a:pt x="0" y="2758"/>
                      </a:cubicBezTo>
                      <a:cubicBezTo>
                        <a:pt x="0" y="1074"/>
                        <a:pt x="650" y="0"/>
                        <a:pt x="1565" y="0"/>
                      </a:cubicBezTo>
                      <a:cubicBezTo>
                        <a:pt x="2480" y="0"/>
                        <a:pt x="3076" y="1101"/>
                        <a:pt x="3076" y="2652"/>
                      </a:cubicBezTo>
                      <a:cubicBezTo>
                        <a:pt x="3076" y="4004"/>
                        <a:pt x="2665" y="4866"/>
                        <a:pt x="2108" y="5158"/>
                      </a:cubicBezTo>
                      <a:lnTo>
                        <a:pt x="2108" y="5185"/>
                      </a:lnTo>
                      <a:cubicBezTo>
                        <a:pt x="2440" y="5317"/>
                        <a:pt x="2811" y="5436"/>
                        <a:pt x="3089" y="5516"/>
                      </a:cubicBezTo>
                      <a:lnTo>
                        <a:pt x="2970" y="6073"/>
                      </a:lnTo>
                      <a:close/>
                      <a:moveTo>
                        <a:pt x="2625" y="2665"/>
                      </a:moveTo>
                      <a:cubicBezTo>
                        <a:pt x="2625" y="1618"/>
                        <a:pt x="2267" y="530"/>
                        <a:pt x="1551" y="530"/>
                      </a:cubicBezTo>
                      <a:cubicBezTo>
                        <a:pt x="809" y="530"/>
                        <a:pt x="451" y="1591"/>
                        <a:pt x="464" y="2731"/>
                      </a:cubicBezTo>
                      <a:cubicBezTo>
                        <a:pt x="464" y="3845"/>
                        <a:pt x="849" y="4840"/>
                        <a:pt x="1538" y="4840"/>
                      </a:cubicBezTo>
                      <a:cubicBezTo>
                        <a:pt x="2228" y="4840"/>
                        <a:pt x="2625" y="3872"/>
                        <a:pt x="2625" y="2665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3" name="任意多边形: 形状 692">
                  <a:extLst>
                    <a:ext uri="{FF2B5EF4-FFF2-40B4-BE49-F238E27FC236}">
                      <a16:creationId xmlns:a16="http://schemas.microsoft.com/office/drawing/2014/main" id="{211CD352-0689-51A6-A011-D09C7CDEBD9E}"/>
                    </a:ext>
                  </a:extLst>
                </p:cNvPr>
                <p:cNvSpPr/>
                <p:nvPr/>
              </p:nvSpPr>
              <p:spPr>
                <a:xfrm>
                  <a:off x="1026777" y="1176326"/>
                  <a:ext cx="2479" cy="5317"/>
                </a:xfrm>
                <a:custGeom>
                  <a:avLst/>
                  <a:gdLst>
                    <a:gd name="connsiteX0" fmla="*/ 438 w 2479"/>
                    <a:gd name="connsiteY0" fmla="*/ 13 h 5317"/>
                    <a:gd name="connsiteX1" fmla="*/ 438 w 2479"/>
                    <a:gd name="connsiteY1" fmla="*/ 3103 h 5317"/>
                    <a:gd name="connsiteX2" fmla="*/ 1220 w 2479"/>
                    <a:gd name="connsiteY2" fmla="*/ 4773 h 5317"/>
                    <a:gd name="connsiteX3" fmla="*/ 2042 w 2479"/>
                    <a:gd name="connsiteY3" fmla="*/ 3103 h 5317"/>
                    <a:gd name="connsiteX4" fmla="*/ 2042 w 2479"/>
                    <a:gd name="connsiteY4" fmla="*/ 13 h 5317"/>
                    <a:gd name="connsiteX5" fmla="*/ 2480 w 2479"/>
                    <a:gd name="connsiteY5" fmla="*/ 13 h 5317"/>
                    <a:gd name="connsiteX6" fmla="*/ 2480 w 2479"/>
                    <a:gd name="connsiteY6" fmla="*/ 3050 h 5317"/>
                    <a:gd name="connsiteX7" fmla="*/ 1207 w 2479"/>
                    <a:gd name="connsiteY7" fmla="*/ 5317 h 5317"/>
                    <a:gd name="connsiteX8" fmla="*/ 0 w 2479"/>
                    <a:gd name="connsiteY8" fmla="*/ 3076 h 5317"/>
                    <a:gd name="connsiteX9" fmla="*/ 0 w 2479"/>
                    <a:gd name="connsiteY9" fmla="*/ 0 h 5317"/>
                    <a:gd name="connsiteX10" fmla="*/ 438 w 2479"/>
                    <a:gd name="connsiteY10" fmla="*/ 0 h 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9" h="5317">
                      <a:moveTo>
                        <a:pt x="438" y="13"/>
                      </a:moveTo>
                      <a:lnTo>
                        <a:pt x="438" y="3103"/>
                      </a:lnTo>
                      <a:cubicBezTo>
                        <a:pt x="438" y="4283"/>
                        <a:pt x="769" y="4773"/>
                        <a:pt x="1220" y="4773"/>
                      </a:cubicBezTo>
                      <a:cubicBezTo>
                        <a:pt x="1724" y="4773"/>
                        <a:pt x="2042" y="4256"/>
                        <a:pt x="2042" y="3103"/>
                      </a:cubicBezTo>
                      <a:lnTo>
                        <a:pt x="2042" y="13"/>
                      </a:lnTo>
                      <a:lnTo>
                        <a:pt x="2480" y="13"/>
                      </a:lnTo>
                      <a:lnTo>
                        <a:pt x="2480" y="3050"/>
                      </a:lnTo>
                      <a:cubicBezTo>
                        <a:pt x="2480" y="4654"/>
                        <a:pt x="1936" y="5317"/>
                        <a:pt x="1207" y="5317"/>
                      </a:cubicBezTo>
                      <a:cubicBezTo>
                        <a:pt x="517" y="5317"/>
                        <a:pt x="0" y="4707"/>
                        <a:pt x="0" y="3076"/>
                      </a:cubicBezTo>
                      <a:lnTo>
                        <a:pt x="0" y="0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4" name="任意多边形: 形状 693">
                  <a:extLst>
                    <a:ext uri="{FF2B5EF4-FFF2-40B4-BE49-F238E27FC236}">
                      <a16:creationId xmlns:a16="http://schemas.microsoft.com/office/drawing/2014/main" id="{69B0FDB2-7BD4-40CC-F0E4-220D148330F9}"/>
                    </a:ext>
                  </a:extLst>
                </p:cNvPr>
                <p:cNvSpPr/>
                <p:nvPr/>
              </p:nvSpPr>
              <p:spPr>
                <a:xfrm>
                  <a:off x="1029588" y="1176339"/>
                  <a:ext cx="2824" cy="5224"/>
                </a:xfrm>
                <a:custGeom>
                  <a:avLst/>
                  <a:gdLst>
                    <a:gd name="connsiteX0" fmla="*/ 796 w 2824"/>
                    <a:gd name="connsiteY0" fmla="*/ 3593 h 5224"/>
                    <a:gd name="connsiteX1" fmla="*/ 451 w 2824"/>
                    <a:gd name="connsiteY1" fmla="*/ 5224 h 5224"/>
                    <a:gd name="connsiteX2" fmla="*/ 0 w 2824"/>
                    <a:gd name="connsiteY2" fmla="*/ 5224 h 5224"/>
                    <a:gd name="connsiteX3" fmla="*/ 1140 w 2824"/>
                    <a:gd name="connsiteY3" fmla="*/ 0 h 5224"/>
                    <a:gd name="connsiteX4" fmla="*/ 1671 w 2824"/>
                    <a:gd name="connsiteY4" fmla="*/ 0 h 5224"/>
                    <a:gd name="connsiteX5" fmla="*/ 2824 w 2824"/>
                    <a:gd name="connsiteY5" fmla="*/ 5224 h 5224"/>
                    <a:gd name="connsiteX6" fmla="*/ 2347 w 2824"/>
                    <a:gd name="connsiteY6" fmla="*/ 5224 h 5224"/>
                    <a:gd name="connsiteX7" fmla="*/ 1989 w 2824"/>
                    <a:gd name="connsiteY7" fmla="*/ 3593 h 5224"/>
                    <a:gd name="connsiteX8" fmla="*/ 796 w 2824"/>
                    <a:gd name="connsiteY8" fmla="*/ 3593 h 5224"/>
                    <a:gd name="connsiteX9" fmla="*/ 1909 w 2824"/>
                    <a:gd name="connsiteY9" fmla="*/ 3063 h 5224"/>
                    <a:gd name="connsiteX10" fmla="*/ 1578 w 2824"/>
                    <a:gd name="connsiteY10" fmla="*/ 1551 h 5224"/>
                    <a:gd name="connsiteX11" fmla="*/ 1406 w 2824"/>
                    <a:gd name="connsiteY11" fmla="*/ 597 h 5224"/>
                    <a:gd name="connsiteX12" fmla="*/ 1392 w 2824"/>
                    <a:gd name="connsiteY12" fmla="*/ 597 h 5224"/>
                    <a:gd name="connsiteX13" fmla="*/ 1220 w 2824"/>
                    <a:gd name="connsiteY13" fmla="*/ 1551 h 5224"/>
                    <a:gd name="connsiteX14" fmla="*/ 888 w 2824"/>
                    <a:gd name="connsiteY14" fmla="*/ 3063 h 5224"/>
                    <a:gd name="connsiteX15" fmla="*/ 1909 w 2824"/>
                    <a:gd name="connsiteY15" fmla="*/ 3063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24" h="5224">
                      <a:moveTo>
                        <a:pt x="796" y="3593"/>
                      </a:moveTo>
                      <a:lnTo>
                        <a:pt x="451" y="5224"/>
                      </a:lnTo>
                      <a:lnTo>
                        <a:pt x="0" y="5224"/>
                      </a:lnTo>
                      <a:lnTo>
                        <a:pt x="1140" y="0"/>
                      </a:lnTo>
                      <a:lnTo>
                        <a:pt x="1671" y="0"/>
                      </a:lnTo>
                      <a:lnTo>
                        <a:pt x="2824" y="5224"/>
                      </a:lnTo>
                      <a:lnTo>
                        <a:pt x="2347" y="5224"/>
                      </a:lnTo>
                      <a:lnTo>
                        <a:pt x="1989" y="3593"/>
                      </a:lnTo>
                      <a:lnTo>
                        <a:pt x="796" y="3593"/>
                      </a:lnTo>
                      <a:close/>
                      <a:moveTo>
                        <a:pt x="1909" y="3063"/>
                      </a:moveTo>
                      <a:lnTo>
                        <a:pt x="1578" y="1551"/>
                      </a:lnTo>
                      <a:cubicBezTo>
                        <a:pt x="1512" y="1207"/>
                        <a:pt x="1459" y="888"/>
                        <a:pt x="1406" y="597"/>
                      </a:cubicBezTo>
                      <a:lnTo>
                        <a:pt x="1392" y="597"/>
                      </a:lnTo>
                      <a:cubicBezTo>
                        <a:pt x="1352" y="902"/>
                        <a:pt x="1299" y="1220"/>
                        <a:pt x="1220" y="1551"/>
                      </a:cubicBezTo>
                      <a:lnTo>
                        <a:pt x="888" y="3063"/>
                      </a:lnTo>
                      <a:lnTo>
                        <a:pt x="1909" y="3063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5" name="任意多边形: 形状 694">
                  <a:extLst>
                    <a:ext uri="{FF2B5EF4-FFF2-40B4-BE49-F238E27FC236}">
                      <a16:creationId xmlns:a16="http://schemas.microsoft.com/office/drawing/2014/main" id="{C5AFD9C0-AC4C-BFD4-CD50-55DACFA5F5B7}"/>
                    </a:ext>
                  </a:extLst>
                </p:cNvPr>
                <p:cNvSpPr/>
                <p:nvPr/>
              </p:nvSpPr>
              <p:spPr>
                <a:xfrm>
                  <a:off x="1032134" y="1176339"/>
                  <a:ext cx="2492" cy="5224"/>
                </a:xfrm>
                <a:custGeom>
                  <a:avLst/>
                  <a:gdLst>
                    <a:gd name="connsiteX0" fmla="*/ 1021 w 2492"/>
                    <a:gd name="connsiteY0" fmla="*/ 570 h 5224"/>
                    <a:gd name="connsiteX1" fmla="*/ 0 w 2492"/>
                    <a:gd name="connsiteY1" fmla="*/ 570 h 5224"/>
                    <a:gd name="connsiteX2" fmla="*/ 0 w 2492"/>
                    <a:gd name="connsiteY2" fmla="*/ 0 h 5224"/>
                    <a:gd name="connsiteX3" fmla="*/ 2493 w 2492"/>
                    <a:gd name="connsiteY3" fmla="*/ 0 h 5224"/>
                    <a:gd name="connsiteX4" fmla="*/ 2493 w 2492"/>
                    <a:gd name="connsiteY4" fmla="*/ 570 h 5224"/>
                    <a:gd name="connsiteX5" fmla="*/ 1459 w 2492"/>
                    <a:gd name="connsiteY5" fmla="*/ 570 h 5224"/>
                    <a:gd name="connsiteX6" fmla="*/ 1459 w 2492"/>
                    <a:gd name="connsiteY6" fmla="*/ 5224 h 5224"/>
                    <a:gd name="connsiteX7" fmla="*/ 1021 w 2492"/>
                    <a:gd name="connsiteY7" fmla="*/ 5224 h 5224"/>
                    <a:gd name="connsiteX8" fmla="*/ 1021 w 2492"/>
                    <a:gd name="connsiteY8" fmla="*/ 570 h 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2" h="5224">
                      <a:moveTo>
                        <a:pt x="1021" y="570"/>
                      </a:moveTo>
                      <a:lnTo>
                        <a:pt x="0" y="570"/>
                      </a:lnTo>
                      <a:lnTo>
                        <a:pt x="0" y="0"/>
                      </a:lnTo>
                      <a:lnTo>
                        <a:pt x="2493" y="0"/>
                      </a:lnTo>
                      <a:lnTo>
                        <a:pt x="2493" y="570"/>
                      </a:lnTo>
                      <a:lnTo>
                        <a:pt x="1459" y="570"/>
                      </a:lnTo>
                      <a:lnTo>
                        <a:pt x="1459" y="5224"/>
                      </a:lnTo>
                      <a:lnTo>
                        <a:pt x="1021" y="5224"/>
                      </a:lnTo>
                      <a:lnTo>
                        <a:pt x="1021" y="570"/>
                      </a:ln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96" name="任意多边形: 形状 695">
                  <a:extLst>
                    <a:ext uri="{FF2B5EF4-FFF2-40B4-BE49-F238E27FC236}">
                      <a16:creationId xmlns:a16="http://schemas.microsoft.com/office/drawing/2014/main" id="{4E8A8809-9726-7087-5268-28F66F51D11B}"/>
                    </a:ext>
                  </a:extLst>
                </p:cNvPr>
                <p:cNvSpPr/>
                <p:nvPr/>
              </p:nvSpPr>
              <p:spPr>
                <a:xfrm>
                  <a:off x="1034985" y="1180291"/>
                  <a:ext cx="848" cy="1392"/>
                </a:xfrm>
                <a:custGeom>
                  <a:avLst/>
                  <a:gdLst>
                    <a:gd name="connsiteX0" fmla="*/ 0 w 848"/>
                    <a:gd name="connsiteY0" fmla="*/ 703 h 1392"/>
                    <a:gd name="connsiteX1" fmla="*/ 424 w 848"/>
                    <a:gd name="connsiteY1" fmla="*/ 0 h 1392"/>
                    <a:gd name="connsiteX2" fmla="*/ 849 w 848"/>
                    <a:gd name="connsiteY2" fmla="*/ 703 h 1392"/>
                    <a:gd name="connsiteX3" fmla="*/ 424 w 848"/>
                    <a:gd name="connsiteY3" fmla="*/ 1392 h 1392"/>
                    <a:gd name="connsiteX4" fmla="*/ 0 w 848"/>
                    <a:gd name="connsiteY4" fmla="*/ 703 h 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" h="1392">
                      <a:moveTo>
                        <a:pt x="0" y="703"/>
                      </a:moveTo>
                      <a:cubicBezTo>
                        <a:pt x="0" y="278"/>
                        <a:pt x="172" y="0"/>
                        <a:pt x="424" y="0"/>
                      </a:cubicBezTo>
                      <a:cubicBezTo>
                        <a:pt x="676" y="0"/>
                        <a:pt x="849" y="278"/>
                        <a:pt x="849" y="703"/>
                      </a:cubicBezTo>
                      <a:cubicBezTo>
                        <a:pt x="849" y="1101"/>
                        <a:pt x="690" y="1392"/>
                        <a:pt x="424" y="1392"/>
                      </a:cubicBezTo>
                      <a:cubicBezTo>
                        <a:pt x="172" y="1406"/>
                        <a:pt x="0" y="1114"/>
                        <a:pt x="0" y="703"/>
                      </a:cubicBezTo>
                      <a:close/>
                    </a:path>
                  </a:pathLst>
                </a:custGeom>
                <a:solidFill>
                  <a:srgbClr val="9ECAEF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CCDD9F9-31B9-FAF0-366C-4A2B0D1BD776}"/>
                </a:ext>
              </a:extLst>
            </p:cNvPr>
            <p:cNvGrpSpPr/>
            <p:nvPr/>
          </p:nvGrpSpPr>
          <p:grpSpPr>
            <a:xfrm>
              <a:off x="8907806" y="2924373"/>
              <a:ext cx="1317855" cy="1513823"/>
              <a:chOff x="1260860" y="964679"/>
              <a:chExt cx="520380" cy="597762"/>
            </a:xfrm>
          </p:grpSpPr>
          <p:sp>
            <p:nvSpPr>
              <p:cNvPr id="496" name="任意多边形: 形状 495">
                <a:extLst>
                  <a:ext uri="{FF2B5EF4-FFF2-40B4-BE49-F238E27FC236}">
                    <a16:creationId xmlns:a16="http://schemas.microsoft.com/office/drawing/2014/main" id="{3282175B-9500-79FE-4700-1DA6A5C7A877}"/>
                  </a:ext>
                </a:extLst>
              </p:cNvPr>
              <p:cNvSpPr/>
              <p:nvPr/>
            </p:nvSpPr>
            <p:spPr>
              <a:xfrm>
                <a:off x="1304417" y="964679"/>
                <a:ext cx="476822" cy="597762"/>
              </a:xfrm>
              <a:custGeom>
                <a:avLst/>
                <a:gdLst>
                  <a:gd name="connsiteX0" fmla="*/ 476823 w 476822"/>
                  <a:gd name="connsiteY0" fmla="*/ 322377 h 597762"/>
                  <a:gd name="connsiteX1" fmla="*/ 476810 w 476822"/>
                  <a:gd name="connsiteY1" fmla="*/ 0 h 597762"/>
                  <a:gd name="connsiteX2" fmla="*/ 0 w 476822"/>
                  <a:gd name="connsiteY2" fmla="*/ 0 h 597762"/>
                  <a:gd name="connsiteX3" fmla="*/ 0 w 476822"/>
                  <a:gd name="connsiteY3" fmla="*/ 558899 h 597762"/>
                  <a:gd name="connsiteX4" fmla="*/ 378411 w 476822"/>
                  <a:gd name="connsiteY4" fmla="*/ 558899 h 597762"/>
                  <a:gd name="connsiteX5" fmla="*/ 426981 w 476822"/>
                  <a:gd name="connsiteY5" fmla="*/ 597762 h 597762"/>
                  <a:gd name="connsiteX6" fmla="*/ 475563 w 476822"/>
                  <a:gd name="connsiteY6" fmla="*/ 558899 h 597762"/>
                  <a:gd name="connsiteX7" fmla="*/ 475603 w 476822"/>
                  <a:gd name="connsiteY7" fmla="*/ 558899 h 597762"/>
                  <a:gd name="connsiteX8" fmla="*/ 475603 w 476822"/>
                  <a:gd name="connsiteY8" fmla="*/ 558753 h 597762"/>
                  <a:gd name="connsiteX9" fmla="*/ 476823 w 476822"/>
                  <a:gd name="connsiteY9" fmla="*/ 547920 h 597762"/>
                  <a:gd name="connsiteX10" fmla="*/ 476823 w 476822"/>
                  <a:gd name="connsiteY10" fmla="*/ 345713 h 597762"/>
                  <a:gd name="connsiteX11" fmla="*/ 476717 w 476822"/>
                  <a:gd name="connsiteY11" fmla="*/ 343552 h 597762"/>
                  <a:gd name="connsiteX12" fmla="*/ 476823 w 476822"/>
                  <a:gd name="connsiteY12" fmla="*/ 322377 h 59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822" h="597762">
                    <a:moveTo>
                      <a:pt x="476823" y="322377"/>
                    </a:moveTo>
                    <a:lnTo>
                      <a:pt x="476810" y="0"/>
                    </a:lnTo>
                    <a:lnTo>
                      <a:pt x="0" y="0"/>
                    </a:lnTo>
                    <a:lnTo>
                      <a:pt x="0" y="558899"/>
                    </a:lnTo>
                    <a:lnTo>
                      <a:pt x="378411" y="558899"/>
                    </a:lnTo>
                    <a:cubicBezTo>
                      <a:pt x="383423" y="581135"/>
                      <a:pt x="403246" y="597762"/>
                      <a:pt x="426981" y="597762"/>
                    </a:cubicBezTo>
                    <a:cubicBezTo>
                      <a:pt x="450742" y="597762"/>
                      <a:pt x="470564" y="581148"/>
                      <a:pt x="475563" y="558899"/>
                    </a:cubicBezTo>
                    <a:lnTo>
                      <a:pt x="475603" y="558899"/>
                    </a:lnTo>
                    <a:lnTo>
                      <a:pt x="475603" y="558753"/>
                    </a:lnTo>
                    <a:cubicBezTo>
                      <a:pt x="476372" y="555266"/>
                      <a:pt x="476823" y="551646"/>
                      <a:pt x="476823" y="547920"/>
                    </a:cubicBezTo>
                    <a:lnTo>
                      <a:pt x="476823" y="345713"/>
                    </a:lnTo>
                    <a:cubicBezTo>
                      <a:pt x="476823" y="344984"/>
                      <a:pt x="476743" y="344281"/>
                      <a:pt x="476717" y="343552"/>
                    </a:cubicBezTo>
                    <a:lnTo>
                      <a:pt x="476823" y="322377"/>
                    </a:lnTo>
                    <a:close/>
                  </a:path>
                </a:pathLst>
              </a:custGeom>
              <a:solidFill>
                <a:srgbClr val="EEF9F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97" name="任意多边形: 形状 496">
                <a:extLst>
                  <a:ext uri="{FF2B5EF4-FFF2-40B4-BE49-F238E27FC236}">
                    <a16:creationId xmlns:a16="http://schemas.microsoft.com/office/drawing/2014/main" id="{5664FE4E-3C2C-F902-5F14-636A7F59A38B}"/>
                  </a:ext>
                </a:extLst>
              </p:cNvPr>
              <p:cNvSpPr/>
              <p:nvPr/>
            </p:nvSpPr>
            <p:spPr>
              <a:xfrm>
                <a:off x="1260860" y="1485801"/>
                <a:ext cx="470537" cy="76613"/>
              </a:xfrm>
              <a:custGeom>
                <a:avLst/>
                <a:gdLst>
                  <a:gd name="connsiteX0" fmla="*/ 420696 w 470537"/>
                  <a:gd name="connsiteY0" fmla="*/ 26797 h 76613"/>
                  <a:gd name="connsiteX1" fmla="*/ 420696 w 470537"/>
                  <a:gd name="connsiteY1" fmla="*/ 0 h 76613"/>
                  <a:gd name="connsiteX2" fmla="*/ 99671 w 470537"/>
                  <a:gd name="connsiteY2" fmla="*/ 0 h 76613"/>
                  <a:gd name="connsiteX3" fmla="*/ 78098 w 470537"/>
                  <a:gd name="connsiteY3" fmla="*/ 0 h 76613"/>
                  <a:gd name="connsiteX4" fmla="*/ 0 w 470537"/>
                  <a:gd name="connsiteY4" fmla="*/ 0 h 76613"/>
                  <a:gd name="connsiteX5" fmla="*/ 0 w 470537"/>
                  <a:gd name="connsiteY5" fmla="*/ 29091 h 76613"/>
                  <a:gd name="connsiteX6" fmla="*/ 30948 w 470537"/>
                  <a:gd name="connsiteY6" fmla="*/ 73060 h 76613"/>
                  <a:gd name="connsiteX7" fmla="*/ 47575 w 470537"/>
                  <a:gd name="connsiteY7" fmla="*/ 76401 h 76613"/>
                  <a:gd name="connsiteX8" fmla="*/ 47137 w 470537"/>
                  <a:gd name="connsiteY8" fmla="*/ 76613 h 76613"/>
                  <a:gd name="connsiteX9" fmla="*/ 470538 w 470537"/>
                  <a:gd name="connsiteY9" fmla="*/ 76613 h 76613"/>
                  <a:gd name="connsiteX10" fmla="*/ 420696 w 470537"/>
                  <a:gd name="connsiteY10" fmla="*/ 26797 h 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0537" h="76613">
                    <a:moveTo>
                      <a:pt x="420696" y="26797"/>
                    </a:moveTo>
                    <a:lnTo>
                      <a:pt x="420696" y="0"/>
                    </a:lnTo>
                    <a:lnTo>
                      <a:pt x="99671" y="0"/>
                    </a:lnTo>
                    <a:lnTo>
                      <a:pt x="78098" y="0"/>
                    </a:lnTo>
                    <a:lnTo>
                      <a:pt x="0" y="0"/>
                    </a:lnTo>
                    <a:lnTo>
                      <a:pt x="0" y="29091"/>
                    </a:lnTo>
                    <a:cubicBezTo>
                      <a:pt x="0" y="48967"/>
                      <a:pt x="12782" y="65966"/>
                      <a:pt x="30948" y="73060"/>
                    </a:cubicBezTo>
                    <a:cubicBezTo>
                      <a:pt x="36105" y="75062"/>
                      <a:pt x="41727" y="76136"/>
                      <a:pt x="47575" y="76401"/>
                    </a:cubicBezTo>
                    <a:cubicBezTo>
                      <a:pt x="47429" y="76454"/>
                      <a:pt x="47296" y="76534"/>
                      <a:pt x="47137" y="76613"/>
                    </a:cubicBezTo>
                    <a:lnTo>
                      <a:pt x="470538" y="76613"/>
                    </a:lnTo>
                    <a:cubicBezTo>
                      <a:pt x="443011" y="76640"/>
                      <a:pt x="420696" y="54311"/>
                      <a:pt x="420696" y="26797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2279FE5-FE61-4034-2760-99988F648D5F}"/>
                </a:ext>
              </a:extLst>
            </p:cNvPr>
            <p:cNvGrpSpPr/>
            <p:nvPr/>
          </p:nvGrpSpPr>
          <p:grpSpPr>
            <a:xfrm>
              <a:off x="9108382" y="3544414"/>
              <a:ext cx="298162" cy="298111"/>
              <a:chOff x="1340061" y="1209514"/>
              <a:chExt cx="117735" cy="117715"/>
            </a:xfrm>
          </p:grpSpPr>
          <p:sp>
            <p:nvSpPr>
              <p:cNvPr id="492" name="任意多边形: 形状 491">
                <a:extLst>
                  <a:ext uri="{FF2B5EF4-FFF2-40B4-BE49-F238E27FC236}">
                    <a16:creationId xmlns:a16="http://schemas.microsoft.com/office/drawing/2014/main" id="{B0D8639C-59D5-5A2E-DD2D-0760E14E7DF1}"/>
                  </a:ext>
                </a:extLst>
              </p:cNvPr>
              <p:cNvSpPr/>
              <p:nvPr/>
            </p:nvSpPr>
            <p:spPr>
              <a:xfrm>
                <a:off x="1340061" y="1209514"/>
                <a:ext cx="117735" cy="117715"/>
              </a:xfrm>
              <a:custGeom>
                <a:avLst/>
                <a:gdLst>
                  <a:gd name="connsiteX0" fmla="*/ 84526 w 117735"/>
                  <a:gd name="connsiteY0" fmla="*/ 111817 h 117715"/>
                  <a:gd name="connsiteX1" fmla="*/ 5897 w 117735"/>
                  <a:gd name="connsiteY1" fmla="*/ 84516 h 117715"/>
                  <a:gd name="connsiteX2" fmla="*/ 33212 w 117735"/>
                  <a:gd name="connsiteY2" fmla="*/ 5901 h 117715"/>
                  <a:gd name="connsiteX3" fmla="*/ 111840 w 117735"/>
                  <a:gd name="connsiteY3" fmla="*/ 33215 h 117715"/>
                  <a:gd name="connsiteX4" fmla="*/ 84526 w 117735"/>
                  <a:gd name="connsiteY4" fmla="*/ 111817 h 11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35" h="117715">
                    <a:moveTo>
                      <a:pt x="84526" y="111817"/>
                    </a:moveTo>
                    <a:cubicBezTo>
                      <a:pt x="55262" y="125979"/>
                      <a:pt x="20072" y="113767"/>
                      <a:pt x="5897" y="84516"/>
                    </a:cubicBezTo>
                    <a:cubicBezTo>
                      <a:pt x="-8264" y="55253"/>
                      <a:pt x="3948" y="20062"/>
                      <a:pt x="33212" y="5901"/>
                    </a:cubicBezTo>
                    <a:cubicBezTo>
                      <a:pt x="62462" y="-8273"/>
                      <a:pt x="97653" y="3965"/>
                      <a:pt x="111840" y="33215"/>
                    </a:cubicBezTo>
                    <a:cubicBezTo>
                      <a:pt x="126002" y="62452"/>
                      <a:pt x="113776" y="97656"/>
                      <a:pt x="84526" y="111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 dirty="0"/>
              </a:p>
            </p:txBody>
          </p:sp>
          <p:sp>
            <p:nvSpPr>
              <p:cNvPr id="493" name="任意多边形: 形状 492">
                <a:extLst>
                  <a:ext uri="{FF2B5EF4-FFF2-40B4-BE49-F238E27FC236}">
                    <a16:creationId xmlns:a16="http://schemas.microsoft.com/office/drawing/2014/main" id="{C8D9E756-9C6A-52CC-5EA6-5B9A3FACD1D6}"/>
                  </a:ext>
                </a:extLst>
              </p:cNvPr>
              <p:cNvSpPr/>
              <p:nvPr/>
            </p:nvSpPr>
            <p:spPr>
              <a:xfrm>
                <a:off x="1398930" y="1220281"/>
                <a:ext cx="58812" cy="54814"/>
              </a:xfrm>
              <a:custGeom>
                <a:avLst/>
                <a:gdLst>
                  <a:gd name="connsiteX0" fmla="*/ 33904 w 58812"/>
                  <a:gd name="connsiteY0" fmla="*/ 0 h 54814"/>
                  <a:gd name="connsiteX1" fmla="*/ 0 w 58812"/>
                  <a:gd name="connsiteY1" fmla="*/ 48092 h 54814"/>
                  <a:gd name="connsiteX2" fmla="*/ 58408 w 58812"/>
                  <a:gd name="connsiteY2" fmla="*/ 54815 h 54814"/>
                  <a:gd name="connsiteX3" fmla="*/ 52972 w 58812"/>
                  <a:gd name="connsiteY3" fmla="*/ 22435 h 54814"/>
                  <a:gd name="connsiteX4" fmla="*/ 33904 w 58812"/>
                  <a:gd name="connsiteY4" fmla="*/ 0 h 5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12" h="54814">
                    <a:moveTo>
                      <a:pt x="33904" y="0"/>
                    </a:moveTo>
                    <a:lnTo>
                      <a:pt x="0" y="48092"/>
                    </a:lnTo>
                    <a:lnTo>
                      <a:pt x="58408" y="54815"/>
                    </a:lnTo>
                    <a:cubicBezTo>
                      <a:pt x="59667" y="44074"/>
                      <a:pt x="58023" y="32883"/>
                      <a:pt x="52972" y="22435"/>
                    </a:cubicBezTo>
                    <a:cubicBezTo>
                      <a:pt x="48450" y="13127"/>
                      <a:pt x="41807" y="5556"/>
                      <a:pt x="3390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94" name="任意多边形: 形状 493">
                <a:extLst>
                  <a:ext uri="{FF2B5EF4-FFF2-40B4-BE49-F238E27FC236}">
                    <a16:creationId xmlns:a16="http://schemas.microsoft.com/office/drawing/2014/main" id="{091B77D6-0CCF-E94B-3993-7EE9351E7A80}"/>
                  </a:ext>
                </a:extLst>
              </p:cNvPr>
              <p:cNvSpPr/>
              <p:nvPr/>
            </p:nvSpPr>
            <p:spPr>
              <a:xfrm>
                <a:off x="1363527" y="1268386"/>
                <a:ext cx="93810" cy="58837"/>
              </a:xfrm>
              <a:custGeom>
                <a:avLst/>
                <a:gdLst>
                  <a:gd name="connsiteX0" fmla="*/ 61060 w 93810"/>
                  <a:gd name="connsiteY0" fmla="*/ 52945 h 58837"/>
                  <a:gd name="connsiteX1" fmla="*/ 93811 w 93810"/>
                  <a:gd name="connsiteY1" fmla="*/ 6722 h 58837"/>
                  <a:gd name="connsiteX2" fmla="*/ 35403 w 93810"/>
                  <a:gd name="connsiteY2" fmla="*/ 0 h 58837"/>
                  <a:gd name="connsiteX3" fmla="*/ 0 w 93810"/>
                  <a:gd name="connsiteY3" fmla="*/ 46952 h 58837"/>
                  <a:gd name="connsiteX4" fmla="*/ 61060 w 93810"/>
                  <a:gd name="connsiteY4" fmla="*/ 52945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10" h="58837">
                    <a:moveTo>
                      <a:pt x="61060" y="52945"/>
                    </a:moveTo>
                    <a:cubicBezTo>
                      <a:pt x="79862" y="43836"/>
                      <a:pt x="91570" y="26042"/>
                      <a:pt x="93811" y="6722"/>
                    </a:cubicBezTo>
                    <a:lnTo>
                      <a:pt x="35403" y="0"/>
                    </a:lnTo>
                    <a:lnTo>
                      <a:pt x="0" y="46952"/>
                    </a:lnTo>
                    <a:cubicBezTo>
                      <a:pt x="17065" y="59800"/>
                      <a:pt x="40508" y="62903"/>
                      <a:pt x="61060" y="529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95" name="任意多边形: 形状 494">
                <a:extLst>
                  <a:ext uri="{FF2B5EF4-FFF2-40B4-BE49-F238E27FC236}">
                    <a16:creationId xmlns:a16="http://schemas.microsoft.com/office/drawing/2014/main" id="{743CE429-EFD3-93F5-94F0-98328E6314BA}"/>
                  </a:ext>
                </a:extLst>
              </p:cNvPr>
              <p:cNvSpPr/>
              <p:nvPr/>
            </p:nvSpPr>
            <p:spPr>
              <a:xfrm>
                <a:off x="1380738" y="1209569"/>
                <a:ext cx="58010" cy="59029"/>
              </a:xfrm>
              <a:custGeom>
                <a:avLst/>
                <a:gdLst>
                  <a:gd name="connsiteX0" fmla="*/ 0 w 58010"/>
                  <a:gd name="connsiteY0" fmla="*/ 2902 h 59029"/>
                  <a:gd name="connsiteX1" fmla="*/ 18192 w 58010"/>
                  <a:gd name="connsiteY1" fmla="*/ 58818 h 59029"/>
                  <a:gd name="connsiteX2" fmla="*/ 20075 w 58010"/>
                  <a:gd name="connsiteY2" fmla="*/ 59030 h 59029"/>
                  <a:gd name="connsiteX3" fmla="*/ 58010 w 58010"/>
                  <a:gd name="connsiteY3" fmla="*/ 15512 h 59029"/>
                  <a:gd name="connsiteX4" fmla="*/ 0 w 58010"/>
                  <a:gd name="connsiteY4" fmla="*/ 2902 h 5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10" h="59029">
                    <a:moveTo>
                      <a:pt x="0" y="2902"/>
                    </a:moveTo>
                    <a:lnTo>
                      <a:pt x="18192" y="58818"/>
                    </a:lnTo>
                    <a:lnTo>
                      <a:pt x="20075" y="59030"/>
                    </a:lnTo>
                    <a:lnTo>
                      <a:pt x="58010" y="15512"/>
                    </a:lnTo>
                    <a:cubicBezTo>
                      <a:pt x="42629" y="1378"/>
                      <a:pt x="20473" y="-3794"/>
                      <a:pt x="0" y="29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45BFF3E-8027-BF27-CC66-9E535194E1D3}"/>
                </a:ext>
              </a:extLst>
            </p:cNvPr>
            <p:cNvGrpSpPr/>
            <p:nvPr/>
          </p:nvGrpSpPr>
          <p:grpSpPr>
            <a:xfrm>
              <a:off x="9066064" y="3960833"/>
              <a:ext cx="1101737" cy="89789"/>
              <a:chOff x="1323351" y="1373945"/>
              <a:chExt cx="435042" cy="35455"/>
            </a:xfrm>
            <a:solidFill>
              <a:srgbClr val="9ECAEF"/>
            </a:solidFill>
          </p:grpSpPr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6B9DE84B-6C72-216E-3111-1E795A65D0CD}"/>
                  </a:ext>
                </a:extLst>
              </p:cNvPr>
              <p:cNvSpPr/>
              <p:nvPr/>
            </p:nvSpPr>
            <p:spPr>
              <a:xfrm>
                <a:off x="1337579" y="1373945"/>
                <a:ext cx="4229" cy="7610"/>
              </a:xfrm>
              <a:custGeom>
                <a:avLst/>
                <a:gdLst>
                  <a:gd name="connsiteX0" fmla="*/ 0 w 4229"/>
                  <a:gd name="connsiteY0" fmla="*/ 0 h 7610"/>
                  <a:gd name="connsiteX1" fmla="*/ 981 w 4229"/>
                  <a:gd name="connsiteY1" fmla="*/ 0 h 7610"/>
                  <a:gd name="connsiteX2" fmla="*/ 981 w 4229"/>
                  <a:gd name="connsiteY2" fmla="*/ 6776 h 7610"/>
                  <a:gd name="connsiteX3" fmla="*/ 4230 w 4229"/>
                  <a:gd name="connsiteY3" fmla="*/ 6776 h 7610"/>
                  <a:gd name="connsiteX4" fmla="*/ 4230 w 4229"/>
                  <a:gd name="connsiteY4" fmla="*/ 7611 h 7610"/>
                  <a:gd name="connsiteX5" fmla="*/ 13 w 4229"/>
                  <a:gd name="connsiteY5" fmla="*/ 7611 h 7610"/>
                  <a:gd name="connsiteX6" fmla="*/ 13 w 4229"/>
                  <a:gd name="connsiteY6" fmla="*/ 0 h 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" h="7610">
                    <a:moveTo>
                      <a:pt x="0" y="0"/>
                    </a:moveTo>
                    <a:lnTo>
                      <a:pt x="981" y="0"/>
                    </a:lnTo>
                    <a:lnTo>
                      <a:pt x="981" y="6776"/>
                    </a:lnTo>
                    <a:lnTo>
                      <a:pt x="4230" y="6776"/>
                    </a:lnTo>
                    <a:lnTo>
                      <a:pt x="4230" y="7611"/>
                    </a:lnTo>
                    <a:lnTo>
                      <a:pt x="13" y="76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8D46FD97-F95F-394B-8B22-77A14245E1A6}"/>
                  </a:ext>
                </a:extLst>
              </p:cNvPr>
              <p:cNvSpPr/>
              <p:nvPr/>
            </p:nvSpPr>
            <p:spPr>
              <a:xfrm>
                <a:off x="1342326" y="1376133"/>
                <a:ext cx="4852" cy="5489"/>
              </a:xfrm>
              <a:custGeom>
                <a:avLst/>
                <a:gdLst>
                  <a:gd name="connsiteX0" fmla="*/ 4853 w 4852"/>
                  <a:gd name="connsiteY0" fmla="*/ 2692 h 5489"/>
                  <a:gd name="connsiteX1" fmla="*/ 2387 w 4852"/>
                  <a:gd name="connsiteY1" fmla="*/ 5489 h 5489"/>
                  <a:gd name="connsiteX2" fmla="*/ 0 w 4852"/>
                  <a:gd name="connsiteY2" fmla="*/ 2798 h 5489"/>
                  <a:gd name="connsiteX3" fmla="*/ 2466 w 4852"/>
                  <a:gd name="connsiteY3" fmla="*/ 0 h 5489"/>
                  <a:gd name="connsiteX4" fmla="*/ 4853 w 4852"/>
                  <a:gd name="connsiteY4" fmla="*/ 2692 h 5489"/>
                  <a:gd name="connsiteX5" fmla="*/ 729 w 4852"/>
                  <a:gd name="connsiteY5" fmla="*/ 2784 h 5489"/>
                  <a:gd name="connsiteX6" fmla="*/ 2426 w 4852"/>
                  <a:gd name="connsiteY6" fmla="*/ 4933 h 5489"/>
                  <a:gd name="connsiteX7" fmla="*/ 4137 w 4852"/>
                  <a:gd name="connsiteY7" fmla="*/ 2731 h 5489"/>
                  <a:gd name="connsiteX8" fmla="*/ 2440 w 4852"/>
                  <a:gd name="connsiteY8" fmla="*/ 557 h 5489"/>
                  <a:gd name="connsiteX9" fmla="*/ 729 w 4852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52" h="5489">
                    <a:moveTo>
                      <a:pt x="4853" y="2692"/>
                    </a:moveTo>
                    <a:cubicBezTo>
                      <a:pt x="4853" y="4535"/>
                      <a:pt x="3739" y="5489"/>
                      <a:pt x="2387" y="5489"/>
                    </a:cubicBezTo>
                    <a:cubicBezTo>
                      <a:pt x="981" y="5489"/>
                      <a:pt x="0" y="4415"/>
                      <a:pt x="0" y="2798"/>
                    </a:cubicBezTo>
                    <a:cubicBezTo>
                      <a:pt x="0" y="1114"/>
                      <a:pt x="1048" y="0"/>
                      <a:pt x="2466" y="0"/>
                    </a:cubicBezTo>
                    <a:cubicBezTo>
                      <a:pt x="3912" y="0"/>
                      <a:pt x="4853" y="1114"/>
                      <a:pt x="4853" y="2692"/>
                    </a:cubicBezTo>
                    <a:close/>
                    <a:moveTo>
                      <a:pt x="729" y="2784"/>
                    </a:moveTo>
                    <a:cubicBezTo>
                      <a:pt x="729" y="3925"/>
                      <a:pt x="1352" y="4933"/>
                      <a:pt x="2426" y="4933"/>
                    </a:cubicBezTo>
                    <a:cubicBezTo>
                      <a:pt x="3527" y="4933"/>
                      <a:pt x="4137" y="3938"/>
                      <a:pt x="4137" y="2731"/>
                    </a:cubicBezTo>
                    <a:cubicBezTo>
                      <a:pt x="4137" y="1671"/>
                      <a:pt x="3593" y="557"/>
                      <a:pt x="2440" y="557"/>
                    </a:cubicBezTo>
                    <a:cubicBezTo>
                      <a:pt x="1299" y="557"/>
                      <a:pt x="729" y="1618"/>
                      <a:pt x="729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68750589-492D-3392-496C-B8AE1D8BBA81}"/>
                  </a:ext>
                </a:extLst>
              </p:cNvPr>
              <p:cNvSpPr/>
              <p:nvPr/>
            </p:nvSpPr>
            <p:spPr>
              <a:xfrm>
                <a:off x="1348080" y="1376186"/>
                <a:ext cx="3473" cy="5370"/>
              </a:xfrm>
              <a:custGeom>
                <a:avLst/>
                <a:gdLst>
                  <a:gd name="connsiteX0" fmla="*/ 0 w 3473"/>
                  <a:gd name="connsiteY0" fmla="*/ 106 h 5370"/>
                  <a:gd name="connsiteX1" fmla="*/ 1326 w 3473"/>
                  <a:gd name="connsiteY1" fmla="*/ 0 h 5370"/>
                  <a:gd name="connsiteX2" fmla="*/ 2864 w 3473"/>
                  <a:gd name="connsiteY2" fmla="*/ 438 h 5370"/>
                  <a:gd name="connsiteX3" fmla="*/ 3288 w 3473"/>
                  <a:gd name="connsiteY3" fmla="*/ 1445 h 5370"/>
                  <a:gd name="connsiteX4" fmla="*/ 2281 w 3473"/>
                  <a:gd name="connsiteY4" fmla="*/ 2798 h 5370"/>
                  <a:gd name="connsiteX5" fmla="*/ 2281 w 3473"/>
                  <a:gd name="connsiteY5" fmla="*/ 2824 h 5370"/>
                  <a:gd name="connsiteX6" fmla="*/ 3063 w 3473"/>
                  <a:gd name="connsiteY6" fmla="*/ 3912 h 5370"/>
                  <a:gd name="connsiteX7" fmla="*/ 3474 w 3473"/>
                  <a:gd name="connsiteY7" fmla="*/ 5370 h 5370"/>
                  <a:gd name="connsiteX8" fmla="*/ 2758 w 3473"/>
                  <a:gd name="connsiteY8" fmla="*/ 5370 h 5370"/>
                  <a:gd name="connsiteX9" fmla="*/ 2400 w 3473"/>
                  <a:gd name="connsiteY9" fmla="*/ 4097 h 5370"/>
                  <a:gd name="connsiteX10" fmla="*/ 1326 w 3473"/>
                  <a:gd name="connsiteY10" fmla="*/ 3063 h 5370"/>
                  <a:gd name="connsiteX11" fmla="*/ 690 w 3473"/>
                  <a:gd name="connsiteY11" fmla="*/ 3063 h 5370"/>
                  <a:gd name="connsiteX12" fmla="*/ 690 w 3473"/>
                  <a:gd name="connsiteY12" fmla="*/ 5370 h 5370"/>
                  <a:gd name="connsiteX13" fmla="*/ 0 w 3473"/>
                  <a:gd name="connsiteY13" fmla="*/ 5370 h 5370"/>
                  <a:gd name="connsiteX14" fmla="*/ 0 w 3473"/>
                  <a:gd name="connsiteY14" fmla="*/ 106 h 5370"/>
                  <a:gd name="connsiteX15" fmla="*/ 690 w 3473"/>
                  <a:gd name="connsiteY15" fmla="*/ 2533 h 5370"/>
                  <a:gd name="connsiteX16" fmla="*/ 1379 w 3473"/>
                  <a:gd name="connsiteY16" fmla="*/ 2533 h 5370"/>
                  <a:gd name="connsiteX17" fmla="*/ 2586 w 3473"/>
                  <a:gd name="connsiteY17" fmla="*/ 1525 h 5370"/>
                  <a:gd name="connsiteX18" fmla="*/ 1353 w 3473"/>
                  <a:gd name="connsiteY18" fmla="*/ 530 h 5370"/>
                  <a:gd name="connsiteX19" fmla="*/ 690 w 3473"/>
                  <a:gd name="connsiteY19" fmla="*/ 597 h 5370"/>
                  <a:gd name="connsiteX20" fmla="*/ 690 w 3473"/>
                  <a:gd name="connsiteY20" fmla="*/ 2533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70">
                    <a:moveTo>
                      <a:pt x="0" y="106"/>
                    </a:moveTo>
                    <a:cubicBezTo>
                      <a:pt x="345" y="40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64" y="438"/>
                    </a:cubicBezTo>
                    <a:cubicBezTo>
                      <a:pt x="3142" y="676"/>
                      <a:pt x="3288" y="1034"/>
                      <a:pt x="3288" y="1445"/>
                    </a:cubicBezTo>
                    <a:cubicBezTo>
                      <a:pt x="3288" y="2148"/>
                      <a:pt x="2838" y="2612"/>
                      <a:pt x="2281" y="2798"/>
                    </a:cubicBezTo>
                    <a:lnTo>
                      <a:pt x="2281" y="2824"/>
                    </a:lnTo>
                    <a:cubicBezTo>
                      <a:pt x="2692" y="2970"/>
                      <a:pt x="2930" y="3355"/>
                      <a:pt x="3063" y="3912"/>
                    </a:cubicBezTo>
                    <a:cubicBezTo>
                      <a:pt x="3222" y="4654"/>
                      <a:pt x="3355" y="5171"/>
                      <a:pt x="3474" y="5370"/>
                    </a:cubicBezTo>
                    <a:lnTo>
                      <a:pt x="2758" y="5370"/>
                    </a:lnTo>
                    <a:cubicBezTo>
                      <a:pt x="2652" y="5224"/>
                      <a:pt x="2546" y="4760"/>
                      <a:pt x="2400" y="4097"/>
                    </a:cubicBezTo>
                    <a:cubicBezTo>
                      <a:pt x="2228" y="3355"/>
                      <a:pt x="1949" y="3089"/>
                      <a:pt x="1326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06"/>
                    </a:lnTo>
                    <a:close/>
                    <a:moveTo>
                      <a:pt x="690" y="2533"/>
                    </a:moveTo>
                    <a:lnTo>
                      <a:pt x="1379" y="2533"/>
                    </a:lnTo>
                    <a:cubicBezTo>
                      <a:pt x="2122" y="2533"/>
                      <a:pt x="2586" y="2135"/>
                      <a:pt x="2586" y="1525"/>
                    </a:cubicBezTo>
                    <a:cubicBezTo>
                      <a:pt x="2586" y="835"/>
                      <a:pt x="2082" y="544"/>
                      <a:pt x="1353" y="530"/>
                    </a:cubicBezTo>
                    <a:cubicBezTo>
                      <a:pt x="1021" y="530"/>
                      <a:pt x="796" y="570"/>
                      <a:pt x="690" y="597"/>
                    </a:cubicBezTo>
                    <a:lnTo>
                      <a:pt x="690" y="253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D9519795-756B-7CDC-7B28-41D66691C233}"/>
                  </a:ext>
                </a:extLst>
              </p:cNvPr>
              <p:cNvSpPr/>
              <p:nvPr/>
            </p:nvSpPr>
            <p:spPr>
              <a:xfrm>
                <a:off x="1352310" y="137621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703 w 2996"/>
                  <a:gd name="connsiteY1" fmla="*/ 2838 h 5330"/>
                  <a:gd name="connsiteX2" fmla="*/ 703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70 h 5330"/>
                  <a:gd name="connsiteX9" fmla="*/ 703 w 2996"/>
                  <a:gd name="connsiteY9" fmla="*/ 570 h 5330"/>
                  <a:gd name="connsiteX10" fmla="*/ 703 w 2996"/>
                  <a:gd name="connsiteY10" fmla="*/ 2267 h 5330"/>
                  <a:gd name="connsiteX11" fmla="*/ 2758 w 2996"/>
                  <a:gd name="connsiteY11" fmla="*/ 2267 h 5330"/>
                  <a:gd name="connsiteX12" fmla="*/ 2758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703" y="2838"/>
                    </a:lnTo>
                    <a:lnTo>
                      <a:pt x="703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703" y="570"/>
                    </a:lnTo>
                    <a:lnTo>
                      <a:pt x="703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6" name="任意多边形: 形状 295">
                <a:extLst>
                  <a:ext uri="{FF2B5EF4-FFF2-40B4-BE49-F238E27FC236}">
                    <a16:creationId xmlns:a16="http://schemas.microsoft.com/office/drawing/2014/main" id="{501AA066-2A36-FECC-D7B6-C18635AE5C2A}"/>
                  </a:ext>
                </a:extLst>
              </p:cNvPr>
              <p:cNvSpPr/>
              <p:nvPr/>
            </p:nvSpPr>
            <p:spPr>
              <a:xfrm>
                <a:off x="1356049" y="1376225"/>
                <a:ext cx="5436" cy="5330"/>
              </a:xfrm>
              <a:custGeom>
                <a:avLst/>
                <a:gdLst>
                  <a:gd name="connsiteX0" fmla="*/ 4641 w 5436"/>
                  <a:gd name="connsiteY0" fmla="*/ 2983 h 5330"/>
                  <a:gd name="connsiteX1" fmla="*/ 4561 w 5436"/>
                  <a:gd name="connsiteY1" fmla="*/ 676 h 5330"/>
                  <a:gd name="connsiteX2" fmla="*/ 4535 w 5436"/>
                  <a:gd name="connsiteY2" fmla="*/ 676 h 5330"/>
                  <a:gd name="connsiteX3" fmla="*/ 3872 w 5436"/>
                  <a:gd name="connsiteY3" fmla="*/ 2705 h 5330"/>
                  <a:gd name="connsiteX4" fmla="*/ 2930 w 5436"/>
                  <a:gd name="connsiteY4" fmla="*/ 5291 h 5330"/>
                  <a:gd name="connsiteX5" fmla="*/ 2400 w 5436"/>
                  <a:gd name="connsiteY5" fmla="*/ 5291 h 5330"/>
                  <a:gd name="connsiteX6" fmla="*/ 1538 w 5436"/>
                  <a:gd name="connsiteY6" fmla="*/ 2758 h 5330"/>
                  <a:gd name="connsiteX7" fmla="*/ 928 w 5436"/>
                  <a:gd name="connsiteY7" fmla="*/ 690 h 5330"/>
                  <a:gd name="connsiteX8" fmla="*/ 902 w 5436"/>
                  <a:gd name="connsiteY8" fmla="*/ 690 h 5330"/>
                  <a:gd name="connsiteX9" fmla="*/ 796 w 5436"/>
                  <a:gd name="connsiteY9" fmla="*/ 3050 h 5330"/>
                  <a:gd name="connsiteX10" fmla="*/ 663 w 5436"/>
                  <a:gd name="connsiteY10" fmla="*/ 5330 h 5330"/>
                  <a:gd name="connsiteX11" fmla="*/ 0 w 5436"/>
                  <a:gd name="connsiteY11" fmla="*/ 5330 h 5330"/>
                  <a:gd name="connsiteX12" fmla="*/ 385 w 5436"/>
                  <a:gd name="connsiteY12" fmla="*/ 0 h 5330"/>
                  <a:gd name="connsiteX13" fmla="*/ 1246 w 5436"/>
                  <a:gd name="connsiteY13" fmla="*/ 0 h 5330"/>
                  <a:gd name="connsiteX14" fmla="*/ 2161 w 5436"/>
                  <a:gd name="connsiteY14" fmla="*/ 2572 h 5330"/>
                  <a:gd name="connsiteX15" fmla="*/ 2705 w 5436"/>
                  <a:gd name="connsiteY15" fmla="*/ 4376 h 5330"/>
                  <a:gd name="connsiteX16" fmla="*/ 2718 w 5436"/>
                  <a:gd name="connsiteY16" fmla="*/ 4376 h 5330"/>
                  <a:gd name="connsiteX17" fmla="*/ 3288 w 5436"/>
                  <a:gd name="connsiteY17" fmla="*/ 2572 h 5330"/>
                  <a:gd name="connsiteX18" fmla="*/ 4243 w 5436"/>
                  <a:gd name="connsiteY18" fmla="*/ 0 h 5330"/>
                  <a:gd name="connsiteX19" fmla="*/ 5118 w 5436"/>
                  <a:gd name="connsiteY19" fmla="*/ 0 h 5330"/>
                  <a:gd name="connsiteX20" fmla="*/ 5436 w 5436"/>
                  <a:gd name="connsiteY20" fmla="*/ 5330 h 5330"/>
                  <a:gd name="connsiteX21" fmla="*/ 4773 w 5436"/>
                  <a:gd name="connsiteY21" fmla="*/ 5330 h 5330"/>
                  <a:gd name="connsiteX22" fmla="*/ 4641 w 5436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30">
                    <a:moveTo>
                      <a:pt x="4641" y="2983"/>
                    </a:moveTo>
                    <a:cubicBezTo>
                      <a:pt x="4601" y="2241"/>
                      <a:pt x="4561" y="1339"/>
                      <a:pt x="4561" y="676"/>
                    </a:cubicBezTo>
                    <a:lnTo>
                      <a:pt x="4535" y="676"/>
                    </a:lnTo>
                    <a:cubicBezTo>
                      <a:pt x="4349" y="1299"/>
                      <a:pt x="4124" y="1976"/>
                      <a:pt x="3872" y="2705"/>
                    </a:cubicBezTo>
                    <a:lnTo>
                      <a:pt x="2930" y="5291"/>
                    </a:lnTo>
                    <a:lnTo>
                      <a:pt x="2400" y="5291"/>
                    </a:lnTo>
                    <a:lnTo>
                      <a:pt x="1538" y="2758"/>
                    </a:lnTo>
                    <a:cubicBezTo>
                      <a:pt x="1286" y="2002"/>
                      <a:pt x="1074" y="1326"/>
                      <a:pt x="928" y="690"/>
                    </a:cubicBezTo>
                    <a:lnTo>
                      <a:pt x="902" y="690"/>
                    </a:lnTo>
                    <a:cubicBezTo>
                      <a:pt x="888" y="1353"/>
                      <a:pt x="849" y="2254"/>
                      <a:pt x="796" y="3050"/>
                    </a:cubicBezTo>
                    <a:lnTo>
                      <a:pt x="663" y="5330"/>
                    </a:lnTo>
                    <a:lnTo>
                      <a:pt x="0" y="5330"/>
                    </a:lnTo>
                    <a:lnTo>
                      <a:pt x="385" y="0"/>
                    </a:lnTo>
                    <a:lnTo>
                      <a:pt x="1246" y="0"/>
                    </a:lnTo>
                    <a:lnTo>
                      <a:pt x="2161" y="2572"/>
                    </a:lnTo>
                    <a:cubicBezTo>
                      <a:pt x="2373" y="3222"/>
                      <a:pt x="2572" y="3819"/>
                      <a:pt x="2705" y="4376"/>
                    </a:cubicBezTo>
                    <a:lnTo>
                      <a:pt x="2718" y="4376"/>
                    </a:lnTo>
                    <a:cubicBezTo>
                      <a:pt x="2851" y="3832"/>
                      <a:pt x="3036" y="3235"/>
                      <a:pt x="3288" y="2572"/>
                    </a:cubicBezTo>
                    <a:lnTo>
                      <a:pt x="4243" y="0"/>
                    </a:lnTo>
                    <a:lnTo>
                      <a:pt x="5118" y="0"/>
                    </a:lnTo>
                    <a:lnTo>
                      <a:pt x="5436" y="5330"/>
                    </a:lnTo>
                    <a:lnTo>
                      <a:pt x="4773" y="5330"/>
                    </a:lnTo>
                    <a:lnTo>
                      <a:pt x="4641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7" name="任意多边形: 形状 296">
                <a:extLst>
                  <a:ext uri="{FF2B5EF4-FFF2-40B4-BE49-F238E27FC236}">
                    <a16:creationId xmlns:a16="http://schemas.microsoft.com/office/drawing/2014/main" id="{1B53B9A0-87C3-63E0-ACFA-C633A36FE6CE}"/>
                  </a:ext>
                </a:extLst>
              </p:cNvPr>
              <p:cNvSpPr/>
              <p:nvPr/>
            </p:nvSpPr>
            <p:spPr>
              <a:xfrm>
                <a:off x="1364946" y="1376225"/>
                <a:ext cx="676" cy="5330"/>
              </a:xfrm>
              <a:custGeom>
                <a:avLst/>
                <a:gdLst>
                  <a:gd name="connsiteX0" fmla="*/ 676 w 676"/>
                  <a:gd name="connsiteY0" fmla="*/ 0 h 5330"/>
                  <a:gd name="connsiteX1" fmla="*/ 676 w 676"/>
                  <a:gd name="connsiteY1" fmla="*/ 5330 h 5330"/>
                  <a:gd name="connsiteX2" fmla="*/ 0 w 676"/>
                  <a:gd name="connsiteY2" fmla="*/ 5330 h 5330"/>
                  <a:gd name="connsiteX3" fmla="*/ 0 w 676"/>
                  <a:gd name="connsiteY3" fmla="*/ 0 h 5330"/>
                  <a:gd name="connsiteX4" fmla="*/ 676 w 676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30">
                    <a:moveTo>
                      <a:pt x="676" y="0"/>
                    </a:moveTo>
                    <a:lnTo>
                      <a:pt x="676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D15A3A27-27E2-FB84-0523-1B9F55E1C215}"/>
                  </a:ext>
                </a:extLst>
              </p:cNvPr>
              <p:cNvSpPr/>
              <p:nvPr/>
            </p:nvSpPr>
            <p:spPr>
              <a:xfrm>
                <a:off x="1366829" y="1376186"/>
                <a:ext cx="3301" cy="5383"/>
              </a:xfrm>
              <a:custGeom>
                <a:avLst/>
                <a:gdLst>
                  <a:gd name="connsiteX0" fmla="*/ 0 w 3301"/>
                  <a:gd name="connsiteY0" fmla="*/ 106 h 5383"/>
                  <a:gd name="connsiteX1" fmla="*/ 1326 w 3301"/>
                  <a:gd name="connsiteY1" fmla="*/ 0 h 5383"/>
                  <a:gd name="connsiteX2" fmla="*/ 2824 w 3301"/>
                  <a:gd name="connsiteY2" fmla="*/ 451 h 5383"/>
                  <a:gd name="connsiteX3" fmla="*/ 3302 w 3301"/>
                  <a:gd name="connsiteY3" fmla="*/ 1565 h 5383"/>
                  <a:gd name="connsiteX4" fmla="*/ 2891 w 3301"/>
                  <a:gd name="connsiteY4" fmla="*/ 2692 h 5383"/>
                  <a:gd name="connsiteX5" fmla="*/ 1260 w 3301"/>
                  <a:gd name="connsiteY5" fmla="*/ 3288 h 5383"/>
                  <a:gd name="connsiteX6" fmla="*/ 716 w 3301"/>
                  <a:gd name="connsiteY6" fmla="*/ 3235 h 5383"/>
                  <a:gd name="connsiteX7" fmla="*/ 716 w 3301"/>
                  <a:gd name="connsiteY7" fmla="*/ 5383 h 5383"/>
                  <a:gd name="connsiteX8" fmla="*/ 13 w 3301"/>
                  <a:gd name="connsiteY8" fmla="*/ 5383 h 5383"/>
                  <a:gd name="connsiteX9" fmla="*/ 13 w 3301"/>
                  <a:gd name="connsiteY9" fmla="*/ 106 h 5383"/>
                  <a:gd name="connsiteX10" fmla="*/ 690 w 3301"/>
                  <a:gd name="connsiteY10" fmla="*/ 2665 h 5383"/>
                  <a:gd name="connsiteX11" fmla="*/ 1260 w 3301"/>
                  <a:gd name="connsiteY11" fmla="*/ 2718 h 5383"/>
                  <a:gd name="connsiteX12" fmla="*/ 2586 w 3301"/>
                  <a:gd name="connsiteY12" fmla="*/ 1591 h 5383"/>
                  <a:gd name="connsiteX13" fmla="*/ 1339 w 3301"/>
                  <a:gd name="connsiteY13" fmla="*/ 544 h 5383"/>
                  <a:gd name="connsiteX14" fmla="*/ 690 w 3301"/>
                  <a:gd name="connsiteY14" fmla="*/ 597 h 5383"/>
                  <a:gd name="connsiteX15" fmla="*/ 690 w 3301"/>
                  <a:gd name="connsiteY15" fmla="*/ 2665 h 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1" h="5383">
                    <a:moveTo>
                      <a:pt x="0" y="106"/>
                    </a:moveTo>
                    <a:cubicBezTo>
                      <a:pt x="345" y="53"/>
                      <a:pt x="769" y="0"/>
                      <a:pt x="1326" y="0"/>
                    </a:cubicBezTo>
                    <a:cubicBezTo>
                      <a:pt x="2002" y="0"/>
                      <a:pt x="2506" y="159"/>
                      <a:pt x="2824" y="451"/>
                    </a:cubicBezTo>
                    <a:cubicBezTo>
                      <a:pt x="3116" y="703"/>
                      <a:pt x="3302" y="1087"/>
                      <a:pt x="3302" y="1565"/>
                    </a:cubicBezTo>
                    <a:cubicBezTo>
                      <a:pt x="3302" y="2042"/>
                      <a:pt x="3156" y="2426"/>
                      <a:pt x="2891" y="2692"/>
                    </a:cubicBezTo>
                    <a:cubicBezTo>
                      <a:pt x="2519" y="3089"/>
                      <a:pt x="1936" y="3288"/>
                      <a:pt x="1260" y="3288"/>
                    </a:cubicBezTo>
                    <a:cubicBezTo>
                      <a:pt x="1061" y="3288"/>
                      <a:pt x="875" y="3275"/>
                      <a:pt x="716" y="3235"/>
                    </a:cubicBezTo>
                    <a:lnTo>
                      <a:pt x="716" y="5383"/>
                    </a:lnTo>
                    <a:lnTo>
                      <a:pt x="13" y="5383"/>
                    </a:lnTo>
                    <a:lnTo>
                      <a:pt x="13" y="106"/>
                    </a:lnTo>
                    <a:close/>
                    <a:moveTo>
                      <a:pt x="690" y="2665"/>
                    </a:moveTo>
                    <a:cubicBezTo>
                      <a:pt x="835" y="2705"/>
                      <a:pt x="1021" y="2718"/>
                      <a:pt x="1260" y="2718"/>
                    </a:cubicBezTo>
                    <a:cubicBezTo>
                      <a:pt x="2082" y="2718"/>
                      <a:pt x="2586" y="2320"/>
                      <a:pt x="2586" y="1591"/>
                    </a:cubicBezTo>
                    <a:cubicBezTo>
                      <a:pt x="2586" y="888"/>
                      <a:pt x="2095" y="544"/>
                      <a:pt x="1339" y="544"/>
                    </a:cubicBezTo>
                    <a:cubicBezTo>
                      <a:pt x="1034" y="544"/>
                      <a:pt x="809" y="570"/>
                      <a:pt x="690" y="597"/>
                    </a:cubicBezTo>
                    <a:lnTo>
                      <a:pt x="690" y="266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D188C322-5ABD-2161-9855-E23D0C7B7056}"/>
                  </a:ext>
                </a:extLst>
              </p:cNvPr>
              <p:cNvSpPr/>
              <p:nvPr/>
            </p:nvSpPr>
            <p:spPr>
              <a:xfrm>
                <a:off x="1370794" y="1376146"/>
                <a:ext cx="3221" cy="5489"/>
              </a:xfrm>
              <a:custGeom>
                <a:avLst/>
                <a:gdLst>
                  <a:gd name="connsiteX0" fmla="*/ 146 w 3221"/>
                  <a:gd name="connsiteY0" fmla="*/ 4575 h 5489"/>
                  <a:gd name="connsiteX1" fmla="*/ 1379 w 3221"/>
                  <a:gd name="connsiteY1" fmla="*/ 4919 h 5489"/>
                  <a:gd name="connsiteX2" fmla="*/ 2493 w 3221"/>
                  <a:gd name="connsiteY2" fmla="*/ 4004 h 5489"/>
                  <a:gd name="connsiteX3" fmla="*/ 1485 w 3221"/>
                  <a:gd name="connsiteY3" fmla="*/ 2944 h 5489"/>
                  <a:gd name="connsiteX4" fmla="*/ 93 w 3221"/>
                  <a:gd name="connsiteY4" fmla="*/ 1432 h 5489"/>
                  <a:gd name="connsiteX5" fmla="*/ 1816 w 3221"/>
                  <a:gd name="connsiteY5" fmla="*/ 0 h 5489"/>
                  <a:gd name="connsiteX6" fmla="*/ 2997 w 3221"/>
                  <a:gd name="connsiteY6" fmla="*/ 252 h 5489"/>
                  <a:gd name="connsiteX7" fmla="*/ 2798 w 3221"/>
                  <a:gd name="connsiteY7" fmla="*/ 822 h 5489"/>
                  <a:gd name="connsiteX8" fmla="*/ 1803 w 3221"/>
                  <a:gd name="connsiteY8" fmla="*/ 557 h 5489"/>
                  <a:gd name="connsiteX9" fmla="*/ 796 w 3221"/>
                  <a:gd name="connsiteY9" fmla="*/ 1366 h 5489"/>
                  <a:gd name="connsiteX10" fmla="*/ 1856 w 3221"/>
                  <a:gd name="connsiteY10" fmla="*/ 2400 h 5489"/>
                  <a:gd name="connsiteX11" fmla="*/ 3222 w 3221"/>
                  <a:gd name="connsiteY11" fmla="*/ 3951 h 5489"/>
                  <a:gd name="connsiteX12" fmla="*/ 1352 w 3221"/>
                  <a:gd name="connsiteY12" fmla="*/ 5489 h 5489"/>
                  <a:gd name="connsiteX13" fmla="*/ 0 w 3221"/>
                  <a:gd name="connsiteY13" fmla="*/ 5145 h 5489"/>
                  <a:gd name="connsiteX14" fmla="*/ 146 w 3221"/>
                  <a:gd name="connsiteY14" fmla="*/ 4575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1" h="5489">
                    <a:moveTo>
                      <a:pt x="146" y="4575"/>
                    </a:moveTo>
                    <a:cubicBezTo>
                      <a:pt x="451" y="4760"/>
                      <a:pt x="902" y="4919"/>
                      <a:pt x="1379" y="4919"/>
                    </a:cubicBezTo>
                    <a:cubicBezTo>
                      <a:pt x="2082" y="4919"/>
                      <a:pt x="2493" y="4548"/>
                      <a:pt x="2493" y="4004"/>
                    </a:cubicBezTo>
                    <a:cubicBezTo>
                      <a:pt x="2493" y="3500"/>
                      <a:pt x="2214" y="3209"/>
                      <a:pt x="1485" y="2944"/>
                    </a:cubicBezTo>
                    <a:cubicBezTo>
                      <a:pt x="623" y="2639"/>
                      <a:pt x="93" y="2188"/>
                      <a:pt x="93" y="1432"/>
                    </a:cubicBezTo>
                    <a:cubicBezTo>
                      <a:pt x="93" y="610"/>
                      <a:pt x="769" y="0"/>
                      <a:pt x="1816" y="0"/>
                    </a:cubicBezTo>
                    <a:cubicBezTo>
                      <a:pt x="2347" y="0"/>
                      <a:pt x="2745" y="119"/>
                      <a:pt x="2997" y="252"/>
                    </a:cubicBezTo>
                    <a:lnTo>
                      <a:pt x="2798" y="822"/>
                    </a:lnTo>
                    <a:cubicBezTo>
                      <a:pt x="2639" y="729"/>
                      <a:pt x="2267" y="557"/>
                      <a:pt x="1803" y="557"/>
                    </a:cubicBezTo>
                    <a:cubicBezTo>
                      <a:pt x="1061" y="557"/>
                      <a:pt x="796" y="994"/>
                      <a:pt x="796" y="1366"/>
                    </a:cubicBezTo>
                    <a:cubicBezTo>
                      <a:pt x="796" y="1870"/>
                      <a:pt x="1127" y="2108"/>
                      <a:pt x="1856" y="2400"/>
                    </a:cubicBezTo>
                    <a:cubicBezTo>
                      <a:pt x="2758" y="2731"/>
                      <a:pt x="3222" y="3182"/>
                      <a:pt x="3222" y="3951"/>
                    </a:cubicBezTo>
                    <a:cubicBezTo>
                      <a:pt x="3222" y="4787"/>
                      <a:pt x="2625" y="5489"/>
                      <a:pt x="1352" y="5489"/>
                    </a:cubicBezTo>
                    <a:cubicBezTo>
                      <a:pt x="835" y="5489"/>
                      <a:pt x="278" y="5344"/>
                      <a:pt x="0" y="5145"/>
                    </a:cubicBezTo>
                    <a:lnTo>
                      <a:pt x="146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0" name="任意多边形: 形状 299">
                <a:extLst>
                  <a:ext uri="{FF2B5EF4-FFF2-40B4-BE49-F238E27FC236}">
                    <a16:creationId xmlns:a16="http://schemas.microsoft.com/office/drawing/2014/main" id="{C1198AA5-0C50-8929-A8E1-3A8E7F455FC3}"/>
                  </a:ext>
                </a:extLst>
              </p:cNvPr>
              <p:cNvSpPr/>
              <p:nvPr/>
            </p:nvSpPr>
            <p:spPr>
              <a:xfrm>
                <a:off x="1374917" y="1376225"/>
                <a:ext cx="3924" cy="5396"/>
              </a:xfrm>
              <a:custGeom>
                <a:avLst/>
                <a:gdLst>
                  <a:gd name="connsiteX0" fmla="*/ 703 w 3924"/>
                  <a:gd name="connsiteY0" fmla="*/ 0 h 5396"/>
                  <a:gd name="connsiteX1" fmla="*/ 703 w 3924"/>
                  <a:gd name="connsiteY1" fmla="*/ 3142 h 5396"/>
                  <a:gd name="connsiteX2" fmla="*/ 1936 w 3924"/>
                  <a:gd name="connsiteY2" fmla="*/ 4840 h 5396"/>
                  <a:gd name="connsiteX3" fmla="*/ 3235 w 3924"/>
                  <a:gd name="connsiteY3" fmla="*/ 3142 h 5396"/>
                  <a:gd name="connsiteX4" fmla="*/ 3235 w 3924"/>
                  <a:gd name="connsiteY4" fmla="*/ 0 h 5396"/>
                  <a:gd name="connsiteX5" fmla="*/ 3925 w 3924"/>
                  <a:gd name="connsiteY5" fmla="*/ 0 h 5396"/>
                  <a:gd name="connsiteX6" fmla="*/ 3925 w 3924"/>
                  <a:gd name="connsiteY6" fmla="*/ 3103 h 5396"/>
                  <a:gd name="connsiteX7" fmla="*/ 1909 w 3924"/>
                  <a:gd name="connsiteY7" fmla="*/ 5397 h 5396"/>
                  <a:gd name="connsiteX8" fmla="*/ 0 w 3924"/>
                  <a:gd name="connsiteY8" fmla="*/ 3129 h 5396"/>
                  <a:gd name="connsiteX9" fmla="*/ 0 w 3924"/>
                  <a:gd name="connsiteY9" fmla="*/ 0 h 5396"/>
                  <a:gd name="connsiteX10" fmla="*/ 703 w 3924"/>
                  <a:gd name="connsiteY10" fmla="*/ 0 h 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396">
                    <a:moveTo>
                      <a:pt x="703" y="0"/>
                    </a:moveTo>
                    <a:lnTo>
                      <a:pt x="703" y="3142"/>
                    </a:lnTo>
                    <a:cubicBezTo>
                      <a:pt x="703" y="4336"/>
                      <a:pt x="1220" y="4840"/>
                      <a:pt x="1936" y="4840"/>
                    </a:cubicBezTo>
                    <a:cubicBezTo>
                      <a:pt x="2731" y="4840"/>
                      <a:pt x="3235" y="4323"/>
                      <a:pt x="3235" y="3142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63" y="5397"/>
                      <a:pt x="1909" y="5397"/>
                    </a:cubicBezTo>
                    <a:cubicBezTo>
                      <a:pt x="822" y="5397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1" name="任意多边形: 形状 300">
                <a:extLst>
                  <a:ext uri="{FF2B5EF4-FFF2-40B4-BE49-F238E27FC236}">
                    <a16:creationId xmlns:a16="http://schemas.microsoft.com/office/drawing/2014/main" id="{963FF746-2ACB-CF79-2632-3F6E1EF4C58E}"/>
                  </a:ext>
                </a:extLst>
              </p:cNvPr>
              <p:cNvSpPr/>
              <p:nvPr/>
            </p:nvSpPr>
            <p:spPr>
              <a:xfrm>
                <a:off x="1379903" y="1376225"/>
                <a:ext cx="5423" cy="5330"/>
              </a:xfrm>
              <a:custGeom>
                <a:avLst/>
                <a:gdLst>
                  <a:gd name="connsiteX0" fmla="*/ 4628 w 5423"/>
                  <a:gd name="connsiteY0" fmla="*/ 2983 h 5330"/>
                  <a:gd name="connsiteX1" fmla="*/ 4548 w 5423"/>
                  <a:gd name="connsiteY1" fmla="*/ 676 h 5330"/>
                  <a:gd name="connsiteX2" fmla="*/ 4535 w 5423"/>
                  <a:gd name="connsiteY2" fmla="*/ 676 h 5330"/>
                  <a:gd name="connsiteX3" fmla="*/ 3859 w 5423"/>
                  <a:gd name="connsiteY3" fmla="*/ 2705 h 5330"/>
                  <a:gd name="connsiteX4" fmla="*/ 2904 w 5423"/>
                  <a:gd name="connsiteY4" fmla="*/ 5291 h 5330"/>
                  <a:gd name="connsiteX5" fmla="*/ 2387 w 5423"/>
                  <a:gd name="connsiteY5" fmla="*/ 5291 h 5330"/>
                  <a:gd name="connsiteX6" fmla="*/ 1525 w 5423"/>
                  <a:gd name="connsiteY6" fmla="*/ 2758 h 5330"/>
                  <a:gd name="connsiteX7" fmla="*/ 915 w 5423"/>
                  <a:gd name="connsiteY7" fmla="*/ 690 h 5330"/>
                  <a:gd name="connsiteX8" fmla="*/ 902 w 5423"/>
                  <a:gd name="connsiteY8" fmla="*/ 690 h 5330"/>
                  <a:gd name="connsiteX9" fmla="*/ 796 w 5423"/>
                  <a:gd name="connsiteY9" fmla="*/ 3050 h 5330"/>
                  <a:gd name="connsiteX10" fmla="*/ 650 w 5423"/>
                  <a:gd name="connsiteY10" fmla="*/ 5330 h 5330"/>
                  <a:gd name="connsiteX11" fmla="*/ 0 w 5423"/>
                  <a:gd name="connsiteY11" fmla="*/ 5330 h 5330"/>
                  <a:gd name="connsiteX12" fmla="*/ 371 w 5423"/>
                  <a:gd name="connsiteY12" fmla="*/ 0 h 5330"/>
                  <a:gd name="connsiteX13" fmla="*/ 1246 w 5423"/>
                  <a:gd name="connsiteY13" fmla="*/ 0 h 5330"/>
                  <a:gd name="connsiteX14" fmla="*/ 2148 w 5423"/>
                  <a:gd name="connsiteY14" fmla="*/ 2572 h 5330"/>
                  <a:gd name="connsiteX15" fmla="*/ 2692 w 5423"/>
                  <a:gd name="connsiteY15" fmla="*/ 4376 h 5330"/>
                  <a:gd name="connsiteX16" fmla="*/ 2718 w 5423"/>
                  <a:gd name="connsiteY16" fmla="*/ 4376 h 5330"/>
                  <a:gd name="connsiteX17" fmla="*/ 3275 w 5423"/>
                  <a:gd name="connsiteY17" fmla="*/ 2572 h 5330"/>
                  <a:gd name="connsiteX18" fmla="*/ 4230 w 5423"/>
                  <a:gd name="connsiteY18" fmla="*/ 0 h 5330"/>
                  <a:gd name="connsiteX19" fmla="*/ 5105 w 5423"/>
                  <a:gd name="connsiteY19" fmla="*/ 0 h 5330"/>
                  <a:gd name="connsiteX20" fmla="*/ 5423 w 5423"/>
                  <a:gd name="connsiteY20" fmla="*/ 5330 h 5330"/>
                  <a:gd name="connsiteX21" fmla="*/ 4760 w 5423"/>
                  <a:gd name="connsiteY21" fmla="*/ 5330 h 5330"/>
                  <a:gd name="connsiteX22" fmla="*/ 4628 w 5423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30">
                    <a:moveTo>
                      <a:pt x="4628" y="2983"/>
                    </a:moveTo>
                    <a:cubicBezTo>
                      <a:pt x="4588" y="2241"/>
                      <a:pt x="4535" y="1339"/>
                      <a:pt x="4548" y="676"/>
                    </a:cubicBezTo>
                    <a:lnTo>
                      <a:pt x="4535" y="676"/>
                    </a:lnTo>
                    <a:cubicBezTo>
                      <a:pt x="4336" y="1299"/>
                      <a:pt x="4124" y="1976"/>
                      <a:pt x="3859" y="2705"/>
                    </a:cubicBezTo>
                    <a:lnTo>
                      <a:pt x="2904" y="5291"/>
                    </a:lnTo>
                    <a:lnTo>
                      <a:pt x="2387" y="5291"/>
                    </a:lnTo>
                    <a:lnTo>
                      <a:pt x="1525" y="2758"/>
                    </a:lnTo>
                    <a:cubicBezTo>
                      <a:pt x="1273" y="2002"/>
                      <a:pt x="1048" y="1326"/>
                      <a:pt x="915" y="690"/>
                    </a:cubicBezTo>
                    <a:lnTo>
                      <a:pt x="902" y="690"/>
                    </a:lnTo>
                    <a:cubicBezTo>
                      <a:pt x="875" y="1353"/>
                      <a:pt x="849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22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32"/>
                      <a:pt x="3050" y="3235"/>
                      <a:pt x="3275" y="2572"/>
                    </a:cubicBezTo>
                    <a:lnTo>
                      <a:pt x="4230" y="0"/>
                    </a:lnTo>
                    <a:lnTo>
                      <a:pt x="5105" y="0"/>
                    </a:lnTo>
                    <a:lnTo>
                      <a:pt x="5423" y="5330"/>
                    </a:lnTo>
                    <a:lnTo>
                      <a:pt x="4760" y="5330"/>
                    </a:lnTo>
                    <a:lnTo>
                      <a:pt x="4628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2" name="任意多边形: 形状 301">
                <a:extLst>
                  <a:ext uri="{FF2B5EF4-FFF2-40B4-BE49-F238E27FC236}">
                    <a16:creationId xmlns:a16="http://schemas.microsoft.com/office/drawing/2014/main" id="{E5DE1A9B-6CC5-943B-271F-C50FDC0DAF90}"/>
                  </a:ext>
                </a:extLst>
              </p:cNvPr>
              <p:cNvSpPr/>
              <p:nvPr/>
            </p:nvSpPr>
            <p:spPr>
              <a:xfrm>
                <a:off x="1388760" y="1376186"/>
                <a:ext cx="4375" cy="5409"/>
              </a:xfrm>
              <a:custGeom>
                <a:avLst/>
                <a:gdLst>
                  <a:gd name="connsiteX0" fmla="*/ 13 w 4375"/>
                  <a:gd name="connsiteY0" fmla="*/ 106 h 5409"/>
                  <a:gd name="connsiteX1" fmla="*/ 1459 w 4375"/>
                  <a:gd name="connsiteY1" fmla="*/ 0 h 5409"/>
                  <a:gd name="connsiteX2" fmla="*/ 3620 w 4375"/>
                  <a:gd name="connsiteY2" fmla="*/ 663 h 5409"/>
                  <a:gd name="connsiteX3" fmla="*/ 4376 w 4375"/>
                  <a:gd name="connsiteY3" fmla="*/ 2572 h 5409"/>
                  <a:gd name="connsiteX4" fmla="*/ 3593 w 4375"/>
                  <a:gd name="connsiteY4" fmla="*/ 4641 h 5409"/>
                  <a:gd name="connsiteX5" fmla="*/ 1246 w 4375"/>
                  <a:gd name="connsiteY5" fmla="*/ 5410 h 5409"/>
                  <a:gd name="connsiteX6" fmla="*/ 0 w 4375"/>
                  <a:gd name="connsiteY6" fmla="*/ 5357 h 5409"/>
                  <a:gd name="connsiteX7" fmla="*/ 0 w 4375"/>
                  <a:gd name="connsiteY7" fmla="*/ 106 h 5409"/>
                  <a:gd name="connsiteX8" fmla="*/ 690 w 4375"/>
                  <a:gd name="connsiteY8" fmla="*/ 4813 h 5409"/>
                  <a:gd name="connsiteX9" fmla="*/ 1392 w 4375"/>
                  <a:gd name="connsiteY9" fmla="*/ 4853 h 5409"/>
                  <a:gd name="connsiteX10" fmla="*/ 3660 w 4375"/>
                  <a:gd name="connsiteY10" fmla="*/ 2586 h 5409"/>
                  <a:gd name="connsiteX11" fmla="*/ 1512 w 4375"/>
                  <a:gd name="connsiteY11" fmla="*/ 530 h 5409"/>
                  <a:gd name="connsiteX12" fmla="*/ 690 w 4375"/>
                  <a:gd name="connsiteY12" fmla="*/ 597 h 5409"/>
                  <a:gd name="connsiteX13" fmla="*/ 690 w 4375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09">
                    <a:moveTo>
                      <a:pt x="13" y="106"/>
                    </a:moveTo>
                    <a:cubicBezTo>
                      <a:pt x="438" y="53"/>
                      <a:pt x="928" y="0"/>
                      <a:pt x="1459" y="0"/>
                    </a:cubicBezTo>
                    <a:cubicBezTo>
                      <a:pt x="2453" y="0"/>
                      <a:pt x="3156" y="225"/>
                      <a:pt x="3620" y="663"/>
                    </a:cubicBezTo>
                    <a:cubicBezTo>
                      <a:pt x="4097" y="1101"/>
                      <a:pt x="4376" y="1710"/>
                      <a:pt x="4376" y="2572"/>
                    </a:cubicBezTo>
                    <a:cubicBezTo>
                      <a:pt x="4376" y="3447"/>
                      <a:pt x="4110" y="4150"/>
                      <a:pt x="3593" y="4641"/>
                    </a:cubicBezTo>
                    <a:cubicBezTo>
                      <a:pt x="3103" y="5145"/>
                      <a:pt x="2294" y="5410"/>
                      <a:pt x="1246" y="5410"/>
                    </a:cubicBezTo>
                    <a:cubicBezTo>
                      <a:pt x="756" y="5410"/>
                      <a:pt x="345" y="5383"/>
                      <a:pt x="0" y="5357"/>
                    </a:cubicBezTo>
                    <a:lnTo>
                      <a:pt x="0" y="106"/>
                    </a:lnTo>
                    <a:close/>
                    <a:moveTo>
                      <a:pt x="690" y="4813"/>
                    </a:moveTo>
                    <a:cubicBezTo>
                      <a:pt x="875" y="4840"/>
                      <a:pt x="1114" y="4853"/>
                      <a:pt x="1392" y="4853"/>
                    </a:cubicBezTo>
                    <a:cubicBezTo>
                      <a:pt x="2851" y="4853"/>
                      <a:pt x="3660" y="4031"/>
                      <a:pt x="3660" y="2586"/>
                    </a:cubicBezTo>
                    <a:cubicBezTo>
                      <a:pt x="3673" y="1339"/>
                      <a:pt x="2957" y="530"/>
                      <a:pt x="1512" y="530"/>
                    </a:cubicBezTo>
                    <a:cubicBezTo>
                      <a:pt x="1154" y="530"/>
                      <a:pt x="888" y="570"/>
                      <a:pt x="690" y="597"/>
                    </a:cubicBezTo>
                    <a:lnTo>
                      <a:pt x="690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3" name="任意多边形: 形状 302">
                <a:extLst>
                  <a:ext uri="{FF2B5EF4-FFF2-40B4-BE49-F238E27FC236}">
                    <a16:creationId xmlns:a16="http://schemas.microsoft.com/office/drawing/2014/main" id="{D11FA64F-3039-4EEA-3FEB-5AC5D5E8F841}"/>
                  </a:ext>
                </a:extLst>
              </p:cNvPr>
              <p:cNvSpPr/>
              <p:nvPr/>
            </p:nvSpPr>
            <p:spPr>
              <a:xfrm>
                <a:off x="1393706" y="1376133"/>
                <a:ext cx="4879" cy="5489"/>
              </a:xfrm>
              <a:custGeom>
                <a:avLst/>
                <a:gdLst>
                  <a:gd name="connsiteX0" fmla="*/ 4879 w 4879"/>
                  <a:gd name="connsiteY0" fmla="*/ 2692 h 5489"/>
                  <a:gd name="connsiteX1" fmla="*/ 2400 w 4879"/>
                  <a:gd name="connsiteY1" fmla="*/ 5489 h 5489"/>
                  <a:gd name="connsiteX2" fmla="*/ 0 w 4879"/>
                  <a:gd name="connsiteY2" fmla="*/ 2798 h 5489"/>
                  <a:gd name="connsiteX3" fmla="*/ 2479 w 4879"/>
                  <a:gd name="connsiteY3" fmla="*/ 0 h 5489"/>
                  <a:gd name="connsiteX4" fmla="*/ 4879 w 4879"/>
                  <a:gd name="connsiteY4" fmla="*/ 2692 h 5489"/>
                  <a:gd name="connsiteX5" fmla="*/ 743 w 4879"/>
                  <a:gd name="connsiteY5" fmla="*/ 2784 h 5489"/>
                  <a:gd name="connsiteX6" fmla="*/ 2440 w 4879"/>
                  <a:gd name="connsiteY6" fmla="*/ 4933 h 5489"/>
                  <a:gd name="connsiteX7" fmla="*/ 4150 w 4879"/>
                  <a:gd name="connsiteY7" fmla="*/ 2731 h 5489"/>
                  <a:gd name="connsiteX8" fmla="*/ 2440 w 4879"/>
                  <a:gd name="connsiteY8" fmla="*/ 557 h 5489"/>
                  <a:gd name="connsiteX9" fmla="*/ 743 w 4879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489">
                    <a:moveTo>
                      <a:pt x="4879" y="2692"/>
                    </a:moveTo>
                    <a:cubicBezTo>
                      <a:pt x="4879" y="4535"/>
                      <a:pt x="3779" y="5489"/>
                      <a:pt x="2400" y="5489"/>
                    </a:cubicBezTo>
                    <a:cubicBezTo>
                      <a:pt x="994" y="5489"/>
                      <a:pt x="0" y="4415"/>
                      <a:pt x="0" y="2798"/>
                    </a:cubicBezTo>
                    <a:cubicBezTo>
                      <a:pt x="0" y="1114"/>
                      <a:pt x="1048" y="0"/>
                      <a:pt x="2479" y="0"/>
                    </a:cubicBezTo>
                    <a:cubicBezTo>
                      <a:pt x="3925" y="0"/>
                      <a:pt x="4879" y="1114"/>
                      <a:pt x="4879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66" y="4933"/>
                      <a:pt x="2440" y="4933"/>
                    </a:cubicBezTo>
                    <a:cubicBezTo>
                      <a:pt x="3527" y="4933"/>
                      <a:pt x="4150" y="3938"/>
                      <a:pt x="4150" y="2731"/>
                    </a:cubicBezTo>
                    <a:cubicBezTo>
                      <a:pt x="4150" y="1671"/>
                      <a:pt x="3593" y="557"/>
                      <a:pt x="2440" y="557"/>
                    </a:cubicBezTo>
                    <a:cubicBezTo>
                      <a:pt x="1299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4" name="任意多边形: 形状 303">
                <a:extLst>
                  <a:ext uri="{FF2B5EF4-FFF2-40B4-BE49-F238E27FC236}">
                    <a16:creationId xmlns:a16="http://schemas.microsoft.com/office/drawing/2014/main" id="{66458ED6-BC02-0C53-03C0-731D666DBB81}"/>
                  </a:ext>
                </a:extLst>
              </p:cNvPr>
              <p:cNvSpPr/>
              <p:nvPr/>
            </p:nvSpPr>
            <p:spPr>
              <a:xfrm>
                <a:off x="1399460" y="1376225"/>
                <a:ext cx="2970" cy="5317"/>
              </a:xfrm>
              <a:custGeom>
                <a:avLst/>
                <a:gdLst>
                  <a:gd name="connsiteX0" fmla="*/ 0 w 2970"/>
                  <a:gd name="connsiteY0" fmla="*/ 0 h 5317"/>
                  <a:gd name="connsiteX1" fmla="*/ 690 w 2970"/>
                  <a:gd name="connsiteY1" fmla="*/ 0 h 5317"/>
                  <a:gd name="connsiteX2" fmla="*/ 690 w 2970"/>
                  <a:gd name="connsiteY2" fmla="*/ 4747 h 5317"/>
                  <a:gd name="connsiteX3" fmla="*/ 2970 w 2970"/>
                  <a:gd name="connsiteY3" fmla="*/ 4747 h 5317"/>
                  <a:gd name="connsiteX4" fmla="*/ 2970 w 2970"/>
                  <a:gd name="connsiteY4" fmla="*/ 5317 h 5317"/>
                  <a:gd name="connsiteX5" fmla="*/ 0 w 2970"/>
                  <a:gd name="connsiteY5" fmla="*/ 5317 h 5317"/>
                  <a:gd name="connsiteX6" fmla="*/ 0 w 2970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17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47"/>
                    </a:lnTo>
                    <a:lnTo>
                      <a:pt x="2970" y="4747"/>
                    </a:lnTo>
                    <a:lnTo>
                      <a:pt x="2970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5" name="任意多边形: 形状 304">
                <a:extLst>
                  <a:ext uri="{FF2B5EF4-FFF2-40B4-BE49-F238E27FC236}">
                    <a16:creationId xmlns:a16="http://schemas.microsoft.com/office/drawing/2014/main" id="{918B307C-B19E-A0D4-5547-4ACD21AB7E40}"/>
                  </a:ext>
                </a:extLst>
              </p:cNvPr>
              <p:cNvSpPr/>
              <p:nvPr/>
            </p:nvSpPr>
            <p:spPr>
              <a:xfrm>
                <a:off x="1402563" y="1376133"/>
                <a:ext cx="4866" cy="5489"/>
              </a:xfrm>
              <a:custGeom>
                <a:avLst/>
                <a:gdLst>
                  <a:gd name="connsiteX0" fmla="*/ 4866 w 4866"/>
                  <a:gd name="connsiteY0" fmla="*/ 2692 h 5489"/>
                  <a:gd name="connsiteX1" fmla="*/ 2400 w 4866"/>
                  <a:gd name="connsiteY1" fmla="*/ 5489 h 5489"/>
                  <a:gd name="connsiteX2" fmla="*/ 0 w 4866"/>
                  <a:gd name="connsiteY2" fmla="*/ 2798 h 5489"/>
                  <a:gd name="connsiteX3" fmla="*/ 2466 w 4866"/>
                  <a:gd name="connsiteY3" fmla="*/ 0 h 5489"/>
                  <a:gd name="connsiteX4" fmla="*/ 4866 w 4866"/>
                  <a:gd name="connsiteY4" fmla="*/ 2692 h 5489"/>
                  <a:gd name="connsiteX5" fmla="*/ 743 w 4866"/>
                  <a:gd name="connsiteY5" fmla="*/ 2784 h 5489"/>
                  <a:gd name="connsiteX6" fmla="*/ 2440 w 4866"/>
                  <a:gd name="connsiteY6" fmla="*/ 4933 h 5489"/>
                  <a:gd name="connsiteX7" fmla="*/ 4150 w 4866"/>
                  <a:gd name="connsiteY7" fmla="*/ 2731 h 5489"/>
                  <a:gd name="connsiteX8" fmla="*/ 2453 w 4866"/>
                  <a:gd name="connsiteY8" fmla="*/ 557 h 5489"/>
                  <a:gd name="connsiteX9" fmla="*/ 743 w 4866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92"/>
                    </a:moveTo>
                    <a:cubicBezTo>
                      <a:pt x="4866" y="4535"/>
                      <a:pt x="3752" y="5489"/>
                      <a:pt x="2400" y="5489"/>
                    </a:cubicBezTo>
                    <a:cubicBezTo>
                      <a:pt x="994" y="5489"/>
                      <a:pt x="0" y="4415"/>
                      <a:pt x="0" y="2798"/>
                    </a:cubicBezTo>
                    <a:cubicBezTo>
                      <a:pt x="0" y="1114"/>
                      <a:pt x="1048" y="0"/>
                      <a:pt x="2466" y="0"/>
                    </a:cubicBezTo>
                    <a:cubicBezTo>
                      <a:pt x="3925" y="0"/>
                      <a:pt x="4866" y="1114"/>
                      <a:pt x="4866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52" y="4933"/>
                      <a:pt x="2440" y="4933"/>
                    </a:cubicBezTo>
                    <a:cubicBezTo>
                      <a:pt x="3527" y="4933"/>
                      <a:pt x="4150" y="3938"/>
                      <a:pt x="4150" y="2731"/>
                    </a:cubicBezTo>
                    <a:cubicBezTo>
                      <a:pt x="4150" y="1671"/>
                      <a:pt x="3580" y="557"/>
                      <a:pt x="2453" y="557"/>
                    </a:cubicBezTo>
                    <a:cubicBezTo>
                      <a:pt x="1313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6" name="任意多边形: 形状 305">
                <a:extLst>
                  <a:ext uri="{FF2B5EF4-FFF2-40B4-BE49-F238E27FC236}">
                    <a16:creationId xmlns:a16="http://schemas.microsoft.com/office/drawing/2014/main" id="{F60E2A00-80C9-F36C-E0BC-78091D5D5EFB}"/>
                  </a:ext>
                </a:extLst>
              </p:cNvPr>
              <p:cNvSpPr/>
              <p:nvPr/>
            </p:nvSpPr>
            <p:spPr>
              <a:xfrm>
                <a:off x="1408331" y="1376186"/>
                <a:ext cx="3487" cy="5370"/>
              </a:xfrm>
              <a:custGeom>
                <a:avLst/>
                <a:gdLst>
                  <a:gd name="connsiteX0" fmla="*/ 0 w 3487"/>
                  <a:gd name="connsiteY0" fmla="*/ 106 h 5370"/>
                  <a:gd name="connsiteX1" fmla="*/ 1326 w 3487"/>
                  <a:gd name="connsiteY1" fmla="*/ 0 h 5370"/>
                  <a:gd name="connsiteX2" fmla="*/ 2864 w 3487"/>
                  <a:gd name="connsiteY2" fmla="*/ 438 h 5370"/>
                  <a:gd name="connsiteX3" fmla="*/ 3288 w 3487"/>
                  <a:gd name="connsiteY3" fmla="*/ 1445 h 5370"/>
                  <a:gd name="connsiteX4" fmla="*/ 2281 w 3487"/>
                  <a:gd name="connsiteY4" fmla="*/ 2798 h 5370"/>
                  <a:gd name="connsiteX5" fmla="*/ 2281 w 3487"/>
                  <a:gd name="connsiteY5" fmla="*/ 2824 h 5370"/>
                  <a:gd name="connsiteX6" fmla="*/ 3076 w 3487"/>
                  <a:gd name="connsiteY6" fmla="*/ 3912 h 5370"/>
                  <a:gd name="connsiteX7" fmla="*/ 3487 w 3487"/>
                  <a:gd name="connsiteY7" fmla="*/ 5370 h 5370"/>
                  <a:gd name="connsiteX8" fmla="*/ 2758 w 3487"/>
                  <a:gd name="connsiteY8" fmla="*/ 5370 h 5370"/>
                  <a:gd name="connsiteX9" fmla="*/ 2413 w 3487"/>
                  <a:gd name="connsiteY9" fmla="*/ 4097 h 5370"/>
                  <a:gd name="connsiteX10" fmla="*/ 1339 w 3487"/>
                  <a:gd name="connsiteY10" fmla="*/ 3063 h 5370"/>
                  <a:gd name="connsiteX11" fmla="*/ 690 w 3487"/>
                  <a:gd name="connsiteY11" fmla="*/ 3063 h 5370"/>
                  <a:gd name="connsiteX12" fmla="*/ 690 w 3487"/>
                  <a:gd name="connsiteY12" fmla="*/ 5370 h 5370"/>
                  <a:gd name="connsiteX13" fmla="*/ 0 w 3487"/>
                  <a:gd name="connsiteY13" fmla="*/ 5370 h 5370"/>
                  <a:gd name="connsiteX14" fmla="*/ 0 w 3487"/>
                  <a:gd name="connsiteY14" fmla="*/ 106 h 5370"/>
                  <a:gd name="connsiteX15" fmla="*/ 676 w 3487"/>
                  <a:gd name="connsiteY15" fmla="*/ 2533 h 5370"/>
                  <a:gd name="connsiteX16" fmla="*/ 1379 w 3487"/>
                  <a:gd name="connsiteY16" fmla="*/ 2533 h 5370"/>
                  <a:gd name="connsiteX17" fmla="*/ 2572 w 3487"/>
                  <a:gd name="connsiteY17" fmla="*/ 1525 h 5370"/>
                  <a:gd name="connsiteX18" fmla="*/ 1353 w 3487"/>
                  <a:gd name="connsiteY18" fmla="*/ 530 h 5370"/>
                  <a:gd name="connsiteX19" fmla="*/ 676 w 3487"/>
                  <a:gd name="connsiteY19" fmla="*/ 597 h 5370"/>
                  <a:gd name="connsiteX20" fmla="*/ 676 w 3487"/>
                  <a:gd name="connsiteY20" fmla="*/ 2533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70">
                    <a:moveTo>
                      <a:pt x="0" y="106"/>
                    </a:moveTo>
                    <a:cubicBezTo>
                      <a:pt x="345" y="40"/>
                      <a:pt x="835" y="0"/>
                      <a:pt x="1326" y="0"/>
                    </a:cubicBezTo>
                    <a:cubicBezTo>
                      <a:pt x="2069" y="0"/>
                      <a:pt x="2533" y="133"/>
                      <a:pt x="2864" y="438"/>
                    </a:cubicBezTo>
                    <a:cubicBezTo>
                      <a:pt x="3142" y="676"/>
                      <a:pt x="3288" y="1034"/>
                      <a:pt x="3288" y="1445"/>
                    </a:cubicBezTo>
                    <a:cubicBezTo>
                      <a:pt x="3288" y="2148"/>
                      <a:pt x="2851" y="2612"/>
                      <a:pt x="2281" y="2798"/>
                    </a:cubicBezTo>
                    <a:lnTo>
                      <a:pt x="2281" y="2824"/>
                    </a:lnTo>
                    <a:cubicBezTo>
                      <a:pt x="2692" y="2970"/>
                      <a:pt x="2930" y="3355"/>
                      <a:pt x="3076" y="3912"/>
                    </a:cubicBezTo>
                    <a:cubicBezTo>
                      <a:pt x="3249" y="4654"/>
                      <a:pt x="3368" y="5171"/>
                      <a:pt x="3487" y="5370"/>
                    </a:cubicBezTo>
                    <a:lnTo>
                      <a:pt x="2758" y="5370"/>
                    </a:lnTo>
                    <a:cubicBezTo>
                      <a:pt x="2665" y="5224"/>
                      <a:pt x="2546" y="4760"/>
                      <a:pt x="2413" y="4097"/>
                    </a:cubicBezTo>
                    <a:cubicBezTo>
                      <a:pt x="2241" y="3355"/>
                      <a:pt x="1962" y="3089"/>
                      <a:pt x="1339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06"/>
                    </a:lnTo>
                    <a:close/>
                    <a:moveTo>
                      <a:pt x="676" y="2533"/>
                    </a:moveTo>
                    <a:lnTo>
                      <a:pt x="1379" y="2533"/>
                    </a:lnTo>
                    <a:cubicBezTo>
                      <a:pt x="2122" y="2533"/>
                      <a:pt x="2572" y="2135"/>
                      <a:pt x="2572" y="1525"/>
                    </a:cubicBezTo>
                    <a:cubicBezTo>
                      <a:pt x="2572" y="835"/>
                      <a:pt x="2082" y="544"/>
                      <a:pt x="1353" y="530"/>
                    </a:cubicBezTo>
                    <a:cubicBezTo>
                      <a:pt x="1021" y="530"/>
                      <a:pt x="782" y="570"/>
                      <a:pt x="676" y="597"/>
                    </a:cubicBezTo>
                    <a:lnTo>
                      <a:pt x="676" y="253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7" name="任意多边形: 形状 306">
                <a:extLst>
                  <a:ext uri="{FF2B5EF4-FFF2-40B4-BE49-F238E27FC236}">
                    <a16:creationId xmlns:a16="http://schemas.microsoft.com/office/drawing/2014/main" id="{D209F2C4-55A9-B51C-B831-A33704F1E3CE}"/>
                  </a:ext>
                </a:extLst>
              </p:cNvPr>
              <p:cNvSpPr/>
              <p:nvPr/>
            </p:nvSpPr>
            <p:spPr>
              <a:xfrm>
                <a:off x="1414669" y="1376146"/>
                <a:ext cx="3235" cy="5489"/>
              </a:xfrm>
              <a:custGeom>
                <a:avLst/>
                <a:gdLst>
                  <a:gd name="connsiteX0" fmla="*/ 199 w 3235"/>
                  <a:gd name="connsiteY0" fmla="*/ 4575 h 5489"/>
                  <a:gd name="connsiteX1" fmla="*/ 1432 w 3235"/>
                  <a:gd name="connsiteY1" fmla="*/ 4919 h 5489"/>
                  <a:gd name="connsiteX2" fmla="*/ 2546 w 3235"/>
                  <a:gd name="connsiteY2" fmla="*/ 4004 h 5489"/>
                  <a:gd name="connsiteX3" fmla="*/ 1538 w 3235"/>
                  <a:gd name="connsiteY3" fmla="*/ 2944 h 5489"/>
                  <a:gd name="connsiteX4" fmla="*/ 133 w 3235"/>
                  <a:gd name="connsiteY4" fmla="*/ 1432 h 5489"/>
                  <a:gd name="connsiteX5" fmla="*/ 1843 w 3235"/>
                  <a:gd name="connsiteY5" fmla="*/ 0 h 5489"/>
                  <a:gd name="connsiteX6" fmla="*/ 3023 w 3235"/>
                  <a:gd name="connsiteY6" fmla="*/ 252 h 5489"/>
                  <a:gd name="connsiteX7" fmla="*/ 2837 w 3235"/>
                  <a:gd name="connsiteY7" fmla="*/ 822 h 5489"/>
                  <a:gd name="connsiteX8" fmla="*/ 1817 w 3235"/>
                  <a:gd name="connsiteY8" fmla="*/ 557 h 5489"/>
                  <a:gd name="connsiteX9" fmla="*/ 822 w 3235"/>
                  <a:gd name="connsiteY9" fmla="*/ 1366 h 5489"/>
                  <a:gd name="connsiteX10" fmla="*/ 1870 w 3235"/>
                  <a:gd name="connsiteY10" fmla="*/ 2400 h 5489"/>
                  <a:gd name="connsiteX11" fmla="*/ 3235 w 3235"/>
                  <a:gd name="connsiteY11" fmla="*/ 3951 h 5489"/>
                  <a:gd name="connsiteX12" fmla="*/ 1366 w 3235"/>
                  <a:gd name="connsiteY12" fmla="*/ 5489 h 5489"/>
                  <a:gd name="connsiteX13" fmla="*/ 0 w 3235"/>
                  <a:gd name="connsiteY13" fmla="*/ 5145 h 5489"/>
                  <a:gd name="connsiteX14" fmla="*/ 199 w 3235"/>
                  <a:gd name="connsiteY14" fmla="*/ 4575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489">
                    <a:moveTo>
                      <a:pt x="199" y="4575"/>
                    </a:moveTo>
                    <a:cubicBezTo>
                      <a:pt x="504" y="4760"/>
                      <a:pt x="955" y="4919"/>
                      <a:pt x="1432" y="4919"/>
                    </a:cubicBezTo>
                    <a:cubicBezTo>
                      <a:pt x="2135" y="4919"/>
                      <a:pt x="2546" y="4548"/>
                      <a:pt x="2546" y="4004"/>
                    </a:cubicBezTo>
                    <a:cubicBezTo>
                      <a:pt x="2546" y="3500"/>
                      <a:pt x="2254" y="3209"/>
                      <a:pt x="1538" y="2944"/>
                    </a:cubicBezTo>
                    <a:cubicBezTo>
                      <a:pt x="663" y="2639"/>
                      <a:pt x="133" y="2188"/>
                      <a:pt x="133" y="1432"/>
                    </a:cubicBezTo>
                    <a:cubicBezTo>
                      <a:pt x="133" y="610"/>
                      <a:pt x="809" y="0"/>
                      <a:pt x="1843" y="0"/>
                    </a:cubicBezTo>
                    <a:cubicBezTo>
                      <a:pt x="2400" y="0"/>
                      <a:pt x="2798" y="119"/>
                      <a:pt x="3023" y="252"/>
                    </a:cubicBezTo>
                    <a:lnTo>
                      <a:pt x="2837" y="822"/>
                    </a:lnTo>
                    <a:cubicBezTo>
                      <a:pt x="2652" y="729"/>
                      <a:pt x="2307" y="557"/>
                      <a:pt x="1817" y="557"/>
                    </a:cubicBezTo>
                    <a:cubicBezTo>
                      <a:pt x="1087" y="557"/>
                      <a:pt x="822" y="994"/>
                      <a:pt x="822" y="1366"/>
                    </a:cubicBezTo>
                    <a:cubicBezTo>
                      <a:pt x="822" y="1870"/>
                      <a:pt x="1140" y="2108"/>
                      <a:pt x="1870" y="2400"/>
                    </a:cubicBezTo>
                    <a:cubicBezTo>
                      <a:pt x="2771" y="2731"/>
                      <a:pt x="3235" y="3182"/>
                      <a:pt x="3235" y="3951"/>
                    </a:cubicBezTo>
                    <a:cubicBezTo>
                      <a:pt x="3235" y="4787"/>
                      <a:pt x="2625" y="5489"/>
                      <a:pt x="1366" y="5489"/>
                    </a:cubicBezTo>
                    <a:cubicBezTo>
                      <a:pt x="849" y="5489"/>
                      <a:pt x="278" y="5344"/>
                      <a:pt x="0" y="5145"/>
                    </a:cubicBezTo>
                    <a:lnTo>
                      <a:pt x="199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259BF549-34F3-67D4-8B87-0EC4ED6921FB}"/>
                  </a:ext>
                </a:extLst>
              </p:cNvPr>
              <p:cNvSpPr/>
              <p:nvPr/>
            </p:nvSpPr>
            <p:spPr>
              <a:xfrm>
                <a:off x="1418859" y="1376225"/>
                <a:ext cx="676" cy="5330"/>
              </a:xfrm>
              <a:custGeom>
                <a:avLst/>
                <a:gdLst>
                  <a:gd name="connsiteX0" fmla="*/ 676 w 676"/>
                  <a:gd name="connsiteY0" fmla="*/ 0 h 5330"/>
                  <a:gd name="connsiteX1" fmla="*/ 676 w 676"/>
                  <a:gd name="connsiteY1" fmla="*/ 5330 h 5330"/>
                  <a:gd name="connsiteX2" fmla="*/ 0 w 676"/>
                  <a:gd name="connsiteY2" fmla="*/ 5330 h 5330"/>
                  <a:gd name="connsiteX3" fmla="*/ 0 w 676"/>
                  <a:gd name="connsiteY3" fmla="*/ 0 h 5330"/>
                  <a:gd name="connsiteX4" fmla="*/ 676 w 676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30">
                    <a:moveTo>
                      <a:pt x="676" y="0"/>
                    </a:moveTo>
                    <a:lnTo>
                      <a:pt x="676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09" name="任意多边形: 形状 308">
                <a:extLst>
                  <a:ext uri="{FF2B5EF4-FFF2-40B4-BE49-F238E27FC236}">
                    <a16:creationId xmlns:a16="http://schemas.microsoft.com/office/drawing/2014/main" id="{92BAFCCB-07DF-C2E2-6AAE-3C0ACC8A52FD}"/>
                  </a:ext>
                </a:extLst>
              </p:cNvPr>
              <p:cNvSpPr/>
              <p:nvPr/>
            </p:nvSpPr>
            <p:spPr>
              <a:xfrm>
                <a:off x="1420132" y="1376212"/>
                <a:ext cx="3938" cy="5330"/>
              </a:xfrm>
              <a:custGeom>
                <a:avLst/>
                <a:gdLst>
                  <a:gd name="connsiteX0" fmla="*/ 1618 w 3938"/>
                  <a:gd name="connsiteY0" fmla="*/ 583 h 5330"/>
                  <a:gd name="connsiteX1" fmla="*/ 0 w 3938"/>
                  <a:gd name="connsiteY1" fmla="*/ 583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83 h 5330"/>
                  <a:gd name="connsiteX5" fmla="*/ 2307 w 3938"/>
                  <a:gd name="connsiteY5" fmla="*/ 583 h 5330"/>
                  <a:gd name="connsiteX6" fmla="*/ 2307 w 3938"/>
                  <a:gd name="connsiteY6" fmla="*/ 5330 h 5330"/>
                  <a:gd name="connsiteX7" fmla="*/ 1604 w 3938"/>
                  <a:gd name="connsiteY7" fmla="*/ 5330 h 5330"/>
                  <a:gd name="connsiteX8" fmla="*/ 1604 w 3938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07" y="583"/>
                    </a:lnTo>
                    <a:lnTo>
                      <a:pt x="2307" y="5330"/>
                    </a:lnTo>
                    <a:lnTo>
                      <a:pt x="1604" y="5330"/>
                    </a:lnTo>
                    <a:lnTo>
                      <a:pt x="1604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0" name="任意多边形: 形状 309">
                <a:extLst>
                  <a:ext uri="{FF2B5EF4-FFF2-40B4-BE49-F238E27FC236}">
                    <a16:creationId xmlns:a16="http://schemas.microsoft.com/office/drawing/2014/main" id="{29A124AC-C6CD-235D-02E7-58046527EE80}"/>
                  </a:ext>
                </a:extLst>
              </p:cNvPr>
              <p:cNvSpPr/>
              <p:nvPr/>
            </p:nvSpPr>
            <p:spPr>
              <a:xfrm>
                <a:off x="1426656" y="1376225"/>
                <a:ext cx="4455" cy="5330"/>
              </a:xfrm>
              <a:custGeom>
                <a:avLst/>
                <a:gdLst>
                  <a:gd name="connsiteX0" fmla="*/ 1260 w 4455"/>
                  <a:gd name="connsiteY0" fmla="*/ 3646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13 w 4455"/>
                  <a:gd name="connsiteY6" fmla="*/ 5330 h 5330"/>
                  <a:gd name="connsiteX7" fmla="*/ 3142 w 4455"/>
                  <a:gd name="connsiteY7" fmla="*/ 3646 h 5330"/>
                  <a:gd name="connsiteX8" fmla="*/ 1260 w 4455"/>
                  <a:gd name="connsiteY8" fmla="*/ 3646 h 5330"/>
                  <a:gd name="connsiteX9" fmla="*/ 2997 w 4455"/>
                  <a:gd name="connsiteY9" fmla="*/ 3116 h 5330"/>
                  <a:gd name="connsiteX10" fmla="*/ 2479 w 4455"/>
                  <a:gd name="connsiteY10" fmla="*/ 1578 h 5330"/>
                  <a:gd name="connsiteX11" fmla="*/ 2201 w 4455"/>
                  <a:gd name="connsiteY11" fmla="*/ 610 h 5330"/>
                  <a:gd name="connsiteX12" fmla="*/ 2175 w 4455"/>
                  <a:gd name="connsiteY12" fmla="*/ 610 h 5330"/>
                  <a:gd name="connsiteX13" fmla="*/ 1909 w 4455"/>
                  <a:gd name="connsiteY13" fmla="*/ 1565 h 5330"/>
                  <a:gd name="connsiteX14" fmla="*/ 1379 w 4455"/>
                  <a:gd name="connsiteY14" fmla="*/ 3116 h 5330"/>
                  <a:gd name="connsiteX15" fmla="*/ 2997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60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13" y="5330"/>
                    </a:lnTo>
                    <a:lnTo>
                      <a:pt x="3142" y="3646"/>
                    </a:lnTo>
                    <a:lnTo>
                      <a:pt x="1260" y="3646"/>
                    </a:lnTo>
                    <a:close/>
                    <a:moveTo>
                      <a:pt x="2997" y="3116"/>
                    </a:moveTo>
                    <a:lnTo>
                      <a:pt x="2479" y="1578"/>
                    </a:lnTo>
                    <a:cubicBezTo>
                      <a:pt x="2360" y="1233"/>
                      <a:pt x="2294" y="915"/>
                      <a:pt x="2201" y="610"/>
                    </a:cubicBezTo>
                    <a:lnTo>
                      <a:pt x="2175" y="610"/>
                    </a:lnTo>
                    <a:cubicBezTo>
                      <a:pt x="2108" y="915"/>
                      <a:pt x="2015" y="1246"/>
                      <a:pt x="1909" y="1565"/>
                    </a:cubicBezTo>
                    <a:lnTo>
                      <a:pt x="1379" y="3116"/>
                    </a:lnTo>
                    <a:lnTo>
                      <a:pt x="2997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1" name="任意多边形: 形状 310">
                <a:extLst>
                  <a:ext uri="{FF2B5EF4-FFF2-40B4-BE49-F238E27FC236}">
                    <a16:creationId xmlns:a16="http://schemas.microsoft.com/office/drawing/2014/main" id="{935831A3-BF8A-153B-EF89-C3B8D5F22BA0}"/>
                  </a:ext>
                </a:extLst>
              </p:cNvPr>
              <p:cNvSpPr/>
              <p:nvPr/>
            </p:nvSpPr>
            <p:spPr>
              <a:xfrm>
                <a:off x="1431734" y="1376225"/>
                <a:ext cx="5449" cy="5330"/>
              </a:xfrm>
              <a:custGeom>
                <a:avLst/>
                <a:gdLst>
                  <a:gd name="connsiteX0" fmla="*/ 4614 w 5449"/>
                  <a:gd name="connsiteY0" fmla="*/ 2983 h 5330"/>
                  <a:gd name="connsiteX1" fmla="*/ 4535 w 5449"/>
                  <a:gd name="connsiteY1" fmla="*/ 676 h 5330"/>
                  <a:gd name="connsiteX2" fmla="*/ 4495 w 5449"/>
                  <a:gd name="connsiteY2" fmla="*/ 676 h 5330"/>
                  <a:gd name="connsiteX3" fmla="*/ 3832 w 5449"/>
                  <a:gd name="connsiteY3" fmla="*/ 2705 h 5330"/>
                  <a:gd name="connsiteX4" fmla="*/ 2904 w 5449"/>
                  <a:gd name="connsiteY4" fmla="*/ 5291 h 5330"/>
                  <a:gd name="connsiteX5" fmla="*/ 2373 w 5449"/>
                  <a:gd name="connsiteY5" fmla="*/ 5291 h 5330"/>
                  <a:gd name="connsiteX6" fmla="*/ 1525 w 5449"/>
                  <a:gd name="connsiteY6" fmla="*/ 2758 h 5330"/>
                  <a:gd name="connsiteX7" fmla="*/ 915 w 5449"/>
                  <a:gd name="connsiteY7" fmla="*/ 690 h 5330"/>
                  <a:gd name="connsiteX8" fmla="*/ 902 w 5449"/>
                  <a:gd name="connsiteY8" fmla="*/ 690 h 5330"/>
                  <a:gd name="connsiteX9" fmla="*/ 796 w 5449"/>
                  <a:gd name="connsiteY9" fmla="*/ 3050 h 5330"/>
                  <a:gd name="connsiteX10" fmla="*/ 650 w 5449"/>
                  <a:gd name="connsiteY10" fmla="*/ 5330 h 5330"/>
                  <a:gd name="connsiteX11" fmla="*/ 0 w 5449"/>
                  <a:gd name="connsiteY11" fmla="*/ 5330 h 5330"/>
                  <a:gd name="connsiteX12" fmla="*/ 371 w 5449"/>
                  <a:gd name="connsiteY12" fmla="*/ 0 h 5330"/>
                  <a:gd name="connsiteX13" fmla="*/ 1246 w 5449"/>
                  <a:gd name="connsiteY13" fmla="*/ 0 h 5330"/>
                  <a:gd name="connsiteX14" fmla="*/ 2161 w 5449"/>
                  <a:gd name="connsiteY14" fmla="*/ 2572 h 5330"/>
                  <a:gd name="connsiteX15" fmla="*/ 2705 w 5449"/>
                  <a:gd name="connsiteY15" fmla="*/ 4376 h 5330"/>
                  <a:gd name="connsiteX16" fmla="*/ 2731 w 5449"/>
                  <a:gd name="connsiteY16" fmla="*/ 4376 h 5330"/>
                  <a:gd name="connsiteX17" fmla="*/ 3288 w 5449"/>
                  <a:gd name="connsiteY17" fmla="*/ 2572 h 5330"/>
                  <a:gd name="connsiteX18" fmla="*/ 4243 w 5449"/>
                  <a:gd name="connsiteY18" fmla="*/ 0 h 5330"/>
                  <a:gd name="connsiteX19" fmla="*/ 5118 w 5449"/>
                  <a:gd name="connsiteY19" fmla="*/ 0 h 5330"/>
                  <a:gd name="connsiteX20" fmla="*/ 5450 w 5449"/>
                  <a:gd name="connsiteY20" fmla="*/ 5330 h 5330"/>
                  <a:gd name="connsiteX21" fmla="*/ 4773 w 5449"/>
                  <a:gd name="connsiteY21" fmla="*/ 5330 h 5330"/>
                  <a:gd name="connsiteX22" fmla="*/ 4614 w 5449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49" h="5330">
                    <a:moveTo>
                      <a:pt x="4614" y="2983"/>
                    </a:moveTo>
                    <a:cubicBezTo>
                      <a:pt x="4561" y="2241"/>
                      <a:pt x="4522" y="1339"/>
                      <a:pt x="4535" y="676"/>
                    </a:cubicBezTo>
                    <a:lnTo>
                      <a:pt x="4495" y="676"/>
                    </a:lnTo>
                    <a:cubicBezTo>
                      <a:pt x="4323" y="1299"/>
                      <a:pt x="4097" y="1976"/>
                      <a:pt x="3832" y="2705"/>
                    </a:cubicBezTo>
                    <a:lnTo>
                      <a:pt x="2904" y="5291"/>
                    </a:lnTo>
                    <a:lnTo>
                      <a:pt x="2373" y="5291"/>
                    </a:lnTo>
                    <a:lnTo>
                      <a:pt x="1525" y="2758"/>
                    </a:lnTo>
                    <a:cubicBezTo>
                      <a:pt x="1273" y="2002"/>
                      <a:pt x="1048" y="1326"/>
                      <a:pt x="915" y="690"/>
                    </a:cubicBezTo>
                    <a:lnTo>
                      <a:pt x="902" y="690"/>
                    </a:lnTo>
                    <a:cubicBezTo>
                      <a:pt x="875" y="1353"/>
                      <a:pt x="849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61" y="2572"/>
                    </a:lnTo>
                    <a:cubicBezTo>
                      <a:pt x="2387" y="3222"/>
                      <a:pt x="2559" y="3819"/>
                      <a:pt x="2705" y="4376"/>
                    </a:cubicBezTo>
                    <a:lnTo>
                      <a:pt x="2731" y="4376"/>
                    </a:lnTo>
                    <a:cubicBezTo>
                      <a:pt x="2864" y="3832"/>
                      <a:pt x="3050" y="3235"/>
                      <a:pt x="3288" y="2572"/>
                    </a:cubicBezTo>
                    <a:lnTo>
                      <a:pt x="4243" y="0"/>
                    </a:lnTo>
                    <a:lnTo>
                      <a:pt x="5118" y="0"/>
                    </a:lnTo>
                    <a:lnTo>
                      <a:pt x="5450" y="5330"/>
                    </a:lnTo>
                    <a:lnTo>
                      <a:pt x="4773" y="5330"/>
                    </a:lnTo>
                    <a:lnTo>
                      <a:pt x="4614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2" name="任意多边形: 形状 311">
                <a:extLst>
                  <a:ext uri="{FF2B5EF4-FFF2-40B4-BE49-F238E27FC236}">
                    <a16:creationId xmlns:a16="http://schemas.microsoft.com/office/drawing/2014/main" id="{BB2DC213-B5AF-35EE-B2F8-FF0403723C43}"/>
                  </a:ext>
                </a:extLst>
              </p:cNvPr>
              <p:cNvSpPr/>
              <p:nvPr/>
            </p:nvSpPr>
            <p:spPr>
              <a:xfrm>
                <a:off x="1438205" y="137621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689 w 2996"/>
                  <a:gd name="connsiteY1" fmla="*/ 2838 h 5330"/>
                  <a:gd name="connsiteX2" fmla="*/ 689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70 h 5330"/>
                  <a:gd name="connsiteX9" fmla="*/ 689 w 2996"/>
                  <a:gd name="connsiteY9" fmla="*/ 570 h 5330"/>
                  <a:gd name="connsiteX10" fmla="*/ 689 w 2996"/>
                  <a:gd name="connsiteY10" fmla="*/ 2267 h 5330"/>
                  <a:gd name="connsiteX11" fmla="*/ 2758 w 2996"/>
                  <a:gd name="connsiteY11" fmla="*/ 2267 h 5330"/>
                  <a:gd name="connsiteX12" fmla="*/ 2758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689" y="2838"/>
                    </a:lnTo>
                    <a:lnTo>
                      <a:pt x="689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89" y="570"/>
                    </a:lnTo>
                    <a:lnTo>
                      <a:pt x="689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3" name="任意多边形: 形状 312">
                <a:extLst>
                  <a:ext uri="{FF2B5EF4-FFF2-40B4-BE49-F238E27FC236}">
                    <a16:creationId xmlns:a16="http://schemas.microsoft.com/office/drawing/2014/main" id="{EF872875-5ABA-7A68-C489-15BA03453601}"/>
                  </a:ext>
                </a:extLst>
              </p:cNvPr>
              <p:cNvSpPr/>
              <p:nvPr/>
            </p:nvSpPr>
            <p:spPr>
              <a:xfrm>
                <a:off x="1441599" y="1376212"/>
                <a:ext cx="3938" cy="5330"/>
              </a:xfrm>
              <a:custGeom>
                <a:avLst/>
                <a:gdLst>
                  <a:gd name="connsiteX0" fmla="*/ 1631 w 3938"/>
                  <a:gd name="connsiteY0" fmla="*/ 583 h 5330"/>
                  <a:gd name="connsiteX1" fmla="*/ 0 w 3938"/>
                  <a:gd name="connsiteY1" fmla="*/ 583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83 h 5330"/>
                  <a:gd name="connsiteX5" fmla="*/ 2307 w 3938"/>
                  <a:gd name="connsiteY5" fmla="*/ 583 h 5330"/>
                  <a:gd name="connsiteX6" fmla="*/ 2307 w 3938"/>
                  <a:gd name="connsiteY6" fmla="*/ 5330 h 5330"/>
                  <a:gd name="connsiteX7" fmla="*/ 1618 w 3938"/>
                  <a:gd name="connsiteY7" fmla="*/ 5330 h 5330"/>
                  <a:gd name="connsiteX8" fmla="*/ 1618 w 3938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31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07" y="583"/>
                    </a:lnTo>
                    <a:lnTo>
                      <a:pt x="2307" y="5330"/>
                    </a:lnTo>
                    <a:lnTo>
                      <a:pt x="1618" y="5330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DCFF686D-ED95-4DDB-9653-10408BF26AFD}"/>
                  </a:ext>
                </a:extLst>
              </p:cNvPr>
              <p:cNvSpPr/>
              <p:nvPr/>
            </p:nvSpPr>
            <p:spPr>
              <a:xfrm>
                <a:off x="1445709" y="1380124"/>
                <a:ext cx="1776" cy="2811"/>
              </a:xfrm>
              <a:custGeom>
                <a:avLst/>
                <a:gdLst>
                  <a:gd name="connsiteX0" fmla="*/ 0 w 1776"/>
                  <a:gd name="connsiteY0" fmla="*/ 2811 h 2811"/>
                  <a:gd name="connsiteX1" fmla="*/ 676 w 1776"/>
                  <a:gd name="connsiteY1" fmla="*/ 119 h 2811"/>
                  <a:gd name="connsiteX2" fmla="*/ 1777 w 1776"/>
                  <a:gd name="connsiteY2" fmla="*/ 0 h 2811"/>
                  <a:gd name="connsiteX3" fmla="*/ 703 w 1776"/>
                  <a:gd name="connsiteY3" fmla="*/ 2745 h 2811"/>
                  <a:gd name="connsiteX4" fmla="*/ 0 w 1776"/>
                  <a:gd name="connsiteY4" fmla="*/ 2811 h 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6" h="2811">
                    <a:moveTo>
                      <a:pt x="0" y="2811"/>
                    </a:moveTo>
                    <a:cubicBezTo>
                      <a:pt x="252" y="2148"/>
                      <a:pt x="557" y="942"/>
                      <a:pt x="676" y="119"/>
                    </a:cubicBezTo>
                    <a:lnTo>
                      <a:pt x="1777" y="0"/>
                    </a:lnTo>
                    <a:cubicBezTo>
                      <a:pt x="1512" y="955"/>
                      <a:pt x="1034" y="2214"/>
                      <a:pt x="703" y="2745"/>
                    </a:cubicBez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2CAC1E3B-AE2E-BC5E-46A5-C7C1EF532D11}"/>
                  </a:ext>
                </a:extLst>
              </p:cNvPr>
              <p:cNvSpPr/>
              <p:nvPr/>
            </p:nvSpPr>
            <p:spPr>
              <a:xfrm>
                <a:off x="1450536" y="1376133"/>
                <a:ext cx="4057" cy="5489"/>
              </a:xfrm>
              <a:custGeom>
                <a:avLst/>
                <a:gdLst>
                  <a:gd name="connsiteX0" fmla="*/ 4044 w 4057"/>
                  <a:gd name="connsiteY0" fmla="*/ 5224 h 5489"/>
                  <a:gd name="connsiteX1" fmla="*/ 2639 w 4057"/>
                  <a:gd name="connsiteY1" fmla="*/ 5489 h 5489"/>
                  <a:gd name="connsiteX2" fmla="*/ 0 w 4057"/>
                  <a:gd name="connsiteY2" fmla="*/ 2798 h 5489"/>
                  <a:gd name="connsiteX3" fmla="*/ 2798 w 4057"/>
                  <a:gd name="connsiteY3" fmla="*/ 0 h 5489"/>
                  <a:gd name="connsiteX4" fmla="*/ 4057 w 4057"/>
                  <a:gd name="connsiteY4" fmla="*/ 239 h 5489"/>
                  <a:gd name="connsiteX5" fmla="*/ 3885 w 4057"/>
                  <a:gd name="connsiteY5" fmla="*/ 809 h 5489"/>
                  <a:gd name="connsiteX6" fmla="*/ 2811 w 4057"/>
                  <a:gd name="connsiteY6" fmla="*/ 583 h 5489"/>
                  <a:gd name="connsiteX7" fmla="*/ 729 w 4057"/>
                  <a:gd name="connsiteY7" fmla="*/ 2784 h 5489"/>
                  <a:gd name="connsiteX8" fmla="*/ 2784 w 4057"/>
                  <a:gd name="connsiteY8" fmla="*/ 4919 h 5489"/>
                  <a:gd name="connsiteX9" fmla="*/ 3898 w 4057"/>
                  <a:gd name="connsiteY9" fmla="*/ 4707 h 5489"/>
                  <a:gd name="connsiteX10" fmla="*/ 4044 w 4057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489">
                    <a:moveTo>
                      <a:pt x="4044" y="5224"/>
                    </a:moveTo>
                    <a:cubicBezTo>
                      <a:pt x="3779" y="5357"/>
                      <a:pt x="3288" y="5489"/>
                      <a:pt x="2639" y="5489"/>
                    </a:cubicBezTo>
                    <a:cubicBezTo>
                      <a:pt x="1140" y="5489"/>
                      <a:pt x="0" y="4548"/>
                      <a:pt x="0" y="2798"/>
                    </a:cubicBezTo>
                    <a:cubicBezTo>
                      <a:pt x="0" y="1127"/>
                      <a:pt x="1140" y="0"/>
                      <a:pt x="2798" y="0"/>
                    </a:cubicBezTo>
                    <a:cubicBezTo>
                      <a:pt x="3461" y="0"/>
                      <a:pt x="3872" y="133"/>
                      <a:pt x="4057" y="239"/>
                    </a:cubicBezTo>
                    <a:lnTo>
                      <a:pt x="3885" y="809"/>
                    </a:lnTo>
                    <a:cubicBezTo>
                      <a:pt x="3633" y="676"/>
                      <a:pt x="3262" y="583"/>
                      <a:pt x="2811" y="583"/>
                    </a:cubicBezTo>
                    <a:cubicBezTo>
                      <a:pt x="1565" y="583"/>
                      <a:pt x="729" y="1379"/>
                      <a:pt x="729" y="2784"/>
                    </a:cubicBezTo>
                    <a:cubicBezTo>
                      <a:pt x="729" y="4084"/>
                      <a:pt x="1485" y="4919"/>
                      <a:pt x="2784" y="4919"/>
                    </a:cubicBezTo>
                    <a:cubicBezTo>
                      <a:pt x="3195" y="4919"/>
                      <a:pt x="3620" y="4840"/>
                      <a:pt x="3898" y="4707"/>
                    </a:cubicBezTo>
                    <a:lnTo>
                      <a:pt x="4044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6" name="任意多边形: 形状 315">
                <a:extLst>
                  <a:ext uri="{FF2B5EF4-FFF2-40B4-BE49-F238E27FC236}">
                    <a16:creationId xmlns:a16="http://schemas.microsoft.com/office/drawing/2014/main" id="{8952069B-66C7-B637-63D2-9CEEE82B05A2}"/>
                  </a:ext>
                </a:extLst>
              </p:cNvPr>
              <p:cNvSpPr/>
              <p:nvPr/>
            </p:nvSpPr>
            <p:spPr>
              <a:xfrm>
                <a:off x="1454951" y="1376133"/>
                <a:ext cx="4866" cy="5489"/>
              </a:xfrm>
              <a:custGeom>
                <a:avLst/>
                <a:gdLst>
                  <a:gd name="connsiteX0" fmla="*/ 4866 w 4866"/>
                  <a:gd name="connsiteY0" fmla="*/ 2692 h 5489"/>
                  <a:gd name="connsiteX1" fmla="*/ 2400 w 4866"/>
                  <a:gd name="connsiteY1" fmla="*/ 5489 h 5489"/>
                  <a:gd name="connsiteX2" fmla="*/ 0 w 4866"/>
                  <a:gd name="connsiteY2" fmla="*/ 2798 h 5489"/>
                  <a:gd name="connsiteX3" fmla="*/ 2480 w 4866"/>
                  <a:gd name="connsiteY3" fmla="*/ 0 h 5489"/>
                  <a:gd name="connsiteX4" fmla="*/ 4866 w 4866"/>
                  <a:gd name="connsiteY4" fmla="*/ 2692 h 5489"/>
                  <a:gd name="connsiteX5" fmla="*/ 743 w 4866"/>
                  <a:gd name="connsiteY5" fmla="*/ 2784 h 5489"/>
                  <a:gd name="connsiteX6" fmla="*/ 2440 w 4866"/>
                  <a:gd name="connsiteY6" fmla="*/ 4933 h 5489"/>
                  <a:gd name="connsiteX7" fmla="*/ 4150 w 4866"/>
                  <a:gd name="connsiteY7" fmla="*/ 2731 h 5489"/>
                  <a:gd name="connsiteX8" fmla="*/ 2453 w 4866"/>
                  <a:gd name="connsiteY8" fmla="*/ 557 h 5489"/>
                  <a:gd name="connsiteX9" fmla="*/ 743 w 4866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92"/>
                    </a:moveTo>
                    <a:cubicBezTo>
                      <a:pt x="4866" y="4535"/>
                      <a:pt x="3752" y="5489"/>
                      <a:pt x="2400" y="5489"/>
                    </a:cubicBezTo>
                    <a:cubicBezTo>
                      <a:pt x="995" y="5489"/>
                      <a:pt x="0" y="4415"/>
                      <a:pt x="0" y="2798"/>
                    </a:cubicBezTo>
                    <a:cubicBezTo>
                      <a:pt x="0" y="1114"/>
                      <a:pt x="1048" y="0"/>
                      <a:pt x="2480" y="0"/>
                    </a:cubicBezTo>
                    <a:cubicBezTo>
                      <a:pt x="3938" y="0"/>
                      <a:pt x="4866" y="1114"/>
                      <a:pt x="4866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66" y="4933"/>
                      <a:pt x="2440" y="4933"/>
                    </a:cubicBezTo>
                    <a:cubicBezTo>
                      <a:pt x="3527" y="4933"/>
                      <a:pt x="4150" y="3938"/>
                      <a:pt x="4150" y="2731"/>
                    </a:cubicBezTo>
                    <a:cubicBezTo>
                      <a:pt x="4150" y="1671"/>
                      <a:pt x="3593" y="557"/>
                      <a:pt x="2453" y="557"/>
                    </a:cubicBezTo>
                    <a:cubicBezTo>
                      <a:pt x="1313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3159EB20-BCBA-C0BD-4188-9423FE847AEE}"/>
                  </a:ext>
                </a:extLst>
              </p:cNvPr>
              <p:cNvSpPr/>
              <p:nvPr/>
            </p:nvSpPr>
            <p:spPr>
              <a:xfrm>
                <a:off x="1460719" y="1376212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43 w 3991"/>
                  <a:gd name="connsiteY2" fmla="*/ 0 h 5330"/>
                  <a:gd name="connsiteX3" fmla="*/ 2440 w 3991"/>
                  <a:gd name="connsiteY3" fmla="*/ 2692 h 5330"/>
                  <a:gd name="connsiteX4" fmla="*/ 3408 w 3991"/>
                  <a:gd name="connsiteY4" fmla="*/ 4429 h 5330"/>
                  <a:gd name="connsiteX5" fmla="*/ 3421 w 3991"/>
                  <a:gd name="connsiteY5" fmla="*/ 4415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288 w 3991"/>
                  <a:gd name="connsiteY10" fmla="*/ 5330 h 5330"/>
                  <a:gd name="connsiteX11" fmla="*/ 1591 w 3991"/>
                  <a:gd name="connsiteY11" fmla="*/ 2625 h 5330"/>
                  <a:gd name="connsiteX12" fmla="*/ 597 w 3991"/>
                  <a:gd name="connsiteY12" fmla="*/ 849 h 5330"/>
                  <a:gd name="connsiteX13" fmla="*/ 570 w 3991"/>
                  <a:gd name="connsiteY13" fmla="*/ 849 h 5330"/>
                  <a:gd name="connsiteX14" fmla="*/ 623 w 3991"/>
                  <a:gd name="connsiteY14" fmla="*/ 3050 h 5330"/>
                  <a:gd name="connsiteX15" fmla="*/ 623 w 3991"/>
                  <a:gd name="connsiteY15" fmla="*/ 5317 h 5330"/>
                  <a:gd name="connsiteX16" fmla="*/ 0 w 3991"/>
                  <a:gd name="connsiteY16" fmla="*/ 531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40" y="2692"/>
                    </a:lnTo>
                    <a:cubicBezTo>
                      <a:pt x="2837" y="3315"/>
                      <a:pt x="3156" y="3885"/>
                      <a:pt x="3408" y="4429"/>
                    </a:cubicBezTo>
                    <a:lnTo>
                      <a:pt x="3421" y="4415"/>
                    </a:lnTo>
                    <a:cubicBezTo>
                      <a:pt x="3355" y="3699"/>
                      <a:pt x="3341" y="3063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288" y="5330"/>
                    </a:lnTo>
                    <a:lnTo>
                      <a:pt x="1591" y="2625"/>
                    </a:lnTo>
                    <a:cubicBezTo>
                      <a:pt x="1220" y="2029"/>
                      <a:pt x="862" y="1419"/>
                      <a:pt x="597" y="849"/>
                    </a:cubicBezTo>
                    <a:lnTo>
                      <a:pt x="570" y="849"/>
                    </a:lnTo>
                    <a:cubicBezTo>
                      <a:pt x="610" y="1525"/>
                      <a:pt x="623" y="2161"/>
                      <a:pt x="623" y="3050"/>
                    </a:cubicBezTo>
                    <a:lnTo>
                      <a:pt x="623" y="5317"/>
                    </a:lnTo>
                    <a:lnTo>
                      <a:pt x="0" y="531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8263654B-48C1-7AA2-D9B1-917F52591BE9}"/>
                  </a:ext>
                </a:extLst>
              </p:cNvPr>
              <p:cNvSpPr/>
              <p:nvPr/>
            </p:nvSpPr>
            <p:spPr>
              <a:xfrm>
                <a:off x="1465638" y="1376146"/>
                <a:ext cx="3221" cy="5489"/>
              </a:xfrm>
              <a:custGeom>
                <a:avLst/>
                <a:gdLst>
                  <a:gd name="connsiteX0" fmla="*/ 172 w 3221"/>
                  <a:gd name="connsiteY0" fmla="*/ 4575 h 5489"/>
                  <a:gd name="connsiteX1" fmla="*/ 1405 w 3221"/>
                  <a:gd name="connsiteY1" fmla="*/ 4919 h 5489"/>
                  <a:gd name="connsiteX2" fmla="*/ 2519 w 3221"/>
                  <a:gd name="connsiteY2" fmla="*/ 4004 h 5489"/>
                  <a:gd name="connsiteX3" fmla="*/ 1512 w 3221"/>
                  <a:gd name="connsiteY3" fmla="*/ 2944 h 5489"/>
                  <a:gd name="connsiteX4" fmla="*/ 106 w 3221"/>
                  <a:gd name="connsiteY4" fmla="*/ 1432 h 5489"/>
                  <a:gd name="connsiteX5" fmla="*/ 1830 w 3221"/>
                  <a:gd name="connsiteY5" fmla="*/ 0 h 5489"/>
                  <a:gd name="connsiteX6" fmla="*/ 2997 w 3221"/>
                  <a:gd name="connsiteY6" fmla="*/ 252 h 5489"/>
                  <a:gd name="connsiteX7" fmla="*/ 2811 w 3221"/>
                  <a:gd name="connsiteY7" fmla="*/ 822 h 5489"/>
                  <a:gd name="connsiteX8" fmla="*/ 1803 w 3221"/>
                  <a:gd name="connsiteY8" fmla="*/ 557 h 5489"/>
                  <a:gd name="connsiteX9" fmla="*/ 796 w 3221"/>
                  <a:gd name="connsiteY9" fmla="*/ 1366 h 5489"/>
                  <a:gd name="connsiteX10" fmla="*/ 1856 w 3221"/>
                  <a:gd name="connsiteY10" fmla="*/ 2400 h 5489"/>
                  <a:gd name="connsiteX11" fmla="*/ 3222 w 3221"/>
                  <a:gd name="connsiteY11" fmla="*/ 3951 h 5489"/>
                  <a:gd name="connsiteX12" fmla="*/ 1366 w 3221"/>
                  <a:gd name="connsiteY12" fmla="*/ 5489 h 5489"/>
                  <a:gd name="connsiteX13" fmla="*/ 0 w 3221"/>
                  <a:gd name="connsiteY13" fmla="*/ 5145 h 5489"/>
                  <a:gd name="connsiteX14" fmla="*/ 172 w 3221"/>
                  <a:gd name="connsiteY14" fmla="*/ 4575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1" h="5489">
                    <a:moveTo>
                      <a:pt x="172" y="4575"/>
                    </a:moveTo>
                    <a:cubicBezTo>
                      <a:pt x="491" y="4760"/>
                      <a:pt x="941" y="4919"/>
                      <a:pt x="1405" y="4919"/>
                    </a:cubicBezTo>
                    <a:cubicBezTo>
                      <a:pt x="2108" y="4919"/>
                      <a:pt x="2519" y="4548"/>
                      <a:pt x="2519" y="4004"/>
                    </a:cubicBezTo>
                    <a:cubicBezTo>
                      <a:pt x="2519" y="3500"/>
                      <a:pt x="2241" y="3209"/>
                      <a:pt x="1512" y="2944"/>
                    </a:cubicBezTo>
                    <a:cubicBezTo>
                      <a:pt x="650" y="2639"/>
                      <a:pt x="106" y="2188"/>
                      <a:pt x="106" y="1432"/>
                    </a:cubicBezTo>
                    <a:cubicBezTo>
                      <a:pt x="106" y="610"/>
                      <a:pt x="796" y="0"/>
                      <a:pt x="1830" y="0"/>
                    </a:cubicBezTo>
                    <a:cubicBezTo>
                      <a:pt x="2373" y="0"/>
                      <a:pt x="2771" y="119"/>
                      <a:pt x="2997" y="252"/>
                    </a:cubicBezTo>
                    <a:lnTo>
                      <a:pt x="2811" y="822"/>
                    </a:lnTo>
                    <a:cubicBezTo>
                      <a:pt x="2639" y="729"/>
                      <a:pt x="2281" y="557"/>
                      <a:pt x="1803" y="557"/>
                    </a:cubicBezTo>
                    <a:cubicBezTo>
                      <a:pt x="1074" y="557"/>
                      <a:pt x="796" y="994"/>
                      <a:pt x="796" y="1366"/>
                    </a:cubicBezTo>
                    <a:cubicBezTo>
                      <a:pt x="796" y="1870"/>
                      <a:pt x="1127" y="2108"/>
                      <a:pt x="1856" y="2400"/>
                    </a:cubicBezTo>
                    <a:cubicBezTo>
                      <a:pt x="2758" y="2731"/>
                      <a:pt x="3222" y="3182"/>
                      <a:pt x="3222" y="3951"/>
                    </a:cubicBezTo>
                    <a:cubicBezTo>
                      <a:pt x="3222" y="4787"/>
                      <a:pt x="2625" y="5489"/>
                      <a:pt x="1366" y="5489"/>
                    </a:cubicBezTo>
                    <a:cubicBezTo>
                      <a:pt x="849" y="5489"/>
                      <a:pt x="292" y="5344"/>
                      <a:pt x="0" y="5145"/>
                    </a:cubicBezTo>
                    <a:lnTo>
                      <a:pt x="172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69D6B352-5CF0-DFBA-78EE-C16BDC80E7DB}"/>
                  </a:ext>
                </a:extLst>
              </p:cNvPr>
              <p:cNvSpPr/>
              <p:nvPr/>
            </p:nvSpPr>
            <p:spPr>
              <a:xfrm>
                <a:off x="1469802" y="137621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690 w 2996"/>
                  <a:gd name="connsiteY1" fmla="*/ 2838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70 h 5330"/>
                  <a:gd name="connsiteX9" fmla="*/ 690 w 2996"/>
                  <a:gd name="connsiteY9" fmla="*/ 570 h 5330"/>
                  <a:gd name="connsiteX10" fmla="*/ 690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690" y="2838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90" y="570"/>
                    </a:lnTo>
                    <a:lnTo>
                      <a:pt x="690" y="2267"/>
                    </a:lnTo>
                    <a:lnTo>
                      <a:pt x="2771" y="2267"/>
                    </a:lnTo>
                    <a:lnTo>
                      <a:pt x="2771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8A7BB458-EABC-56DE-4889-0506125B3F4C}"/>
                  </a:ext>
                </a:extLst>
              </p:cNvPr>
              <p:cNvSpPr/>
              <p:nvPr/>
            </p:nvSpPr>
            <p:spPr>
              <a:xfrm>
                <a:off x="1473382" y="1376133"/>
                <a:ext cx="4044" cy="5489"/>
              </a:xfrm>
              <a:custGeom>
                <a:avLst/>
                <a:gdLst>
                  <a:gd name="connsiteX0" fmla="*/ 4031 w 4044"/>
                  <a:gd name="connsiteY0" fmla="*/ 5224 h 5489"/>
                  <a:gd name="connsiteX1" fmla="*/ 2625 w 4044"/>
                  <a:gd name="connsiteY1" fmla="*/ 5489 h 5489"/>
                  <a:gd name="connsiteX2" fmla="*/ 0 w 4044"/>
                  <a:gd name="connsiteY2" fmla="*/ 2798 h 5489"/>
                  <a:gd name="connsiteX3" fmla="*/ 2771 w 4044"/>
                  <a:gd name="connsiteY3" fmla="*/ 0 h 5489"/>
                  <a:gd name="connsiteX4" fmla="*/ 4044 w 4044"/>
                  <a:gd name="connsiteY4" fmla="*/ 239 h 5489"/>
                  <a:gd name="connsiteX5" fmla="*/ 3872 w 4044"/>
                  <a:gd name="connsiteY5" fmla="*/ 809 h 5489"/>
                  <a:gd name="connsiteX6" fmla="*/ 2798 w 4044"/>
                  <a:gd name="connsiteY6" fmla="*/ 583 h 5489"/>
                  <a:gd name="connsiteX7" fmla="*/ 716 w 4044"/>
                  <a:gd name="connsiteY7" fmla="*/ 2784 h 5489"/>
                  <a:gd name="connsiteX8" fmla="*/ 2758 w 4044"/>
                  <a:gd name="connsiteY8" fmla="*/ 4919 h 5489"/>
                  <a:gd name="connsiteX9" fmla="*/ 3872 w 4044"/>
                  <a:gd name="connsiteY9" fmla="*/ 4707 h 5489"/>
                  <a:gd name="connsiteX10" fmla="*/ 4031 w 4044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4" h="5489">
                    <a:moveTo>
                      <a:pt x="4031" y="5224"/>
                    </a:moveTo>
                    <a:cubicBezTo>
                      <a:pt x="3779" y="5357"/>
                      <a:pt x="3262" y="5489"/>
                      <a:pt x="2625" y="5489"/>
                    </a:cubicBezTo>
                    <a:cubicBezTo>
                      <a:pt x="1127" y="5489"/>
                      <a:pt x="0" y="4548"/>
                      <a:pt x="0" y="2798"/>
                    </a:cubicBezTo>
                    <a:cubicBezTo>
                      <a:pt x="0" y="1127"/>
                      <a:pt x="1127" y="0"/>
                      <a:pt x="2771" y="0"/>
                    </a:cubicBezTo>
                    <a:cubicBezTo>
                      <a:pt x="3434" y="0"/>
                      <a:pt x="3859" y="133"/>
                      <a:pt x="4044" y="239"/>
                    </a:cubicBezTo>
                    <a:lnTo>
                      <a:pt x="3872" y="809"/>
                    </a:lnTo>
                    <a:cubicBezTo>
                      <a:pt x="3607" y="676"/>
                      <a:pt x="3235" y="583"/>
                      <a:pt x="2798" y="583"/>
                    </a:cubicBezTo>
                    <a:cubicBezTo>
                      <a:pt x="1551" y="583"/>
                      <a:pt x="716" y="1379"/>
                      <a:pt x="716" y="2784"/>
                    </a:cubicBezTo>
                    <a:cubicBezTo>
                      <a:pt x="716" y="4084"/>
                      <a:pt x="1472" y="4919"/>
                      <a:pt x="2758" y="4919"/>
                    </a:cubicBezTo>
                    <a:cubicBezTo>
                      <a:pt x="3182" y="4919"/>
                      <a:pt x="3607" y="4840"/>
                      <a:pt x="3872" y="4707"/>
                    </a:cubicBezTo>
                    <a:lnTo>
                      <a:pt x="4031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2E137C68-A45E-EBFF-4419-EC9DF0693D0B}"/>
                  </a:ext>
                </a:extLst>
              </p:cNvPr>
              <p:cNvSpPr/>
              <p:nvPr/>
            </p:nvSpPr>
            <p:spPr>
              <a:xfrm>
                <a:off x="1477877" y="1376212"/>
                <a:ext cx="3951" cy="5330"/>
              </a:xfrm>
              <a:custGeom>
                <a:avLst/>
                <a:gdLst>
                  <a:gd name="connsiteX0" fmla="*/ 1618 w 3951"/>
                  <a:gd name="connsiteY0" fmla="*/ 583 h 5330"/>
                  <a:gd name="connsiteX1" fmla="*/ 0 w 3951"/>
                  <a:gd name="connsiteY1" fmla="*/ 583 h 5330"/>
                  <a:gd name="connsiteX2" fmla="*/ 0 w 3951"/>
                  <a:gd name="connsiteY2" fmla="*/ 0 h 5330"/>
                  <a:gd name="connsiteX3" fmla="*/ 3951 w 3951"/>
                  <a:gd name="connsiteY3" fmla="*/ 0 h 5330"/>
                  <a:gd name="connsiteX4" fmla="*/ 3951 w 3951"/>
                  <a:gd name="connsiteY4" fmla="*/ 583 h 5330"/>
                  <a:gd name="connsiteX5" fmla="*/ 2320 w 3951"/>
                  <a:gd name="connsiteY5" fmla="*/ 583 h 5330"/>
                  <a:gd name="connsiteX6" fmla="*/ 2320 w 3951"/>
                  <a:gd name="connsiteY6" fmla="*/ 5330 h 5330"/>
                  <a:gd name="connsiteX7" fmla="*/ 1618 w 3951"/>
                  <a:gd name="connsiteY7" fmla="*/ 5330 h 5330"/>
                  <a:gd name="connsiteX8" fmla="*/ 1618 w 3951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30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83"/>
                    </a:lnTo>
                    <a:lnTo>
                      <a:pt x="2320" y="583"/>
                    </a:lnTo>
                    <a:lnTo>
                      <a:pt x="2320" y="5330"/>
                    </a:lnTo>
                    <a:lnTo>
                      <a:pt x="1618" y="5330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94A550AE-F29D-8327-F5AA-C77017A37692}"/>
                  </a:ext>
                </a:extLst>
              </p:cNvPr>
              <p:cNvSpPr/>
              <p:nvPr/>
            </p:nvSpPr>
            <p:spPr>
              <a:xfrm>
                <a:off x="1482398" y="1376212"/>
                <a:ext cx="2996" cy="5330"/>
              </a:xfrm>
              <a:custGeom>
                <a:avLst/>
                <a:gdLst>
                  <a:gd name="connsiteX0" fmla="*/ 2771 w 2996"/>
                  <a:gd name="connsiteY0" fmla="*/ 2838 h 5330"/>
                  <a:gd name="connsiteX1" fmla="*/ 689 w 2996"/>
                  <a:gd name="connsiteY1" fmla="*/ 2838 h 5330"/>
                  <a:gd name="connsiteX2" fmla="*/ 689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70 h 5330"/>
                  <a:gd name="connsiteX9" fmla="*/ 676 w 2996"/>
                  <a:gd name="connsiteY9" fmla="*/ 570 h 5330"/>
                  <a:gd name="connsiteX10" fmla="*/ 676 w 2996"/>
                  <a:gd name="connsiteY10" fmla="*/ 2267 h 5330"/>
                  <a:gd name="connsiteX11" fmla="*/ 2758 w 2996"/>
                  <a:gd name="connsiteY11" fmla="*/ 2267 h 5330"/>
                  <a:gd name="connsiteX12" fmla="*/ 2758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8"/>
                    </a:moveTo>
                    <a:lnTo>
                      <a:pt x="689" y="2838"/>
                    </a:lnTo>
                    <a:lnTo>
                      <a:pt x="689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25254324-D5DA-2F3F-CA94-8189D7AD7AEE}"/>
                  </a:ext>
                </a:extLst>
              </p:cNvPr>
              <p:cNvSpPr/>
              <p:nvPr/>
            </p:nvSpPr>
            <p:spPr>
              <a:xfrm>
                <a:off x="1485806" y="1376212"/>
                <a:ext cx="3938" cy="5330"/>
              </a:xfrm>
              <a:custGeom>
                <a:avLst/>
                <a:gdLst>
                  <a:gd name="connsiteX0" fmla="*/ 1618 w 3938"/>
                  <a:gd name="connsiteY0" fmla="*/ 583 h 5330"/>
                  <a:gd name="connsiteX1" fmla="*/ 0 w 3938"/>
                  <a:gd name="connsiteY1" fmla="*/ 583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83 h 5330"/>
                  <a:gd name="connsiteX5" fmla="*/ 2320 w 3938"/>
                  <a:gd name="connsiteY5" fmla="*/ 583 h 5330"/>
                  <a:gd name="connsiteX6" fmla="*/ 2320 w 3938"/>
                  <a:gd name="connsiteY6" fmla="*/ 5330 h 5330"/>
                  <a:gd name="connsiteX7" fmla="*/ 1618 w 3938"/>
                  <a:gd name="connsiteY7" fmla="*/ 5330 h 5330"/>
                  <a:gd name="connsiteX8" fmla="*/ 1618 w 3938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20" y="583"/>
                    </a:lnTo>
                    <a:lnTo>
                      <a:pt x="2320" y="5330"/>
                    </a:lnTo>
                    <a:lnTo>
                      <a:pt x="1618" y="5330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B26AEDF8-7CDC-570D-CE93-DC330B4834F1}"/>
                  </a:ext>
                </a:extLst>
              </p:cNvPr>
              <p:cNvSpPr/>
              <p:nvPr/>
            </p:nvSpPr>
            <p:spPr>
              <a:xfrm>
                <a:off x="1490327" y="1376225"/>
                <a:ext cx="3924" cy="5396"/>
              </a:xfrm>
              <a:custGeom>
                <a:avLst/>
                <a:gdLst>
                  <a:gd name="connsiteX0" fmla="*/ 703 w 3924"/>
                  <a:gd name="connsiteY0" fmla="*/ 0 h 5396"/>
                  <a:gd name="connsiteX1" fmla="*/ 703 w 3924"/>
                  <a:gd name="connsiteY1" fmla="*/ 3142 h 5396"/>
                  <a:gd name="connsiteX2" fmla="*/ 1936 w 3924"/>
                  <a:gd name="connsiteY2" fmla="*/ 4840 h 5396"/>
                  <a:gd name="connsiteX3" fmla="*/ 3235 w 3924"/>
                  <a:gd name="connsiteY3" fmla="*/ 3142 h 5396"/>
                  <a:gd name="connsiteX4" fmla="*/ 3235 w 3924"/>
                  <a:gd name="connsiteY4" fmla="*/ 0 h 5396"/>
                  <a:gd name="connsiteX5" fmla="*/ 3925 w 3924"/>
                  <a:gd name="connsiteY5" fmla="*/ 0 h 5396"/>
                  <a:gd name="connsiteX6" fmla="*/ 3925 w 3924"/>
                  <a:gd name="connsiteY6" fmla="*/ 3103 h 5396"/>
                  <a:gd name="connsiteX7" fmla="*/ 1923 w 3924"/>
                  <a:gd name="connsiteY7" fmla="*/ 5397 h 5396"/>
                  <a:gd name="connsiteX8" fmla="*/ 0 w 3924"/>
                  <a:gd name="connsiteY8" fmla="*/ 3129 h 5396"/>
                  <a:gd name="connsiteX9" fmla="*/ 0 w 3924"/>
                  <a:gd name="connsiteY9" fmla="*/ 0 h 5396"/>
                  <a:gd name="connsiteX10" fmla="*/ 703 w 3924"/>
                  <a:gd name="connsiteY10" fmla="*/ 0 h 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396">
                    <a:moveTo>
                      <a:pt x="703" y="0"/>
                    </a:moveTo>
                    <a:lnTo>
                      <a:pt x="703" y="3142"/>
                    </a:lnTo>
                    <a:cubicBezTo>
                      <a:pt x="703" y="4336"/>
                      <a:pt x="1233" y="4840"/>
                      <a:pt x="1936" y="4840"/>
                    </a:cubicBezTo>
                    <a:cubicBezTo>
                      <a:pt x="2731" y="4840"/>
                      <a:pt x="3235" y="4323"/>
                      <a:pt x="3235" y="3142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76" y="5397"/>
                      <a:pt x="1923" y="5397"/>
                    </a:cubicBezTo>
                    <a:cubicBezTo>
                      <a:pt x="835" y="5397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2E880F46-161E-681D-37CD-7BC1CE8B9698}"/>
                  </a:ext>
                </a:extLst>
              </p:cNvPr>
              <p:cNvSpPr/>
              <p:nvPr/>
            </p:nvSpPr>
            <p:spPr>
              <a:xfrm>
                <a:off x="1495432" y="1376186"/>
                <a:ext cx="3487" cy="5370"/>
              </a:xfrm>
              <a:custGeom>
                <a:avLst/>
                <a:gdLst>
                  <a:gd name="connsiteX0" fmla="*/ 13 w 3487"/>
                  <a:gd name="connsiteY0" fmla="*/ 106 h 5370"/>
                  <a:gd name="connsiteX1" fmla="*/ 1339 w 3487"/>
                  <a:gd name="connsiteY1" fmla="*/ 0 h 5370"/>
                  <a:gd name="connsiteX2" fmla="*/ 2877 w 3487"/>
                  <a:gd name="connsiteY2" fmla="*/ 438 h 5370"/>
                  <a:gd name="connsiteX3" fmla="*/ 3288 w 3487"/>
                  <a:gd name="connsiteY3" fmla="*/ 1445 h 5370"/>
                  <a:gd name="connsiteX4" fmla="*/ 2294 w 3487"/>
                  <a:gd name="connsiteY4" fmla="*/ 2798 h 5370"/>
                  <a:gd name="connsiteX5" fmla="*/ 2294 w 3487"/>
                  <a:gd name="connsiteY5" fmla="*/ 2824 h 5370"/>
                  <a:gd name="connsiteX6" fmla="*/ 3076 w 3487"/>
                  <a:gd name="connsiteY6" fmla="*/ 3912 h 5370"/>
                  <a:gd name="connsiteX7" fmla="*/ 3487 w 3487"/>
                  <a:gd name="connsiteY7" fmla="*/ 5370 h 5370"/>
                  <a:gd name="connsiteX8" fmla="*/ 2771 w 3487"/>
                  <a:gd name="connsiteY8" fmla="*/ 5370 h 5370"/>
                  <a:gd name="connsiteX9" fmla="*/ 2413 w 3487"/>
                  <a:gd name="connsiteY9" fmla="*/ 4097 h 5370"/>
                  <a:gd name="connsiteX10" fmla="*/ 1339 w 3487"/>
                  <a:gd name="connsiteY10" fmla="*/ 3063 h 5370"/>
                  <a:gd name="connsiteX11" fmla="*/ 690 w 3487"/>
                  <a:gd name="connsiteY11" fmla="*/ 3063 h 5370"/>
                  <a:gd name="connsiteX12" fmla="*/ 690 w 3487"/>
                  <a:gd name="connsiteY12" fmla="*/ 5370 h 5370"/>
                  <a:gd name="connsiteX13" fmla="*/ 0 w 3487"/>
                  <a:gd name="connsiteY13" fmla="*/ 5370 h 5370"/>
                  <a:gd name="connsiteX14" fmla="*/ 0 w 3487"/>
                  <a:gd name="connsiteY14" fmla="*/ 106 h 5370"/>
                  <a:gd name="connsiteX15" fmla="*/ 716 w 3487"/>
                  <a:gd name="connsiteY15" fmla="*/ 2533 h 5370"/>
                  <a:gd name="connsiteX16" fmla="*/ 1406 w 3487"/>
                  <a:gd name="connsiteY16" fmla="*/ 2533 h 5370"/>
                  <a:gd name="connsiteX17" fmla="*/ 2612 w 3487"/>
                  <a:gd name="connsiteY17" fmla="*/ 1525 h 5370"/>
                  <a:gd name="connsiteX18" fmla="*/ 1392 w 3487"/>
                  <a:gd name="connsiteY18" fmla="*/ 530 h 5370"/>
                  <a:gd name="connsiteX19" fmla="*/ 716 w 3487"/>
                  <a:gd name="connsiteY19" fmla="*/ 597 h 5370"/>
                  <a:gd name="connsiteX20" fmla="*/ 716 w 3487"/>
                  <a:gd name="connsiteY20" fmla="*/ 2533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70">
                    <a:moveTo>
                      <a:pt x="13" y="106"/>
                    </a:moveTo>
                    <a:cubicBezTo>
                      <a:pt x="358" y="40"/>
                      <a:pt x="849" y="0"/>
                      <a:pt x="1339" y="0"/>
                    </a:cubicBezTo>
                    <a:cubicBezTo>
                      <a:pt x="2082" y="0"/>
                      <a:pt x="2546" y="133"/>
                      <a:pt x="2877" y="438"/>
                    </a:cubicBezTo>
                    <a:cubicBezTo>
                      <a:pt x="3156" y="676"/>
                      <a:pt x="3288" y="1034"/>
                      <a:pt x="3288" y="1445"/>
                    </a:cubicBezTo>
                    <a:cubicBezTo>
                      <a:pt x="3288" y="2148"/>
                      <a:pt x="2851" y="2612"/>
                      <a:pt x="2294" y="2798"/>
                    </a:cubicBezTo>
                    <a:lnTo>
                      <a:pt x="2294" y="2824"/>
                    </a:lnTo>
                    <a:cubicBezTo>
                      <a:pt x="2705" y="2970"/>
                      <a:pt x="2944" y="3355"/>
                      <a:pt x="3076" y="3912"/>
                    </a:cubicBezTo>
                    <a:cubicBezTo>
                      <a:pt x="3249" y="4654"/>
                      <a:pt x="3368" y="5171"/>
                      <a:pt x="3487" y="5370"/>
                    </a:cubicBezTo>
                    <a:lnTo>
                      <a:pt x="2771" y="5370"/>
                    </a:lnTo>
                    <a:cubicBezTo>
                      <a:pt x="2678" y="5224"/>
                      <a:pt x="2572" y="4760"/>
                      <a:pt x="2413" y="4097"/>
                    </a:cubicBezTo>
                    <a:cubicBezTo>
                      <a:pt x="2254" y="3355"/>
                      <a:pt x="1962" y="3089"/>
                      <a:pt x="1339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06"/>
                    </a:lnTo>
                    <a:close/>
                    <a:moveTo>
                      <a:pt x="716" y="2533"/>
                    </a:moveTo>
                    <a:lnTo>
                      <a:pt x="1406" y="2533"/>
                    </a:lnTo>
                    <a:cubicBezTo>
                      <a:pt x="2161" y="2533"/>
                      <a:pt x="2612" y="2135"/>
                      <a:pt x="2612" y="1525"/>
                    </a:cubicBezTo>
                    <a:cubicBezTo>
                      <a:pt x="2612" y="835"/>
                      <a:pt x="2108" y="544"/>
                      <a:pt x="1392" y="530"/>
                    </a:cubicBezTo>
                    <a:cubicBezTo>
                      <a:pt x="1061" y="530"/>
                      <a:pt x="835" y="570"/>
                      <a:pt x="716" y="597"/>
                    </a:cubicBezTo>
                    <a:lnTo>
                      <a:pt x="716" y="253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1E5708D7-CD3D-E417-6970-C7867C0E5E53}"/>
                  </a:ext>
                </a:extLst>
              </p:cNvPr>
              <p:cNvSpPr/>
              <p:nvPr/>
            </p:nvSpPr>
            <p:spPr>
              <a:xfrm>
                <a:off x="1501691" y="1376225"/>
                <a:ext cx="4455" cy="5330"/>
              </a:xfrm>
              <a:custGeom>
                <a:avLst/>
                <a:gdLst>
                  <a:gd name="connsiteX0" fmla="*/ 1260 w 4455"/>
                  <a:gd name="connsiteY0" fmla="*/ 3646 h 5330"/>
                  <a:gd name="connsiteX1" fmla="*/ 703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69 w 4455"/>
                  <a:gd name="connsiteY7" fmla="*/ 3646 h 5330"/>
                  <a:gd name="connsiteX8" fmla="*/ 1260 w 4455"/>
                  <a:gd name="connsiteY8" fmla="*/ 3646 h 5330"/>
                  <a:gd name="connsiteX9" fmla="*/ 3010 w 4455"/>
                  <a:gd name="connsiteY9" fmla="*/ 3116 h 5330"/>
                  <a:gd name="connsiteX10" fmla="*/ 2480 w 4455"/>
                  <a:gd name="connsiteY10" fmla="*/ 1578 h 5330"/>
                  <a:gd name="connsiteX11" fmla="*/ 2201 w 4455"/>
                  <a:gd name="connsiteY11" fmla="*/ 610 h 5330"/>
                  <a:gd name="connsiteX12" fmla="*/ 2188 w 4455"/>
                  <a:gd name="connsiteY12" fmla="*/ 610 h 5330"/>
                  <a:gd name="connsiteX13" fmla="*/ 1909 w 4455"/>
                  <a:gd name="connsiteY13" fmla="*/ 1565 h 5330"/>
                  <a:gd name="connsiteX14" fmla="*/ 1392 w 4455"/>
                  <a:gd name="connsiteY14" fmla="*/ 3116 h 5330"/>
                  <a:gd name="connsiteX15" fmla="*/ 3010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60" y="3646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69" y="3646"/>
                    </a:lnTo>
                    <a:lnTo>
                      <a:pt x="1260" y="3646"/>
                    </a:lnTo>
                    <a:close/>
                    <a:moveTo>
                      <a:pt x="3010" y="3116"/>
                    </a:moveTo>
                    <a:lnTo>
                      <a:pt x="2480" y="1578"/>
                    </a:lnTo>
                    <a:cubicBezTo>
                      <a:pt x="2360" y="1233"/>
                      <a:pt x="2281" y="915"/>
                      <a:pt x="2201" y="610"/>
                    </a:cubicBezTo>
                    <a:lnTo>
                      <a:pt x="2188" y="610"/>
                    </a:lnTo>
                    <a:cubicBezTo>
                      <a:pt x="2108" y="915"/>
                      <a:pt x="2015" y="1246"/>
                      <a:pt x="1909" y="1565"/>
                    </a:cubicBezTo>
                    <a:lnTo>
                      <a:pt x="1392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AA50F9E6-56CE-5FF7-29F8-4744FBC80702}"/>
                  </a:ext>
                </a:extLst>
              </p:cNvPr>
              <p:cNvSpPr/>
              <p:nvPr/>
            </p:nvSpPr>
            <p:spPr>
              <a:xfrm>
                <a:off x="1506915" y="1376186"/>
                <a:ext cx="4362" cy="5409"/>
              </a:xfrm>
              <a:custGeom>
                <a:avLst/>
                <a:gdLst>
                  <a:gd name="connsiteX0" fmla="*/ 13 w 4362"/>
                  <a:gd name="connsiteY0" fmla="*/ 106 h 5409"/>
                  <a:gd name="connsiteX1" fmla="*/ 1459 w 4362"/>
                  <a:gd name="connsiteY1" fmla="*/ 0 h 5409"/>
                  <a:gd name="connsiteX2" fmla="*/ 3620 w 4362"/>
                  <a:gd name="connsiteY2" fmla="*/ 663 h 5409"/>
                  <a:gd name="connsiteX3" fmla="*/ 4362 w 4362"/>
                  <a:gd name="connsiteY3" fmla="*/ 2572 h 5409"/>
                  <a:gd name="connsiteX4" fmla="*/ 3607 w 4362"/>
                  <a:gd name="connsiteY4" fmla="*/ 4641 h 5409"/>
                  <a:gd name="connsiteX5" fmla="*/ 1246 w 4362"/>
                  <a:gd name="connsiteY5" fmla="*/ 5410 h 5409"/>
                  <a:gd name="connsiteX6" fmla="*/ 0 w 4362"/>
                  <a:gd name="connsiteY6" fmla="*/ 5357 h 5409"/>
                  <a:gd name="connsiteX7" fmla="*/ 0 w 4362"/>
                  <a:gd name="connsiteY7" fmla="*/ 106 h 5409"/>
                  <a:gd name="connsiteX8" fmla="*/ 689 w 4362"/>
                  <a:gd name="connsiteY8" fmla="*/ 4813 h 5409"/>
                  <a:gd name="connsiteX9" fmla="*/ 1392 w 4362"/>
                  <a:gd name="connsiteY9" fmla="*/ 4853 h 5409"/>
                  <a:gd name="connsiteX10" fmla="*/ 3646 w 4362"/>
                  <a:gd name="connsiteY10" fmla="*/ 2586 h 5409"/>
                  <a:gd name="connsiteX11" fmla="*/ 1498 w 4362"/>
                  <a:gd name="connsiteY11" fmla="*/ 530 h 5409"/>
                  <a:gd name="connsiteX12" fmla="*/ 676 w 4362"/>
                  <a:gd name="connsiteY12" fmla="*/ 597 h 5409"/>
                  <a:gd name="connsiteX13" fmla="*/ 676 w 4362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09">
                    <a:moveTo>
                      <a:pt x="13" y="106"/>
                    </a:moveTo>
                    <a:cubicBezTo>
                      <a:pt x="438" y="53"/>
                      <a:pt x="915" y="0"/>
                      <a:pt x="1459" y="0"/>
                    </a:cubicBezTo>
                    <a:cubicBezTo>
                      <a:pt x="2453" y="0"/>
                      <a:pt x="3156" y="225"/>
                      <a:pt x="3620" y="663"/>
                    </a:cubicBezTo>
                    <a:cubicBezTo>
                      <a:pt x="4097" y="1101"/>
                      <a:pt x="4362" y="1710"/>
                      <a:pt x="4362" y="2572"/>
                    </a:cubicBezTo>
                    <a:cubicBezTo>
                      <a:pt x="4362" y="3447"/>
                      <a:pt x="4097" y="4150"/>
                      <a:pt x="3607" y="4641"/>
                    </a:cubicBezTo>
                    <a:cubicBezTo>
                      <a:pt x="3103" y="5145"/>
                      <a:pt x="2281" y="5410"/>
                      <a:pt x="1246" y="5410"/>
                    </a:cubicBezTo>
                    <a:cubicBezTo>
                      <a:pt x="756" y="5410"/>
                      <a:pt x="345" y="5383"/>
                      <a:pt x="0" y="5357"/>
                    </a:cubicBezTo>
                    <a:lnTo>
                      <a:pt x="0" y="106"/>
                    </a:lnTo>
                    <a:close/>
                    <a:moveTo>
                      <a:pt x="689" y="4813"/>
                    </a:moveTo>
                    <a:cubicBezTo>
                      <a:pt x="875" y="4840"/>
                      <a:pt x="1114" y="4853"/>
                      <a:pt x="1392" y="4853"/>
                    </a:cubicBezTo>
                    <a:cubicBezTo>
                      <a:pt x="2851" y="4853"/>
                      <a:pt x="3646" y="4031"/>
                      <a:pt x="3646" y="2586"/>
                    </a:cubicBezTo>
                    <a:cubicBezTo>
                      <a:pt x="3660" y="1339"/>
                      <a:pt x="2944" y="530"/>
                      <a:pt x="1498" y="530"/>
                    </a:cubicBezTo>
                    <a:cubicBezTo>
                      <a:pt x="1140" y="530"/>
                      <a:pt x="888" y="570"/>
                      <a:pt x="676" y="597"/>
                    </a:cubicBezTo>
                    <a:lnTo>
                      <a:pt x="676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E3D65CED-7982-D25C-A8F1-87CECE600C87}"/>
                  </a:ext>
                </a:extLst>
              </p:cNvPr>
              <p:cNvSpPr/>
              <p:nvPr/>
            </p:nvSpPr>
            <p:spPr>
              <a:xfrm>
                <a:off x="1512179" y="1376225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EAA0FC56-7F8E-B9F9-8C69-1F2B93AAA1C7}"/>
                  </a:ext>
                </a:extLst>
              </p:cNvPr>
              <p:cNvSpPr/>
              <p:nvPr/>
            </p:nvSpPr>
            <p:spPr>
              <a:xfrm>
                <a:off x="1514075" y="1376186"/>
                <a:ext cx="3288" cy="5383"/>
              </a:xfrm>
              <a:custGeom>
                <a:avLst/>
                <a:gdLst>
                  <a:gd name="connsiteX0" fmla="*/ 0 w 3288"/>
                  <a:gd name="connsiteY0" fmla="*/ 106 h 5383"/>
                  <a:gd name="connsiteX1" fmla="*/ 1326 w 3288"/>
                  <a:gd name="connsiteY1" fmla="*/ 0 h 5383"/>
                  <a:gd name="connsiteX2" fmla="*/ 2811 w 3288"/>
                  <a:gd name="connsiteY2" fmla="*/ 451 h 5383"/>
                  <a:gd name="connsiteX3" fmla="*/ 3288 w 3288"/>
                  <a:gd name="connsiteY3" fmla="*/ 1565 h 5383"/>
                  <a:gd name="connsiteX4" fmla="*/ 2877 w 3288"/>
                  <a:gd name="connsiteY4" fmla="*/ 2692 h 5383"/>
                  <a:gd name="connsiteX5" fmla="*/ 1246 w 3288"/>
                  <a:gd name="connsiteY5" fmla="*/ 3288 h 5383"/>
                  <a:gd name="connsiteX6" fmla="*/ 703 w 3288"/>
                  <a:gd name="connsiteY6" fmla="*/ 3235 h 5383"/>
                  <a:gd name="connsiteX7" fmla="*/ 703 w 3288"/>
                  <a:gd name="connsiteY7" fmla="*/ 5383 h 5383"/>
                  <a:gd name="connsiteX8" fmla="*/ 13 w 3288"/>
                  <a:gd name="connsiteY8" fmla="*/ 5383 h 5383"/>
                  <a:gd name="connsiteX9" fmla="*/ 13 w 3288"/>
                  <a:gd name="connsiteY9" fmla="*/ 106 h 5383"/>
                  <a:gd name="connsiteX10" fmla="*/ 676 w 3288"/>
                  <a:gd name="connsiteY10" fmla="*/ 2665 h 5383"/>
                  <a:gd name="connsiteX11" fmla="*/ 1233 w 3288"/>
                  <a:gd name="connsiteY11" fmla="*/ 2718 h 5383"/>
                  <a:gd name="connsiteX12" fmla="*/ 2572 w 3288"/>
                  <a:gd name="connsiteY12" fmla="*/ 1591 h 5383"/>
                  <a:gd name="connsiteX13" fmla="*/ 1326 w 3288"/>
                  <a:gd name="connsiteY13" fmla="*/ 544 h 5383"/>
                  <a:gd name="connsiteX14" fmla="*/ 676 w 3288"/>
                  <a:gd name="connsiteY14" fmla="*/ 597 h 5383"/>
                  <a:gd name="connsiteX15" fmla="*/ 676 w 3288"/>
                  <a:gd name="connsiteY15" fmla="*/ 2665 h 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88" h="5383">
                    <a:moveTo>
                      <a:pt x="0" y="106"/>
                    </a:moveTo>
                    <a:cubicBezTo>
                      <a:pt x="331" y="53"/>
                      <a:pt x="769" y="0"/>
                      <a:pt x="1326" y="0"/>
                    </a:cubicBezTo>
                    <a:cubicBezTo>
                      <a:pt x="2002" y="0"/>
                      <a:pt x="2493" y="159"/>
                      <a:pt x="2811" y="451"/>
                    </a:cubicBezTo>
                    <a:cubicBezTo>
                      <a:pt x="3103" y="703"/>
                      <a:pt x="3288" y="1087"/>
                      <a:pt x="3288" y="1565"/>
                    </a:cubicBezTo>
                    <a:cubicBezTo>
                      <a:pt x="3288" y="2042"/>
                      <a:pt x="3142" y="2426"/>
                      <a:pt x="2877" y="2692"/>
                    </a:cubicBezTo>
                    <a:cubicBezTo>
                      <a:pt x="2506" y="3089"/>
                      <a:pt x="1923" y="3288"/>
                      <a:pt x="1246" y="3288"/>
                    </a:cubicBezTo>
                    <a:cubicBezTo>
                      <a:pt x="1047" y="3288"/>
                      <a:pt x="849" y="3275"/>
                      <a:pt x="703" y="3235"/>
                    </a:cubicBezTo>
                    <a:lnTo>
                      <a:pt x="703" y="5383"/>
                    </a:lnTo>
                    <a:lnTo>
                      <a:pt x="13" y="5383"/>
                    </a:lnTo>
                    <a:lnTo>
                      <a:pt x="13" y="106"/>
                    </a:lnTo>
                    <a:close/>
                    <a:moveTo>
                      <a:pt x="676" y="2665"/>
                    </a:moveTo>
                    <a:cubicBezTo>
                      <a:pt x="835" y="2705"/>
                      <a:pt x="1008" y="2718"/>
                      <a:pt x="1233" y="2718"/>
                    </a:cubicBezTo>
                    <a:cubicBezTo>
                      <a:pt x="2068" y="2718"/>
                      <a:pt x="2572" y="2320"/>
                      <a:pt x="2572" y="1591"/>
                    </a:cubicBezTo>
                    <a:cubicBezTo>
                      <a:pt x="2572" y="888"/>
                      <a:pt x="2082" y="544"/>
                      <a:pt x="1326" y="544"/>
                    </a:cubicBezTo>
                    <a:cubicBezTo>
                      <a:pt x="1034" y="544"/>
                      <a:pt x="809" y="570"/>
                      <a:pt x="676" y="597"/>
                    </a:cubicBezTo>
                    <a:lnTo>
                      <a:pt x="676" y="266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54F49DFB-5860-CD07-5B3F-C993E74E2874}"/>
                  </a:ext>
                </a:extLst>
              </p:cNvPr>
              <p:cNvSpPr/>
              <p:nvPr/>
            </p:nvSpPr>
            <p:spPr>
              <a:xfrm>
                <a:off x="1518265" y="1376225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6DD3CDBE-6F7C-9706-B660-5151F83A7733}"/>
                  </a:ext>
                </a:extLst>
              </p:cNvPr>
              <p:cNvSpPr/>
              <p:nvPr/>
            </p:nvSpPr>
            <p:spPr>
              <a:xfrm>
                <a:off x="1519896" y="1376146"/>
                <a:ext cx="3222" cy="5489"/>
              </a:xfrm>
              <a:custGeom>
                <a:avLst/>
                <a:gdLst>
                  <a:gd name="connsiteX0" fmla="*/ 159 w 3222"/>
                  <a:gd name="connsiteY0" fmla="*/ 4575 h 5489"/>
                  <a:gd name="connsiteX1" fmla="*/ 1392 w 3222"/>
                  <a:gd name="connsiteY1" fmla="*/ 4919 h 5489"/>
                  <a:gd name="connsiteX2" fmla="*/ 2506 w 3222"/>
                  <a:gd name="connsiteY2" fmla="*/ 4004 h 5489"/>
                  <a:gd name="connsiteX3" fmla="*/ 1512 w 3222"/>
                  <a:gd name="connsiteY3" fmla="*/ 2944 h 5489"/>
                  <a:gd name="connsiteX4" fmla="*/ 106 w 3222"/>
                  <a:gd name="connsiteY4" fmla="*/ 1432 h 5489"/>
                  <a:gd name="connsiteX5" fmla="*/ 1830 w 3222"/>
                  <a:gd name="connsiteY5" fmla="*/ 0 h 5489"/>
                  <a:gd name="connsiteX6" fmla="*/ 3010 w 3222"/>
                  <a:gd name="connsiteY6" fmla="*/ 252 h 5489"/>
                  <a:gd name="connsiteX7" fmla="*/ 2811 w 3222"/>
                  <a:gd name="connsiteY7" fmla="*/ 822 h 5489"/>
                  <a:gd name="connsiteX8" fmla="*/ 1803 w 3222"/>
                  <a:gd name="connsiteY8" fmla="*/ 557 h 5489"/>
                  <a:gd name="connsiteX9" fmla="*/ 796 w 3222"/>
                  <a:gd name="connsiteY9" fmla="*/ 1366 h 5489"/>
                  <a:gd name="connsiteX10" fmla="*/ 1856 w 3222"/>
                  <a:gd name="connsiteY10" fmla="*/ 2400 h 5489"/>
                  <a:gd name="connsiteX11" fmla="*/ 3222 w 3222"/>
                  <a:gd name="connsiteY11" fmla="*/ 3951 h 5489"/>
                  <a:gd name="connsiteX12" fmla="*/ 1352 w 3222"/>
                  <a:gd name="connsiteY12" fmla="*/ 5489 h 5489"/>
                  <a:gd name="connsiteX13" fmla="*/ 0 w 3222"/>
                  <a:gd name="connsiteY13" fmla="*/ 5145 h 5489"/>
                  <a:gd name="connsiteX14" fmla="*/ 159 w 3222"/>
                  <a:gd name="connsiteY14" fmla="*/ 4575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2" h="5489">
                    <a:moveTo>
                      <a:pt x="159" y="4575"/>
                    </a:moveTo>
                    <a:cubicBezTo>
                      <a:pt x="477" y="4760"/>
                      <a:pt x="928" y="4919"/>
                      <a:pt x="1392" y="4919"/>
                    </a:cubicBezTo>
                    <a:cubicBezTo>
                      <a:pt x="2095" y="4919"/>
                      <a:pt x="2506" y="4548"/>
                      <a:pt x="2506" y="4004"/>
                    </a:cubicBezTo>
                    <a:cubicBezTo>
                      <a:pt x="2506" y="3500"/>
                      <a:pt x="2228" y="3209"/>
                      <a:pt x="1512" y="2944"/>
                    </a:cubicBezTo>
                    <a:cubicBezTo>
                      <a:pt x="637" y="2639"/>
                      <a:pt x="106" y="2188"/>
                      <a:pt x="106" y="1432"/>
                    </a:cubicBezTo>
                    <a:cubicBezTo>
                      <a:pt x="106" y="610"/>
                      <a:pt x="796" y="0"/>
                      <a:pt x="1830" y="0"/>
                    </a:cubicBezTo>
                    <a:cubicBezTo>
                      <a:pt x="2373" y="0"/>
                      <a:pt x="2771" y="119"/>
                      <a:pt x="3010" y="252"/>
                    </a:cubicBezTo>
                    <a:lnTo>
                      <a:pt x="2811" y="822"/>
                    </a:lnTo>
                    <a:cubicBezTo>
                      <a:pt x="2652" y="729"/>
                      <a:pt x="2294" y="557"/>
                      <a:pt x="1803" y="557"/>
                    </a:cubicBezTo>
                    <a:cubicBezTo>
                      <a:pt x="1074" y="557"/>
                      <a:pt x="796" y="994"/>
                      <a:pt x="796" y="1366"/>
                    </a:cubicBezTo>
                    <a:cubicBezTo>
                      <a:pt x="796" y="1870"/>
                      <a:pt x="1114" y="2108"/>
                      <a:pt x="1856" y="2400"/>
                    </a:cubicBezTo>
                    <a:cubicBezTo>
                      <a:pt x="2758" y="2731"/>
                      <a:pt x="3222" y="3182"/>
                      <a:pt x="3222" y="3951"/>
                    </a:cubicBezTo>
                    <a:cubicBezTo>
                      <a:pt x="3222" y="4787"/>
                      <a:pt x="2612" y="5489"/>
                      <a:pt x="1352" y="5489"/>
                    </a:cubicBezTo>
                    <a:cubicBezTo>
                      <a:pt x="835" y="5489"/>
                      <a:pt x="278" y="5344"/>
                      <a:pt x="0" y="5145"/>
                    </a:cubicBezTo>
                    <a:lnTo>
                      <a:pt x="159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DA218C86-3B16-44CD-A040-0E9D6655B418}"/>
                  </a:ext>
                </a:extLst>
              </p:cNvPr>
              <p:cNvSpPr/>
              <p:nvPr/>
            </p:nvSpPr>
            <p:spPr>
              <a:xfrm>
                <a:off x="1523741" y="1376133"/>
                <a:ext cx="4044" cy="5489"/>
              </a:xfrm>
              <a:custGeom>
                <a:avLst/>
                <a:gdLst>
                  <a:gd name="connsiteX0" fmla="*/ 4031 w 4044"/>
                  <a:gd name="connsiteY0" fmla="*/ 5224 h 5489"/>
                  <a:gd name="connsiteX1" fmla="*/ 2625 w 4044"/>
                  <a:gd name="connsiteY1" fmla="*/ 5489 h 5489"/>
                  <a:gd name="connsiteX2" fmla="*/ 0 w 4044"/>
                  <a:gd name="connsiteY2" fmla="*/ 2798 h 5489"/>
                  <a:gd name="connsiteX3" fmla="*/ 2771 w 4044"/>
                  <a:gd name="connsiteY3" fmla="*/ 0 h 5489"/>
                  <a:gd name="connsiteX4" fmla="*/ 4044 w 4044"/>
                  <a:gd name="connsiteY4" fmla="*/ 239 h 5489"/>
                  <a:gd name="connsiteX5" fmla="*/ 3872 w 4044"/>
                  <a:gd name="connsiteY5" fmla="*/ 809 h 5489"/>
                  <a:gd name="connsiteX6" fmla="*/ 2798 w 4044"/>
                  <a:gd name="connsiteY6" fmla="*/ 583 h 5489"/>
                  <a:gd name="connsiteX7" fmla="*/ 729 w 4044"/>
                  <a:gd name="connsiteY7" fmla="*/ 2784 h 5489"/>
                  <a:gd name="connsiteX8" fmla="*/ 2771 w 4044"/>
                  <a:gd name="connsiteY8" fmla="*/ 4919 h 5489"/>
                  <a:gd name="connsiteX9" fmla="*/ 3885 w 4044"/>
                  <a:gd name="connsiteY9" fmla="*/ 4707 h 5489"/>
                  <a:gd name="connsiteX10" fmla="*/ 4031 w 4044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4" h="5489">
                    <a:moveTo>
                      <a:pt x="4031" y="5224"/>
                    </a:moveTo>
                    <a:cubicBezTo>
                      <a:pt x="3779" y="5357"/>
                      <a:pt x="3262" y="5489"/>
                      <a:pt x="2625" y="5489"/>
                    </a:cubicBezTo>
                    <a:cubicBezTo>
                      <a:pt x="1127" y="5489"/>
                      <a:pt x="0" y="4548"/>
                      <a:pt x="0" y="2798"/>
                    </a:cubicBezTo>
                    <a:cubicBezTo>
                      <a:pt x="0" y="1127"/>
                      <a:pt x="1127" y="0"/>
                      <a:pt x="2771" y="0"/>
                    </a:cubicBezTo>
                    <a:cubicBezTo>
                      <a:pt x="3434" y="0"/>
                      <a:pt x="3859" y="133"/>
                      <a:pt x="4044" y="239"/>
                    </a:cubicBezTo>
                    <a:lnTo>
                      <a:pt x="3872" y="809"/>
                    </a:lnTo>
                    <a:cubicBezTo>
                      <a:pt x="3607" y="676"/>
                      <a:pt x="3249" y="583"/>
                      <a:pt x="2798" y="583"/>
                    </a:cubicBezTo>
                    <a:cubicBezTo>
                      <a:pt x="1551" y="583"/>
                      <a:pt x="729" y="1379"/>
                      <a:pt x="729" y="2784"/>
                    </a:cubicBezTo>
                    <a:cubicBezTo>
                      <a:pt x="729" y="4084"/>
                      <a:pt x="1472" y="4919"/>
                      <a:pt x="2771" y="4919"/>
                    </a:cubicBezTo>
                    <a:cubicBezTo>
                      <a:pt x="3182" y="4919"/>
                      <a:pt x="3607" y="4840"/>
                      <a:pt x="3885" y="4707"/>
                    </a:cubicBezTo>
                    <a:lnTo>
                      <a:pt x="4031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21E84A9B-1336-049C-D41F-ADC2974D1CE3}"/>
                  </a:ext>
                </a:extLst>
              </p:cNvPr>
              <p:cNvSpPr/>
              <p:nvPr/>
            </p:nvSpPr>
            <p:spPr>
              <a:xfrm>
                <a:off x="1528621" y="1376225"/>
                <a:ext cx="689" cy="5330"/>
              </a:xfrm>
              <a:custGeom>
                <a:avLst/>
                <a:gdLst>
                  <a:gd name="connsiteX0" fmla="*/ 689 w 689"/>
                  <a:gd name="connsiteY0" fmla="*/ 0 h 5330"/>
                  <a:gd name="connsiteX1" fmla="*/ 689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89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89" y="0"/>
                    </a:moveTo>
                    <a:lnTo>
                      <a:pt x="689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2CA32B21-BA8B-7E63-3411-4A91ACA383C3}"/>
                  </a:ext>
                </a:extLst>
              </p:cNvPr>
              <p:cNvSpPr/>
              <p:nvPr/>
            </p:nvSpPr>
            <p:spPr>
              <a:xfrm>
                <a:off x="1530517" y="1376212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43 w 3991"/>
                  <a:gd name="connsiteY2" fmla="*/ 0 h 5330"/>
                  <a:gd name="connsiteX3" fmla="*/ 2453 w 3991"/>
                  <a:gd name="connsiteY3" fmla="*/ 2692 h 5330"/>
                  <a:gd name="connsiteX4" fmla="*/ 3408 w 3991"/>
                  <a:gd name="connsiteY4" fmla="*/ 4429 h 5330"/>
                  <a:gd name="connsiteX5" fmla="*/ 3421 w 3991"/>
                  <a:gd name="connsiteY5" fmla="*/ 4415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288 w 3991"/>
                  <a:gd name="connsiteY10" fmla="*/ 5330 h 5330"/>
                  <a:gd name="connsiteX11" fmla="*/ 1604 w 3991"/>
                  <a:gd name="connsiteY11" fmla="*/ 2625 h 5330"/>
                  <a:gd name="connsiteX12" fmla="*/ 610 w 3991"/>
                  <a:gd name="connsiteY12" fmla="*/ 849 h 5330"/>
                  <a:gd name="connsiteX13" fmla="*/ 583 w 3991"/>
                  <a:gd name="connsiteY13" fmla="*/ 849 h 5330"/>
                  <a:gd name="connsiteX14" fmla="*/ 636 w 3991"/>
                  <a:gd name="connsiteY14" fmla="*/ 3050 h 5330"/>
                  <a:gd name="connsiteX15" fmla="*/ 636 w 3991"/>
                  <a:gd name="connsiteY15" fmla="*/ 5317 h 5330"/>
                  <a:gd name="connsiteX16" fmla="*/ 0 w 3991"/>
                  <a:gd name="connsiteY16" fmla="*/ 531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53" y="2692"/>
                    </a:lnTo>
                    <a:cubicBezTo>
                      <a:pt x="2851" y="3315"/>
                      <a:pt x="3169" y="3885"/>
                      <a:pt x="3408" y="4429"/>
                    </a:cubicBezTo>
                    <a:lnTo>
                      <a:pt x="3421" y="4415"/>
                    </a:lnTo>
                    <a:cubicBezTo>
                      <a:pt x="3355" y="3699"/>
                      <a:pt x="3341" y="3063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288" y="5330"/>
                    </a:lnTo>
                    <a:lnTo>
                      <a:pt x="1604" y="2625"/>
                    </a:lnTo>
                    <a:cubicBezTo>
                      <a:pt x="1220" y="2029"/>
                      <a:pt x="875" y="1419"/>
                      <a:pt x="610" y="849"/>
                    </a:cubicBezTo>
                    <a:lnTo>
                      <a:pt x="583" y="849"/>
                    </a:lnTo>
                    <a:cubicBezTo>
                      <a:pt x="636" y="1525"/>
                      <a:pt x="636" y="2161"/>
                      <a:pt x="636" y="3050"/>
                    </a:cubicBezTo>
                    <a:lnTo>
                      <a:pt x="636" y="5317"/>
                    </a:lnTo>
                    <a:lnTo>
                      <a:pt x="0" y="531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3EDB5A5B-10F5-2E1F-47B9-AAE4AD4F4015}"/>
                  </a:ext>
                </a:extLst>
              </p:cNvPr>
              <p:cNvSpPr/>
              <p:nvPr/>
            </p:nvSpPr>
            <p:spPr>
              <a:xfrm>
                <a:off x="1535383" y="1376146"/>
                <a:ext cx="4375" cy="5449"/>
              </a:xfrm>
              <a:custGeom>
                <a:avLst/>
                <a:gdLst>
                  <a:gd name="connsiteX0" fmla="*/ 4376 w 4375"/>
                  <a:gd name="connsiteY0" fmla="*/ 5171 h 5449"/>
                  <a:gd name="connsiteX1" fmla="*/ 2745 w 4375"/>
                  <a:gd name="connsiteY1" fmla="*/ 5450 h 5449"/>
                  <a:gd name="connsiteX2" fmla="*/ 743 w 4375"/>
                  <a:gd name="connsiteY2" fmla="*/ 4747 h 5449"/>
                  <a:gd name="connsiteX3" fmla="*/ 0 w 4375"/>
                  <a:gd name="connsiteY3" fmla="*/ 2758 h 5449"/>
                  <a:gd name="connsiteX4" fmla="*/ 2877 w 4375"/>
                  <a:gd name="connsiteY4" fmla="*/ 0 h 5449"/>
                  <a:gd name="connsiteX5" fmla="*/ 4217 w 4375"/>
                  <a:gd name="connsiteY5" fmla="*/ 252 h 5449"/>
                  <a:gd name="connsiteX6" fmla="*/ 4057 w 4375"/>
                  <a:gd name="connsiteY6" fmla="*/ 822 h 5449"/>
                  <a:gd name="connsiteX7" fmla="*/ 2864 w 4375"/>
                  <a:gd name="connsiteY7" fmla="*/ 583 h 5449"/>
                  <a:gd name="connsiteX8" fmla="*/ 729 w 4375"/>
                  <a:gd name="connsiteY8" fmla="*/ 2718 h 5449"/>
                  <a:gd name="connsiteX9" fmla="*/ 2784 w 4375"/>
                  <a:gd name="connsiteY9" fmla="*/ 4866 h 5449"/>
                  <a:gd name="connsiteX10" fmla="*/ 3699 w 4375"/>
                  <a:gd name="connsiteY10" fmla="*/ 4720 h 5449"/>
                  <a:gd name="connsiteX11" fmla="*/ 3699 w 4375"/>
                  <a:gd name="connsiteY11" fmla="*/ 3129 h 5449"/>
                  <a:gd name="connsiteX12" fmla="*/ 2612 w 4375"/>
                  <a:gd name="connsiteY12" fmla="*/ 3129 h 5449"/>
                  <a:gd name="connsiteX13" fmla="*/ 2612 w 4375"/>
                  <a:gd name="connsiteY13" fmla="*/ 2586 h 5449"/>
                  <a:gd name="connsiteX14" fmla="*/ 4362 w 4375"/>
                  <a:gd name="connsiteY14" fmla="*/ 2586 h 5449"/>
                  <a:gd name="connsiteX15" fmla="*/ 4362 w 4375"/>
                  <a:gd name="connsiteY15" fmla="*/ 5171 h 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75" h="5449">
                    <a:moveTo>
                      <a:pt x="4376" y="5171"/>
                    </a:moveTo>
                    <a:cubicBezTo>
                      <a:pt x="4071" y="5277"/>
                      <a:pt x="3447" y="5450"/>
                      <a:pt x="2745" y="5450"/>
                    </a:cubicBezTo>
                    <a:cubicBezTo>
                      <a:pt x="1936" y="5450"/>
                      <a:pt x="1273" y="5251"/>
                      <a:pt x="743" y="4747"/>
                    </a:cubicBezTo>
                    <a:cubicBezTo>
                      <a:pt x="278" y="4296"/>
                      <a:pt x="0" y="3593"/>
                      <a:pt x="0" y="2758"/>
                    </a:cubicBezTo>
                    <a:cubicBezTo>
                      <a:pt x="13" y="1180"/>
                      <a:pt x="1087" y="0"/>
                      <a:pt x="2877" y="0"/>
                    </a:cubicBezTo>
                    <a:cubicBezTo>
                      <a:pt x="3500" y="0"/>
                      <a:pt x="3978" y="146"/>
                      <a:pt x="4217" y="252"/>
                    </a:cubicBezTo>
                    <a:lnTo>
                      <a:pt x="4057" y="822"/>
                    </a:lnTo>
                    <a:cubicBezTo>
                      <a:pt x="3766" y="690"/>
                      <a:pt x="3408" y="583"/>
                      <a:pt x="2864" y="583"/>
                    </a:cubicBezTo>
                    <a:cubicBezTo>
                      <a:pt x="1578" y="583"/>
                      <a:pt x="729" y="1392"/>
                      <a:pt x="729" y="2718"/>
                    </a:cubicBezTo>
                    <a:cubicBezTo>
                      <a:pt x="729" y="4071"/>
                      <a:pt x="1551" y="4866"/>
                      <a:pt x="2784" y="4866"/>
                    </a:cubicBezTo>
                    <a:cubicBezTo>
                      <a:pt x="3235" y="4866"/>
                      <a:pt x="3540" y="4813"/>
                      <a:pt x="3699" y="4720"/>
                    </a:cubicBezTo>
                    <a:lnTo>
                      <a:pt x="3699" y="3129"/>
                    </a:lnTo>
                    <a:lnTo>
                      <a:pt x="2612" y="3129"/>
                    </a:lnTo>
                    <a:lnTo>
                      <a:pt x="2612" y="2586"/>
                    </a:lnTo>
                    <a:lnTo>
                      <a:pt x="4362" y="2586"/>
                    </a:lnTo>
                    <a:lnTo>
                      <a:pt x="4362" y="517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C53150B2-9B5D-B6C6-5172-CD89650FCD54}"/>
                  </a:ext>
                </a:extLst>
              </p:cNvPr>
              <p:cNvSpPr/>
              <p:nvPr/>
            </p:nvSpPr>
            <p:spPr>
              <a:xfrm>
                <a:off x="1543193" y="137621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689 w 2996"/>
                  <a:gd name="connsiteY1" fmla="*/ 2838 h 5330"/>
                  <a:gd name="connsiteX2" fmla="*/ 689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70 h 5330"/>
                  <a:gd name="connsiteX9" fmla="*/ 689 w 2996"/>
                  <a:gd name="connsiteY9" fmla="*/ 570 h 5330"/>
                  <a:gd name="connsiteX10" fmla="*/ 689 w 2996"/>
                  <a:gd name="connsiteY10" fmla="*/ 2267 h 5330"/>
                  <a:gd name="connsiteX11" fmla="*/ 2758 w 2996"/>
                  <a:gd name="connsiteY11" fmla="*/ 2267 h 5330"/>
                  <a:gd name="connsiteX12" fmla="*/ 2758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689" y="2838"/>
                    </a:lnTo>
                    <a:lnTo>
                      <a:pt x="689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89" y="570"/>
                    </a:lnTo>
                    <a:lnTo>
                      <a:pt x="689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B491F362-DE5B-5CAD-33B8-2EA3F7065D52}"/>
                  </a:ext>
                </a:extLst>
              </p:cNvPr>
              <p:cNvSpPr/>
              <p:nvPr/>
            </p:nvSpPr>
            <p:spPr>
              <a:xfrm>
                <a:off x="1547078" y="1376225"/>
                <a:ext cx="2970" cy="5317"/>
              </a:xfrm>
              <a:custGeom>
                <a:avLst/>
                <a:gdLst>
                  <a:gd name="connsiteX0" fmla="*/ 0 w 2970"/>
                  <a:gd name="connsiteY0" fmla="*/ 0 h 5317"/>
                  <a:gd name="connsiteX1" fmla="*/ 689 w 2970"/>
                  <a:gd name="connsiteY1" fmla="*/ 0 h 5317"/>
                  <a:gd name="connsiteX2" fmla="*/ 689 w 2970"/>
                  <a:gd name="connsiteY2" fmla="*/ 4747 h 5317"/>
                  <a:gd name="connsiteX3" fmla="*/ 2970 w 2970"/>
                  <a:gd name="connsiteY3" fmla="*/ 4747 h 5317"/>
                  <a:gd name="connsiteX4" fmla="*/ 2970 w 2970"/>
                  <a:gd name="connsiteY4" fmla="*/ 5317 h 5317"/>
                  <a:gd name="connsiteX5" fmla="*/ 0 w 2970"/>
                  <a:gd name="connsiteY5" fmla="*/ 5317 h 5317"/>
                  <a:gd name="connsiteX6" fmla="*/ 0 w 2970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17">
                    <a:moveTo>
                      <a:pt x="0" y="0"/>
                    </a:moveTo>
                    <a:lnTo>
                      <a:pt x="689" y="0"/>
                    </a:lnTo>
                    <a:lnTo>
                      <a:pt x="689" y="4747"/>
                    </a:lnTo>
                    <a:lnTo>
                      <a:pt x="2970" y="4747"/>
                    </a:lnTo>
                    <a:lnTo>
                      <a:pt x="2970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B0773AE4-D5DC-EE6C-776B-AF72C133E630}"/>
                  </a:ext>
                </a:extLst>
              </p:cNvPr>
              <p:cNvSpPr/>
              <p:nvPr/>
            </p:nvSpPr>
            <p:spPr>
              <a:xfrm>
                <a:off x="1550804" y="1376225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B161A646-2FD9-D0BF-FE68-9B52227F38FB}"/>
                  </a:ext>
                </a:extLst>
              </p:cNvPr>
              <p:cNvSpPr/>
              <p:nvPr/>
            </p:nvSpPr>
            <p:spPr>
              <a:xfrm>
                <a:off x="1552090" y="1376212"/>
                <a:ext cx="3924" cy="5330"/>
              </a:xfrm>
              <a:custGeom>
                <a:avLst/>
                <a:gdLst>
                  <a:gd name="connsiteX0" fmla="*/ 1618 w 3924"/>
                  <a:gd name="connsiteY0" fmla="*/ 583 h 5330"/>
                  <a:gd name="connsiteX1" fmla="*/ 0 w 3924"/>
                  <a:gd name="connsiteY1" fmla="*/ 583 h 5330"/>
                  <a:gd name="connsiteX2" fmla="*/ 0 w 3924"/>
                  <a:gd name="connsiteY2" fmla="*/ 0 h 5330"/>
                  <a:gd name="connsiteX3" fmla="*/ 3925 w 3924"/>
                  <a:gd name="connsiteY3" fmla="*/ 0 h 5330"/>
                  <a:gd name="connsiteX4" fmla="*/ 3925 w 3924"/>
                  <a:gd name="connsiteY4" fmla="*/ 583 h 5330"/>
                  <a:gd name="connsiteX5" fmla="*/ 2320 w 3924"/>
                  <a:gd name="connsiteY5" fmla="*/ 583 h 5330"/>
                  <a:gd name="connsiteX6" fmla="*/ 2320 w 3924"/>
                  <a:gd name="connsiteY6" fmla="*/ 5330 h 5330"/>
                  <a:gd name="connsiteX7" fmla="*/ 1618 w 3924"/>
                  <a:gd name="connsiteY7" fmla="*/ 5330 h 5330"/>
                  <a:gd name="connsiteX8" fmla="*/ 1618 w 3924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" h="5330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25" y="0"/>
                    </a:lnTo>
                    <a:lnTo>
                      <a:pt x="3925" y="583"/>
                    </a:lnTo>
                    <a:lnTo>
                      <a:pt x="2320" y="583"/>
                    </a:lnTo>
                    <a:lnTo>
                      <a:pt x="2320" y="5330"/>
                    </a:lnTo>
                    <a:lnTo>
                      <a:pt x="1618" y="5330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913BF4C6-C254-501D-7787-DD2CE69AB6D0}"/>
                  </a:ext>
                </a:extLst>
              </p:cNvPr>
              <p:cNvSpPr/>
              <p:nvPr/>
            </p:nvSpPr>
            <p:spPr>
              <a:xfrm>
                <a:off x="1556187" y="1380124"/>
                <a:ext cx="1790" cy="2811"/>
              </a:xfrm>
              <a:custGeom>
                <a:avLst/>
                <a:gdLst>
                  <a:gd name="connsiteX0" fmla="*/ 0 w 1790"/>
                  <a:gd name="connsiteY0" fmla="*/ 2811 h 2811"/>
                  <a:gd name="connsiteX1" fmla="*/ 676 w 1790"/>
                  <a:gd name="connsiteY1" fmla="*/ 119 h 2811"/>
                  <a:gd name="connsiteX2" fmla="*/ 1790 w 1790"/>
                  <a:gd name="connsiteY2" fmla="*/ 0 h 2811"/>
                  <a:gd name="connsiteX3" fmla="*/ 716 w 1790"/>
                  <a:gd name="connsiteY3" fmla="*/ 2745 h 2811"/>
                  <a:gd name="connsiteX4" fmla="*/ 0 w 1790"/>
                  <a:gd name="connsiteY4" fmla="*/ 2811 h 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" h="2811">
                    <a:moveTo>
                      <a:pt x="0" y="2811"/>
                    </a:moveTo>
                    <a:cubicBezTo>
                      <a:pt x="252" y="2148"/>
                      <a:pt x="557" y="942"/>
                      <a:pt x="676" y="119"/>
                    </a:cubicBezTo>
                    <a:lnTo>
                      <a:pt x="1790" y="0"/>
                    </a:lnTo>
                    <a:cubicBezTo>
                      <a:pt x="1525" y="955"/>
                      <a:pt x="1034" y="2214"/>
                      <a:pt x="716" y="2745"/>
                    </a:cubicBez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7F70933A-C31F-9656-694C-8B1A31933FB0}"/>
                  </a:ext>
                </a:extLst>
              </p:cNvPr>
              <p:cNvSpPr/>
              <p:nvPr/>
            </p:nvSpPr>
            <p:spPr>
              <a:xfrm>
                <a:off x="1561080" y="1376146"/>
                <a:ext cx="3208" cy="5489"/>
              </a:xfrm>
              <a:custGeom>
                <a:avLst/>
                <a:gdLst>
                  <a:gd name="connsiteX0" fmla="*/ 172 w 3208"/>
                  <a:gd name="connsiteY0" fmla="*/ 4575 h 5489"/>
                  <a:gd name="connsiteX1" fmla="*/ 1405 w 3208"/>
                  <a:gd name="connsiteY1" fmla="*/ 4919 h 5489"/>
                  <a:gd name="connsiteX2" fmla="*/ 2519 w 3208"/>
                  <a:gd name="connsiteY2" fmla="*/ 4004 h 5489"/>
                  <a:gd name="connsiteX3" fmla="*/ 1525 w 3208"/>
                  <a:gd name="connsiteY3" fmla="*/ 2944 h 5489"/>
                  <a:gd name="connsiteX4" fmla="*/ 119 w 3208"/>
                  <a:gd name="connsiteY4" fmla="*/ 1432 h 5489"/>
                  <a:gd name="connsiteX5" fmla="*/ 1843 w 3208"/>
                  <a:gd name="connsiteY5" fmla="*/ 0 h 5489"/>
                  <a:gd name="connsiteX6" fmla="*/ 3010 w 3208"/>
                  <a:gd name="connsiteY6" fmla="*/ 252 h 5489"/>
                  <a:gd name="connsiteX7" fmla="*/ 2824 w 3208"/>
                  <a:gd name="connsiteY7" fmla="*/ 822 h 5489"/>
                  <a:gd name="connsiteX8" fmla="*/ 1803 w 3208"/>
                  <a:gd name="connsiteY8" fmla="*/ 557 h 5489"/>
                  <a:gd name="connsiteX9" fmla="*/ 796 w 3208"/>
                  <a:gd name="connsiteY9" fmla="*/ 1366 h 5489"/>
                  <a:gd name="connsiteX10" fmla="*/ 1843 w 3208"/>
                  <a:gd name="connsiteY10" fmla="*/ 2400 h 5489"/>
                  <a:gd name="connsiteX11" fmla="*/ 3209 w 3208"/>
                  <a:gd name="connsiteY11" fmla="*/ 3951 h 5489"/>
                  <a:gd name="connsiteX12" fmla="*/ 1352 w 3208"/>
                  <a:gd name="connsiteY12" fmla="*/ 5489 h 5489"/>
                  <a:gd name="connsiteX13" fmla="*/ 0 w 3208"/>
                  <a:gd name="connsiteY13" fmla="*/ 5145 h 5489"/>
                  <a:gd name="connsiteX14" fmla="*/ 172 w 3208"/>
                  <a:gd name="connsiteY14" fmla="*/ 4575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08" h="5489">
                    <a:moveTo>
                      <a:pt x="172" y="4575"/>
                    </a:moveTo>
                    <a:cubicBezTo>
                      <a:pt x="477" y="4760"/>
                      <a:pt x="928" y="4919"/>
                      <a:pt x="1405" y="4919"/>
                    </a:cubicBezTo>
                    <a:cubicBezTo>
                      <a:pt x="2108" y="4919"/>
                      <a:pt x="2519" y="4548"/>
                      <a:pt x="2519" y="4004"/>
                    </a:cubicBezTo>
                    <a:cubicBezTo>
                      <a:pt x="2519" y="3500"/>
                      <a:pt x="2241" y="3209"/>
                      <a:pt x="1525" y="2944"/>
                    </a:cubicBezTo>
                    <a:cubicBezTo>
                      <a:pt x="650" y="2639"/>
                      <a:pt x="119" y="2188"/>
                      <a:pt x="119" y="1432"/>
                    </a:cubicBezTo>
                    <a:cubicBezTo>
                      <a:pt x="119" y="610"/>
                      <a:pt x="796" y="0"/>
                      <a:pt x="1843" y="0"/>
                    </a:cubicBezTo>
                    <a:cubicBezTo>
                      <a:pt x="2387" y="0"/>
                      <a:pt x="2771" y="119"/>
                      <a:pt x="3010" y="252"/>
                    </a:cubicBezTo>
                    <a:lnTo>
                      <a:pt x="2824" y="822"/>
                    </a:lnTo>
                    <a:cubicBezTo>
                      <a:pt x="2639" y="729"/>
                      <a:pt x="2281" y="557"/>
                      <a:pt x="1803" y="557"/>
                    </a:cubicBezTo>
                    <a:cubicBezTo>
                      <a:pt x="1074" y="557"/>
                      <a:pt x="796" y="994"/>
                      <a:pt x="796" y="1366"/>
                    </a:cubicBezTo>
                    <a:cubicBezTo>
                      <a:pt x="796" y="1870"/>
                      <a:pt x="1114" y="2108"/>
                      <a:pt x="1843" y="2400"/>
                    </a:cubicBezTo>
                    <a:cubicBezTo>
                      <a:pt x="2745" y="2731"/>
                      <a:pt x="3209" y="3182"/>
                      <a:pt x="3209" y="3951"/>
                    </a:cubicBezTo>
                    <a:cubicBezTo>
                      <a:pt x="3209" y="4787"/>
                      <a:pt x="2599" y="5489"/>
                      <a:pt x="1352" y="5489"/>
                    </a:cubicBezTo>
                    <a:cubicBezTo>
                      <a:pt x="835" y="5489"/>
                      <a:pt x="278" y="5344"/>
                      <a:pt x="0" y="5145"/>
                    </a:cubicBezTo>
                    <a:lnTo>
                      <a:pt x="172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3D34EE92-86D0-386E-612E-52986BEF179B}"/>
                  </a:ext>
                </a:extLst>
              </p:cNvPr>
              <p:cNvSpPr/>
              <p:nvPr/>
            </p:nvSpPr>
            <p:spPr>
              <a:xfrm>
                <a:off x="1565230" y="1376212"/>
                <a:ext cx="3009" cy="5330"/>
              </a:xfrm>
              <a:custGeom>
                <a:avLst/>
                <a:gdLst>
                  <a:gd name="connsiteX0" fmla="*/ 2758 w 3009"/>
                  <a:gd name="connsiteY0" fmla="*/ 2838 h 5330"/>
                  <a:gd name="connsiteX1" fmla="*/ 690 w 3009"/>
                  <a:gd name="connsiteY1" fmla="*/ 2838 h 5330"/>
                  <a:gd name="connsiteX2" fmla="*/ 690 w 3009"/>
                  <a:gd name="connsiteY2" fmla="*/ 4760 h 5330"/>
                  <a:gd name="connsiteX3" fmla="*/ 3010 w 3009"/>
                  <a:gd name="connsiteY3" fmla="*/ 4760 h 5330"/>
                  <a:gd name="connsiteX4" fmla="*/ 3010 w 3009"/>
                  <a:gd name="connsiteY4" fmla="*/ 5330 h 5330"/>
                  <a:gd name="connsiteX5" fmla="*/ 0 w 3009"/>
                  <a:gd name="connsiteY5" fmla="*/ 5330 h 5330"/>
                  <a:gd name="connsiteX6" fmla="*/ 0 w 3009"/>
                  <a:gd name="connsiteY6" fmla="*/ 0 h 5330"/>
                  <a:gd name="connsiteX7" fmla="*/ 2877 w 3009"/>
                  <a:gd name="connsiteY7" fmla="*/ 0 h 5330"/>
                  <a:gd name="connsiteX8" fmla="*/ 2877 w 3009"/>
                  <a:gd name="connsiteY8" fmla="*/ 570 h 5330"/>
                  <a:gd name="connsiteX9" fmla="*/ 676 w 3009"/>
                  <a:gd name="connsiteY9" fmla="*/ 570 h 5330"/>
                  <a:gd name="connsiteX10" fmla="*/ 676 w 3009"/>
                  <a:gd name="connsiteY10" fmla="*/ 2267 h 5330"/>
                  <a:gd name="connsiteX11" fmla="*/ 2745 w 3009"/>
                  <a:gd name="connsiteY11" fmla="*/ 2267 h 5330"/>
                  <a:gd name="connsiteX12" fmla="*/ 2745 w 3009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09" h="5330">
                    <a:moveTo>
                      <a:pt x="2758" y="2838"/>
                    </a:moveTo>
                    <a:lnTo>
                      <a:pt x="690" y="2838"/>
                    </a:lnTo>
                    <a:lnTo>
                      <a:pt x="690" y="4760"/>
                    </a:lnTo>
                    <a:lnTo>
                      <a:pt x="3010" y="4760"/>
                    </a:lnTo>
                    <a:lnTo>
                      <a:pt x="301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67"/>
                    </a:lnTo>
                    <a:lnTo>
                      <a:pt x="2745" y="2267"/>
                    </a:lnTo>
                    <a:lnTo>
                      <a:pt x="2745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3" name="任意多边形: 形状 342">
                <a:extLst>
                  <a:ext uri="{FF2B5EF4-FFF2-40B4-BE49-F238E27FC236}">
                    <a16:creationId xmlns:a16="http://schemas.microsoft.com/office/drawing/2014/main" id="{DBE2A75D-38C5-8C20-071B-1AB3FFEDEF43}"/>
                  </a:ext>
                </a:extLst>
              </p:cNvPr>
              <p:cNvSpPr/>
              <p:nvPr/>
            </p:nvSpPr>
            <p:spPr>
              <a:xfrm>
                <a:off x="1569128" y="1376186"/>
                <a:ext cx="4362" cy="5409"/>
              </a:xfrm>
              <a:custGeom>
                <a:avLst/>
                <a:gdLst>
                  <a:gd name="connsiteX0" fmla="*/ 0 w 4362"/>
                  <a:gd name="connsiteY0" fmla="*/ 106 h 5409"/>
                  <a:gd name="connsiteX1" fmla="*/ 1459 w 4362"/>
                  <a:gd name="connsiteY1" fmla="*/ 0 h 5409"/>
                  <a:gd name="connsiteX2" fmla="*/ 3607 w 4362"/>
                  <a:gd name="connsiteY2" fmla="*/ 663 h 5409"/>
                  <a:gd name="connsiteX3" fmla="*/ 4362 w 4362"/>
                  <a:gd name="connsiteY3" fmla="*/ 2572 h 5409"/>
                  <a:gd name="connsiteX4" fmla="*/ 3593 w 4362"/>
                  <a:gd name="connsiteY4" fmla="*/ 4641 h 5409"/>
                  <a:gd name="connsiteX5" fmla="*/ 1246 w 4362"/>
                  <a:gd name="connsiteY5" fmla="*/ 5410 h 5409"/>
                  <a:gd name="connsiteX6" fmla="*/ 0 w 4362"/>
                  <a:gd name="connsiteY6" fmla="*/ 5357 h 5409"/>
                  <a:gd name="connsiteX7" fmla="*/ 0 w 4362"/>
                  <a:gd name="connsiteY7" fmla="*/ 106 h 5409"/>
                  <a:gd name="connsiteX8" fmla="*/ 676 w 4362"/>
                  <a:gd name="connsiteY8" fmla="*/ 4813 h 5409"/>
                  <a:gd name="connsiteX9" fmla="*/ 1379 w 4362"/>
                  <a:gd name="connsiteY9" fmla="*/ 4853 h 5409"/>
                  <a:gd name="connsiteX10" fmla="*/ 3633 w 4362"/>
                  <a:gd name="connsiteY10" fmla="*/ 2586 h 5409"/>
                  <a:gd name="connsiteX11" fmla="*/ 1485 w 4362"/>
                  <a:gd name="connsiteY11" fmla="*/ 530 h 5409"/>
                  <a:gd name="connsiteX12" fmla="*/ 663 w 4362"/>
                  <a:gd name="connsiteY12" fmla="*/ 597 h 5409"/>
                  <a:gd name="connsiteX13" fmla="*/ 663 w 4362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09">
                    <a:moveTo>
                      <a:pt x="0" y="106"/>
                    </a:moveTo>
                    <a:cubicBezTo>
                      <a:pt x="424" y="53"/>
                      <a:pt x="915" y="0"/>
                      <a:pt x="1459" y="0"/>
                    </a:cubicBezTo>
                    <a:cubicBezTo>
                      <a:pt x="2440" y="0"/>
                      <a:pt x="3156" y="225"/>
                      <a:pt x="3607" y="663"/>
                    </a:cubicBezTo>
                    <a:cubicBezTo>
                      <a:pt x="4097" y="1101"/>
                      <a:pt x="4362" y="1710"/>
                      <a:pt x="4362" y="2572"/>
                    </a:cubicBezTo>
                    <a:cubicBezTo>
                      <a:pt x="4362" y="3447"/>
                      <a:pt x="4097" y="4150"/>
                      <a:pt x="3593" y="4641"/>
                    </a:cubicBezTo>
                    <a:cubicBezTo>
                      <a:pt x="3103" y="5145"/>
                      <a:pt x="2281" y="5410"/>
                      <a:pt x="1246" y="5410"/>
                    </a:cubicBezTo>
                    <a:cubicBezTo>
                      <a:pt x="756" y="5410"/>
                      <a:pt x="345" y="5383"/>
                      <a:pt x="0" y="5357"/>
                    </a:cubicBezTo>
                    <a:lnTo>
                      <a:pt x="0" y="106"/>
                    </a:lnTo>
                    <a:close/>
                    <a:moveTo>
                      <a:pt x="676" y="4813"/>
                    </a:moveTo>
                    <a:cubicBezTo>
                      <a:pt x="862" y="4840"/>
                      <a:pt x="1101" y="4853"/>
                      <a:pt x="1379" y="4853"/>
                    </a:cubicBezTo>
                    <a:cubicBezTo>
                      <a:pt x="2838" y="4853"/>
                      <a:pt x="3633" y="4031"/>
                      <a:pt x="3633" y="2586"/>
                    </a:cubicBezTo>
                    <a:cubicBezTo>
                      <a:pt x="3633" y="1339"/>
                      <a:pt x="2930" y="530"/>
                      <a:pt x="1485" y="530"/>
                    </a:cubicBezTo>
                    <a:cubicBezTo>
                      <a:pt x="1127" y="530"/>
                      <a:pt x="862" y="570"/>
                      <a:pt x="663" y="597"/>
                    </a:cubicBezTo>
                    <a:lnTo>
                      <a:pt x="663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4" name="任意多边形: 形状 343">
                <a:extLst>
                  <a:ext uri="{FF2B5EF4-FFF2-40B4-BE49-F238E27FC236}">
                    <a16:creationId xmlns:a16="http://schemas.microsoft.com/office/drawing/2014/main" id="{898AE125-1D17-549C-1D8C-AA6C59495D27}"/>
                  </a:ext>
                </a:extLst>
              </p:cNvPr>
              <p:cNvSpPr/>
              <p:nvPr/>
            </p:nvSpPr>
            <p:spPr>
              <a:xfrm>
                <a:off x="1576766" y="1376186"/>
                <a:ext cx="4388" cy="5409"/>
              </a:xfrm>
              <a:custGeom>
                <a:avLst/>
                <a:gdLst>
                  <a:gd name="connsiteX0" fmla="*/ 0 w 4388"/>
                  <a:gd name="connsiteY0" fmla="*/ 106 h 5409"/>
                  <a:gd name="connsiteX1" fmla="*/ 1472 w 4388"/>
                  <a:gd name="connsiteY1" fmla="*/ 0 h 5409"/>
                  <a:gd name="connsiteX2" fmla="*/ 3633 w 4388"/>
                  <a:gd name="connsiteY2" fmla="*/ 663 h 5409"/>
                  <a:gd name="connsiteX3" fmla="*/ 4389 w 4388"/>
                  <a:gd name="connsiteY3" fmla="*/ 2572 h 5409"/>
                  <a:gd name="connsiteX4" fmla="*/ 3620 w 4388"/>
                  <a:gd name="connsiteY4" fmla="*/ 4641 h 5409"/>
                  <a:gd name="connsiteX5" fmla="*/ 1260 w 4388"/>
                  <a:gd name="connsiteY5" fmla="*/ 5410 h 5409"/>
                  <a:gd name="connsiteX6" fmla="*/ 13 w 4388"/>
                  <a:gd name="connsiteY6" fmla="*/ 5357 h 5409"/>
                  <a:gd name="connsiteX7" fmla="*/ 13 w 4388"/>
                  <a:gd name="connsiteY7" fmla="*/ 106 h 5409"/>
                  <a:gd name="connsiteX8" fmla="*/ 690 w 4388"/>
                  <a:gd name="connsiteY8" fmla="*/ 4813 h 5409"/>
                  <a:gd name="connsiteX9" fmla="*/ 1379 w 4388"/>
                  <a:gd name="connsiteY9" fmla="*/ 4853 h 5409"/>
                  <a:gd name="connsiteX10" fmla="*/ 3660 w 4388"/>
                  <a:gd name="connsiteY10" fmla="*/ 2586 h 5409"/>
                  <a:gd name="connsiteX11" fmla="*/ 1485 w 4388"/>
                  <a:gd name="connsiteY11" fmla="*/ 530 h 5409"/>
                  <a:gd name="connsiteX12" fmla="*/ 690 w 4388"/>
                  <a:gd name="connsiteY12" fmla="*/ 597 h 5409"/>
                  <a:gd name="connsiteX13" fmla="*/ 690 w 4388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8" h="5409">
                    <a:moveTo>
                      <a:pt x="0" y="106"/>
                    </a:moveTo>
                    <a:cubicBezTo>
                      <a:pt x="411" y="53"/>
                      <a:pt x="915" y="0"/>
                      <a:pt x="1472" y="0"/>
                    </a:cubicBezTo>
                    <a:cubicBezTo>
                      <a:pt x="2453" y="0"/>
                      <a:pt x="3156" y="225"/>
                      <a:pt x="3633" y="663"/>
                    </a:cubicBezTo>
                    <a:cubicBezTo>
                      <a:pt x="4097" y="1101"/>
                      <a:pt x="4389" y="1710"/>
                      <a:pt x="4389" y="2572"/>
                    </a:cubicBezTo>
                    <a:cubicBezTo>
                      <a:pt x="4389" y="3447"/>
                      <a:pt x="4110" y="4150"/>
                      <a:pt x="3620" y="4641"/>
                    </a:cubicBezTo>
                    <a:cubicBezTo>
                      <a:pt x="3116" y="5145"/>
                      <a:pt x="2294" y="5410"/>
                      <a:pt x="1260" y="5410"/>
                    </a:cubicBezTo>
                    <a:cubicBezTo>
                      <a:pt x="769" y="5410"/>
                      <a:pt x="358" y="5383"/>
                      <a:pt x="13" y="5357"/>
                    </a:cubicBezTo>
                    <a:lnTo>
                      <a:pt x="13" y="106"/>
                    </a:lnTo>
                    <a:close/>
                    <a:moveTo>
                      <a:pt x="690" y="4813"/>
                    </a:moveTo>
                    <a:cubicBezTo>
                      <a:pt x="862" y="4840"/>
                      <a:pt x="1114" y="4853"/>
                      <a:pt x="1379" y="4853"/>
                    </a:cubicBezTo>
                    <a:cubicBezTo>
                      <a:pt x="2851" y="4853"/>
                      <a:pt x="3660" y="4031"/>
                      <a:pt x="3660" y="2586"/>
                    </a:cubicBezTo>
                    <a:cubicBezTo>
                      <a:pt x="3660" y="1339"/>
                      <a:pt x="2944" y="530"/>
                      <a:pt x="1485" y="530"/>
                    </a:cubicBezTo>
                    <a:cubicBezTo>
                      <a:pt x="1140" y="530"/>
                      <a:pt x="875" y="570"/>
                      <a:pt x="690" y="597"/>
                    </a:cubicBezTo>
                    <a:lnTo>
                      <a:pt x="690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5" name="任意多边形: 形状 344">
                <a:extLst>
                  <a:ext uri="{FF2B5EF4-FFF2-40B4-BE49-F238E27FC236}">
                    <a16:creationId xmlns:a16="http://schemas.microsoft.com/office/drawing/2014/main" id="{6AFEAA62-3130-0B95-92B3-79927E66CF8C}"/>
                  </a:ext>
                </a:extLst>
              </p:cNvPr>
              <p:cNvSpPr/>
              <p:nvPr/>
            </p:nvSpPr>
            <p:spPr>
              <a:xfrm>
                <a:off x="1581712" y="1376133"/>
                <a:ext cx="4866" cy="5489"/>
              </a:xfrm>
              <a:custGeom>
                <a:avLst/>
                <a:gdLst>
                  <a:gd name="connsiteX0" fmla="*/ 4866 w 4866"/>
                  <a:gd name="connsiteY0" fmla="*/ 2692 h 5489"/>
                  <a:gd name="connsiteX1" fmla="*/ 2400 w 4866"/>
                  <a:gd name="connsiteY1" fmla="*/ 5489 h 5489"/>
                  <a:gd name="connsiteX2" fmla="*/ 0 w 4866"/>
                  <a:gd name="connsiteY2" fmla="*/ 2798 h 5489"/>
                  <a:gd name="connsiteX3" fmla="*/ 2466 w 4866"/>
                  <a:gd name="connsiteY3" fmla="*/ 0 h 5489"/>
                  <a:gd name="connsiteX4" fmla="*/ 4866 w 4866"/>
                  <a:gd name="connsiteY4" fmla="*/ 2692 h 5489"/>
                  <a:gd name="connsiteX5" fmla="*/ 729 w 4866"/>
                  <a:gd name="connsiteY5" fmla="*/ 2784 h 5489"/>
                  <a:gd name="connsiteX6" fmla="*/ 2426 w 4866"/>
                  <a:gd name="connsiteY6" fmla="*/ 4933 h 5489"/>
                  <a:gd name="connsiteX7" fmla="*/ 4137 w 4866"/>
                  <a:gd name="connsiteY7" fmla="*/ 2731 h 5489"/>
                  <a:gd name="connsiteX8" fmla="*/ 2440 w 4866"/>
                  <a:gd name="connsiteY8" fmla="*/ 557 h 5489"/>
                  <a:gd name="connsiteX9" fmla="*/ 729 w 4866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92"/>
                    </a:moveTo>
                    <a:cubicBezTo>
                      <a:pt x="4866" y="4535"/>
                      <a:pt x="3752" y="5489"/>
                      <a:pt x="2400" y="5489"/>
                    </a:cubicBezTo>
                    <a:cubicBezTo>
                      <a:pt x="994" y="5489"/>
                      <a:pt x="0" y="4415"/>
                      <a:pt x="0" y="2798"/>
                    </a:cubicBezTo>
                    <a:cubicBezTo>
                      <a:pt x="0" y="1114"/>
                      <a:pt x="1048" y="0"/>
                      <a:pt x="2466" y="0"/>
                    </a:cubicBezTo>
                    <a:cubicBezTo>
                      <a:pt x="3938" y="0"/>
                      <a:pt x="4866" y="1114"/>
                      <a:pt x="4866" y="2692"/>
                    </a:cubicBezTo>
                    <a:close/>
                    <a:moveTo>
                      <a:pt x="729" y="2784"/>
                    </a:moveTo>
                    <a:cubicBezTo>
                      <a:pt x="729" y="3925"/>
                      <a:pt x="1339" y="4933"/>
                      <a:pt x="2426" y="4933"/>
                    </a:cubicBezTo>
                    <a:cubicBezTo>
                      <a:pt x="3514" y="4933"/>
                      <a:pt x="4137" y="3938"/>
                      <a:pt x="4137" y="2731"/>
                    </a:cubicBezTo>
                    <a:cubicBezTo>
                      <a:pt x="4137" y="1671"/>
                      <a:pt x="3580" y="557"/>
                      <a:pt x="2440" y="557"/>
                    </a:cubicBezTo>
                    <a:cubicBezTo>
                      <a:pt x="1299" y="557"/>
                      <a:pt x="729" y="1618"/>
                      <a:pt x="729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6" name="任意多边形: 形状 345">
                <a:extLst>
                  <a:ext uri="{FF2B5EF4-FFF2-40B4-BE49-F238E27FC236}">
                    <a16:creationId xmlns:a16="http://schemas.microsoft.com/office/drawing/2014/main" id="{4DE1D247-CFFE-2957-8FB2-DCFB835B53D6}"/>
                  </a:ext>
                </a:extLst>
              </p:cNvPr>
              <p:cNvSpPr/>
              <p:nvPr/>
            </p:nvSpPr>
            <p:spPr>
              <a:xfrm>
                <a:off x="1589853" y="137621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690 w 2996"/>
                  <a:gd name="connsiteY1" fmla="*/ 2838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64 w 2996"/>
                  <a:gd name="connsiteY7" fmla="*/ 0 h 5330"/>
                  <a:gd name="connsiteX8" fmla="*/ 2864 w 2996"/>
                  <a:gd name="connsiteY8" fmla="*/ 570 h 5330"/>
                  <a:gd name="connsiteX9" fmla="*/ 676 w 2996"/>
                  <a:gd name="connsiteY9" fmla="*/ 570 h 5330"/>
                  <a:gd name="connsiteX10" fmla="*/ 676 w 2996"/>
                  <a:gd name="connsiteY10" fmla="*/ 2267 h 5330"/>
                  <a:gd name="connsiteX11" fmla="*/ 2745 w 2996"/>
                  <a:gd name="connsiteY11" fmla="*/ 2267 h 5330"/>
                  <a:gd name="connsiteX12" fmla="*/ 2745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690" y="2838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64" y="0"/>
                    </a:lnTo>
                    <a:lnTo>
                      <a:pt x="2864" y="570"/>
                    </a:lnTo>
                    <a:lnTo>
                      <a:pt x="676" y="570"/>
                    </a:lnTo>
                    <a:lnTo>
                      <a:pt x="676" y="2267"/>
                    </a:lnTo>
                    <a:lnTo>
                      <a:pt x="2745" y="2267"/>
                    </a:lnTo>
                    <a:lnTo>
                      <a:pt x="2745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7" name="任意多边形: 形状 346">
                <a:extLst>
                  <a:ext uri="{FF2B5EF4-FFF2-40B4-BE49-F238E27FC236}">
                    <a16:creationId xmlns:a16="http://schemas.microsoft.com/office/drawing/2014/main" id="{1C2B75C9-CD79-6A1A-2CAB-97162DD13D89}"/>
                  </a:ext>
                </a:extLst>
              </p:cNvPr>
              <p:cNvSpPr/>
              <p:nvPr/>
            </p:nvSpPr>
            <p:spPr>
              <a:xfrm>
                <a:off x="1593738" y="1376225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8" name="任意多边形: 形状 347">
                <a:extLst>
                  <a:ext uri="{FF2B5EF4-FFF2-40B4-BE49-F238E27FC236}">
                    <a16:creationId xmlns:a16="http://schemas.microsoft.com/office/drawing/2014/main" id="{77132984-45C2-01D9-D6CE-3DD359B32012}"/>
                  </a:ext>
                </a:extLst>
              </p:cNvPr>
              <p:cNvSpPr/>
              <p:nvPr/>
            </p:nvSpPr>
            <p:spPr>
              <a:xfrm>
                <a:off x="1595621" y="1376225"/>
                <a:ext cx="3924" cy="5396"/>
              </a:xfrm>
              <a:custGeom>
                <a:avLst/>
                <a:gdLst>
                  <a:gd name="connsiteX0" fmla="*/ 703 w 3924"/>
                  <a:gd name="connsiteY0" fmla="*/ 0 h 5396"/>
                  <a:gd name="connsiteX1" fmla="*/ 703 w 3924"/>
                  <a:gd name="connsiteY1" fmla="*/ 3142 h 5396"/>
                  <a:gd name="connsiteX2" fmla="*/ 1936 w 3924"/>
                  <a:gd name="connsiteY2" fmla="*/ 4840 h 5396"/>
                  <a:gd name="connsiteX3" fmla="*/ 3235 w 3924"/>
                  <a:gd name="connsiteY3" fmla="*/ 3142 h 5396"/>
                  <a:gd name="connsiteX4" fmla="*/ 3235 w 3924"/>
                  <a:gd name="connsiteY4" fmla="*/ 0 h 5396"/>
                  <a:gd name="connsiteX5" fmla="*/ 3925 w 3924"/>
                  <a:gd name="connsiteY5" fmla="*/ 0 h 5396"/>
                  <a:gd name="connsiteX6" fmla="*/ 3925 w 3924"/>
                  <a:gd name="connsiteY6" fmla="*/ 3103 h 5396"/>
                  <a:gd name="connsiteX7" fmla="*/ 1909 w 3924"/>
                  <a:gd name="connsiteY7" fmla="*/ 5397 h 5396"/>
                  <a:gd name="connsiteX8" fmla="*/ 0 w 3924"/>
                  <a:gd name="connsiteY8" fmla="*/ 3129 h 5396"/>
                  <a:gd name="connsiteX9" fmla="*/ 0 w 3924"/>
                  <a:gd name="connsiteY9" fmla="*/ 0 h 5396"/>
                  <a:gd name="connsiteX10" fmla="*/ 703 w 3924"/>
                  <a:gd name="connsiteY10" fmla="*/ 0 h 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396">
                    <a:moveTo>
                      <a:pt x="703" y="0"/>
                    </a:moveTo>
                    <a:lnTo>
                      <a:pt x="703" y="3142"/>
                    </a:lnTo>
                    <a:cubicBezTo>
                      <a:pt x="703" y="4336"/>
                      <a:pt x="1220" y="4840"/>
                      <a:pt x="1936" y="4840"/>
                    </a:cubicBezTo>
                    <a:cubicBezTo>
                      <a:pt x="2745" y="4840"/>
                      <a:pt x="3235" y="4323"/>
                      <a:pt x="3235" y="3142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76" y="5397"/>
                      <a:pt x="1909" y="5397"/>
                    </a:cubicBezTo>
                    <a:cubicBezTo>
                      <a:pt x="822" y="5397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49" name="任意多边形: 形状 348">
                <a:extLst>
                  <a:ext uri="{FF2B5EF4-FFF2-40B4-BE49-F238E27FC236}">
                    <a16:creationId xmlns:a16="http://schemas.microsoft.com/office/drawing/2014/main" id="{8EB255D7-8FE7-F73A-AB7C-A1FF70F50A69}"/>
                  </a:ext>
                </a:extLst>
              </p:cNvPr>
              <p:cNvSpPr/>
              <p:nvPr/>
            </p:nvSpPr>
            <p:spPr>
              <a:xfrm>
                <a:off x="1600447" y="1376146"/>
                <a:ext cx="3235" cy="5489"/>
              </a:xfrm>
              <a:custGeom>
                <a:avLst/>
                <a:gdLst>
                  <a:gd name="connsiteX0" fmla="*/ 199 w 3235"/>
                  <a:gd name="connsiteY0" fmla="*/ 4575 h 5489"/>
                  <a:gd name="connsiteX1" fmla="*/ 1419 w 3235"/>
                  <a:gd name="connsiteY1" fmla="*/ 4919 h 5489"/>
                  <a:gd name="connsiteX2" fmla="*/ 2546 w 3235"/>
                  <a:gd name="connsiteY2" fmla="*/ 4004 h 5489"/>
                  <a:gd name="connsiteX3" fmla="*/ 1525 w 3235"/>
                  <a:gd name="connsiteY3" fmla="*/ 2944 h 5489"/>
                  <a:gd name="connsiteX4" fmla="*/ 119 w 3235"/>
                  <a:gd name="connsiteY4" fmla="*/ 1432 h 5489"/>
                  <a:gd name="connsiteX5" fmla="*/ 1843 w 3235"/>
                  <a:gd name="connsiteY5" fmla="*/ 0 h 5489"/>
                  <a:gd name="connsiteX6" fmla="*/ 3023 w 3235"/>
                  <a:gd name="connsiteY6" fmla="*/ 252 h 5489"/>
                  <a:gd name="connsiteX7" fmla="*/ 2837 w 3235"/>
                  <a:gd name="connsiteY7" fmla="*/ 822 h 5489"/>
                  <a:gd name="connsiteX8" fmla="*/ 1830 w 3235"/>
                  <a:gd name="connsiteY8" fmla="*/ 557 h 5489"/>
                  <a:gd name="connsiteX9" fmla="*/ 809 w 3235"/>
                  <a:gd name="connsiteY9" fmla="*/ 1366 h 5489"/>
                  <a:gd name="connsiteX10" fmla="*/ 1870 w 3235"/>
                  <a:gd name="connsiteY10" fmla="*/ 2400 h 5489"/>
                  <a:gd name="connsiteX11" fmla="*/ 3235 w 3235"/>
                  <a:gd name="connsiteY11" fmla="*/ 3951 h 5489"/>
                  <a:gd name="connsiteX12" fmla="*/ 1366 w 3235"/>
                  <a:gd name="connsiteY12" fmla="*/ 5489 h 5489"/>
                  <a:gd name="connsiteX13" fmla="*/ 0 w 3235"/>
                  <a:gd name="connsiteY13" fmla="*/ 5145 h 5489"/>
                  <a:gd name="connsiteX14" fmla="*/ 199 w 3235"/>
                  <a:gd name="connsiteY14" fmla="*/ 4575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489">
                    <a:moveTo>
                      <a:pt x="199" y="4575"/>
                    </a:moveTo>
                    <a:cubicBezTo>
                      <a:pt x="504" y="4760"/>
                      <a:pt x="968" y="4919"/>
                      <a:pt x="1419" y="4919"/>
                    </a:cubicBezTo>
                    <a:cubicBezTo>
                      <a:pt x="2135" y="4919"/>
                      <a:pt x="2546" y="4548"/>
                      <a:pt x="2546" y="4004"/>
                    </a:cubicBezTo>
                    <a:cubicBezTo>
                      <a:pt x="2546" y="3500"/>
                      <a:pt x="2254" y="3209"/>
                      <a:pt x="1525" y="2944"/>
                    </a:cubicBezTo>
                    <a:cubicBezTo>
                      <a:pt x="663" y="2639"/>
                      <a:pt x="119" y="2188"/>
                      <a:pt x="119" y="1432"/>
                    </a:cubicBezTo>
                    <a:cubicBezTo>
                      <a:pt x="119" y="610"/>
                      <a:pt x="809" y="0"/>
                      <a:pt x="1843" y="0"/>
                    </a:cubicBezTo>
                    <a:cubicBezTo>
                      <a:pt x="2387" y="0"/>
                      <a:pt x="2798" y="119"/>
                      <a:pt x="3023" y="252"/>
                    </a:cubicBezTo>
                    <a:lnTo>
                      <a:pt x="2837" y="822"/>
                    </a:lnTo>
                    <a:cubicBezTo>
                      <a:pt x="2665" y="729"/>
                      <a:pt x="2307" y="557"/>
                      <a:pt x="1830" y="557"/>
                    </a:cubicBezTo>
                    <a:cubicBezTo>
                      <a:pt x="1101" y="557"/>
                      <a:pt x="809" y="994"/>
                      <a:pt x="809" y="1366"/>
                    </a:cubicBezTo>
                    <a:cubicBezTo>
                      <a:pt x="809" y="1870"/>
                      <a:pt x="1140" y="2108"/>
                      <a:pt x="1870" y="2400"/>
                    </a:cubicBezTo>
                    <a:cubicBezTo>
                      <a:pt x="2784" y="2731"/>
                      <a:pt x="3235" y="3182"/>
                      <a:pt x="3235" y="3951"/>
                    </a:cubicBezTo>
                    <a:cubicBezTo>
                      <a:pt x="3235" y="4787"/>
                      <a:pt x="2625" y="5489"/>
                      <a:pt x="1366" y="5489"/>
                    </a:cubicBezTo>
                    <a:cubicBezTo>
                      <a:pt x="849" y="5489"/>
                      <a:pt x="292" y="5344"/>
                      <a:pt x="0" y="5145"/>
                    </a:cubicBezTo>
                    <a:lnTo>
                      <a:pt x="199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0" name="任意多边形: 形状 349">
                <a:extLst>
                  <a:ext uri="{FF2B5EF4-FFF2-40B4-BE49-F238E27FC236}">
                    <a16:creationId xmlns:a16="http://schemas.microsoft.com/office/drawing/2014/main" id="{6AC180C4-77FF-80FB-0D81-461CB22B96F8}"/>
                  </a:ext>
                </a:extLst>
              </p:cNvPr>
              <p:cNvSpPr/>
              <p:nvPr/>
            </p:nvSpPr>
            <p:spPr>
              <a:xfrm>
                <a:off x="1604491" y="1376225"/>
                <a:ext cx="5423" cy="5330"/>
              </a:xfrm>
              <a:custGeom>
                <a:avLst/>
                <a:gdLst>
                  <a:gd name="connsiteX0" fmla="*/ 4628 w 5423"/>
                  <a:gd name="connsiteY0" fmla="*/ 2983 h 5330"/>
                  <a:gd name="connsiteX1" fmla="*/ 4548 w 5423"/>
                  <a:gd name="connsiteY1" fmla="*/ 676 h 5330"/>
                  <a:gd name="connsiteX2" fmla="*/ 4521 w 5423"/>
                  <a:gd name="connsiteY2" fmla="*/ 676 h 5330"/>
                  <a:gd name="connsiteX3" fmla="*/ 3858 w 5423"/>
                  <a:gd name="connsiteY3" fmla="*/ 2705 h 5330"/>
                  <a:gd name="connsiteX4" fmla="*/ 2917 w 5423"/>
                  <a:gd name="connsiteY4" fmla="*/ 5291 h 5330"/>
                  <a:gd name="connsiteX5" fmla="*/ 2387 w 5423"/>
                  <a:gd name="connsiteY5" fmla="*/ 5291 h 5330"/>
                  <a:gd name="connsiteX6" fmla="*/ 1525 w 5423"/>
                  <a:gd name="connsiteY6" fmla="*/ 2758 h 5330"/>
                  <a:gd name="connsiteX7" fmla="*/ 915 w 5423"/>
                  <a:gd name="connsiteY7" fmla="*/ 690 h 5330"/>
                  <a:gd name="connsiteX8" fmla="*/ 902 w 5423"/>
                  <a:gd name="connsiteY8" fmla="*/ 690 h 5330"/>
                  <a:gd name="connsiteX9" fmla="*/ 796 w 5423"/>
                  <a:gd name="connsiteY9" fmla="*/ 3050 h 5330"/>
                  <a:gd name="connsiteX10" fmla="*/ 663 w 5423"/>
                  <a:gd name="connsiteY10" fmla="*/ 5330 h 5330"/>
                  <a:gd name="connsiteX11" fmla="*/ 0 w 5423"/>
                  <a:gd name="connsiteY11" fmla="*/ 5330 h 5330"/>
                  <a:gd name="connsiteX12" fmla="*/ 371 w 5423"/>
                  <a:gd name="connsiteY12" fmla="*/ 0 h 5330"/>
                  <a:gd name="connsiteX13" fmla="*/ 1246 w 5423"/>
                  <a:gd name="connsiteY13" fmla="*/ 0 h 5330"/>
                  <a:gd name="connsiteX14" fmla="*/ 2148 w 5423"/>
                  <a:gd name="connsiteY14" fmla="*/ 2572 h 5330"/>
                  <a:gd name="connsiteX15" fmla="*/ 2678 w 5423"/>
                  <a:gd name="connsiteY15" fmla="*/ 4376 h 5330"/>
                  <a:gd name="connsiteX16" fmla="*/ 2705 w 5423"/>
                  <a:gd name="connsiteY16" fmla="*/ 4376 h 5330"/>
                  <a:gd name="connsiteX17" fmla="*/ 3262 w 5423"/>
                  <a:gd name="connsiteY17" fmla="*/ 2572 h 5330"/>
                  <a:gd name="connsiteX18" fmla="*/ 4203 w 5423"/>
                  <a:gd name="connsiteY18" fmla="*/ 0 h 5330"/>
                  <a:gd name="connsiteX19" fmla="*/ 5092 w 5423"/>
                  <a:gd name="connsiteY19" fmla="*/ 0 h 5330"/>
                  <a:gd name="connsiteX20" fmla="*/ 5423 w 5423"/>
                  <a:gd name="connsiteY20" fmla="*/ 5330 h 5330"/>
                  <a:gd name="connsiteX21" fmla="*/ 4747 w 5423"/>
                  <a:gd name="connsiteY21" fmla="*/ 5330 h 5330"/>
                  <a:gd name="connsiteX22" fmla="*/ 4628 w 5423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30">
                    <a:moveTo>
                      <a:pt x="4628" y="2983"/>
                    </a:moveTo>
                    <a:cubicBezTo>
                      <a:pt x="4601" y="2241"/>
                      <a:pt x="4535" y="1339"/>
                      <a:pt x="4548" y="676"/>
                    </a:cubicBezTo>
                    <a:lnTo>
                      <a:pt x="4521" y="676"/>
                    </a:lnTo>
                    <a:cubicBezTo>
                      <a:pt x="4349" y="1299"/>
                      <a:pt x="4124" y="1976"/>
                      <a:pt x="3858" y="2705"/>
                    </a:cubicBezTo>
                    <a:lnTo>
                      <a:pt x="2917" y="5291"/>
                    </a:lnTo>
                    <a:lnTo>
                      <a:pt x="2387" y="5291"/>
                    </a:lnTo>
                    <a:lnTo>
                      <a:pt x="1525" y="2758"/>
                    </a:lnTo>
                    <a:cubicBezTo>
                      <a:pt x="1260" y="2002"/>
                      <a:pt x="1061" y="1326"/>
                      <a:pt x="915" y="690"/>
                    </a:cubicBezTo>
                    <a:lnTo>
                      <a:pt x="902" y="690"/>
                    </a:lnTo>
                    <a:cubicBezTo>
                      <a:pt x="902" y="1353"/>
                      <a:pt x="849" y="2254"/>
                      <a:pt x="796" y="3050"/>
                    </a:cubicBezTo>
                    <a:lnTo>
                      <a:pt x="663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22"/>
                      <a:pt x="2559" y="3819"/>
                      <a:pt x="2678" y="4376"/>
                    </a:cubicBezTo>
                    <a:lnTo>
                      <a:pt x="2705" y="4376"/>
                    </a:lnTo>
                    <a:cubicBezTo>
                      <a:pt x="2851" y="3832"/>
                      <a:pt x="3023" y="3235"/>
                      <a:pt x="3262" y="2572"/>
                    </a:cubicBezTo>
                    <a:lnTo>
                      <a:pt x="4203" y="0"/>
                    </a:lnTo>
                    <a:lnTo>
                      <a:pt x="5092" y="0"/>
                    </a:lnTo>
                    <a:lnTo>
                      <a:pt x="5423" y="5330"/>
                    </a:lnTo>
                    <a:lnTo>
                      <a:pt x="4747" y="5330"/>
                    </a:lnTo>
                    <a:lnTo>
                      <a:pt x="4628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1" name="任意多边形: 形状 350">
                <a:extLst>
                  <a:ext uri="{FF2B5EF4-FFF2-40B4-BE49-F238E27FC236}">
                    <a16:creationId xmlns:a16="http://schemas.microsoft.com/office/drawing/2014/main" id="{55A92C91-AA6C-DF25-8E4A-9C8AB69A4B9F}"/>
                  </a:ext>
                </a:extLst>
              </p:cNvPr>
              <p:cNvSpPr/>
              <p:nvPr/>
            </p:nvSpPr>
            <p:spPr>
              <a:xfrm>
                <a:off x="1610657" y="1376133"/>
                <a:ext cx="4879" cy="5489"/>
              </a:xfrm>
              <a:custGeom>
                <a:avLst/>
                <a:gdLst>
                  <a:gd name="connsiteX0" fmla="*/ 4879 w 4879"/>
                  <a:gd name="connsiteY0" fmla="*/ 2692 h 5489"/>
                  <a:gd name="connsiteX1" fmla="*/ 2387 w 4879"/>
                  <a:gd name="connsiteY1" fmla="*/ 5489 h 5489"/>
                  <a:gd name="connsiteX2" fmla="*/ 0 w 4879"/>
                  <a:gd name="connsiteY2" fmla="*/ 2798 h 5489"/>
                  <a:gd name="connsiteX3" fmla="*/ 2466 w 4879"/>
                  <a:gd name="connsiteY3" fmla="*/ 0 h 5489"/>
                  <a:gd name="connsiteX4" fmla="*/ 4879 w 4879"/>
                  <a:gd name="connsiteY4" fmla="*/ 2692 h 5489"/>
                  <a:gd name="connsiteX5" fmla="*/ 743 w 4879"/>
                  <a:gd name="connsiteY5" fmla="*/ 2784 h 5489"/>
                  <a:gd name="connsiteX6" fmla="*/ 2440 w 4879"/>
                  <a:gd name="connsiteY6" fmla="*/ 4933 h 5489"/>
                  <a:gd name="connsiteX7" fmla="*/ 4150 w 4879"/>
                  <a:gd name="connsiteY7" fmla="*/ 2731 h 5489"/>
                  <a:gd name="connsiteX8" fmla="*/ 2453 w 4879"/>
                  <a:gd name="connsiteY8" fmla="*/ 557 h 5489"/>
                  <a:gd name="connsiteX9" fmla="*/ 743 w 4879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489">
                    <a:moveTo>
                      <a:pt x="4879" y="2692"/>
                    </a:moveTo>
                    <a:cubicBezTo>
                      <a:pt x="4879" y="4535"/>
                      <a:pt x="3766" y="5489"/>
                      <a:pt x="2387" y="5489"/>
                    </a:cubicBezTo>
                    <a:cubicBezTo>
                      <a:pt x="994" y="5489"/>
                      <a:pt x="0" y="4415"/>
                      <a:pt x="0" y="2798"/>
                    </a:cubicBezTo>
                    <a:cubicBezTo>
                      <a:pt x="0" y="1114"/>
                      <a:pt x="1048" y="0"/>
                      <a:pt x="2466" y="0"/>
                    </a:cubicBezTo>
                    <a:cubicBezTo>
                      <a:pt x="3925" y="0"/>
                      <a:pt x="4879" y="1114"/>
                      <a:pt x="4879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52" y="4933"/>
                      <a:pt x="2440" y="4933"/>
                    </a:cubicBezTo>
                    <a:cubicBezTo>
                      <a:pt x="3527" y="4933"/>
                      <a:pt x="4150" y="3938"/>
                      <a:pt x="4150" y="2731"/>
                    </a:cubicBezTo>
                    <a:cubicBezTo>
                      <a:pt x="4150" y="1671"/>
                      <a:pt x="3593" y="557"/>
                      <a:pt x="2453" y="557"/>
                    </a:cubicBezTo>
                    <a:cubicBezTo>
                      <a:pt x="1299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2" name="任意多边形: 形状 351">
                <a:extLst>
                  <a:ext uri="{FF2B5EF4-FFF2-40B4-BE49-F238E27FC236}">
                    <a16:creationId xmlns:a16="http://schemas.microsoft.com/office/drawing/2014/main" id="{5CAAE9D3-397F-13BC-0674-857BE54D1EE6}"/>
                  </a:ext>
                </a:extLst>
              </p:cNvPr>
              <p:cNvSpPr/>
              <p:nvPr/>
            </p:nvSpPr>
            <p:spPr>
              <a:xfrm>
                <a:off x="1616411" y="1376186"/>
                <a:ext cx="4388" cy="5409"/>
              </a:xfrm>
              <a:custGeom>
                <a:avLst/>
                <a:gdLst>
                  <a:gd name="connsiteX0" fmla="*/ 0 w 4388"/>
                  <a:gd name="connsiteY0" fmla="*/ 106 h 5409"/>
                  <a:gd name="connsiteX1" fmla="*/ 1472 w 4388"/>
                  <a:gd name="connsiteY1" fmla="*/ 0 h 5409"/>
                  <a:gd name="connsiteX2" fmla="*/ 3633 w 4388"/>
                  <a:gd name="connsiteY2" fmla="*/ 663 h 5409"/>
                  <a:gd name="connsiteX3" fmla="*/ 4389 w 4388"/>
                  <a:gd name="connsiteY3" fmla="*/ 2572 h 5409"/>
                  <a:gd name="connsiteX4" fmla="*/ 3620 w 4388"/>
                  <a:gd name="connsiteY4" fmla="*/ 4641 h 5409"/>
                  <a:gd name="connsiteX5" fmla="*/ 1273 w 4388"/>
                  <a:gd name="connsiteY5" fmla="*/ 5410 h 5409"/>
                  <a:gd name="connsiteX6" fmla="*/ 13 w 4388"/>
                  <a:gd name="connsiteY6" fmla="*/ 5357 h 5409"/>
                  <a:gd name="connsiteX7" fmla="*/ 13 w 4388"/>
                  <a:gd name="connsiteY7" fmla="*/ 106 h 5409"/>
                  <a:gd name="connsiteX8" fmla="*/ 690 w 4388"/>
                  <a:gd name="connsiteY8" fmla="*/ 4813 h 5409"/>
                  <a:gd name="connsiteX9" fmla="*/ 1392 w 4388"/>
                  <a:gd name="connsiteY9" fmla="*/ 4853 h 5409"/>
                  <a:gd name="connsiteX10" fmla="*/ 3660 w 4388"/>
                  <a:gd name="connsiteY10" fmla="*/ 2586 h 5409"/>
                  <a:gd name="connsiteX11" fmla="*/ 1498 w 4388"/>
                  <a:gd name="connsiteY11" fmla="*/ 530 h 5409"/>
                  <a:gd name="connsiteX12" fmla="*/ 690 w 4388"/>
                  <a:gd name="connsiteY12" fmla="*/ 597 h 5409"/>
                  <a:gd name="connsiteX13" fmla="*/ 690 w 4388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8" h="5409">
                    <a:moveTo>
                      <a:pt x="0" y="106"/>
                    </a:moveTo>
                    <a:cubicBezTo>
                      <a:pt x="424" y="53"/>
                      <a:pt x="915" y="0"/>
                      <a:pt x="1472" y="0"/>
                    </a:cubicBezTo>
                    <a:cubicBezTo>
                      <a:pt x="2453" y="0"/>
                      <a:pt x="3156" y="225"/>
                      <a:pt x="3633" y="663"/>
                    </a:cubicBezTo>
                    <a:cubicBezTo>
                      <a:pt x="4110" y="1101"/>
                      <a:pt x="4389" y="1710"/>
                      <a:pt x="4389" y="2572"/>
                    </a:cubicBezTo>
                    <a:cubicBezTo>
                      <a:pt x="4389" y="3447"/>
                      <a:pt x="4110" y="4150"/>
                      <a:pt x="3620" y="4641"/>
                    </a:cubicBezTo>
                    <a:cubicBezTo>
                      <a:pt x="3116" y="5145"/>
                      <a:pt x="2294" y="5410"/>
                      <a:pt x="1273" y="5410"/>
                    </a:cubicBezTo>
                    <a:cubicBezTo>
                      <a:pt x="782" y="5410"/>
                      <a:pt x="358" y="5383"/>
                      <a:pt x="13" y="5357"/>
                    </a:cubicBezTo>
                    <a:lnTo>
                      <a:pt x="13" y="106"/>
                    </a:lnTo>
                    <a:close/>
                    <a:moveTo>
                      <a:pt x="690" y="4813"/>
                    </a:moveTo>
                    <a:cubicBezTo>
                      <a:pt x="875" y="4840"/>
                      <a:pt x="1114" y="4853"/>
                      <a:pt x="1392" y="4853"/>
                    </a:cubicBezTo>
                    <a:cubicBezTo>
                      <a:pt x="2851" y="4853"/>
                      <a:pt x="3660" y="4031"/>
                      <a:pt x="3660" y="2586"/>
                    </a:cubicBezTo>
                    <a:cubicBezTo>
                      <a:pt x="3673" y="1339"/>
                      <a:pt x="2944" y="530"/>
                      <a:pt x="1498" y="530"/>
                    </a:cubicBezTo>
                    <a:cubicBezTo>
                      <a:pt x="1140" y="530"/>
                      <a:pt x="875" y="570"/>
                      <a:pt x="690" y="597"/>
                    </a:cubicBezTo>
                    <a:lnTo>
                      <a:pt x="690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3" name="任意多边形: 形状 352">
                <a:extLst>
                  <a:ext uri="{FF2B5EF4-FFF2-40B4-BE49-F238E27FC236}">
                    <a16:creationId xmlns:a16="http://schemas.microsoft.com/office/drawing/2014/main" id="{276E5A7E-7BC1-9585-5920-2C11E98C206B}"/>
                  </a:ext>
                </a:extLst>
              </p:cNvPr>
              <p:cNvSpPr/>
              <p:nvPr/>
            </p:nvSpPr>
            <p:spPr>
              <a:xfrm>
                <a:off x="1623452" y="1376212"/>
                <a:ext cx="3951" cy="5330"/>
              </a:xfrm>
              <a:custGeom>
                <a:avLst/>
                <a:gdLst>
                  <a:gd name="connsiteX0" fmla="*/ 1631 w 3951"/>
                  <a:gd name="connsiteY0" fmla="*/ 583 h 5330"/>
                  <a:gd name="connsiteX1" fmla="*/ 0 w 3951"/>
                  <a:gd name="connsiteY1" fmla="*/ 583 h 5330"/>
                  <a:gd name="connsiteX2" fmla="*/ 0 w 3951"/>
                  <a:gd name="connsiteY2" fmla="*/ 0 h 5330"/>
                  <a:gd name="connsiteX3" fmla="*/ 3951 w 3951"/>
                  <a:gd name="connsiteY3" fmla="*/ 0 h 5330"/>
                  <a:gd name="connsiteX4" fmla="*/ 3951 w 3951"/>
                  <a:gd name="connsiteY4" fmla="*/ 583 h 5330"/>
                  <a:gd name="connsiteX5" fmla="*/ 2307 w 3951"/>
                  <a:gd name="connsiteY5" fmla="*/ 583 h 5330"/>
                  <a:gd name="connsiteX6" fmla="*/ 2307 w 3951"/>
                  <a:gd name="connsiteY6" fmla="*/ 5330 h 5330"/>
                  <a:gd name="connsiteX7" fmla="*/ 1618 w 3951"/>
                  <a:gd name="connsiteY7" fmla="*/ 5330 h 5330"/>
                  <a:gd name="connsiteX8" fmla="*/ 1618 w 3951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30">
                    <a:moveTo>
                      <a:pt x="1631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83"/>
                    </a:lnTo>
                    <a:lnTo>
                      <a:pt x="2307" y="583"/>
                    </a:lnTo>
                    <a:lnTo>
                      <a:pt x="2307" y="5330"/>
                    </a:lnTo>
                    <a:lnTo>
                      <a:pt x="1618" y="5330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4" name="任意多边形: 形状 353">
                <a:extLst>
                  <a:ext uri="{FF2B5EF4-FFF2-40B4-BE49-F238E27FC236}">
                    <a16:creationId xmlns:a16="http://schemas.microsoft.com/office/drawing/2014/main" id="{343E726E-2B2C-9B4D-47AF-CB367D21FE4C}"/>
                  </a:ext>
                </a:extLst>
              </p:cNvPr>
              <p:cNvSpPr/>
              <p:nvPr/>
            </p:nvSpPr>
            <p:spPr>
              <a:xfrm>
                <a:off x="1627987" y="137621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690 w 2996"/>
                  <a:gd name="connsiteY1" fmla="*/ 2838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70 h 5330"/>
                  <a:gd name="connsiteX9" fmla="*/ 676 w 2996"/>
                  <a:gd name="connsiteY9" fmla="*/ 570 h 5330"/>
                  <a:gd name="connsiteX10" fmla="*/ 676 w 2996"/>
                  <a:gd name="connsiteY10" fmla="*/ 2267 h 5330"/>
                  <a:gd name="connsiteX11" fmla="*/ 2745 w 2996"/>
                  <a:gd name="connsiteY11" fmla="*/ 2267 h 5330"/>
                  <a:gd name="connsiteX12" fmla="*/ 2745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690" y="2838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67"/>
                    </a:lnTo>
                    <a:lnTo>
                      <a:pt x="2745" y="2267"/>
                    </a:lnTo>
                    <a:lnTo>
                      <a:pt x="2745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5" name="任意多边形: 形状 354">
                <a:extLst>
                  <a:ext uri="{FF2B5EF4-FFF2-40B4-BE49-F238E27FC236}">
                    <a16:creationId xmlns:a16="http://schemas.microsoft.com/office/drawing/2014/main" id="{EF51A6FE-CC4E-F94E-DC1D-75377350C4BD}"/>
                  </a:ext>
                </a:extLst>
              </p:cNvPr>
              <p:cNvSpPr/>
              <p:nvPr/>
            </p:nvSpPr>
            <p:spPr>
              <a:xfrm>
                <a:off x="1631726" y="1376225"/>
                <a:ext cx="5423" cy="5330"/>
              </a:xfrm>
              <a:custGeom>
                <a:avLst/>
                <a:gdLst>
                  <a:gd name="connsiteX0" fmla="*/ 4641 w 5423"/>
                  <a:gd name="connsiteY0" fmla="*/ 2983 h 5330"/>
                  <a:gd name="connsiteX1" fmla="*/ 4561 w 5423"/>
                  <a:gd name="connsiteY1" fmla="*/ 676 h 5330"/>
                  <a:gd name="connsiteX2" fmla="*/ 4548 w 5423"/>
                  <a:gd name="connsiteY2" fmla="*/ 676 h 5330"/>
                  <a:gd name="connsiteX3" fmla="*/ 3872 w 5423"/>
                  <a:gd name="connsiteY3" fmla="*/ 2705 h 5330"/>
                  <a:gd name="connsiteX4" fmla="*/ 2930 w 5423"/>
                  <a:gd name="connsiteY4" fmla="*/ 5291 h 5330"/>
                  <a:gd name="connsiteX5" fmla="*/ 2413 w 5423"/>
                  <a:gd name="connsiteY5" fmla="*/ 5291 h 5330"/>
                  <a:gd name="connsiteX6" fmla="*/ 1551 w 5423"/>
                  <a:gd name="connsiteY6" fmla="*/ 2758 h 5330"/>
                  <a:gd name="connsiteX7" fmla="*/ 942 w 5423"/>
                  <a:gd name="connsiteY7" fmla="*/ 690 h 5330"/>
                  <a:gd name="connsiteX8" fmla="*/ 928 w 5423"/>
                  <a:gd name="connsiteY8" fmla="*/ 690 h 5330"/>
                  <a:gd name="connsiteX9" fmla="*/ 822 w 5423"/>
                  <a:gd name="connsiteY9" fmla="*/ 3050 h 5330"/>
                  <a:gd name="connsiteX10" fmla="*/ 676 w 5423"/>
                  <a:gd name="connsiteY10" fmla="*/ 5330 h 5330"/>
                  <a:gd name="connsiteX11" fmla="*/ 0 w 5423"/>
                  <a:gd name="connsiteY11" fmla="*/ 5330 h 5330"/>
                  <a:gd name="connsiteX12" fmla="*/ 371 w 5423"/>
                  <a:gd name="connsiteY12" fmla="*/ 0 h 5330"/>
                  <a:gd name="connsiteX13" fmla="*/ 1260 w 5423"/>
                  <a:gd name="connsiteY13" fmla="*/ 0 h 5330"/>
                  <a:gd name="connsiteX14" fmla="*/ 2161 w 5423"/>
                  <a:gd name="connsiteY14" fmla="*/ 2572 h 5330"/>
                  <a:gd name="connsiteX15" fmla="*/ 2692 w 5423"/>
                  <a:gd name="connsiteY15" fmla="*/ 4376 h 5330"/>
                  <a:gd name="connsiteX16" fmla="*/ 2718 w 5423"/>
                  <a:gd name="connsiteY16" fmla="*/ 4376 h 5330"/>
                  <a:gd name="connsiteX17" fmla="*/ 3275 w 5423"/>
                  <a:gd name="connsiteY17" fmla="*/ 2572 h 5330"/>
                  <a:gd name="connsiteX18" fmla="*/ 4230 w 5423"/>
                  <a:gd name="connsiteY18" fmla="*/ 0 h 5330"/>
                  <a:gd name="connsiteX19" fmla="*/ 5105 w 5423"/>
                  <a:gd name="connsiteY19" fmla="*/ 0 h 5330"/>
                  <a:gd name="connsiteX20" fmla="*/ 5423 w 5423"/>
                  <a:gd name="connsiteY20" fmla="*/ 5330 h 5330"/>
                  <a:gd name="connsiteX21" fmla="*/ 4760 w 5423"/>
                  <a:gd name="connsiteY21" fmla="*/ 5330 h 5330"/>
                  <a:gd name="connsiteX22" fmla="*/ 4641 w 5423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30">
                    <a:moveTo>
                      <a:pt x="4641" y="2983"/>
                    </a:moveTo>
                    <a:cubicBezTo>
                      <a:pt x="4601" y="2241"/>
                      <a:pt x="4561" y="1339"/>
                      <a:pt x="4561" y="676"/>
                    </a:cubicBezTo>
                    <a:lnTo>
                      <a:pt x="4548" y="676"/>
                    </a:lnTo>
                    <a:cubicBezTo>
                      <a:pt x="4362" y="1299"/>
                      <a:pt x="4137" y="1976"/>
                      <a:pt x="3872" y="2705"/>
                    </a:cubicBezTo>
                    <a:lnTo>
                      <a:pt x="2930" y="5291"/>
                    </a:lnTo>
                    <a:lnTo>
                      <a:pt x="2413" y="5291"/>
                    </a:lnTo>
                    <a:lnTo>
                      <a:pt x="1551" y="2758"/>
                    </a:lnTo>
                    <a:cubicBezTo>
                      <a:pt x="1299" y="2002"/>
                      <a:pt x="1074" y="1326"/>
                      <a:pt x="942" y="690"/>
                    </a:cubicBezTo>
                    <a:lnTo>
                      <a:pt x="928" y="690"/>
                    </a:lnTo>
                    <a:cubicBezTo>
                      <a:pt x="928" y="1353"/>
                      <a:pt x="875" y="2254"/>
                      <a:pt x="822" y="3050"/>
                    </a:cubicBezTo>
                    <a:lnTo>
                      <a:pt x="676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60" y="0"/>
                    </a:lnTo>
                    <a:lnTo>
                      <a:pt x="2161" y="2572"/>
                    </a:lnTo>
                    <a:cubicBezTo>
                      <a:pt x="2400" y="3222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32"/>
                      <a:pt x="3050" y="3235"/>
                      <a:pt x="3275" y="2572"/>
                    </a:cubicBezTo>
                    <a:lnTo>
                      <a:pt x="4230" y="0"/>
                    </a:lnTo>
                    <a:lnTo>
                      <a:pt x="5105" y="0"/>
                    </a:lnTo>
                    <a:lnTo>
                      <a:pt x="5423" y="5330"/>
                    </a:lnTo>
                    <a:lnTo>
                      <a:pt x="4760" y="5330"/>
                    </a:lnTo>
                    <a:lnTo>
                      <a:pt x="4641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6" name="任意多边形: 形状 355">
                <a:extLst>
                  <a:ext uri="{FF2B5EF4-FFF2-40B4-BE49-F238E27FC236}">
                    <a16:creationId xmlns:a16="http://schemas.microsoft.com/office/drawing/2014/main" id="{B64B8395-7F6A-5A4A-F06C-01F5EBE914FB}"/>
                  </a:ext>
                </a:extLst>
              </p:cNvPr>
              <p:cNvSpPr/>
              <p:nvPr/>
            </p:nvSpPr>
            <p:spPr>
              <a:xfrm>
                <a:off x="1638210" y="1376186"/>
                <a:ext cx="3275" cy="5383"/>
              </a:xfrm>
              <a:custGeom>
                <a:avLst/>
                <a:gdLst>
                  <a:gd name="connsiteX0" fmla="*/ 0 w 3275"/>
                  <a:gd name="connsiteY0" fmla="*/ 106 h 5383"/>
                  <a:gd name="connsiteX1" fmla="*/ 1326 w 3275"/>
                  <a:gd name="connsiteY1" fmla="*/ 0 h 5383"/>
                  <a:gd name="connsiteX2" fmla="*/ 2811 w 3275"/>
                  <a:gd name="connsiteY2" fmla="*/ 451 h 5383"/>
                  <a:gd name="connsiteX3" fmla="*/ 3275 w 3275"/>
                  <a:gd name="connsiteY3" fmla="*/ 1565 h 5383"/>
                  <a:gd name="connsiteX4" fmla="*/ 2864 w 3275"/>
                  <a:gd name="connsiteY4" fmla="*/ 2692 h 5383"/>
                  <a:gd name="connsiteX5" fmla="*/ 1233 w 3275"/>
                  <a:gd name="connsiteY5" fmla="*/ 3288 h 5383"/>
                  <a:gd name="connsiteX6" fmla="*/ 689 w 3275"/>
                  <a:gd name="connsiteY6" fmla="*/ 3235 h 5383"/>
                  <a:gd name="connsiteX7" fmla="*/ 689 w 3275"/>
                  <a:gd name="connsiteY7" fmla="*/ 5383 h 5383"/>
                  <a:gd name="connsiteX8" fmla="*/ 0 w 3275"/>
                  <a:gd name="connsiteY8" fmla="*/ 5383 h 5383"/>
                  <a:gd name="connsiteX9" fmla="*/ 0 w 3275"/>
                  <a:gd name="connsiteY9" fmla="*/ 106 h 5383"/>
                  <a:gd name="connsiteX10" fmla="*/ 703 w 3275"/>
                  <a:gd name="connsiteY10" fmla="*/ 2665 h 5383"/>
                  <a:gd name="connsiteX11" fmla="*/ 1260 w 3275"/>
                  <a:gd name="connsiteY11" fmla="*/ 2718 h 5383"/>
                  <a:gd name="connsiteX12" fmla="*/ 2599 w 3275"/>
                  <a:gd name="connsiteY12" fmla="*/ 1591 h 5383"/>
                  <a:gd name="connsiteX13" fmla="*/ 1339 w 3275"/>
                  <a:gd name="connsiteY13" fmla="*/ 544 h 5383"/>
                  <a:gd name="connsiteX14" fmla="*/ 689 w 3275"/>
                  <a:gd name="connsiteY14" fmla="*/ 597 h 5383"/>
                  <a:gd name="connsiteX15" fmla="*/ 689 w 3275"/>
                  <a:gd name="connsiteY15" fmla="*/ 2665 h 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5" h="5383">
                    <a:moveTo>
                      <a:pt x="0" y="106"/>
                    </a:moveTo>
                    <a:cubicBezTo>
                      <a:pt x="345" y="53"/>
                      <a:pt x="769" y="0"/>
                      <a:pt x="1326" y="0"/>
                    </a:cubicBezTo>
                    <a:cubicBezTo>
                      <a:pt x="2002" y="0"/>
                      <a:pt x="2506" y="159"/>
                      <a:pt x="2811" y="451"/>
                    </a:cubicBezTo>
                    <a:cubicBezTo>
                      <a:pt x="3103" y="703"/>
                      <a:pt x="3275" y="1087"/>
                      <a:pt x="3275" y="1565"/>
                    </a:cubicBezTo>
                    <a:cubicBezTo>
                      <a:pt x="3275" y="2042"/>
                      <a:pt x="3129" y="2426"/>
                      <a:pt x="2864" y="2692"/>
                    </a:cubicBezTo>
                    <a:cubicBezTo>
                      <a:pt x="2506" y="3089"/>
                      <a:pt x="1909" y="3288"/>
                      <a:pt x="1233" y="3288"/>
                    </a:cubicBezTo>
                    <a:cubicBezTo>
                      <a:pt x="1021" y="3288"/>
                      <a:pt x="835" y="3275"/>
                      <a:pt x="689" y="3235"/>
                    </a:cubicBezTo>
                    <a:lnTo>
                      <a:pt x="689" y="5383"/>
                    </a:lnTo>
                    <a:lnTo>
                      <a:pt x="0" y="5383"/>
                    </a:lnTo>
                    <a:lnTo>
                      <a:pt x="0" y="106"/>
                    </a:lnTo>
                    <a:close/>
                    <a:moveTo>
                      <a:pt x="703" y="2665"/>
                    </a:moveTo>
                    <a:cubicBezTo>
                      <a:pt x="849" y="2705"/>
                      <a:pt x="1034" y="2718"/>
                      <a:pt x="1260" y="2718"/>
                    </a:cubicBezTo>
                    <a:cubicBezTo>
                      <a:pt x="2095" y="2718"/>
                      <a:pt x="2599" y="2320"/>
                      <a:pt x="2599" y="1591"/>
                    </a:cubicBezTo>
                    <a:cubicBezTo>
                      <a:pt x="2599" y="888"/>
                      <a:pt x="2108" y="544"/>
                      <a:pt x="1339" y="544"/>
                    </a:cubicBezTo>
                    <a:cubicBezTo>
                      <a:pt x="1034" y="544"/>
                      <a:pt x="809" y="570"/>
                      <a:pt x="689" y="597"/>
                    </a:cubicBezTo>
                    <a:lnTo>
                      <a:pt x="689" y="266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7" name="任意多边形: 形状 356">
                <a:extLst>
                  <a:ext uri="{FF2B5EF4-FFF2-40B4-BE49-F238E27FC236}">
                    <a16:creationId xmlns:a16="http://schemas.microsoft.com/office/drawing/2014/main" id="{2666287B-8B30-DB56-5E9A-5E0B3CD7F2C9}"/>
                  </a:ext>
                </a:extLst>
              </p:cNvPr>
              <p:cNvSpPr/>
              <p:nvPr/>
            </p:nvSpPr>
            <p:spPr>
              <a:xfrm>
                <a:off x="1642108" y="1376133"/>
                <a:ext cx="4866" cy="5489"/>
              </a:xfrm>
              <a:custGeom>
                <a:avLst/>
                <a:gdLst>
                  <a:gd name="connsiteX0" fmla="*/ 4866 w 4866"/>
                  <a:gd name="connsiteY0" fmla="*/ 2692 h 5489"/>
                  <a:gd name="connsiteX1" fmla="*/ 2400 w 4866"/>
                  <a:gd name="connsiteY1" fmla="*/ 5489 h 5489"/>
                  <a:gd name="connsiteX2" fmla="*/ 0 w 4866"/>
                  <a:gd name="connsiteY2" fmla="*/ 2798 h 5489"/>
                  <a:gd name="connsiteX3" fmla="*/ 2466 w 4866"/>
                  <a:gd name="connsiteY3" fmla="*/ 0 h 5489"/>
                  <a:gd name="connsiteX4" fmla="*/ 4866 w 4866"/>
                  <a:gd name="connsiteY4" fmla="*/ 2692 h 5489"/>
                  <a:gd name="connsiteX5" fmla="*/ 729 w 4866"/>
                  <a:gd name="connsiteY5" fmla="*/ 2784 h 5489"/>
                  <a:gd name="connsiteX6" fmla="*/ 2426 w 4866"/>
                  <a:gd name="connsiteY6" fmla="*/ 4933 h 5489"/>
                  <a:gd name="connsiteX7" fmla="*/ 4137 w 4866"/>
                  <a:gd name="connsiteY7" fmla="*/ 2731 h 5489"/>
                  <a:gd name="connsiteX8" fmla="*/ 2440 w 4866"/>
                  <a:gd name="connsiteY8" fmla="*/ 557 h 5489"/>
                  <a:gd name="connsiteX9" fmla="*/ 729 w 4866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92"/>
                    </a:moveTo>
                    <a:cubicBezTo>
                      <a:pt x="4866" y="4535"/>
                      <a:pt x="3752" y="5489"/>
                      <a:pt x="2400" y="5489"/>
                    </a:cubicBezTo>
                    <a:cubicBezTo>
                      <a:pt x="981" y="5489"/>
                      <a:pt x="0" y="4415"/>
                      <a:pt x="0" y="2798"/>
                    </a:cubicBezTo>
                    <a:cubicBezTo>
                      <a:pt x="0" y="1114"/>
                      <a:pt x="1047" y="0"/>
                      <a:pt x="2466" y="0"/>
                    </a:cubicBezTo>
                    <a:cubicBezTo>
                      <a:pt x="3925" y="0"/>
                      <a:pt x="4866" y="1114"/>
                      <a:pt x="4866" y="2692"/>
                    </a:cubicBezTo>
                    <a:close/>
                    <a:moveTo>
                      <a:pt x="729" y="2784"/>
                    </a:moveTo>
                    <a:cubicBezTo>
                      <a:pt x="729" y="3925"/>
                      <a:pt x="1352" y="4933"/>
                      <a:pt x="2426" y="4933"/>
                    </a:cubicBezTo>
                    <a:cubicBezTo>
                      <a:pt x="3514" y="4933"/>
                      <a:pt x="4137" y="3938"/>
                      <a:pt x="4137" y="2731"/>
                    </a:cubicBezTo>
                    <a:cubicBezTo>
                      <a:pt x="4137" y="1671"/>
                      <a:pt x="3580" y="557"/>
                      <a:pt x="2440" y="557"/>
                    </a:cubicBezTo>
                    <a:cubicBezTo>
                      <a:pt x="1299" y="557"/>
                      <a:pt x="729" y="1618"/>
                      <a:pt x="729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8" name="任意多边形: 形状 357">
                <a:extLst>
                  <a:ext uri="{FF2B5EF4-FFF2-40B4-BE49-F238E27FC236}">
                    <a16:creationId xmlns:a16="http://schemas.microsoft.com/office/drawing/2014/main" id="{2727223B-289B-F4FE-15BE-108A1556B82B}"/>
                  </a:ext>
                </a:extLst>
              </p:cNvPr>
              <p:cNvSpPr/>
              <p:nvPr/>
            </p:nvSpPr>
            <p:spPr>
              <a:xfrm>
                <a:off x="1647850" y="1376186"/>
                <a:ext cx="3473" cy="5370"/>
              </a:xfrm>
              <a:custGeom>
                <a:avLst/>
                <a:gdLst>
                  <a:gd name="connsiteX0" fmla="*/ 0 w 3473"/>
                  <a:gd name="connsiteY0" fmla="*/ 106 h 5370"/>
                  <a:gd name="connsiteX1" fmla="*/ 1326 w 3473"/>
                  <a:gd name="connsiteY1" fmla="*/ 0 h 5370"/>
                  <a:gd name="connsiteX2" fmla="*/ 2877 w 3473"/>
                  <a:gd name="connsiteY2" fmla="*/ 438 h 5370"/>
                  <a:gd name="connsiteX3" fmla="*/ 3288 w 3473"/>
                  <a:gd name="connsiteY3" fmla="*/ 1445 h 5370"/>
                  <a:gd name="connsiteX4" fmla="*/ 2281 w 3473"/>
                  <a:gd name="connsiteY4" fmla="*/ 2798 h 5370"/>
                  <a:gd name="connsiteX5" fmla="*/ 2281 w 3473"/>
                  <a:gd name="connsiteY5" fmla="*/ 2824 h 5370"/>
                  <a:gd name="connsiteX6" fmla="*/ 3063 w 3473"/>
                  <a:gd name="connsiteY6" fmla="*/ 3912 h 5370"/>
                  <a:gd name="connsiteX7" fmla="*/ 3474 w 3473"/>
                  <a:gd name="connsiteY7" fmla="*/ 5370 h 5370"/>
                  <a:gd name="connsiteX8" fmla="*/ 2758 w 3473"/>
                  <a:gd name="connsiteY8" fmla="*/ 5370 h 5370"/>
                  <a:gd name="connsiteX9" fmla="*/ 2413 w 3473"/>
                  <a:gd name="connsiteY9" fmla="*/ 4097 h 5370"/>
                  <a:gd name="connsiteX10" fmla="*/ 1352 w 3473"/>
                  <a:gd name="connsiteY10" fmla="*/ 3063 h 5370"/>
                  <a:gd name="connsiteX11" fmla="*/ 703 w 3473"/>
                  <a:gd name="connsiteY11" fmla="*/ 3063 h 5370"/>
                  <a:gd name="connsiteX12" fmla="*/ 703 w 3473"/>
                  <a:gd name="connsiteY12" fmla="*/ 5370 h 5370"/>
                  <a:gd name="connsiteX13" fmla="*/ 13 w 3473"/>
                  <a:gd name="connsiteY13" fmla="*/ 5370 h 5370"/>
                  <a:gd name="connsiteX14" fmla="*/ 13 w 3473"/>
                  <a:gd name="connsiteY14" fmla="*/ 106 h 5370"/>
                  <a:gd name="connsiteX15" fmla="*/ 703 w 3473"/>
                  <a:gd name="connsiteY15" fmla="*/ 2533 h 5370"/>
                  <a:gd name="connsiteX16" fmla="*/ 1406 w 3473"/>
                  <a:gd name="connsiteY16" fmla="*/ 2533 h 5370"/>
                  <a:gd name="connsiteX17" fmla="*/ 2612 w 3473"/>
                  <a:gd name="connsiteY17" fmla="*/ 1525 h 5370"/>
                  <a:gd name="connsiteX18" fmla="*/ 1392 w 3473"/>
                  <a:gd name="connsiteY18" fmla="*/ 530 h 5370"/>
                  <a:gd name="connsiteX19" fmla="*/ 716 w 3473"/>
                  <a:gd name="connsiteY19" fmla="*/ 597 h 5370"/>
                  <a:gd name="connsiteX20" fmla="*/ 716 w 3473"/>
                  <a:gd name="connsiteY20" fmla="*/ 2533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70">
                    <a:moveTo>
                      <a:pt x="0" y="106"/>
                    </a:moveTo>
                    <a:cubicBezTo>
                      <a:pt x="345" y="40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77" y="438"/>
                    </a:cubicBezTo>
                    <a:cubicBezTo>
                      <a:pt x="3142" y="676"/>
                      <a:pt x="3288" y="1034"/>
                      <a:pt x="3288" y="1445"/>
                    </a:cubicBezTo>
                    <a:cubicBezTo>
                      <a:pt x="3288" y="2148"/>
                      <a:pt x="2851" y="2612"/>
                      <a:pt x="2281" y="2798"/>
                    </a:cubicBezTo>
                    <a:lnTo>
                      <a:pt x="2281" y="2824"/>
                    </a:lnTo>
                    <a:cubicBezTo>
                      <a:pt x="2705" y="2970"/>
                      <a:pt x="2944" y="3355"/>
                      <a:pt x="3063" y="3912"/>
                    </a:cubicBezTo>
                    <a:cubicBezTo>
                      <a:pt x="3249" y="4654"/>
                      <a:pt x="3368" y="5171"/>
                      <a:pt x="3474" y="5370"/>
                    </a:cubicBezTo>
                    <a:lnTo>
                      <a:pt x="2758" y="5370"/>
                    </a:lnTo>
                    <a:cubicBezTo>
                      <a:pt x="2678" y="5224"/>
                      <a:pt x="2559" y="4760"/>
                      <a:pt x="2413" y="4097"/>
                    </a:cubicBezTo>
                    <a:cubicBezTo>
                      <a:pt x="2241" y="3355"/>
                      <a:pt x="1962" y="3089"/>
                      <a:pt x="1352" y="3063"/>
                    </a:cubicBezTo>
                    <a:lnTo>
                      <a:pt x="703" y="3063"/>
                    </a:lnTo>
                    <a:lnTo>
                      <a:pt x="703" y="5370"/>
                    </a:lnTo>
                    <a:lnTo>
                      <a:pt x="13" y="5370"/>
                    </a:lnTo>
                    <a:lnTo>
                      <a:pt x="13" y="106"/>
                    </a:lnTo>
                    <a:close/>
                    <a:moveTo>
                      <a:pt x="703" y="2533"/>
                    </a:moveTo>
                    <a:lnTo>
                      <a:pt x="1406" y="2533"/>
                    </a:lnTo>
                    <a:cubicBezTo>
                      <a:pt x="2148" y="2533"/>
                      <a:pt x="2612" y="2135"/>
                      <a:pt x="2612" y="1525"/>
                    </a:cubicBezTo>
                    <a:cubicBezTo>
                      <a:pt x="2612" y="835"/>
                      <a:pt x="2108" y="544"/>
                      <a:pt x="1392" y="530"/>
                    </a:cubicBezTo>
                    <a:cubicBezTo>
                      <a:pt x="1061" y="530"/>
                      <a:pt x="822" y="570"/>
                      <a:pt x="716" y="597"/>
                    </a:cubicBezTo>
                    <a:lnTo>
                      <a:pt x="716" y="253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59" name="任意多边形: 形状 358">
                <a:extLst>
                  <a:ext uri="{FF2B5EF4-FFF2-40B4-BE49-F238E27FC236}">
                    <a16:creationId xmlns:a16="http://schemas.microsoft.com/office/drawing/2014/main" id="{9C44C5D2-9504-F2BF-40FE-2BE4FE59A72C}"/>
                  </a:ext>
                </a:extLst>
              </p:cNvPr>
              <p:cNvSpPr/>
              <p:nvPr/>
            </p:nvSpPr>
            <p:spPr>
              <a:xfrm>
                <a:off x="1654506" y="1376225"/>
                <a:ext cx="676" cy="5330"/>
              </a:xfrm>
              <a:custGeom>
                <a:avLst/>
                <a:gdLst>
                  <a:gd name="connsiteX0" fmla="*/ 676 w 676"/>
                  <a:gd name="connsiteY0" fmla="*/ 0 h 5330"/>
                  <a:gd name="connsiteX1" fmla="*/ 676 w 676"/>
                  <a:gd name="connsiteY1" fmla="*/ 5330 h 5330"/>
                  <a:gd name="connsiteX2" fmla="*/ 0 w 676"/>
                  <a:gd name="connsiteY2" fmla="*/ 5330 h 5330"/>
                  <a:gd name="connsiteX3" fmla="*/ 0 w 676"/>
                  <a:gd name="connsiteY3" fmla="*/ 0 h 5330"/>
                  <a:gd name="connsiteX4" fmla="*/ 676 w 676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30">
                    <a:moveTo>
                      <a:pt x="676" y="0"/>
                    </a:moveTo>
                    <a:lnTo>
                      <a:pt x="676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0" name="任意多边形: 形状 359">
                <a:extLst>
                  <a:ext uri="{FF2B5EF4-FFF2-40B4-BE49-F238E27FC236}">
                    <a16:creationId xmlns:a16="http://schemas.microsoft.com/office/drawing/2014/main" id="{96B78064-5AB4-D524-26C9-6D644599C027}"/>
                  </a:ext>
                </a:extLst>
              </p:cNvPr>
              <p:cNvSpPr/>
              <p:nvPr/>
            </p:nvSpPr>
            <p:spPr>
              <a:xfrm>
                <a:off x="1656389" y="1376212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56 w 3991"/>
                  <a:gd name="connsiteY2" fmla="*/ 0 h 5330"/>
                  <a:gd name="connsiteX3" fmla="*/ 2466 w 3991"/>
                  <a:gd name="connsiteY3" fmla="*/ 2692 h 5330"/>
                  <a:gd name="connsiteX4" fmla="*/ 3408 w 3991"/>
                  <a:gd name="connsiteY4" fmla="*/ 4429 h 5330"/>
                  <a:gd name="connsiteX5" fmla="*/ 3421 w 3991"/>
                  <a:gd name="connsiteY5" fmla="*/ 4415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302 w 3991"/>
                  <a:gd name="connsiteY10" fmla="*/ 5330 h 5330"/>
                  <a:gd name="connsiteX11" fmla="*/ 1618 w 3991"/>
                  <a:gd name="connsiteY11" fmla="*/ 2625 h 5330"/>
                  <a:gd name="connsiteX12" fmla="*/ 623 w 3991"/>
                  <a:gd name="connsiteY12" fmla="*/ 849 h 5330"/>
                  <a:gd name="connsiteX13" fmla="*/ 597 w 3991"/>
                  <a:gd name="connsiteY13" fmla="*/ 849 h 5330"/>
                  <a:gd name="connsiteX14" fmla="*/ 650 w 3991"/>
                  <a:gd name="connsiteY14" fmla="*/ 3050 h 5330"/>
                  <a:gd name="connsiteX15" fmla="*/ 650 w 3991"/>
                  <a:gd name="connsiteY15" fmla="*/ 5317 h 5330"/>
                  <a:gd name="connsiteX16" fmla="*/ 0 w 3991"/>
                  <a:gd name="connsiteY16" fmla="*/ 531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66" y="2692"/>
                    </a:lnTo>
                    <a:cubicBezTo>
                      <a:pt x="2864" y="3315"/>
                      <a:pt x="3156" y="3885"/>
                      <a:pt x="3408" y="4429"/>
                    </a:cubicBezTo>
                    <a:lnTo>
                      <a:pt x="3421" y="4415"/>
                    </a:lnTo>
                    <a:cubicBezTo>
                      <a:pt x="3368" y="3699"/>
                      <a:pt x="3341" y="3063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302" y="5330"/>
                    </a:lnTo>
                    <a:lnTo>
                      <a:pt x="1618" y="2625"/>
                    </a:lnTo>
                    <a:cubicBezTo>
                      <a:pt x="1233" y="2029"/>
                      <a:pt x="888" y="1419"/>
                      <a:pt x="623" y="849"/>
                    </a:cubicBezTo>
                    <a:lnTo>
                      <a:pt x="597" y="849"/>
                    </a:lnTo>
                    <a:cubicBezTo>
                      <a:pt x="637" y="1525"/>
                      <a:pt x="650" y="2161"/>
                      <a:pt x="650" y="3050"/>
                    </a:cubicBezTo>
                    <a:lnTo>
                      <a:pt x="650" y="5317"/>
                    </a:lnTo>
                    <a:lnTo>
                      <a:pt x="0" y="531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1" name="任意多边形: 形状 360">
                <a:extLst>
                  <a:ext uri="{FF2B5EF4-FFF2-40B4-BE49-F238E27FC236}">
                    <a16:creationId xmlns:a16="http://schemas.microsoft.com/office/drawing/2014/main" id="{07EA1F77-C2E2-92A0-6EC0-FB5976F90614}"/>
                  </a:ext>
                </a:extLst>
              </p:cNvPr>
              <p:cNvSpPr/>
              <p:nvPr/>
            </p:nvSpPr>
            <p:spPr>
              <a:xfrm>
                <a:off x="1661255" y="1376133"/>
                <a:ext cx="4044" cy="5489"/>
              </a:xfrm>
              <a:custGeom>
                <a:avLst/>
                <a:gdLst>
                  <a:gd name="connsiteX0" fmla="*/ 4044 w 4044"/>
                  <a:gd name="connsiteY0" fmla="*/ 5224 h 5489"/>
                  <a:gd name="connsiteX1" fmla="*/ 2639 w 4044"/>
                  <a:gd name="connsiteY1" fmla="*/ 5489 h 5489"/>
                  <a:gd name="connsiteX2" fmla="*/ 0 w 4044"/>
                  <a:gd name="connsiteY2" fmla="*/ 2798 h 5489"/>
                  <a:gd name="connsiteX3" fmla="*/ 2771 w 4044"/>
                  <a:gd name="connsiteY3" fmla="*/ 0 h 5489"/>
                  <a:gd name="connsiteX4" fmla="*/ 4044 w 4044"/>
                  <a:gd name="connsiteY4" fmla="*/ 239 h 5489"/>
                  <a:gd name="connsiteX5" fmla="*/ 3885 w 4044"/>
                  <a:gd name="connsiteY5" fmla="*/ 809 h 5489"/>
                  <a:gd name="connsiteX6" fmla="*/ 2811 w 4044"/>
                  <a:gd name="connsiteY6" fmla="*/ 583 h 5489"/>
                  <a:gd name="connsiteX7" fmla="*/ 729 w 4044"/>
                  <a:gd name="connsiteY7" fmla="*/ 2784 h 5489"/>
                  <a:gd name="connsiteX8" fmla="*/ 2784 w 4044"/>
                  <a:gd name="connsiteY8" fmla="*/ 4919 h 5489"/>
                  <a:gd name="connsiteX9" fmla="*/ 3912 w 4044"/>
                  <a:gd name="connsiteY9" fmla="*/ 4707 h 5489"/>
                  <a:gd name="connsiteX10" fmla="*/ 4044 w 4044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4" h="5489">
                    <a:moveTo>
                      <a:pt x="4044" y="5224"/>
                    </a:moveTo>
                    <a:cubicBezTo>
                      <a:pt x="3792" y="5357"/>
                      <a:pt x="3275" y="5489"/>
                      <a:pt x="2639" y="5489"/>
                    </a:cubicBezTo>
                    <a:cubicBezTo>
                      <a:pt x="1140" y="5489"/>
                      <a:pt x="0" y="4548"/>
                      <a:pt x="0" y="2798"/>
                    </a:cubicBezTo>
                    <a:cubicBezTo>
                      <a:pt x="0" y="1127"/>
                      <a:pt x="1127" y="0"/>
                      <a:pt x="2771" y="0"/>
                    </a:cubicBezTo>
                    <a:cubicBezTo>
                      <a:pt x="3447" y="0"/>
                      <a:pt x="3859" y="133"/>
                      <a:pt x="4044" y="239"/>
                    </a:cubicBezTo>
                    <a:lnTo>
                      <a:pt x="3885" y="809"/>
                    </a:lnTo>
                    <a:cubicBezTo>
                      <a:pt x="3620" y="676"/>
                      <a:pt x="3262" y="583"/>
                      <a:pt x="2811" y="583"/>
                    </a:cubicBezTo>
                    <a:cubicBezTo>
                      <a:pt x="1565" y="583"/>
                      <a:pt x="729" y="1379"/>
                      <a:pt x="729" y="2784"/>
                    </a:cubicBezTo>
                    <a:cubicBezTo>
                      <a:pt x="729" y="4084"/>
                      <a:pt x="1485" y="4919"/>
                      <a:pt x="2784" y="4919"/>
                    </a:cubicBezTo>
                    <a:cubicBezTo>
                      <a:pt x="3209" y="4919"/>
                      <a:pt x="3633" y="4840"/>
                      <a:pt x="3912" y="4707"/>
                    </a:cubicBezTo>
                    <a:lnTo>
                      <a:pt x="4044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2" name="任意多边形: 形状 361">
                <a:extLst>
                  <a:ext uri="{FF2B5EF4-FFF2-40B4-BE49-F238E27FC236}">
                    <a16:creationId xmlns:a16="http://schemas.microsoft.com/office/drawing/2014/main" id="{25BE3F1D-9EAE-65E9-DDB7-102C0E45B091}"/>
                  </a:ext>
                </a:extLst>
              </p:cNvPr>
              <p:cNvSpPr/>
              <p:nvPr/>
            </p:nvSpPr>
            <p:spPr>
              <a:xfrm>
                <a:off x="1666148" y="1376225"/>
                <a:ext cx="702" cy="5330"/>
              </a:xfrm>
              <a:custGeom>
                <a:avLst/>
                <a:gdLst>
                  <a:gd name="connsiteX0" fmla="*/ 703 w 702"/>
                  <a:gd name="connsiteY0" fmla="*/ 0 h 5330"/>
                  <a:gd name="connsiteX1" fmla="*/ 703 w 702"/>
                  <a:gd name="connsiteY1" fmla="*/ 5330 h 5330"/>
                  <a:gd name="connsiteX2" fmla="*/ 0 w 702"/>
                  <a:gd name="connsiteY2" fmla="*/ 5330 h 5330"/>
                  <a:gd name="connsiteX3" fmla="*/ 0 w 702"/>
                  <a:gd name="connsiteY3" fmla="*/ 0 h 5330"/>
                  <a:gd name="connsiteX4" fmla="*/ 703 w 702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" h="5330">
                    <a:moveTo>
                      <a:pt x="703" y="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3" name="任意多边形: 形状 362">
                <a:extLst>
                  <a:ext uri="{FF2B5EF4-FFF2-40B4-BE49-F238E27FC236}">
                    <a16:creationId xmlns:a16="http://schemas.microsoft.com/office/drawing/2014/main" id="{19F958BD-722F-7EA6-BD60-1E7A457FFAF0}"/>
                  </a:ext>
                </a:extLst>
              </p:cNvPr>
              <p:cNvSpPr/>
              <p:nvPr/>
            </p:nvSpPr>
            <p:spPr>
              <a:xfrm>
                <a:off x="1668044" y="1376186"/>
                <a:ext cx="4375" cy="5409"/>
              </a:xfrm>
              <a:custGeom>
                <a:avLst/>
                <a:gdLst>
                  <a:gd name="connsiteX0" fmla="*/ 0 w 4375"/>
                  <a:gd name="connsiteY0" fmla="*/ 106 h 5409"/>
                  <a:gd name="connsiteX1" fmla="*/ 1459 w 4375"/>
                  <a:gd name="connsiteY1" fmla="*/ 0 h 5409"/>
                  <a:gd name="connsiteX2" fmla="*/ 3620 w 4375"/>
                  <a:gd name="connsiteY2" fmla="*/ 663 h 5409"/>
                  <a:gd name="connsiteX3" fmla="*/ 4376 w 4375"/>
                  <a:gd name="connsiteY3" fmla="*/ 2572 h 5409"/>
                  <a:gd name="connsiteX4" fmla="*/ 3607 w 4375"/>
                  <a:gd name="connsiteY4" fmla="*/ 4641 h 5409"/>
                  <a:gd name="connsiteX5" fmla="*/ 1260 w 4375"/>
                  <a:gd name="connsiteY5" fmla="*/ 5410 h 5409"/>
                  <a:gd name="connsiteX6" fmla="*/ 13 w 4375"/>
                  <a:gd name="connsiteY6" fmla="*/ 5357 h 5409"/>
                  <a:gd name="connsiteX7" fmla="*/ 13 w 4375"/>
                  <a:gd name="connsiteY7" fmla="*/ 106 h 5409"/>
                  <a:gd name="connsiteX8" fmla="*/ 689 w 4375"/>
                  <a:gd name="connsiteY8" fmla="*/ 4813 h 5409"/>
                  <a:gd name="connsiteX9" fmla="*/ 1392 w 4375"/>
                  <a:gd name="connsiteY9" fmla="*/ 4853 h 5409"/>
                  <a:gd name="connsiteX10" fmla="*/ 3660 w 4375"/>
                  <a:gd name="connsiteY10" fmla="*/ 2586 h 5409"/>
                  <a:gd name="connsiteX11" fmla="*/ 1512 w 4375"/>
                  <a:gd name="connsiteY11" fmla="*/ 530 h 5409"/>
                  <a:gd name="connsiteX12" fmla="*/ 689 w 4375"/>
                  <a:gd name="connsiteY12" fmla="*/ 597 h 5409"/>
                  <a:gd name="connsiteX13" fmla="*/ 689 w 4375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09">
                    <a:moveTo>
                      <a:pt x="0" y="106"/>
                    </a:moveTo>
                    <a:cubicBezTo>
                      <a:pt x="411" y="53"/>
                      <a:pt x="915" y="0"/>
                      <a:pt x="1459" y="0"/>
                    </a:cubicBezTo>
                    <a:cubicBezTo>
                      <a:pt x="2440" y="0"/>
                      <a:pt x="3156" y="225"/>
                      <a:pt x="3620" y="663"/>
                    </a:cubicBezTo>
                    <a:cubicBezTo>
                      <a:pt x="4097" y="1101"/>
                      <a:pt x="4376" y="1710"/>
                      <a:pt x="4376" y="2572"/>
                    </a:cubicBezTo>
                    <a:cubicBezTo>
                      <a:pt x="4376" y="3447"/>
                      <a:pt x="4110" y="4150"/>
                      <a:pt x="3607" y="4641"/>
                    </a:cubicBezTo>
                    <a:cubicBezTo>
                      <a:pt x="3116" y="5145"/>
                      <a:pt x="2294" y="5410"/>
                      <a:pt x="1260" y="5410"/>
                    </a:cubicBezTo>
                    <a:cubicBezTo>
                      <a:pt x="769" y="5410"/>
                      <a:pt x="371" y="5383"/>
                      <a:pt x="13" y="5357"/>
                    </a:cubicBezTo>
                    <a:lnTo>
                      <a:pt x="13" y="106"/>
                    </a:lnTo>
                    <a:close/>
                    <a:moveTo>
                      <a:pt x="689" y="4813"/>
                    </a:moveTo>
                    <a:cubicBezTo>
                      <a:pt x="875" y="4840"/>
                      <a:pt x="1114" y="4853"/>
                      <a:pt x="1392" y="4853"/>
                    </a:cubicBezTo>
                    <a:cubicBezTo>
                      <a:pt x="2851" y="4853"/>
                      <a:pt x="3660" y="4031"/>
                      <a:pt x="3660" y="2586"/>
                    </a:cubicBezTo>
                    <a:cubicBezTo>
                      <a:pt x="3673" y="1339"/>
                      <a:pt x="2957" y="530"/>
                      <a:pt x="1512" y="530"/>
                    </a:cubicBezTo>
                    <a:cubicBezTo>
                      <a:pt x="1140" y="530"/>
                      <a:pt x="888" y="570"/>
                      <a:pt x="689" y="597"/>
                    </a:cubicBezTo>
                    <a:lnTo>
                      <a:pt x="689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4" name="任意多边形: 形状 363">
                <a:extLst>
                  <a:ext uri="{FF2B5EF4-FFF2-40B4-BE49-F238E27FC236}">
                    <a16:creationId xmlns:a16="http://schemas.microsoft.com/office/drawing/2014/main" id="{D3E3BB6F-8D29-DBE8-0260-5EF7CA7443E6}"/>
                  </a:ext>
                </a:extLst>
              </p:cNvPr>
              <p:cNvSpPr/>
              <p:nvPr/>
            </p:nvSpPr>
            <p:spPr>
              <a:xfrm>
                <a:off x="1673294" y="1376225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5" name="任意多边形: 形状 364">
                <a:extLst>
                  <a:ext uri="{FF2B5EF4-FFF2-40B4-BE49-F238E27FC236}">
                    <a16:creationId xmlns:a16="http://schemas.microsoft.com/office/drawing/2014/main" id="{C51E48C6-5A1D-F46F-D8D9-AA371CEFF33C}"/>
                  </a:ext>
                </a:extLst>
              </p:cNvPr>
              <p:cNvSpPr/>
              <p:nvPr/>
            </p:nvSpPr>
            <p:spPr>
              <a:xfrm>
                <a:off x="1675204" y="1376186"/>
                <a:ext cx="4362" cy="5409"/>
              </a:xfrm>
              <a:custGeom>
                <a:avLst/>
                <a:gdLst>
                  <a:gd name="connsiteX0" fmla="*/ 0 w 4362"/>
                  <a:gd name="connsiteY0" fmla="*/ 106 h 5409"/>
                  <a:gd name="connsiteX1" fmla="*/ 1445 w 4362"/>
                  <a:gd name="connsiteY1" fmla="*/ 0 h 5409"/>
                  <a:gd name="connsiteX2" fmla="*/ 3620 w 4362"/>
                  <a:gd name="connsiteY2" fmla="*/ 663 h 5409"/>
                  <a:gd name="connsiteX3" fmla="*/ 4362 w 4362"/>
                  <a:gd name="connsiteY3" fmla="*/ 2572 h 5409"/>
                  <a:gd name="connsiteX4" fmla="*/ 3593 w 4362"/>
                  <a:gd name="connsiteY4" fmla="*/ 4641 h 5409"/>
                  <a:gd name="connsiteX5" fmla="*/ 1233 w 4362"/>
                  <a:gd name="connsiteY5" fmla="*/ 5410 h 5409"/>
                  <a:gd name="connsiteX6" fmla="*/ 0 w 4362"/>
                  <a:gd name="connsiteY6" fmla="*/ 5357 h 5409"/>
                  <a:gd name="connsiteX7" fmla="*/ 0 w 4362"/>
                  <a:gd name="connsiteY7" fmla="*/ 106 h 5409"/>
                  <a:gd name="connsiteX8" fmla="*/ 676 w 4362"/>
                  <a:gd name="connsiteY8" fmla="*/ 4813 h 5409"/>
                  <a:gd name="connsiteX9" fmla="*/ 1379 w 4362"/>
                  <a:gd name="connsiteY9" fmla="*/ 4853 h 5409"/>
                  <a:gd name="connsiteX10" fmla="*/ 3633 w 4362"/>
                  <a:gd name="connsiteY10" fmla="*/ 2586 h 5409"/>
                  <a:gd name="connsiteX11" fmla="*/ 1485 w 4362"/>
                  <a:gd name="connsiteY11" fmla="*/ 530 h 5409"/>
                  <a:gd name="connsiteX12" fmla="*/ 676 w 4362"/>
                  <a:gd name="connsiteY12" fmla="*/ 597 h 5409"/>
                  <a:gd name="connsiteX13" fmla="*/ 676 w 4362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09">
                    <a:moveTo>
                      <a:pt x="0" y="106"/>
                    </a:moveTo>
                    <a:cubicBezTo>
                      <a:pt x="424" y="53"/>
                      <a:pt x="902" y="0"/>
                      <a:pt x="1445" y="0"/>
                    </a:cubicBezTo>
                    <a:cubicBezTo>
                      <a:pt x="2440" y="0"/>
                      <a:pt x="3143" y="225"/>
                      <a:pt x="3620" y="663"/>
                    </a:cubicBezTo>
                    <a:cubicBezTo>
                      <a:pt x="4084" y="1101"/>
                      <a:pt x="4362" y="1710"/>
                      <a:pt x="4362" y="2572"/>
                    </a:cubicBezTo>
                    <a:cubicBezTo>
                      <a:pt x="4362" y="3447"/>
                      <a:pt x="4084" y="4150"/>
                      <a:pt x="3593" y="4641"/>
                    </a:cubicBezTo>
                    <a:cubicBezTo>
                      <a:pt x="3076" y="5145"/>
                      <a:pt x="2267" y="5410"/>
                      <a:pt x="1233" y="5410"/>
                    </a:cubicBezTo>
                    <a:cubicBezTo>
                      <a:pt x="743" y="5410"/>
                      <a:pt x="345" y="5383"/>
                      <a:pt x="0" y="5357"/>
                    </a:cubicBezTo>
                    <a:lnTo>
                      <a:pt x="0" y="106"/>
                    </a:lnTo>
                    <a:close/>
                    <a:moveTo>
                      <a:pt x="676" y="4813"/>
                    </a:moveTo>
                    <a:cubicBezTo>
                      <a:pt x="849" y="4840"/>
                      <a:pt x="1101" y="4853"/>
                      <a:pt x="1379" y="4853"/>
                    </a:cubicBezTo>
                    <a:cubicBezTo>
                      <a:pt x="2851" y="4853"/>
                      <a:pt x="3633" y="4031"/>
                      <a:pt x="3633" y="2586"/>
                    </a:cubicBezTo>
                    <a:cubicBezTo>
                      <a:pt x="3646" y="1339"/>
                      <a:pt x="2930" y="530"/>
                      <a:pt x="1485" y="530"/>
                    </a:cubicBezTo>
                    <a:cubicBezTo>
                      <a:pt x="1127" y="530"/>
                      <a:pt x="862" y="570"/>
                      <a:pt x="676" y="597"/>
                    </a:cubicBezTo>
                    <a:lnTo>
                      <a:pt x="676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6" name="任意多边形: 形状 365">
                <a:extLst>
                  <a:ext uri="{FF2B5EF4-FFF2-40B4-BE49-F238E27FC236}">
                    <a16:creationId xmlns:a16="http://schemas.microsoft.com/office/drawing/2014/main" id="{1368D02A-94B9-B74C-2F4F-4B0DFA543C54}"/>
                  </a:ext>
                </a:extLst>
              </p:cNvPr>
              <p:cNvSpPr/>
              <p:nvPr/>
            </p:nvSpPr>
            <p:spPr>
              <a:xfrm>
                <a:off x="1680441" y="1376225"/>
                <a:ext cx="3938" cy="5396"/>
              </a:xfrm>
              <a:custGeom>
                <a:avLst/>
                <a:gdLst>
                  <a:gd name="connsiteX0" fmla="*/ 690 w 3938"/>
                  <a:gd name="connsiteY0" fmla="*/ 0 h 5396"/>
                  <a:gd name="connsiteX1" fmla="*/ 690 w 3938"/>
                  <a:gd name="connsiteY1" fmla="*/ 3142 h 5396"/>
                  <a:gd name="connsiteX2" fmla="*/ 1936 w 3938"/>
                  <a:gd name="connsiteY2" fmla="*/ 4840 h 5396"/>
                  <a:gd name="connsiteX3" fmla="*/ 3235 w 3938"/>
                  <a:gd name="connsiteY3" fmla="*/ 3142 h 5396"/>
                  <a:gd name="connsiteX4" fmla="*/ 3235 w 3938"/>
                  <a:gd name="connsiteY4" fmla="*/ 0 h 5396"/>
                  <a:gd name="connsiteX5" fmla="*/ 3938 w 3938"/>
                  <a:gd name="connsiteY5" fmla="*/ 0 h 5396"/>
                  <a:gd name="connsiteX6" fmla="*/ 3938 w 3938"/>
                  <a:gd name="connsiteY6" fmla="*/ 3103 h 5396"/>
                  <a:gd name="connsiteX7" fmla="*/ 1909 w 3938"/>
                  <a:gd name="connsiteY7" fmla="*/ 5397 h 5396"/>
                  <a:gd name="connsiteX8" fmla="*/ 0 w 3938"/>
                  <a:gd name="connsiteY8" fmla="*/ 3129 h 5396"/>
                  <a:gd name="connsiteX9" fmla="*/ 0 w 3938"/>
                  <a:gd name="connsiteY9" fmla="*/ 0 h 5396"/>
                  <a:gd name="connsiteX10" fmla="*/ 690 w 3938"/>
                  <a:gd name="connsiteY10" fmla="*/ 0 h 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8" h="5396">
                    <a:moveTo>
                      <a:pt x="690" y="0"/>
                    </a:moveTo>
                    <a:lnTo>
                      <a:pt x="690" y="3142"/>
                    </a:lnTo>
                    <a:cubicBezTo>
                      <a:pt x="690" y="4336"/>
                      <a:pt x="1220" y="4840"/>
                      <a:pt x="1936" y="4840"/>
                    </a:cubicBezTo>
                    <a:cubicBezTo>
                      <a:pt x="2718" y="4840"/>
                      <a:pt x="3235" y="4323"/>
                      <a:pt x="3235" y="3142"/>
                    </a:cubicBezTo>
                    <a:lnTo>
                      <a:pt x="3235" y="0"/>
                    </a:lnTo>
                    <a:lnTo>
                      <a:pt x="3938" y="0"/>
                    </a:lnTo>
                    <a:lnTo>
                      <a:pt x="3938" y="3103"/>
                    </a:lnTo>
                    <a:cubicBezTo>
                      <a:pt x="3938" y="4734"/>
                      <a:pt x="3063" y="5397"/>
                      <a:pt x="1909" y="5397"/>
                    </a:cubicBezTo>
                    <a:cubicBezTo>
                      <a:pt x="822" y="5397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7" name="任意多边形: 形状 366">
                <a:extLst>
                  <a:ext uri="{FF2B5EF4-FFF2-40B4-BE49-F238E27FC236}">
                    <a16:creationId xmlns:a16="http://schemas.microsoft.com/office/drawing/2014/main" id="{71AA7E38-25BB-2BCF-0BF2-6FC0E94AC1FC}"/>
                  </a:ext>
                </a:extLst>
              </p:cNvPr>
              <p:cNvSpPr/>
              <p:nvPr/>
            </p:nvSpPr>
            <p:spPr>
              <a:xfrm>
                <a:off x="1685559" y="1376212"/>
                <a:ext cx="4017" cy="5330"/>
              </a:xfrm>
              <a:custGeom>
                <a:avLst/>
                <a:gdLst>
                  <a:gd name="connsiteX0" fmla="*/ 0 w 4017"/>
                  <a:gd name="connsiteY0" fmla="*/ 5330 h 5330"/>
                  <a:gd name="connsiteX1" fmla="*/ 0 w 4017"/>
                  <a:gd name="connsiteY1" fmla="*/ 0 h 5330"/>
                  <a:gd name="connsiteX2" fmla="*/ 756 w 4017"/>
                  <a:gd name="connsiteY2" fmla="*/ 0 h 5330"/>
                  <a:gd name="connsiteX3" fmla="*/ 2466 w 4017"/>
                  <a:gd name="connsiteY3" fmla="*/ 2692 h 5330"/>
                  <a:gd name="connsiteX4" fmla="*/ 3408 w 4017"/>
                  <a:gd name="connsiteY4" fmla="*/ 4429 h 5330"/>
                  <a:gd name="connsiteX5" fmla="*/ 3421 w 4017"/>
                  <a:gd name="connsiteY5" fmla="*/ 4415 h 5330"/>
                  <a:gd name="connsiteX6" fmla="*/ 3368 w 4017"/>
                  <a:gd name="connsiteY6" fmla="*/ 2228 h 5330"/>
                  <a:gd name="connsiteX7" fmla="*/ 3368 w 4017"/>
                  <a:gd name="connsiteY7" fmla="*/ 0 h 5330"/>
                  <a:gd name="connsiteX8" fmla="*/ 4018 w 4017"/>
                  <a:gd name="connsiteY8" fmla="*/ 0 h 5330"/>
                  <a:gd name="connsiteX9" fmla="*/ 4018 w 4017"/>
                  <a:gd name="connsiteY9" fmla="*/ 5330 h 5330"/>
                  <a:gd name="connsiteX10" fmla="*/ 3302 w 4017"/>
                  <a:gd name="connsiteY10" fmla="*/ 5330 h 5330"/>
                  <a:gd name="connsiteX11" fmla="*/ 1618 w 4017"/>
                  <a:gd name="connsiteY11" fmla="*/ 2625 h 5330"/>
                  <a:gd name="connsiteX12" fmla="*/ 623 w 4017"/>
                  <a:gd name="connsiteY12" fmla="*/ 849 h 5330"/>
                  <a:gd name="connsiteX13" fmla="*/ 597 w 4017"/>
                  <a:gd name="connsiteY13" fmla="*/ 849 h 5330"/>
                  <a:gd name="connsiteX14" fmla="*/ 650 w 4017"/>
                  <a:gd name="connsiteY14" fmla="*/ 3050 h 5330"/>
                  <a:gd name="connsiteX15" fmla="*/ 650 w 4017"/>
                  <a:gd name="connsiteY15" fmla="*/ 5317 h 5330"/>
                  <a:gd name="connsiteX16" fmla="*/ 0 w 4017"/>
                  <a:gd name="connsiteY16" fmla="*/ 531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17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66" y="2692"/>
                    </a:lnTo>
                    <a:cubicBezTo>
                      <a:pt x="2851" y="3315"/>
                      <a:pt x="3156" y="3885"/>
                      <a:pt x="3408" y="4429"/>
                    </a:cubicBezTo>
                    <a:lnTo>
                      <a:pt x="3421" y="4415"/>
                    </a:lnTo>
                    <a:cubicBezTo>
                      <a:pt x="3368" y="3699"/>
                      <a:pt x="3368" y="3063"/>
                      <a:pt x="3368" y="2228"/>
                    </a:cubicBezTo>
                    <a:lnTo>
                      <a:pt x="3368" y="0"/>
                    </a:lnTo>
                    <a:lnTo>
                      <a:pt x="4018" y="0"/>
                    </a:lnTo>
                    <a:lnTo>
                      <a:pt x="4018" y="5330"/>
                    </a:lnTo>
                    <a:lnTo>
                      <a:pt x="3302" y="5330"/>
                    </a:lnTo>
                    <a:lnTo>
                      <a:pt x="1618" y="2625"/>
                    </a:lnTo>
                    <a:cubicBezTo>
                      <a:pt x="1246" y="2029"/>
                      <a:pt x="875" y="1419"/>
                      <a:pt x="623" y="849"/>
                    </a:cubicBezTo>
                    <a:lnTo>
                      <a:pt x="597" y="849"/>
                    </a:lnTo>
                    <a:cubicBezTo>
                      <a:pt x="636" y="1525"/>
                      <a:pt x="650" y="2161"/>
                      <a:pt x="650" y="3050"/>
                    </a:cubicBezTo>
                    <a:lnTo>
                      <a:pt x="650" y="5317"/>
                    </a:lnTo>
                    <a:lnTo>
                      <a:pt x="0" y="531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8" name="任意多边形: 形状 367">
                <a:extLst>
                  <a:ext uri="{FF2B5EF4-FFF2-40B4-BE49-F238E27FC236}">
                    <a16:creationId xmlns:a16="http://schemas.microsoft.com/office/drawing/2014/main" id="{2E9C1A70-3F94-8F9A-E2D5-2CDE4C7FC88B}"/>
                  </a:ext>
                </a:extLst>
              </p:cNvPr>
              <p:cNvSpPr/>
              <p:nvPr/>
            </p:nvSpPr>
            <p:spPr>
              <a:xfrm>
                <a:off x="1690147" y="1376212"/>
                <a:ext cx="3938" cy="5330"/>
              </a:xfrm>
              <a:custGeom>
                <a:avLst/>
                <a:gdLst>
                  <a:gd name="connsiteX0" fmla="*/ 1604 w 3938"/>
                  <a:gd name="connsiteY0" fmla="*/ 583 h 5330"/>
                  <a:gd name="connsiteX1" fmla="*/ 0 w 3938"/>
                  <a:gd name="connsiteY1" fmla="*/ 583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83 h 5330"/>
                  <a:gd name="connsiteX5" fmla="*/ 2294 w 3938"/>
                  <a:gd name="connsiteY5" fmla="*/ 583 h 5330"/>
                  <a:gd name="connsiteX6" fmla="*/ 2294 w 3938"/>
                  <a:gd name="connsiteY6" fmla="*/ 5330 h 5330"/>
                  <a:gd name="connsiteX7" fmla="*/ 1604 w 3938"/>
                  <a:gd name="connsiteY7" fmla="*/ 5330 h 5330"/>
                  <a:gd name="connsiteX8" fmla="*/ 1604 w 3938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04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294" y="583"/>
                    </a:lnTo>
                    <a:lnTo>
                      <a:pt x="2294" y="5330"/>
                    </a:lnTo>
                    <a:lnTo>
                      <a:pt x="1604" y="5330"/>
                    </a:lnTo>
                    <a:lnTo>
                      <a:pt x="1604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69" name="任意多边形: 形状 368">
                <a:extLst>
                  <a:ext uri="{FF2B5EF4-FFF2-40B4-BE49-F238E27FC236}">
                    <a16:creationId xmlns:a16="http://schemas.microsoft.com/office/drawing/2014/main" id="{A6737E62-97E5-759C-E75F-38F02BB370D1}"/>
                  </a:ext>
                </a:extLst>
              </p:cNvPr>
              <p:cNvSpPr/>
              <p:nvPr/>
            </p:nvSpPr>
            <p:spPr>
              <a:xfrm>
                <a:off x="1697042" y="1376225"/>
                <a:ext cx="3938" cy="5396"/>
              </a:xfrm>
              <a:custGeom>
                <a:avLst/>
                <a:gdLst>
                  <a:gd name="connsiteX0" fmla="*/ 703 w 3938"/>
                  <a:gd name="connsiteY0" fmla="*/ 0 h 5396"/>
                  <a:gd name="connsiteX1" fmla="*/ 703 w 3938"/>
                  <a:gd name="connsiteY1" fmla="*/ 3142 h 5396"/>
                  <a:gd name="connsiteX2" fmla="*/ 1949 w 3938"/>
                  <a:gd name="connsiteY2" fmla="*/ 4840 h 5396"/>
                  <a:gd name="connsiteX3" fmla="*/ 3235 w 3938"/>
                  <a:gd name="connsiteY3" fmla="*/ 3142 h 5396"/>
                  <a:gd name="connsiteX4" fmla="*/ 3235 w 3938"/>
                  <a:gd name="connsiteY4" fmla="*/ 0 h 5396"/>
                  <a:gd name="connsiteX5" fmla="*/ 3938 w 3938"/>
                  <a:gd name="connsiteY5" fmla="*/ 0 h 5396"/>
                  <a:gd name="connsiteX6" fmla="*/ 3938 w 3938"/>
                  <a:gd name="connsiteY6" fmla="*/ 3103 h 5396"/>
                  <a:gd name="connsiteX7" fmla="*/ 1923 w 3938"/>
                  <a:gd name="connsiteY7" fmla="*/ 5397 h 5396"/>
                  <a:gd name="connsiteX8" fmla="*/ 0 w 3938"/>
                  <a:gd name="connsiteY8" fmla="*/ 3129 h 5396"/>
                  <a:gd name="connsiteX9" fmla="*/ 0 w 3938"/>
                  <a:gd name="connsiteY9" fmla="*/ 0 h 5396"/>
                  <a:gd name="connsiteX10" fmla="*/ 703 w 3938"/>
                  <a:gd name="connsiteY10" fmla="*/ 0 h 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8" h="5396">
                    <a:moveTo>
                      <a:pt x="703" y="0"/>
                    </a:moveTo>
                    <a:lnTo>
                      <a:pt x="703" y="3142"/>
                    </a:lnTo>
                    <a:cubicBezTo>
                      <a:pt x="703" y="4336"/>
                      <a:pt x="1246" y="4840"/>
                      <a:pt x="1949" y="4840"/>
                    </a:cubicBezTo>
                    <a:cubicBezTo>
                      <a:pt x="2758" y="4840"/>
                      <a:pt x="3235" y="4323"/>
                      <a:pt x="3235" y="3142"/>
                    </a:cubicBezTo>
                    <a:lnTo>
                      <a:pt x="3235" y="0"/>
                    </a:lnTo>
                    <a:lnTo>
                      <a:pt x="3938" y="0"/>
                    </a:lnTo>
                    <a:lnTo>
                      <a:pt x="3938" y="3103"/>
                    </a:lnTo>
                    <a:cubicBezTo>
                      <a:pt x="3938" y="4734"/>
                      <a:pt x="3076" y="5397"/>
                      <a:pt x="1923" y="5397"/>
                    </a:cubicBezTo>
                    <a:cubicBezTo>
                      <a:pt x="835" y="5397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0" name="任意多边形: 形状 369">
                <a:extLst>
                  <a:ext uri="{FF2B5EF4-FFF2-40B4-BE49-F238E27FC236}">
                    <a16:creationId xmlns:a16="http://schemas.microsoft.com/office/drawing/2014/main" id="{0132DEA3-9267-8E03-7DFA-A29CCA8BF8E8}"/>
                  </a:ext>
                </a:extLst>
              </p:cNvPr>
              <p:cNvSpPr/>
              <p:nvPr/>
            </p:nvSpPr>
            <p:spPr>
              <a:xfrm>
                <a:off x="1701550" y="1376212"/>
                <a:ext cx="3951" cy="5330"/>
              </a:xfrm>
              <a:custGeom>
                <a:avLst/>
                <a:gdLst>
                  <a:gd name="connsiteX0" fmla="*/ 1618 w 3951"/>
                  <a:gd name="connsiteY0" fmla="*/ 583 h 5330"/>
                  <a:gd name="connsiteX1" fmla="*/ 0 w 3951"/>
                  <a:gd name="connsiteY1" fmla="*/ 583 h 5330"/>
                  <a:gd name="connsiteX2" fmla="*/ 0 w 3951"/>
                  <a:gd name="connsiteY2" fmla="*/ 0 h 5330"/>
                  <a:gd name="connsiteX3" fmla="*/ 3951 w 3951"/>
                  <a:gd name="connsiteY3" fmla="*/ 0 h 5330"/>
                  <a:gd name="connsiteX4" fmla="*/ 3951 w 3951"/>
                  <a:gd name="connsiteY4" fmla="*/ 583 h 5330"/>
                  <a:gd name="connsiteX5" fmla="*/ 2320 w 3951"/>
                  <a:gd name="connsiteY5" fmla="*/ 583 h 5330"/>
                  <a:gd name="connsiteX6" fmla="*/ 2320 w 3951"/>
                  <a:gd name="connsiteY6" fmla="*/ 5330 h 5330"/>
                  <a:gd name="connsiteX7" fmla="*/ 1618 w 3951"/>
                  <a:gd name="connsiteY7" fmla="*/ 5330 h 5330"/>
                  <a:gd name="connsiteX8" fmla="*/ 1618 w 3951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30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83"/>
                    </a:lnTo>
                    <a:lnTo>
                      <a:pt x="2320" y="583"/>
                    </a:lnTo>
                    <a:lnTo>
                      <a:pt x="2320" y="5330"/>
                    </a:lnTo>
                    <a:lnTo>
                      <a:pt x="1618" y="5330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1" name="任意多边形: 形状 370">
                <a:extLst>
                  <a:ext uri="{FF2B5EF4-FFF2-40B4-BE49-F238E27FC236}">
                    <a16:creationId xmlns:a16="http://schemas.microsoft.com/office/drawing/2014/main" id="{E8A165C0-561F-364F-9286-A6B8BAD88125}"/>
                  </a:ext>
                </a:extLst>
              </p:cNvPr>
              <p:cNvSpPr/>
              <p:nvPr/>
            </p:nvSpPr>
            <p:spPr>
              <a:xfrm>
                <a:off x="1708498" y="1376225"/>
                <a:ext cx="2956" cy="5317"/>
              </a:xfrm>
              <a:custGeom>
                <a:avLst/>
                <a:gdLst>
                  <a:gd name="connsiteX0" fmla="*/ 0 w 2956"/>
                  <a:gd name="connsiteY0" fmla="*/ 0 h 5317"/>
                  <a:gd name="connsiteX1" fmla="*/ 676 w 2956"/>
                  <a:gd name="connsiteY1" fmla="*/ 0 h 5317"/>
                  <a:gd name="connsiteX2" fmla="*/ 676 w 2956"/>
                  <a:gd name="connsiteY2" fmla="*/ 4747 h 5317"/>
                  <a:gd name="connsiteX3" fmla="*/ 2957 w 2956"/>
                  <a:gd name="connsiteY3" fmla="*/ 4747 h 5317"/>
                  <a:gd name="connsiteX4" fmla="*/ 2957 w 2956"/>
                  <a:gd name="connsiteY4" fmla="*/ 5317 h 5317"/>
                  <a:gd name="connsiteX5" fmla="*/ 0 w 2956"/>
                  <a:gd name="connsiteY5" fmla="*/ 5317 h 5317"/>
                  <a:gd name="connsiteX6" fmla="*/ 0 w 2956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17">
                    <a:moveTo>
                      <a:pt x="0" y="0"/>
                    </a:moveTo>
                    <a:lnTo>
                      <a:pt x="676" y="0"/>
                    </a:lnTo>
                    <a:lnTo>
                      <a:pt x="676" y="4747"/>
                    </a:lnTo>
                    <a:lnTo>
                      <a:pt x="2957" y="4747"/>
                    </a:lnTo>
                    <a:lnTo>
                      <a:pt x="2957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2" name="任意多边形: 形状 371">
                <a:extLst>
                  <a:ext uri="{FF2B5EF4-FFF2-40B4-BE49-F238E27FC236}">
                    <a16:creationId xmlns:a16="http://schemas.microsoft.com/office/drawing/2014/main" id="{4F00FC65-8875-7BF2-F759-0F655EBED6E8}"/>
                  </a:ext>
                </a:extLst>
              </p:cNvPr>
              <p:cNvSpPr/>
              <p:nvPr/>
            </p:nvSpPr>
            <p:spPr>
              <a:xfrm>
                <a:off x="1711813" y="1376225"/>
                <a:ext cx="4468" cy="5330"/>
              </a:xfrm>
              <a:custGeom>
                <a:avLst/>
                <a:gdLst>
                  <a:gd name="connsiteX0" fmla="*/ 1260 w 4468"/>
                  <a:gd name="connsiteY0" fmla="*/ 3646 h 5330"/>
                  <a:gd name="connsiteX1" fmla="*/ 703 w 4468"/>
                  <a:gd name="connsiteY1" fmla="*/ 5330 h 5330"/>
                  <a:gd name="connsiteX2" fmla="*/ 0 w 4468"/>
                  <a:gd name="connsiteY2" fmla="*/ 5330 h 5330"/>
                  <a:gd name="connsiteX3" fmla="*/ 1817 w 4468"/>
                  <a:gd name="connsiteY3" fmla="*/ 0 h 5330"/>
                  <a:gd name="connsiteX4" fmla="*/ 2652 w 4468"/>
                  <a:gd name="connsiteY4" fmla="*/ 0 h 5330"/>
                  <a:gd name="connsiteX5" fmla="*/ 4469 w 4468"/>
                  <a:gd name="connsiteY5" fmla="*/ 5330 h 5330"/>
                  <a:gd name="connsiteX6" fmla="*/ 3739 w 4468"/>
                  <a:gd name="connsiteY6" fmla="*/ 5330 h 5330"/>
                  <a:gd name="connsiteX7" fmla="*/ 3182 w 4468"/>
                  <a:gd name="connsiteY7" fmla="*/ 3646 h 5330"/>
                  <a:gd name="connsiteX8" fmla="*/ 1260 w 4468"/>
                  <a:gd name="connsiteY8" fmla="*/ 3646 h 5330"/>
                  <a:gd name="connsiteX9" fmla="*/ 3010 w 4468"/>
                  <a:gd name="connsiteY9" fmla="*/ 3116 h 5330"/>
                  <a:gd name="connsiteX10" fmla="*/ 2480 w 4468"/>
                  <a:gd name="connsiteY10" fmla="*/ 1578 h 5330"/>
                  <a:gd name="connsiteX11" fmla="*/ 2214 w 4468"/>
                  <a:gd name="connsiteY11" fmla="*/ 610 h 5330"/>
                  <a:gd name="connsiteX12" fmla="*/ 2201 w 4468"/>
                  <a:gd name="connsiteY12" fmla="*/ 610 h 5330"/>
                  <a:gd name="connsiteX13" fmla="*/ 1949 w 4468"/>
                  <a:gd name="connsiteY13" fmla="*/ 1565 h 5330"/>
                  <a:gd name="connsiteX14" fmla="*/ 1406 w 4468"/>
                  <a:gd name="connsiteY14" fmla="*/ 3116 h 5330"/>
                  <a:gd name="connsiteX15" fmla="*/ 3010 w 4468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46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69" y="5330"/>
                    </a:lnTo>
                    <a:lnTo>
                      <a:pt x="3739" y="5330"/>
                    </a:lnTo>
                    <a:lnTo>
                      <a:pt x="3182" y="3646"/>
                    </a:lnTo>
                    <a:lnTo>
                      <a:pt x="1260" y="3646"/>
                    </a:lnTo>
                    <a:close/>
                    <a:moveTo>
                      <a:pt x="3010" y="3116"/>
                    </a:moveTo>
                    <a:lnTo>
                      <a:pt x="2480" y="1578"/>
                    </a:lnTo>
                    <a:cubicBezTo>
                      <a:pt x="2373" y="1233"/>
                      <a:pt x="2294" y="915"/>
                      <a:pt x="2214" y="610"/>
                    </a:cubicBezTo>
                    <a:lnTo>
                      <a:pt x="2201" y="610"/>
                    </a:lnTo>
                    <a:cubicBezTo>
                      <a:pt x="2135" y="915"/>
                      <a:pt x="2029" y="1246"/>
                      <a:pt x="1949" y="1565"/>
                    </a:cubicBezTo>
                    <a:lnTo>
                      <a:pt x="1406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3" name="任意多边形: 形状 372">
                <a:extLst>
                  <a:ext uri="{FF2B5EF4-FFF2-40B4-BE49-F238E27FC236}">
                    <a16:creationId xmlns:a16="http://schemas.microsoft.com/office/drawing/2014/main" id="{42B550D2-1C59-3669-DD2E-B16AEE704F32}"/>
                  </a:ext>
                </a:extLst>
              </p:cNvPr>
              <p:cNvSpPr/>
              <p:nvPr/>
            </p:nvSpPr>
            <p:spPr>
              <a:xfrm>
                <a:off x="1717037" y="1376186"/>
                <a:ext cx="3367" cy="5409"/>
              </a:xfrm>
              <a:custGeom>
                <a:avLst/>
                <a:gdLst>
                  <a:gd name="connsiteX0" fmla="*/ 0 w 3367"/>
                  <a:gd name="connsiteY0" fmla="*/ 106 h 5409"/>
                  <a:gd name="connsiteX1" fmla="*/ 1273 w 3367"/>
                  <a:gd name="connsiteY1" fmla="*/ 0 h 5409"/>
                  <a:gd name="connsiteX2" fmla="*/ 2718 w 3367"/>
                  <a:gd name="connsiteY2" fmla="*/ 385 h 5409"/>
                  <a:gd name="connsiteX3" fmla="*/ 3169 w 3367"/>
                  <a:gd name="connsiteY3" fmla="*/ 1313 h 5409"/>
                  <a:gd name="connsiteX4" fmla="*/ 2267 w 3367"/>
                  <a:gd name="connsiteY4" fmla="*/ 2493 h 5409"/>
                  <a:gd name="connsiteX5" fmla="*/ 2267 w 3367"/>
                  <a:gd name="connsiteY5" fmla="*/ 2506 h 5409"/>
                  <a:gd name="connsiteX6" fmla="*/ 3368 w 3367"/>
                  <a:gd name="connsiteY6" fmla="*/ 3845 h 5409"/>
                  <a:gd name="connsiteX7" fmla="*/ 2917 w 3367"/>
                  <a:gd name="connsiteY7" fmla="*/ 4919 h 5409"/>
                  <a:gd name="connsiteX8" fmla="*/ 1087 w 3367"/>
                  <a:gd name="connsiteY8" fmla="*/ 5410 h 5409"/>
                  <a:gd name="connsiteX9" fmla="*/ 13 w 3367"/>
                  <a:gd name="connsiteY9" fmla="*/ 5357 h 5409"/>
                  <a:gd name="connsiteX10" fmla="*/ 13 w 3367"/>
                  <a:gd name="connsiteY10" fmla="*/ 106 h 5409"/>
                  <a:gd name="connsiteX11" fmla="*/ 689 w 3367"/>
                  <a:gd name="connsiteY11" fmla="*/ 2294 h 5409"/>
                  <a:gd name="connsiteX12" fmla="*/ 1326 w 3367"/>
                  <a:gd name="connsiteY12" fmla="*/ 2294 h 5409"/>
                  <a:gd name="connsiteX13" fmla="*/ 2466 w 3367"/>
                  <a:gd name="connsiteY13" fmla="*/ 1392 h 5409"/>
                  <a:gd name="connsiteX14" fmla="*/ 1299 w 3367"/>
                  <a:gd name="connsiteY14" fmla="*/ 530 h 5409"/>
                  <a:gd name="connsiteX15" fmla="*/ 689 w 3367"/>
                  <a:gd name="connsiteY15" fmla="*/ 583 h 5409"/>
                  <a:gd name="connsiteX16" fmla="*/ 689 w 3367"/>
                  <a:gd name="connsiteY16" fmla="*/ 2294 h 5409"/>
                  <a:gd name="connsiteX17" fmla="*/ 689 w 3367"/>
                  <a:gd name="connsiteY17" fmla="*/ 4840 h 5409"/>
                  <a:gd name="connsiteX18" fmla="*/ 1273 w 3367"/>
                  <a:gd name="connsiteY18" fmla="*/ 4866 h 5409"/>
                  <a:gd name="connsiteX19" fmla="*/ 2639 w 3367"/>
                  <a:gd name="connsiteY19" fmla="*/ 3832 h 5409"/>
                  <a:gd name="connsiteX20" fmla="*/ 1273 w 3367"/>
                  <a:gd name="connsiteY20" fmla="*/ 2798 h 5409"/>
                  <a:gd name="connsiteX21" fmla="*/ 689 w 3367"/>
                  <a:gd name="connsiteY21" fmla="*/ 2798 h 5409"/>
                  <a:gd name="connsiteX22" fmla="*/ 689 w 3367"/>
                  <a:gd name="connsiteY22" fmla="*/ 484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67" h="5409">
                    <a:moveTo>
                      <a:pt x="0" y="106"/>
                    </a:moveTo>
                    <a:cubicBezTo>
                      <a:pt x="292" y="53"/>
                      <a:pt x="782" y="0"/>
                      <a:pt x="1273" y="0"/>
                    </a:cubicBezTo>
                    <a:cubicBezTo>
                      <a:pt x="1949" y="0"/>
                      <a:pt x="2387" y="119"/>
                      <a:pt x="2718" y="385"/>
                    </a:cubicBezTo>
                    <a:cubicBezTo>
                      <a:pt x="2997" y="597"/>
                      <a:pt x="3169" y="902"/>
                      <a:pt x="3169" y="1313"/>
                    </a:cubicBezTo>
                    <a:cubicBezTo>
                      <a:pt x="3169" y="1817"/>
                      <a:pt x="2837" y="2281"/>
                      <a:pt x="2267" y="2493"/>
                    </a:cubicBezTo>
                    <a:lnTo>
                      <a:pt x="2267" y="2506"/>
                    </a:lnTo>
                    <a:cubicBezTo>
                      <a:pt x="2758" y="2639"/>
                      <a:pt x="3368" y="3063"/>
                      <a:pt x="3368" y="3845"/>
                    </a:cubicBezTo>
                    <a:cubicBezTo>
                      <a:pt x="3368" y="4296"/>
                      <a:pt x="3182" y="4641"/>
                      <a:pt x="2917" y="4919"/>
                    </a:cubicBezTo>
                    <a:cubicBezTo>
                      <a:pt x="2532" y="5251"/>
                      <a:pt x="1949" y="5410"/>
                      <a:pt x="1087" y="5410"/>
                    </a:cubicBezTo>
                    <a:cubicBezTo>
                      <a:pt x="597" y="5410"/>
                      <a:pt x="239" y="5383"/>
                      <a:pt x="13" y="5357"/>
                    </a:cubicBezTo>
                    <a:lnTo>
                      <a:pt x="13" y="106"/>
                    </a:lnTo>
                    <a:close/>
                    <a:moveTo>
                      <a:pt x="689" y="2294"/>
                    </a:moveTo>
                    <a:lnTo>
                      <a:pt x="1326" y="2294"/>
                    </a:lnTo>
                    <a:cubicBezTo>
                      <a:pt x="2042" y="2294"/>
                      <a:pt x="2466" y="1909"/>
                      <a:pt x="2466" y="1392"/>
                    </a:cubicBezTo>
                    <a:cubicBezTo>
                      <a:pt x="2466" y="782"/>
                      <a:pt x="2002" y="530"/>
                      <a:pt x="1299" y="530"/>
                    </a:cubicBezTo>
                    <a:cubicBezTo>
                      <a:pt x="994" y="530"/>
                      <a:pt x="796" y="570"/>
                      <a:pt x="689" y="583"/>
                    </a:cubicBezTo>
                    <a:lnTo>
                      <a:pt x="689" y="2294"/>
                    </a:lnTo>
                    <a:close/>
                    <a:moveTo>
                      <a:pt x="689" y="4840"/>
                    </a:moveTo>
                    <a:cubicBezTo>
                      <a:pt x="822" y="4853"/>
                      <a:pt x="1021" y="4866"/>
                      <a:pt x="1273" y="4866"/>
                    </a:cubicBezTo>
                    <a:cubicBezTo>
                      <a:pt x="1989" y="4866"/>
                      <a:pt x="2639" y="4601"/>
                      <a:pt x="2639" y="3832"/>
                    </a:cubicBezTo>
                    <a:cubicBezTo>
                      <a:pt x="2639" y="3103"/>
                      <a:pt x="2002" y="2798"/>
                      <a:pt x="1273" y="2798"/>
                    </a:cubicBezTo>
                    <a:lnTo>
                      <a:pt x="689" y="2798"/>
                    </a:lnTo>
                    <a:lnTo>
                      <a:pt x="689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4" name="任意多边形: 形状 373">
                <a:extLst>
                  <a:ext uri="{FF2B5EF4-FFF2-40B4-BE49-F238E27FC236}">
                    <a16:creationId xmlns:a16="http://schemas.microsoft.com/office/drawing/2014/main" id="{FF90677E-9290-3096-032F-2F83967BA9F9}"/>
                  </a:ext>
                </a:extLst>
              </p:cNvPr>
              <p:cNvSpPr/>
              <p:nvPr/>
            </p:nvSpPr>
            <p:spPr>
              <a:xfrm>
                <a:off x="1720989" y="1376133"/>
                <a:ext cx="4892" cy="5489"/>
              </a:xfrm>
              <a:custGeom>
                <a:avLst/>
                <a:gdLst>
                  <a:gd name="connsiteX0" fmla="*/ 4893 w 4892"/>
                  <a:gd name="connsiteY0" fmla="*/ 2692 h 5489"/>
                  <a:gd name="connsiteX1" fmla="*/ 2400 w 4892"/>
                  <a:gd name="connsiteY1" fmla="*/ 5489 h 5489"/>
                  <a:gd name="connsiteX2" fmla="*/ 0 w 4892"/>
                  <a:gd name="connsiteY2" fmla="*/ 2798 h 5489"/>
                  <a:gd name="connsiteX3" fmla="*/ 2480 w 4892"/>
                  <a:gd name="connsiteY3" fmla="*/ 0 h 5489"/>
                  <a:gd name="connsiteX4" fmla="*/ 4893 w 4892"/>
                  <a:gd name="connsiteY4" fmla="*/ 2692 h 5489"/>
                  <a:gd name="connsiteX5" fmla="*/ 756 w 4892"/>
                  <a:gd name="connsiteY5" fmla="*/ 2784 h 5489"/>
                  <a:gd name="connsiteX6" fmla="*/ 2440 w 4892"/>
                  <a:gd name="connsiteY6" fmla="*/ 4933 h 5489"/>
                  <a:gd name="connsiteX7" fmla="*/ 4150 w 4892"/>
                  <a:gd name="connsiteY7" fmla="*/ 2731 h 5489"/>
                  <a:gd name="connsiteX8" fmla="*/ 2466 w 4892"/>
                  <a:gd name="connsiteY8" fmla="*/ 557 h 5489"/>
                  <a:gd name="connsiteX9" fmla="*/ 756 w 4892"/>
                  <a:gd name="connsiteY9" fmla="*/ 278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92" h="5489">
                    <a:moveTo>
                      <a:pt x="4893" y="2692"/>
                    </a:moveTo>
                    <a:cubicBezTo>
                      <a:pt x="4893" y="4535"/>
                      <a:pt x="3766" y="5489"/>
                      <a:pt x="2400" y="5489"/>
                    </a:cubicBezTo>
                    <a:cubicBezTo>
                      <a:pt x="995" y="5489"/>
                      <a:pt x="0" y="4415"/>
                      <a:pt x="0" y="2798"/>
                    </a:cubicBezTo>
                    <a:cubicBezTo>
                      <a:pt x="0" y="1114"/>
                      <a:pt x="1061" y="0"/>
                      <a:pt x="2480" y="0"/>
                    </a:cubicBezTo>
                    <a:cubicBezTo>
                      <a:pt x="3938" y="0"/>
                      <a:pt x="4893" y="1114"/>
                      <a:pt x="4893" y="2692"/>
                    </a:cubicBezTo>
                    <a:close/>
                    <a:moveTo>
                      <a:pt x="756" y="2784"/>
                    </a:moveTo>
                    <a:cubicBezTo>
                      <a:pt x="756" y="3925"/>
                      <a:pt x="1366" y="4933"/>
                      <a:pt x="2440" y="4933"/>
                    </a:cubicBezTo>
                    <a:cubicBezTo>
                      <a:pt x="3554" y="4933"/>
                      <a:pt x="4150" y="3938"/>
                      <a:pt x="4150" y="2731"/>
                    </a:cubicBezTo>
                    <a:cubicBezTo>
                      <a:pt x="4150" y="1671"/>
                      <a:pt x="3607" y="557"/>
                      <a:pt x="2466" y="557"/>
                    </a:cubicBezTo>
                    <a:cubicBezTo>
                      <a:pt x="1313" y="557"/>
                      <a:pt x="756" y="1618"/>
                      <a:pt x="756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5" name="任意多边形: 形状 374">
                <a:extLst>
                  <a:ext uri="{FF2B5EF4-FFF2-40B4-BE49-F238E27FC236}">
                    <a16:creationId xmlns:a16="http://schemas.microsoft.com/office/drawing/2014/main" id="{AFC0D120-5197-B962-2F61-F223A1016CAD}"/>
                  </a:ext>
                </a:extLst>
              </p:cNvPr>
              <p:cNvSpPr/>
              <p:nvPr/>
            </p:nvSpPr>
            <p:spPr>
              <a:xfrm>
                <a:off x="1726757" y="1376186"/>
                <a:ext cx="3487" cy="5370"/>
              </a:xfrm>
              <a:custGeom>
                <a:avLst/>
                <a:gdLst>
                  <a:gd name="connsiteX0" fmla="*/ 0 w 3487"/>
                  <a:gd name="connsiteY0" fmla="*/ 106 h 5370"/>
                  <a:gd name="connsiteX1" fmla="*/ 1326 w 3487"/>
                  <a:gd name="connsiteY1" fmla="*/ 0 h 5370"/>
                  <a:gd name="connsiteX2" fmla="*/ 2864 w 3487"/>
                  <a:gd name="connsiteY2" fmla="*/ 438 h 5370"/>
                  <a:gd name="connsiteX3" fmla="*/ 3288 w 3487"/>
                  <a:gd name="connsiteY3" fmla="*/ 1445 h 5370"/>
                  <a:gd name="connsiteX4" fmla="*/ 2281 w 3487"/>
                  <a:gd name="connsiteY4" fmla="*/ 2798 h 5370"/>
                  <a:gd name="connsiteX5" fmla="*/ 2281 w 3487"/>
                  <a:gd name="connsiteY5" fmla="*/ 2824 h 5370"/>
                  <a:gd name="connsiteX6" fmla="*/ 3076 w 3487"/>
                  <a:gd name="connsiteY6" fmla="*/ 3912 h 5370"/>
                  <a:gd name="connsiteX7" fmla="*/ 3487 w 3487"/>
                  <a:gd name="connsiteY7" fmla="*/ 5370 h 5370"/>
                  <a:gd name="connsiteX8" fmla="*/ 2771 w 3487"/>
                  <a:gd name="connsiteY8" fmla="*/ 5370 h 5370"/>
                  <a:gd name="connsiteX9" fmla="*/ 2427 w 3487"/>
                  <a:gd name="connsiteY9" fmla="*/ 4097 h 5370"/>
                  <a:gd name="connsiteX10" fmla="*/ 1353 w 3487"/>
                  <a:gd name="connsiteY10" fmla="*/ 3063 h 5370"/>
                  <a:gd name="connsiteX11" fmla="*/ 716 w 3487"/>
                  <a:gd name="connsiteY11" fmla="*/ 3063 h 5370"/>
                  <a:gd name="connsiteX12" fmla="*/ 716 w 3487"/>
                  <a:gd name="connsiteY12" fmla="*/ 5370 h 5370"/>
                  <a:gd name="connsiteX13" fmla="*/ 13 w 3487"/>
                  <a:gd name="connsiteY13" fmla="*/ 5370 h 5370"/>
                  <a:gd name="connsiteX14" fmla="*/ 13 w 3487"/>
                  <a:gd name="connsiteY14" fmla="*/ 106 h 5370"/>
                  <a:gd name="connsiteX15" fmla="*/ 703 w 3487"/>
                  <a:gd name="connsiteY15" fmla="*/ 2533 h 5370"/>
                  <a:gd name="connsiteX16" fmla="*/ 1406 w 3487"/>
                  <a:gd name="connsiteY16" fmla="*/ 2533 h 5370"/>
                  <a:gd name="connsiteX17" fmla="*/ 2599 w 3487"/>
                  <a:gd name="connsiteY17" fmla="*/ 1525 h 5370"/>
                  <a:gd name="connsiteX18" fmla="*/ 1366 w 3487"/>
                  <a:gd name="connsiteY18" fmla="*/ 530 h 5370"/>
                  <a:gd name="connsiteX19" fmla="*/ 703 w 3487"/>
                  <a:gd name="connsiteY19" fmla="*/ 597 h 5370"/>
                  <a:gd name="connsiteX20" fmla="*/ 703 w 3487"/>
                  <a:gd name="connsiteY20" fmla="*/ 2533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70">
                    <a:moveTo>
                      <a:pt x="0" y="106"/>
                    </a:moveTo>
                    <a:cubicBezTo>
                      <a:pt x="345" y="40"/>
                      <a:pt x="862" y="0"/>
                      <a:pt x="1326" y="0"/>
                    </a:cubicBezTo>
                    <a:cubicBezTo>
                      <a:pt x="2069" y="0"/>
                      <a:pt x="2546" y="133"/>
                      <a:pt x="2864" y="438"/>
                    </a:cubicBezTo>
                    <a:cubicBezTo>
                      <a:pt x="3142" y="676"/>
                      <a:pt x="3288" y="1034"/>
                      <a:pt x="3288" y="1445"/>
                    </a:cubicBezTo>
                    <a:cubicBezTo>
                      <a:pt x="3288" y="2148"/>
                      <a:pt x="2838" y="2612"/>
                      <a:pt x="2281" y="2798"/>
                    </a:cubicBezTo>
                    <a:lnTo>
                      <a:pt x="2281" y="2824"/>
                    </a:lnTo>
                    <a:cubicBezTo>
                      <a:pt x="2705" y="2970"/>
                      <a:pt x="2930" y="3355"/>
                      <a:pt x="3076" y="3912"/>
                    </a:cubicBezTo>
                    <a:cubicBezTo>
                      <a:pt x="3262" y="4654"/>
                      <a:pt x="3368" y="5171"/>
                      <a:pt x="3487" y="5370"/>
                    </a:cubicBezTo>
                    <a:lnTo>
                      <a:pt x="2771" y="5370"/>
                    </a:lnTo>
                    <a:cubicBezTo>
                      <a:pt x="2692" y="5224"/>
                      <a:pt x="2572" y="4760"/>
                      <a:pt x="2427" y="4097"/>
                    </a:cubicBezTo>
                    <a:cubicBezTo>
                      <a:pt x="2254" y="3355"/>
                      <a:pt x="1962" y="3089"/>
                      <a:pt x="1353" y="3063"/>
                    </a:cubicBezTo>
                    <a:lnTo>
                      <a:pt x="716" y="3063"/>
                    </a:lnTo>
                    <a:lnTo>
                      <a:pt x="716" y="5370"/>
                    </a:lnTo>
                    <a:lnTo>
                      <a:pt x="13" y="5370"/>
                    </a:lnTo>
                    <a:lnTo>
                      <a:pt x="13" y="106"/>
                    </a:lnTo>
                    <a:close/>
                    <a:moveTo>
                      <a:pt x="703" y="2533"/>
                    </a:moveTo>
                    <a:lnTo>
                      <a:pt x="1406" y="2533"/>
                    </a:lnTo>
                    <a:cubicBezTo>
                      <a:pt x="2135" y="2533"/>
                      <a:pt x="2599" y="2135"/>
                      <a:pt x="2599" y="1525"/>
                    </a:cubicBezTo>
                    <a:cubicBezTo>
                      <a:pt x="2599" y="835"/>
                      <a:pt x="2095" y="544"/>
                      <a:pt x="1366" y="530"/>
                    </a:cubicBezTo>
                    <a:cubicBezTo>
                      <a:pt x="1048" y="530"/>
                      <a:pt x="809" y="570"/>
                      <a:pt x="703" y="597"/>
                    </a:cubicBezTo>
                    <a:lnTo>
                      <a:pt x="703" y="253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A135ED68-8E9F-655D-6AD2-AAED7000F4B1}"/>
                  </a:ext>
                </a:extLst>
              </p:cNvPr>
              <p:cNvSpPr/>
              <p:nvPr/>
            </p:nvSpPr>
            <p:spPr>
              <a:xfrm>
                <a:off x="1731013" y="137621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689 w 2996"/>
                  <a:gd name="connsiteY1" fmla="*/ 2838 h 5330"/>
                  <a:gd name="connsiteX2" fmla="*/ 689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90 w 2996"/>
                  <a:gd name="connsiteY7" fmla="*/ 0 h 5330"/>
                  <a:gd name="connsiteX8" fmla="*/ 2890 w 2996"/>
                  <a:gd name="connsiteY8" fmla="*/ 570 h 5330"/>
                  <a:gd name="connsiteX9" fmla="*/ 689 w 2996"/>
                  <a:gd name="connsiteY9" fmla="*/ 570 h 5330"/>
                  <a:gd name="connsiteX10" fmla="*/ 689 w 2996"/>
                  <a:gd name="connsiteY10" fmla="*/ 2267 h 5330"/>
                  <a:gd name="connsiteX11" fmla="*/ 2758 w 2996"/>
                  <a:gd name="connsiteY11" fmla="*/ 2267 h 5330"/>
                  <a:gd name="connsiteX12" fmla="*/ 2758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689" y="2838"/>
                    </a:lnTo>
                    <a:lnTo>
                      <a:pt x="689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90" y="0"/>
                    </a:lnTo>
                    <a:lnTo>
                      <a:pt x="2890" y="570"/>
                    </a:lnTo>
                    <a:lnTo>
                      <a:pt x="689" y="570"/>
                    </a:lnTo>
                    <a:lnTo>
                      <a:pt x="689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7" name="任意多边形: 形状 376">
                <a:extLst>
                  <a:ext uri="{FF2B5EF4-FFF2-40B4-BE49-F238E27FC236}">
                    <a16:creationId xmlns:a16="http://schemas.microsoft.com/office/drawing/2014/main" id="{738FD438-F437-0319-06C5-69D084EA2690}"/>
                  </a:ext>
                </a:extLst>
              </p:cNvPr>
              <p:cNvSpPr/>
              <p:nvPr/>
            </p:nvSpPr>
            <p:spPr>
              <a:xfrm>
                <a:off x="1737271" y="1376212"/>
                <a:ext cx="3009" cy="5330"/>
              </a:xfrm>
              <a:custGeom>
                <a:avLst/>
                <a:gdLst>
                  <a:gd name="connsiteX0" fmla="*/ 2771 w 3009"/>
                  <a:gd name="connsiteY0" fmla="*/ 2838 h 5330"/>
                  <a:gd name="connsiteX1" fmla="*/ 689 w 3009"/>
                  <a:gd name="connsiteY1" fmla="*/ 2838 h 5330"/>
                  <a:gd name="connsiteX2" fmla="*/ 689 w 3009"/>
                  <a:gd name="connsiteY2" fmla="*/ 4760 h 5330"/>
                  <a:gd name="connsiteX3" fmla="*/ 3010 w 3009"/>
                  <a:gd name="connsiteY3" fmla="*/ 4760 h 5330"/>
                  <a:gd name="connsiteX4" fmla="*/ 3010 w 3009"/>
                  <a:gd name="connsiteY4" fmla="*/ 5330 h 5330"/>
                  <a:gd name="connsiteX5" fmla="*/ 0 w 3009"/>
                  <a:gd name="connsiteY5" fmla="*/ 5330 h 5330"/>
                  <a:gd name="connsiteX6" fmla="*/ 0 w 3009"/>
                  <a:gd name="connsiteY6" fmla="*/ 0 h 5330"/>
                  <a:gd name="connsiteX7" fmla="*/ 2877 w 3009"/>
                  <a:gd name="connsiteY7" fmla="*/ 0 h 5330"/>
                  <a:gd name="connsiteX8" fmla="*/ 2877 w 3009"/>
                  <a:gd name="connsiteY8" fmla="*/ 570 h 5330"/>
                  <a:gd name="connsiteX9" fmla="*/ 676 w 3009"/>
                  <a:gd name="connsiteY9" fmla="*/ 570 h 5330"/>
                  <a:gd name="connsiteX10" fmla="*/ 676 w 3009"/>
                  <a:gd name="connsiteY10" fmla="*/ 2267 h 5330"/>
                  <a:gd name="connsiteX11" fmla="*/ 2758 w 3009"/>
                  <a:gd name="connsiteY11" fmla="*/ 2267 h 5330"/>
                  <a:gd name="connsiteX12" fmla="*/ 2758 w 3009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09" h="5330">
                    <a:moveTo>
                      <a:pt x="2771" y="2838"/>
                    </a:moveTo>
                    <a:lnTo>
                      <a:pt x="689" y="2838"/>
                    </a:lnTo>
                    <a:lnTo>
                      <a:pt x="689" y="4760"/>
                    </a:lnTo>
                    <a:lnTo>
                      <a:pt x="3010" y="4760"/>
                    </a:lnTo>
                    <a:lnTo>
                      <a:pt x="301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8" name="任意多边形: 形状 377">
                <a:extLst>
                  <a:ext uri="{FF2B5EF4-FFF2-40B4-BE49-F238E27FC236}">
                    <a16:creationId xmlns:a16="http://schemas.microsoft.com/office/drawing/2014/main" id="{05D7D918-2A7E-5F66-F327-A95F57315286}"/>
                  </a:ext>
                </a:extLst>
              </p:cNvPr>
              <p:cNvSpPr/>
              <p:nvPr/>
            </p:nvSpPr>
            <p:spPr>
              <a:xfrm>
                <a:off x="1740692" y="1376212"/>
                <a:ext cx="3938" cy="5330"/>
              </a:xfrm>
              <a:custGeom>
                <a:avLst/>
                <a:gdLst>
                  <a:gd name="connsiteX0" fmla="*/ 1618 w 3938"/>
                  <a:gd name="connsiteY0" fmla="*/ 583 h 5330"/>
                  <a:gd name="connsiteX1" fmla="*/ 0 w 3938"/>
                  <a:gd name="connsiteY1" fmla="*/ 583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83 h 5330"/>
                  <a:gd name="connsiteX5" fmla="*/ 2320 w 3938"/>
                  <a:gd name="connsiteY5" fmla="*/ 583 h 5330"/>
                  <a:gd name="connsiteX6" fmla="*/ 2320 w 3938"/>
                  <a:gd name="connsiteY6" fmla="*/ 5330 h 5330"/>
                  <a:gd name="connsiteX7" fmla="*/ 1618 w 3938"/>
                  <a:gd name="connsiteY7" fmla="*/ 5330 h 5330"/>
                  <a:gd name="connsiteX8" fmla="*/ 1618 w 3938"/>
                  <a:gd name="connsiteY8" fmla="*/ 5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20" y="583"/>
                    </a:lnTo>
                    <a:lnTo>
                      <a:pt x="2320" y="5330"/>
                    </a:lnTo>
                    <a:lnTo>
                      <a:pt x="1618" y="5330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C5122075-893A-D399-EC70-E136C58C50C7}"/>
                  </a:ext>
                </a:extLst>
              </p:cNvPr>
              <p:cNvSpPr/>
              <p:nvPr/>
            </p:nvSpPr>
            <p:spPr>
              <a:xfrm>
                <a:off x="1323351" y="1389710"/>
                <a:ext cx="4362" cy="5423"/>
              </a:xfrm>
              <a:custGeom>
                <a:avLst/>
                <a:gdLst>
                  <a:gd name="connsiteX0" fmla="*/ 0 w 4362"/>
                  <a:gd name="connsiteY0" fmla="*/ 119 h 5423"/>
                  <a:gd name="connsiteX1" fmla="*/ 1472 w 4362"/>
                  <a:gd name="connsiteY1" fmla="*/ 0 h 5423"/>
                  <a:gd name="connsiteX2" fmla="*/ 3620 w 4362"/>
                  <a:gd name="connsiteY2" fmla="*/ 676 h 5423"/>
                  <a:gd name="connsiteX3" fmla="*/ 4362 w 4362"/>
                  <a:gd name="connsiteY3" fmla="*/ 2586 h 5423"/>
                  <a:gd name="connsiteX4" fmla="*/ 3607 w 4362"/>
                  <a:gd name="connsiteY4" fmla="*/ 4654 h 5423"/>
                  <a:gd name="connsiteX5" fmla="*/ 1260 w 4362"/>
                  <a:gd name="connsiteY5" fmla="*/ 5423 h 5423"/>
                  <a:gd name="connsiteX6" fmla="*/ 0 w 4362"/>
                  <a:gd name="connsiteY6" fmla="*/ 5357 h 5423"/>
                  <a:gd name="connsiteX7" fmla="*/ 0 w 4362"/>
                  <a:gd name="connsiteY7" fmla="*/ 119 h 5423"/>
                  <a:gd name="connsiteX8" fmla="*/ 703 w 4362"/>
                  <a:gd name="connsiteY8" fmla="*/ 4827 h 5423"/>
                  <a:gd name="connsiteX9" fmla="*/ 1392 w 4362"/>
                  <a:gd name="connsiteY9" fmla="*/ 4866 h 5423"/>
                  <a:gd name="connsiteX10" fmla="*/ 3660 w 4362"/>
                  <a:gd name="connsiteY10" fmla="*/ 2612 h 5423"/>
                  <a:gd name="connsiteX11" fmla="*/ 1498 w 4362"/>
                  <a:gd name="connsiteY11" fmla="*/ 557 h 5423"/>
                  <a:gd name="connsiteX12" fmla="*/ 690 w 4362"/>
                  <a:gd name="connsiteY12" fmla="*/ 623 h 5423"/>
                  <a:gd name="connsiteX13" fmla="*/ 690 w 4362"/>
                  <a:gd name="connsiteY13" fmla="*/ 4827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23">
                    <a:moveTo>
                      <a:pt x="0" y="119"/>
                    </a:moveTo>
                    <a:cubicBezTo>
                      <a:pt x="424" y="53"/>
                      <a:pt x="915" y="0"/>
                      <a:pt x="1472" y="0"/>
                    </a:cubicBezTo>
                    <a:cubicBezTo>
                      <a:pt x="2453" y="0"/>
                      <a:pt x="3156" y="239"/>
                      <a:pt x="3620" y="676"/>
                    </a:cubicBezTo>
                    <a:cubicBezTo>
                      <a:pt x="4110" y="1114"/>
                      <a:pt x="4362" y="1724"/>
                      <a:pt x="4362" y="2586"/>
                    </a:cubicBezTo>
                    <a:cubicBezTo>
                      <a:pt x="4362" y="3447"/>
                      <a:pt x="4097" y="4164"/>
                      <a:pt x="3607" y="4654"/>
                    </a:cubicBezTo>
                    <a:cubicBezTo>
                      <a:pt x="3116" y="5158"/>
                      <a:pt x="2281" y="5423"/>
                      <a:pt x="1260" y="5423"/>
                    </a:cubicBezTo>
                    <a:cubicBezTo>
                      <a:pt x="756" y="5423"/>
                      <a:pt x="358" y="5383"/>
                      <a:pt x="0" y="5357"/>
                    </a:cubicBezTo>
                    <a:lnTo>
                      <a:pt x="0" y="119"/>
                    </a:lnTo>
                    <a:close/>
                    <a:moveTo>
                      <a:pt x="703" y="4827"/>
                    </a:moveTo>
                    <a:cubicBezTo>
                      <a:pt x="875" y="4866"/>
                      <a:pt x="1127" y="4866"/>
                      <a:pt x="1392" y="4866"/>
                    </a:cubicBezTo>
                    <a:cubicBezTo>
                      <a:pt x="2864" y="4866"/>
                      <a:pt x="3660" y="4044"/>
                      <a:pt x="3660" y="2612"/>
                    </a:cubicBezTo>
                    <a:cubicBezTo>
                      <a:pt x="3673" y="1353"/>
                      <a:pt x="2957" y="557"/>
                      <a:pt x="1498" y="557"/>
                    </a:cubicBezTo>
                    <a:cubicBezTo>
                      <a:pt x="1154" y="557"/>
                      <a:pt x="875" y="583"/>
                      <a:pt x="690" y="623"/>
                    </a:cubicBezTo>
                    <a:lnTo>
                      <a:pt x="690" y="482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0" name="任意多边形: 形状 379">
                <a:extLst>
                  <a:ext uri="{FF2B5EF4-FFF2-40B4-BE49-F238E27FC236}">
                    <a16:creationId xmlns:a16="http://schemas.microsoft.com/office/drawing/2014/main" id="{4EAF60B7-E6BC-4EF9-8655-D36B6CC81450}"/>
                  </a:ext>
                </a:extLst>
              </p:cNvPr>
              <p:cNvSpPr/>
              <p:nvPr/>
            </p:nvSpPr>
            <p:spPr>
              <a:xfrm>
                <a:off x="1328297" y="1389670"/>
                <a:ext cx="4866" cy="5489"/>
              </a:xfrm>
              <a:custGeom>
                <a:avLst/>
                <a:gdLst>
                  <a:gd name="connsiteX0" fmla="*/ 4866 w 4866"/>
                  <a:gd name="connsiteY0" fmla="*/ 2678 h 5489"/>
                  <a:gd name="connsiteX1" fmla="*/ 2400 w 4866"/>
                  <a:gd name="connsiteY1" fmla="*/ 5489 h 5489"/>
                  <a:gd name="connsiteX2" fmla="*/ 0 w 4866"/>
                  <a:gd name="connsiteY2" fmla="*/ 2784 h 5489"/>
                  <a:gd name="connsiteX3" fmla="*/ 2479 w 4866"/>
                  <a:gd name="connsiteY3" fmla="*/ 0 h 5489"/>
                  <a:gd name="connsiteX4" fmla="*/ 4866 w 4866"/>
                  <a:gd name="connsiteY4" fmla="*/ 2678 h 5489"/>
                  <a:gd name="connsiteX5" fmla="*/ 743 w 4866"/>
                  <a:gd name="connsiteY5" fmla="*/ 2771 h 5489"/>
                  <a:gd name="connsiteX6" fmla="*/ 2440 w 4866"/>
                  <a:gd name="connsiteY6" fmla="*/ 4933 h 5489"/>
                  <a:gd name="connsiteX7" fmla="*/ 4150 w 4866"/>
                  <a:gd name="connsiteY7" fmla="*/ 2731 h 5489"/>
                  <a:gd name="connsiteX8" fmla="*/ 2453 w 4866"/>
                  <a:gd name="connsiteY8" fmla="*/ 570 h 5489"/>
                  <a:gd name="connsiteX9" fmla="*/ 743 w 4866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78"/>
                    </a:moveTo>
                    <a:cubicBezTo>
                      <a:pt x="4866" y="4508"/>
                      <a:pt x="3752" y="5489"/>
                      <a:pt x="2400" y="5489"/>
                    </a:cubicBezTo>
                    <a:cubicBezTo>
                      <a:pt x="994" y="5489"/>
                      <a:pt x="0" y="4402"/>
                      <a:pt x="0" y="2784"/>
                    </a:cubicBezTo>
                    <a:cubicBezTo>
                      <a:pt x="0" y="1101"/>
                      <a:pt x="1047" y="0"/>
                      <a:pt x="2479" y="0"/>
                    </a:cubicBezTo>
                    <a:cubicBezTo>
                      <a:pt x="3938" y="0"/>
                      <a:pt x="4866" y="1114"/>
                      <a:pt x="4866" y="2678"/>
                    </a:cubicBezTo>
                    <a:close/>
                    <a:moveTo>
                      <a:pt x="743" y="2771"/>
                    </a:moveTo>
                    <a:cubicBezTo>
                      <a:pt x="743" y="3925"/>
                      <a:pt x="1366" y="4933"/>
                      <a:pt x="2440" y="4933"/>
                    </a:cubicBezTo>
                    <a:cubicBezTo>
                      <a:pt x="3540" y="4933"/>
                      <a:pt x="4150" y="3938"/>
                      <a:pt x="4150" y="2731"/>
                    </a:cubicBezTo>
                    <a:cubicBezTo>
                      <a:pt x="4150" y="1671"/>
                      <a:pt x="3593" y="570"/>
                      <a:pt x="2453" y="570"/>
                    </a:cubicBezTo>
                    <a:cubicBezTo>
                      <a:pt x="1313" y="557"/>
                      <a:pt x="743" y="1604"/>
                      <a:pt x="743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B39CA456-E444-7935-D75E-E9C9B9D571C3}"/>
                  </a:ext>
                </a:extLst>
              </p:cNvPr>
              <p:cNvSpPr/>
              <p:nvPr/>
            </p:nvSpPr>
            <p:spPr>
              <a:xfrm>
                <a:off x="1334052" y="1389750"/>
                <a:ext cx="2970" cy="5330"/>
              </a:xfrm>
              <a:custGeom>
                <a:avLst/>
                <a:gdLst>
                  <a:gd name="connsiteX0" fmla="*/ 13 w 2970"/>
                  <a:gd name="connsiteY0" fmla="*/ 0 h 5330"/>
                  <a:gd name="connsiteX1" fmla="*/ 703 w 2970"/>
                  <a:gd name="connsiteY1" fmla="*/ 0 h 5330"/>
                  <a:gd name="connsiteX2" fmla="*/ 703 w 2970"/>
                  <a:gd name="connsiteY2" fmla="*/ 4760 h 5330"/>
                  <a:gd name="connsiteX3" fmla="*/ 2970 w 2970"/>
                  <a:gd name="connsiteY3" fmla="*/ 4760 h 5330"/>
                  <a:gd name="connsiteX4" fmla="*/ 2970 w 2970"/>
                  <a:gd name="connsiteY4" fmla="*/ 5330 h 5330"/>
                  <a:gd name="connsiteX5" fmla="*/ 0 w 2970"/>
                  <a:gd name="connsiteY5" fmla="*/ 5330 h 5330"/>
                  <a:gd name="connsiteX6" fmla="*/ 0 w 2970"/>
                  <a:gd name="connsiteY6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30">
                    <a:moveTo>
                      <a:pt x="13" y="0"/>
                    </a:moveTo>
                    <a:lnTo>
                      <a:pt x="703" y="0"/>
                    </a:lnTo>
                    <a:lnTo>
                      <a:pt x="703" y="4760"/>
                    </a:lnTo>
                    <a:lnTo>
                      <a:pt x="2970" y="4760"/>
                    </a:lnTo>
                    <a:lnTo>
                      <a:pt x="2970" y="5330"/>
                    </a:lnTo>
                    <a:lnTo>
                      <a:pt x="0" y="5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2" name="任意多边形: 形状 381">
                <a:extLst>
                  <a:ext uri="{FF2B5EF4-FFF2-40B4-BE49-F238E27FC236}">
                    <a16:creationId xmlns:a16="http://schemas.microsoft.com/office/drawing/2014/main" id="{23810F81-16D7-AFFE-2754-BAA88E819E34}"/>
                  </a:ext>
                </a:extLst>
              </p:cNvPr>
              <p:cNvSpPr/>
              <p:nvPr/>
            </p:nvSpPr>
            <p:spPr>
              <a:xfrm>
                <a:off x="1337154" y="1389670"/>
                <a:ext cx="4866" cy="5489"/>
              </a:xfrm>
              <a:custGeom>
                <a:avLst/>
                <a:gdLst>
                  <a:gd name="connsiteX0" fmla="*/ 4866 w 4866"/>
                  <a:gd name="connsiteY0" fmla="*/ 2678 h 5489"/>
                  <a:gd name="connsiteX1" fmla="*/ 2387 w 4866"/>
                  <a:gd name="connsiteY1" fmla="*/ 5489 h 5489"/>
                  <a:gd name="connsiteX2" fmla="*/ 0 w 4866"/>
                  <a:gd name="connsiteY2" fmla="*/ 2784 h 5489"/>
                  <a:gd name="connsiteX3" fmla="*/ 2479 w 4866"/>
                  <a:gd name="connsiteY3" fmla="*/ 0 h 5489"/>
                  <a:gd name="connsiteX4" fmla="*/ 4866 w 4866"/>
                  <a:gd name="connsiteY4" fmla="*/ 2678 h 5489"/>
                  <a:gd name="connsiteX5" fmla="*/ 743 w 4866"/>
                  <a:gd name="connsiteY5" fmla="*/ 2771 h 5489"/>
                  <a:gd name="connsiteX6" fmla="*/ 2440 w 4866"/>
                  <a:gd name="connsiteY6" fmla="*/ 4933 h 5489"/>
                  <a:gd name="connsiteX7" fmla="*/ 4137 w 4866"/>
                  <a:gd name="connsiteY7" fmla="*/ 2731 h 5489"/>
                  <a:gd name="connsiteX8" fmla="*/ 2440 w 4866"/>
                  <a:gd name="connsiteY8" fmla="*/ 570 h 5489"/>
                  <a:gd name="connsiteX9" fmla="*/ 743 w 4866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78"/>
                    </a:moveTo>
                    <a:cubicBezTo>
                      <a:pt x="4866" y="4508"/>
                      <a:pt x="3752" y="5489"/>
                      <a:pt x="2387" y="5489"/>
                    </a:cubicBezTo>
                    <a:cubicBezTo>
                      <a:pt x="981" y="5489"/>
                      <a:pt x="0" y="4402"/>
                      <a:pt x="0" y="2784"/>
                    </a:cubicBezTo>
                    <a:cubicBezTo>
                      <a:pt x="0" y="1101"/>
                      <a:pt x="1048" y="0"/>
                      <a:pt x="2479" y="0"/>
                    </a:cubicBezTo>
                    <a:cubicBezTo>
                      <a:pt x="3925" y="0"/>
                      <a:pt x="4866" y="1114"/>
                      <a:pt x="4866" y="2678"/>
                    </a:cubicBezTo>
                    <a:close/>
                    <a:moveTo>
                      <a:pt x="743" y="2771"/>
                    </a:moveTo>
                    <a:cubicBezTo>
                      <a:pt x="743" y="3925"/>
                      <a:pt x="1352" y="4933"/>
                      <a:pt x="2440" y="4933"/>
                    </a:cubicBezTo>
                    <a:cubicBezTo>
                      <a:pt x="3514" y="4933"/>
                      <a:pt x="4137" y="3938"/>
                      <a:pt x="4137" y="2731"/>
                    </a:cubicBezTo>
                    <a:cubicBezTo>
                      <a:pt x="4137" y="1671"/>
                      <a:pt x="3580" y="570"/>
                      <a:pt x="2440" y="570"/>
                    </a:cubicBezTo>
                    <a:cubicBezTo>
                      <a:pt x="1299" y="557"/>
                      <a:pt x="743" y="1604"/>
                      <a:pt x="743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3" name="任意多边形: 形状 382">
                <a:extLst>
                  <a:ext uri="{FF2B5EF4-FFF2-40B4-BE49-F238E27FC236}">
                    <a16:creationId xmlns:a16="http://schemas.microsoft.com/office/drawing/2014/main" id="{98D295AF-92F8-E4C6-B8A3-F6D804F6902B}"/>
                  </a:ext>
                </a:extLst>
              </p:cNvPr>
              <p:cNvSpPr/>
              <p:nvPr/>
            </p:nvSpPr>
            <p:spPr>
              <a:xfrm>
                <a:off x="1342909" y="1389710"/>
                <a:ext cx="3473" cy="5370"/>
              </a:xfrm>
              <a:custGeom>
                <a:avLst/>
                <a:gdLst>
                  <a:gd name="connsiteX0" fmla="*/ 13 w 3473"/>
                  <a:gd name="connsiteY0" fmla="*/ 119 h 5370"/>
                  <a:gd name="connsiteX1" fmla="*/ 1326 w 3473"/>
                  <a:gd name="connsiteY1" fmla="*/ 0 h 5370"/>
                  <a:gd name="connsiteX2" fmla="*/ 2864 w 3473"/>
                  <a:gd name="connsiteY2" fmla="*/ 438 h 5370"/>
                  <a:gd name="connsiteX3" fmla="*/ 3275 w 3473"/>
                  <a:gd name="connsiteY3" fmla="*/ 1459 h 5370"/>
                  <a:gd name="connsiteX4" fmla="*/ 2281 w 3473"/>
                  <a:gd name="connsiteY4" fmla="*/ 2811 h 5370"/>
                  <a:gd name="connsiteX5" fmla="*/ 2281 w 3473"/>
                  <a:gd name="connsiteY5" fmla="*/ 2838 h 5370"/>
                  <a:gd name="connsiteX6" fmla="*/ 3063 w 3473"/>
                  <a:gd name="connsiteY6" fmla="*/ 3912 h 5370"/>
                  <a:gd name="connsiteX7" fmla="*/ 3474 w 3473"/>
                  <a:gd name="connsiteY7" fmla="*/ 5370 h 5370"/>
                  <a:gd name="connsiteX8" fmla="*/ 2758 w 3473"/>
                  <a:gd name="connsiteY8" fmla="*/ 5370 h 5370"/>
                  <a:gd name="connsiteX9" fmla="*/ 2400 w 3473"/>
                  <a:gd name="connsiteY9" fmla="*/ 4097 h 5370"/>
                  <a:gd name="connsiteX10" fmla="*/ 1326 w 3473"/>
                  <a:gd name="connsiteY10" fmla="*/ 3063 h 5370"/>
                  <a:gd name="connsiteX11" fmla="*/ 690 w 3473"/>
                  <a:gd name="connsiteY11" fmla="*/ 3063 h 5370"/>
                  <a:gd name="connsiteX12" fmla="*/ 690 w 3473"/>
                  <a:gd name="connsiteY12" fmla="*/ 5370 h 5370"/>
                  <a:gd name="connsiteX13" fmla="*/ 0 w 3473"/>
                  <a:gd name="connsiteY13" fmla="*/ 5370 h 5370"/>
                  <a:gd name="connsiteX14" fmla="*/ 0 w 3473"/>
                  <a:gd name="connsiteY14" fmla="*/ 119 h 5370"/>
                  <a:gd name="connsiteX15" fmla="*/ 690 w 3473"/>
                  <a:gd name="connsiteY15" fmla="*/ 2546 h 5370"/>
                  <a:gd name="connsiteX16" fmla="*/ 1392 w 3473"/>
                  <a:gd name="connsiteY16" fmla="*/ 2546 h 5370"/>
                  <a:gd name="connsiteX17" fmla="*/ 2599 w 3473"/>
                  <a:gd name="connsiteY17" fmla="*/ 1538 h 5370"/>
                  <a:gd name="connsiteX18" fmla="*/ 1366 w 3473"/>
                  <a:gd name="connsiteY18" fmla="*/ 544 h 5370"/>
                  <a:gd name="connsiteX19" fmla="*/ 690 w 3473"/>
                  <a:gd name="connsiteY19" fmla="*/ 610 h 5370"/>
                  <a:gd name="connsiteX20" fmla="*/ 690 w 3473"/>
                  <a:gd name="connsiteY20" fmla="*/ 2546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70">
                    <a:moveTo>
                      <a:pt x="13" y="119"/>
                    </a:moveTo>
                    <a:cubicBezTo>
                      <a:pt x="358" y="40"/>
                      <a:pt x="862" y="0"/>
                      <a:pt x="1326" y="0"/>
                    </a:cubicBezTo>
                    <a:cubicBezTo>
                      <a:pt x="2068" y="0"/>
                      <a:pt x="2533" y="133"/>
                      <a:pt x="2864" y="438"/>
                    </a:cubicBezTo>
                    <a:cubicBezTo>
                      <a:pt x="3142" y="676"/>
                      <a:pt x="3275" y="1034"/>
                      <a:pt x="3275" y="1459"/>
                    </a:cubicBezTo>
                    <a:cubicBezTo>
                      <a:pt x="3275" y="2161"/>
                      <a:pt x="2838" y="2612"/>
                      <a:pt x="2281" y="2811"/>
                    </a:cubicBezTo>
                    <a:lnTo>
                      <a:pt x="2281" y="2838"/>
                    </a:lnTo>
                    <a:cubicBezTo>
                      <a:pt x="2692" y="2970"/>
                      <a:pt x="2944" y="3355"/>
                      <a:pt x="3063" y="3912"/>
                    </a:cubicBezTo>
                    <a:cubicBezTo>
                      <a:pt x="3249" y="4667"/>
                      <a:pt x="3368" y="5171"/>
                      <a:pt x="3474" y="5370"/>
                    </a:cubicBezTo>
                    <a:lnTo>
                      <a:pt x="2758" y="5370"/>
                    </a:lnTo>
                    <a:cubicBezTo>
                      <a:pt x="2678" y="5224"/>
                      <a:pt x="2546" y="4773"/>
                      <a:pt x="2400" y="4097"/>
                    </a:cubicBezTo>
                    <a:cubicBezTo>
                      <a:pt x="2241" y="3355"/>
                      <a:pt x="1949" y="3089"/>
                      <a:pt x="1326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19"/>
                    </a:lnTo>
                    <a:close/>
                    <a:moveTo>
                      <a:pt x="690" y="2546"/>
                    </a:moveTo>
                    <a:lnTo>
                      <a:pt x="1392" y="2546"/>
                    </a:lnTo>
                    <a:cubicBezTo>
                      <a:pt x="2122" y="2546"/>
                      <a:pt x="2599" y="2135"/>
                      <a:pt x="2599" y="1538"/>
                    </a:cubicBezTo>
                    <a:cubicBezTo>
                      <a:pt x="2599" y="849"/>
                      <a:pt x="2095" y="557"/>
                      <a:pt x="1366" y="544"/>
                    </a:cubicBezTo>
                    <a:cubicBezTo>
                      <a:pt x="1034" y="544"/>
                      <a:pt x="796" y="583"/>
                      <a:pt x="690" y="610"/>
                    </a:cubicBezTo>
                    <a:lnTo>
                      <a:pt x="690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90C51E0B-2FA6-B2F0-2F8B-1E24168BB0F6}"/>
                  </a:ext>
                </a:extLst>
              </p:cNvPr>
              <p:cNvSpPr/>
              <p:nvPr/>
            </p:nvSpPr>
            <p:spPr>
              <a:xfrm>
                <a:off x="1347152" y="1389750"/>
                <a:ext cx="2996" cy="5330"/>
              </a:xfrm>
              <a:custGeom>
                <a:avLst/>
                <a:gdLst>
                  <a:gd name="connsiteX0" fmla="*/ 2771 w 2996"/>
                  <a:gd name="connsiteY0" fmla="*/ 2837 h 5330"/>
                  <a:gd name="connsiteX1" fmla="*/ 703 w 2996"/>
                  <a:gd name="connsiteY1" fmla="*/ 2837 h 5330"/>
                  <a:gd name="connsiteX2" fmla="*/ 703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91 w 2996"/>
                  <a:gd name="connsiteY7" fmla="*/ 0 h 5330"/>
                  <a:gd name="connsiteX8" fmla="*/ 2891 w 2996"/>
                  <a:gd name="connsiteY8" fmla="*/ 583 h 5330"/>
                  <a:gd name="connsiteX9" fmla="*/ 703 w 2996"/>
                  <a:gd name="connsiteY9" fmla="*/ 583 h 5330"/>
                  <a:gd name="connsiteX10" fmla="*/ 703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7"/>
                    </a:moveTo>
                    <a:lnTo>
                      <a:pt x="703" y="2837"/>
                    </a:lnTo>
                    <a:lnTo>
                      <a:pt x="703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91" y="0"/>
                    </a:lnTo>
                    <a:lnTo>
                      <a:pt x="2891" y="583"/>
                    </a:lnTo>
                    <a:lnTo>
                      <a:pt x="703" y="583"/>
                    </a:lnTo>
                    <a:lnTo>
                      <a:pt x="703" y="2267"/>
                    </a:lnTo>
                    <a:lnTo>
                      <a:pt x="2771" y="2267"/>
                    </a:lnTo>
                    <a:lnTo>
                      <a:pt x="2771" y="28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5" name="任意多边形: 形状 384">
                <a:extLst>
                  <a:ext uri="{FF2B5EF4-FFF2-40B4-BE49-F238E27FC236}">
                    <a16:creationId xmlns:a16="http://schemas.microsoft.com/office/drawing/2014/main" id="{C3E6AD7B-8D05-E74F-5C99-9DA9E3FD55D4}"/>
                  </a:ext>
                </a:extLst>
              </p:cNvPr>
              <p:cNvSpPr/>
              <p:nvPr/>
            </p:nvSpPr>
            <p:spPr>
              <a:xfrm>
                <a:off x="1353291" y="1389763"/>
                <a:ext cx="5423" cy="5330"/>
              </a:xfrm>
              <a:custGeom>
                <a:avLst/>
                <a:gdLst>
                  <a:gd name="connsiteX0" fmla="*/ 4628 w 5423"/>
                  <a:gd name="connsiteY0" fmla="*/ 2983 h 5330"/>
                  <a:gd name="connsiteX1" fmla="*/ 4548 w 5423"/>
                  <a:gd name="connsiteY1" fmla="*/ 690 h 5330"/>
                  <a:gd name="connsiteX2" fmla="*/ 4535 w 5423"/>
                  <a:gd name="connsiteY2" fmla="*/ 690 h 5330"/>
                  <a:gd name="connsiteX3" fmla="*/ 3859 w 5423"/>
                  <a:gd name="connsiteY3" fmla="*/ 2705 h 5330"/>
                  <a:gd name="connsiteX4" fmla="*/ 2917 w 5423"/>
                  <a:gd name="connsiteY4" fmla="*/ 5290 h 5330"/>
                  <a:gd name="connsiteX5" fmla="*/ 2400 w 5423"/>
                  <a:gd name="connsiteY5" fmla="*/ 5290 h 5330"/>
                  <a:gd name="connsiteX6" fmla="*/ 1551 w 5423"/>
                  <a:gd name="connsiteY6" fmla="*/ 2758 h 5330"/>
                  <a:gd name="connsiteX7" fmla="*/ 928 w 5423"/>
                  <a:gd name="connsiteY7" fmla="*/ 690 h 5330"/>
                  <a:gd name="connsiteX8" fmla="*/ 915 w 5423"/>
                  <a:gd name="connsiteY8" fmla="*/ 690 h 5330"/>
                  <a:gd name="connsiteX9" fmla="*/ 809 w 5423"/>
                  <a:gd name="connsiteY9" fmla="*/ 3050 h 5330"/>
                  <a:gd name="connsiteX10" fmla="*/ 663 w 5423"/>
                  <a:gd name="connsiteY10" fmla="*/ 5330 h 5330"/>
                  <a:gd name="connsiteX11" fmla="*/ 0 w 5423"/>
                  <a:gd name="connsiteY11" fmla="*/ 5330 h 5330"/>
                  <a:gd name="connsiteX12" fmla="*/ 371 w 5423"/>
                  <a:gd name="connsiteY12" fmla="*/ 0 h 5330"/>
                  <a:gd name="connsiteX13" fmla="*/ 1260 w 5423"/>
                  <a:gd name="connsiteY13" fmla="*/ 0 h 5330"/>
                  <a:gd name="connsiteX14" fmla="*/ 2161 w 5423"/>
                  <a:gd name="connsiteY14" fmla="*/ 2572 h 5330"/>
                  <a:gd name="connsiteX15" fmla="*/ 2692 w 5423"/>
                  <a:gd name="connsiteY15" fmla="*/ 4376 h 5330"/>
                  <a:gd name="connsiteX16" fmla="*/ 2718 w 5423"/>
                  <a:gd name="connsiteY16" fmla="*/ 4376 h 5330"/>
                  <a:gd name="connsiteX17" fmla="*/ 3275 w 5423"/>
                  <a:gd name="connsiteY17" fmla="*/ 2572 h 5330"/>
                  <a:gd name="connsiteX18" fmla="*/ 4217 w 5423"/>
                  <a:gd name="connsiteY18" fmla="*/ 0 h 5330"/>
                  <a:gd name="connsiteX19" fmla="*/ 5092 w 5423"/>
                  <a:gd name="connsiteY19" fmla="*/ 0 h 5330"/>
                  <a:gd name="connsiteX20" fmla="*/ 5423 w 5423"/>
                  <a:gd name="connsiteY20" fmla="*/ 5330 h 5330"/>
                  <a:gd name="connsiteX21" fmla="*/ 4747 w 5423"/>
                  <a:gd name="connsiteY21" fmla="*/ 5330 h 5330"/>
                  <a:gd name="connsiteX22" fmla="*/ 4628 w 5423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30">
                    <a:moveTo>
                      <a:pt x="4628" y="2983"/>
                    </a:moveTo>
                    <a:cubicBezTo>
                      <a:pt x="4601" y="2241"/>
                      <a:pt x="4548" y="1352"/>
                      <a:pt x="4548" y="690"/>
                    </a:cubicBezTo>
                    <a:lnTo>
                      <a:pt x="4535" y="690"/>
                    </a:lnTo>
                    <a:cubicBezTo>
                      <a:pt x="4349" y="1299"/>
                      <a:pt x="4124" y="1976"/>
                      <a:pt x="3859" y="2705"/>
                    </a:cubicBezTo>
                    <a:lnTo>
                      <a:pt x="2917" y="5290"/>
                    </a:lnTo>
                    <a:lnTo>
                      <a:pt x="2400" y="5290"/>
                    </a:lnTo>
                    <a:lnTo>
                      <a:pt x="1551" y="2758"/>
                    </a:lnTo>
                    <a:cubicBezTo>
                      <a:pt x="1286" y="2002"/>
                      <a:pt x="1074" y="1326"/>
                      <a:pt x="928" y="690"/>
                    </a:cubicBezTo>
                    <a:lnTo>
                      <a:pt x="915" y="690"/>
                    </a:lnTo>
                    <a:cubicBezTo>
                      <a:pt x="902" y="1352"/>
                      <a:pt x="862" y="2254"/>
                      <a:pt x="809" y="3050"/>
                    </a:cubicBezTo>
                    <a:lnTo>
                      <a:pt x="663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60" y="0"/>
                    </a:lnTo>
                    <a:lnTo>
                      <a:pt x="2161" y="2572"/>
                    </a:lnTo>
                    <a:cubicBezTo>
                      <a:pt x="2387" y="3235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45"/>
                      <a:pt x="3050" y="3248"/>
                      <a:pt x="3275" y="2572"/>
                    </a:cubicBezTo>
                    <a:lnTo>
                      <a:pt x="4217" y="0"/>
                    </a:lnTo>
                    <a:lnTo>
                      <a:pt x="5092" y="0"/>
                    </a:lnTo>
                    <a:lnTo>
                      <a:pt x="5423" y="5330"/>
                    </a:lnTo>
                    <a:lnTo>
                      <a:pt x="4747" y="5330"/>
                    </a:lnTo>
                    <a:lnTo>
                      <a:pt x="4628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6" name="任意多边形: 形状 385">
                <a:extLst>
                  <a:ext uri="{FF2B5EF4-FFF2-40B4-BE49-F238E27FC236}">
                    <a16:creationId xmlns:a16="http://schemas.microsoft.com/office/drawing/2014/main" id="{5D46A3F5-7B6A-C030-900A-9E19E9C286B2}"/>
                  </a:ext>
                </a:extLst>
              </p:cNvPr>
              <p:cNvSpPr/>
              <p:nvPr/>
            </p:nvSpPr>
            <p:spPr>
              <a:xfrm>
                <a:off x="1359298" y="1389750"/>
                <a:ext cx="4468" cy="5330"/>
              </a:xfrm>
              <a:custGeom>
                <a:avLst/>
                <a:gdLst>
                  <a:gd name="connsiteX0" fmla="*/ 1260 w 4468"/>
                  <a:gd name="connsiteY0" fmla="*/ 3660 h 5330"/>
                  <a:gd name="connsiteX1" fmla="*/ 716 w 4468"/>
                  <a:gd name="connsiteY1" fmla="*/ 5330 h 5330"/>
                  <a:gd name="connsiteX2" fmla="*/ 0 w 4468"/>
                  <a:gd name="connsiteY2" fmla="*/ 5330 h 5330"/>
                  <a:gd name="connsiteX3" fmla="*/ 1817 w 4468"/>
                  <a:gd name="connsiteY3" fmla="*/ 0 h 5330"/>
                  <a:gd name="connsiteX4" fmla="*/ 2652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69 w 4468"/>
                  <a:gd name="connsiteY7" fmla="*/ 3660 h 5330"/>
                  <a:gd name="connsiteX8" fmla="*/ 1260 w 4468"/>
                  <a:gd name="connsiteY8" fmla="*/ 3660 h 5330"/>
                  <a:gd name="connsiteX9" fmla="*/ 3023 w 4468"/>
                  <a:gd name="connsiteY9" fmla="*/ 3129 h 5330"/>
                  <a:gd name="connsiteX10" fmla="*/ 2493 w 4468"/>
                  <a:gd name="connsiteY10" fmla="*/ 1591 h 5330"/>
                  <a:gd name="connsiteX11" fmla="*/ 2214 w 4468"/>
                  <a:gd name="connsiteY11" fmla="*/ 636 h 5330"/>
                  <a:gd name="connsiteX12" fmla="*/ 2201 w 4468"/>
                  <a:gd name="connsiteY12" fmla="*/ 636 h 5330"/>
                  <a:gd name="connsiteX13" fmla="*/ 1936 w 4468"/>
                  <a:gd name="connsiteY13" fmla="*/ 1591 h 5330"/>
                  <a:gd name="connsiteX14" fmla="*/ 1406 w 4468"/>
                  <a:gd name="connsiteY14" fmla="*/ 3129 h 5330"/>
                  <a:gd name="connsiteX15" fmla="*/ 3023 w 4468"/>
                  <a:gd name="connsiteY15" fmla="*/ 3129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69" y="3660"/>
                    </a:lnTo>
                    <a:lnTo>
                      <a:pt x="1260" y="3660"/>
                    </a:lnTo>
                    <a:close/>
                    <a:moveTo>
                      <a:pt x="3023" y="3129"/>
                    </a:moveTo>
                    <a:lnTo>
                      <a:pt x="2493" y="1591"/>
                    </a:lnTo>
                    <a:cubicBezTo>
                      <a:pt x="2373" y="1246"/>
                      <a:pt x="2307" y="928"/>
                      <a:pt x="2214" y="636"/>
                    </a:cubicBezTo>
                    <a:lnTo>
                      <a:pt x="2201" y="636"/>
                    </a:lnTo>
                    <a:cubicBezTo>
                      <a:pt x="2122" y="941"/>
                      <a:pt x="2029" y="1273"/>
                      <a:pt x="1936" y="1591"/>
                    </a:cubicBezTo>
                    <a:lnTo>
                      <a:pt x="1406" y="3129"/>
                    </a:lnTo>
                    <a:lnTo>
                      <a:pt x="3023" y="3129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7" name="任意多边形: 形状 386">
                <a:extLst>
                  <a:ext uri="{FF2B5EF4-FFF2-40B4-BE49-F238E27FC236}">
                    <a16:creationId xmlns:a16="http://schemas.microsoft.com/office/drawing/2014/main" id="{E64A3847-A633-C5C6-7F3D-3C414C742F7D}"/>
                  </a:ext>
                </a:extLst>
              </p:cNvPr>
              <p:cNvSpPr/>
              <p:nvPr/>
            </p:nvSpPr>
            <p:spPr>
              <a:xfrm>
                <a:off x="1364097" y="1389697"/>
                <a:ext cx="4375" cy="5436"/>
              </a:xfrm>
              <a:custGeom>
                <a:avLst/>
                <a:gdLst>
                  <a:gd name="connsiteX0" fmla="*/ 4376 w 4375"/>
                  <a:gd name="connsiteY0" fmla="*/ 5145 h 5436"/>
                  <a:gd name="connsiteX1" fmla="*/ 2731 w 4375"/>
                  <a:gd name="connsiteY1" fmla="*/ 5436 h 5436"/>
                  <a:gd name="connsiteX2" fmla="*/ 756 w 4375"/>
                  <a:gd name="connsiteY2" fmla="*/ 4734 h 5436"/>
                  <a:gd name="connsiteX3" fmla="*/ 0 w 4375"/>
                  <a:gd name="connsiteY3" fmla="*/ 2745 h 5436"/>
                  <a:gd name="connsiteX4" fmla="*/ 2877 w 4375"/>
                  <a:gd name="connsiteY4" fmla="*/ 0 h 5436"/>
                  <a:gd name="connsiteX5" fmla="*/ 4217 w 4375"/>
                  <a:gd name="connsiteY5" fmla="*/ 252 h 5436"/>
                  <a:gd name="connsiteX6" fmla="*/ 4044 w 4375"/>
                  <a:gd name="connsiteY6" fmla="*/ 809 h 5436"/>
                  <a:gd name="connsiteX7" fmla="*/ 2864 w 4375"/>
                  <a:gd name="connsiteY7" fmla="*/ 583 h 5436"/>
                  <a:gd name="connsiteX8" fmla="*/ 729 w 4375"/>
                  <a:gd name="connsiteY8" fmla="*/ 2718 h 5436"/>
                  <a:gd name="connsiteX9" fmla="*/ 2784 w 4375"/>
                  <a:gd name="connsiteY9" fmla="*/ 4880 h 5436"/>
                  <a:gd name="connsiteX10" fmla="*/ 3699 w 4375"/>
                  <a:gd name="connsiteY10" fmla="*/ 4734 h 5436"/>
                  <a:gd name="connsiteX11" fmla="*/ 3699 w 4375"/>
                  <a:gd name="connsiteY11" fmla="*/ 3142 h 5436"/>
                  <a:gd name="connsiteX12" fmla="*/ 2625 w 4375"/>
                  <a:gd name="connsiteY12" fmla="*/ 3142 h 5436"/>
                  <a:gd name="connsiteX13" fmla="*/ 2625 w 4375"/>
                  <a:gd name="connsiteY13" fmla="*/ 2599 h 5436"/>
                  <a:gd name="connsiteX14" fmla="*/ 4376 w 4375"/>
                  <a:gd name="connsiteY14" fmla="*/ 2599 h 5436"/>
                  <a:gd name="connsiteX15" fmla="*/ 4376 w 4375"/>
                  <a:gd name="connsiteY15" fmla="*/ 5145 h 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75" h="5436">
                    <a:moveTo>
                      <a:pt x="4376" y="5145"/>
                    </a:moveTo>
                    <a:cubicBezTo>
                      <a:pt x="4071" y="5251"/>
                      <a:pt x="3461" y="5436"/>
                      <a:pt x="2731" y="5436"/>
                    </a:cubicBezTo>
                    <a:cubicBezTo>
                      <a:pt x="1936" y="5436"/>
                      <a:pt x="1260" y="5224"/>
                      <a:pt x="756" y="4734"/>
                    </a:cubicBezTo>
                    <a:cubicBezTo>
                      <a:pt x="292" y="4283"/>
                      <a:pt x="0" y="3593"/>
                      <a:pt x="0" y="2745"/>
                    </a:cubicBezTo>
                    <a:cubicBezTo>
                      <a:pt x="13" y="1154"/>
                      <a:pt x="1101" y="0"/>
                      <a:pt x="2877" y="0"/>
                    </a:cubicBezTo>
                    <a:cubicBezTo>
                      <a:pt x="3500" y="0"/>
                      <a:pt x="3991" y="133"/>
                      <a:pt x="4217" y="252"/>
                    </a:cubicBezTo>
                    <a:lnTo>
                      <a:pt x="4044" y="809"/>
                    </a:lnTo>
                    <a:cubicBezTo>
                      <a:pt x="3766" y="690"/>
                      <a:pt x="3421" y="583"/>
                      <a:pt x="2864" y="583"/>
                    </a:cubicBezTo>
                    <a:cubicBezTo>
                      <a:pt x="1578" y="583"/>
                      <a:pt x="729" y="1392"/>
                      <a:pt x="729" y="2718"/>
                    </a:cubicBezTo>
                    <a:cubicBezTo>
                      <a:pt x="729" y="4071"/>
                      <a:pt x="1538" y="4880"/>
                      <a:pt x="2784" y="4880"/>
                    </a:cubicBezTo>
                    <a:cubicBezTo>
                      <a:pt x="3235" y="4880"/>
                      <a:pt x="3540" y="4827"/>
                      <a:pt x="3699" y="4734"/>
                    </a:cubicBezTo>
                    <a:lnTo>
                      <a:pt x="3699" y="3142"/>
                    </a:lnTo>
                    <a:lnTo>
                      <a:pt x="2625" y="3142"/>
                    </a:lnTo>
                    <a:lnTo>
                      <a:pt x="2625" y="2599"/>
                    </a:lnTo>
                    <a:lnTo>
                      <a:pt x="4376" y="2599"/>
                    </a:lnTo>
                    <a:lnTo>
                      <a:pt x="4376" y="514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8" name="任意多边形: 形状 387">
                <a:extLst>
                  <a:ext uri="{FF2B5EF4-FFF2-40B4-BE49-F238E27FC236}">
                    <a16:creationId xmlns:a16="http://schemas.microsoft.com/office/drawing/2014/main" id="{AFA1AE15-832C-2BAD-B6BA-AE2B131D4F06}"/>
                  </a:ext>
                </a:extLst>
              </p:cNvPr>
              <p:cNvSpPr/>
              <p:nvPr/>
            </p:nvSpPr>
            <p:spPr>
              <a:xfrm>
                <a:off x="1369521" y="1389750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43 w 3991"/>
                  <a:gd name="connsiteY2" fmla="*/ 0 h 5330"/>
                  <a:gd name="connsiteX3" fmla="*/ 2453 w 3991"/>
                  <a:gd name="connsiteY3" fmla="*/ 2692 h 5330"/>
                  <a:gd name="connsiteX4" fmla="*/ 3394 w 3991"/>
                  <a:gd name="connsiteY4" fmla="*/ 4429 h 5330"/>
                  <a:gd name="connsiteX5" fmla="*/ 3421 w 3991"/>
                  <a:gd name="connsiteY5" fmla="*/ 4429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288 w 3991"/>
                  <a:gd name="connsiteY10" fmla="*/ 5330 h 5330"/>
                  <a:gd name="connsiteX11" fmla="*/ 1604 w 3991"/>
                  <a:gd name="connsiteY11" fmla="*/ 2625 h 5330"/>
                  <a:gd name="connsiteX12" fmla="*/ 623 w 3991"/>
                  <a:gd name="connsiteY12" fmla="*/ 849 h 5330"/>
                  <a:gd name="connsiteX13" fmla="*/ 597 w 3991"/>
                  <a:gd name="connsiteY13" fmla="*/ 849 h 5330"/>
                  <a:gd name="connsiteX14" fmla="*/ 650 w 3991"/>
                  <a:gd name="connsiteY14" fmla="*/ 3050 h 5330"/>
                  <a:gd name="connsiteX15" fmla="*/ 650 w 3991"/>
                  <a:gd name="connsiteY15" fmla="*/ 5330 h 5330"/>
                  <a:gd name="connsiteX16" fmla="*/ 0 w 3991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53" y="2692"/>
                    </a:lnTo>
                    <a:cubicBezTo>
                      <a:pt x="2837" y="3315"/>
                      <a:pt x="3156" y="3885"/>
                      <a:pt x="3394" y="4429"/>
                    </a:cubicBezTo>
                    <a:lnTo>
                      <a:pt x="3421" y="4429"/>
                    </a:lnTo>
                    <a:cubicBezTo>
                      <a:pt x="3355" y="3699"/>
                      <a:pt x="3341" y="3050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288" y="5330"/>
                    </a:lnTo>
                    <a:lnTo>
                      <a:pt x="1604" y="2625"/>
                    </a:lnTo>
                    <a:cubicBezTo>
                      <a:pt x="1246" y="2029"/>
                      <a:pt x="875" y="1432"/>
                      <a:pt x="623" y="849"/>
                    </a:cubicBezTo>
                    <a:lnTo>
                      <a:pt x="597" y="849"/>
                    </a:lnTo>
                    <a:cubicBezTo>
                      <a:pt x="623" y="1525"/>
                      <a:pt x="650" y="2174"/>
                      <a:pt x="650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89" name="任意多边形: 形状 388">
                <a:extLst>
                  <a:ext uri="{FF2B5EF4-FFF2-40B4-BE49-F238E27FC236}">
                    <a16:creationId xmlns:a16="http://schemas.microsoft.com/office/drawing/2014/main" id="{5B670553-D5E5-40EC-3819-7D322F55C871}"/>
                  </a:ext>
                </a:extLst>
              </p:cNvPr>
              <p:cNvSpPr/>
              <p:nvPr/>
            </p:nvSpPr>
            <p:spPr>
              <a:xfrm>
                <a:off x="1374321" y="1389750"/>
                <a:ext cx="4468" cy="5330"/>
              </a:xfrm>
              <a:custGeom>
                <a:avLst/>
                <a:gdLst>
                  <a:gd name="connsiteX0" fmla="*/ 1260 w 4468"/>
                  <a:gd name="connsiteY0" fmla="*/ 3660 h 5330"/>
                  <a:gd name="connsiteX1" fmla="*/ 703 w 4468"/>
                  <a:gd name="connsiteY1" fmla="*/ 5330 h 5330"/>
                  <a:gd name="connsiteX2" fmla="*/ 0 w 4468"/>
                  <a:gd name="connsiteY2" fmla="*/ 5330 h 5330"/>
                  <a:gd name="connsiteX3" fmla="*/ 1803 w 4468"/>
                  <a:gd name="connsiteY3" fmla="*/ 0 h 5330"/>
                  <a:gd name="connsiteX4" fmla="*/ 2639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69 w 4468"/>
                  <a:gd name="connsiteY7" fmla="*/ 3660 h 5330"/>
                  <a:gd name="connsiteX8" fmla="*/ 1260 w 4468"/>
                  <a:gd name="connsiteY8" fmla="*/ 3660 h 5330"/>
                  <a:gd name="connsiteX9" fmla="*/ 2997 w 4468"/>
                  <a:gd name="connsiteY9" fmla="*/ 3129 h 5330"/>
                  <a:gd name="connsiteX10" fmla="*/ 2479 w 4468"/>
                  <a:gd name="connsiteY10" fmla="*/ 1591 h 5330"/>
                  <a:gd name="connsiteX11" fmla="*/ 2201 w 4468"/>
                  <a:gd name="connsiteY11" fmla="*/ 636 h 5330"/>
                  <a:gd name="connsiteX12" fmla="*/ 2188 w 4468"/>
                  <a:gd name="connsiteY12" fmla="*/ 636 h 5330"/>
                  <a:gd name="connsiteX13" fmla="*/ 1923 w 4468"/>
                  <a:gd name="connsiteY13" fmla="*/ 1591 h 5330"/>
                  <a:gd name="connsiteX14" fmla="*/ 1405 w 4468"/>
                  <a:gd name="connsiteY14" fmla="*/ 3142 h 5330"/>
                  <a:gd name="connsiteX15" fmla="*/ 2997 w 4468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6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69" y="3660"/>
                    </a:lnTo>
                    <a:lnTo>
                      <a:pt x="1260" y="3660"/>
                    </a:lnTo>
                    <a:close/>
                    <a:moveTo>
                      <a:pt x="2997" y="3129"/>
                    </a:moveTo>
                    <a:lnTo>
                      <a:pt x="2479" y="1591"/>
                    </a:lnTo>
                    <a:cubicBezTo>
                      <a:pt x="2360" y="1246"/>
                      <a:pt x="2281" y="928"/>
                      <a:pt x="2201" y="636"/>
                    </a:cubicBezTo>
                    <a:lnTo>
                      <a:pt x="2188" y="636"/>
                    </a:lnTo>
                    <a:cubicBezTo>
                      <a:pt x="2121" y="941"/>
                      <a:pt x="2015" y="1273"/>
                      <a:pt x="1923" y="1591"/>
                    </a:cubicBezTo>
                    <a:lnTo>
                      <a:pt x="1405" y="3142"/>
                    </a:lnTo>
                    <a:lnTo>
                      <a:pt x="2997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0" name="任意多边形: 形状 389">
                <a:extLst>
                  <a:ext uri="{FF2B5EF4-FFF2-40B4-BE49-F238E27FC236}">
                    <a16:creationId xmlns:a16="http://schemas.microsoft.com/office/drawing/2014/main" id="{A9CAA081-0F44-30BB-FFAC-44C275C2D15A}"/>
                  </a:ext>
                </a:extLst>
              </p:cNvPr>
              <p:cNvSpPr/>
              <p:nvPr/>
            </p:nvSpPr>
            <p:spPr>
              <a:xfrm>
                <a:off x="1381534" y="1389750"/>
                <a:ext cx="4468" cy="5330"/>
              </a:xfrm>
              <a:custGeom>
                <a:avLst/>
                <a:gdLst>
                  <a:gd name="connsiteX0" fmla="*/ 1260 w 4468"/>
                  <a:gd name="connsiteY0" fmla="*/ 3660 h 5330"/>
                  <a:gd name="connsiteX1" fmla="*/ 716 w 4468"/>
                  <a:gd name="connsiteY1" fmla="*/ 5330 h 5330"/>
                  <a:gd name="connsiteX2" fmla="*/ 0 w 4468"/>
                  <a:gd name="connsiteY2" fmla="*/ 5330 h 5330"/>
                  <a:gd name="connsiteX3" fmla="*/ 1817 w 4468"/>
                  <a:gd name="connsiteY3" fmla="*/ 0 h 5330"/>
                  <a:gd name="connsiteX4" fmla="*/ 2652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56 w 4468"/>
                  <a:gd name="connsiteY7" fmla="*/ 3660 h 5330"/>
                  <a:gd name="connsiteX8" fmla="*/ 1260 w 4468"/>
                  <a:gd name="connsiteY8" fmla="*/ 3660 h 5330"/>
                  <a:gd name="connsiteX9" fmla="*/ 3010 w 4468"/>
                  <a:gd name="connsiteY9" fmla="*/ 3129 h 5330"/>
                  <a:gd name="connsiteX10" fmla="*/ 2493 w 4468"/>
                  <a:gd name="connsiteY10" fmla="*/ 1591 h 5330"/>
                  <a:gd name="connsiteX11" fmla="*/ 2214 w 4468"/>
                  <a:gd name="connsiteY11" fmla="*/ 636 h 5330"/>
                  <a:gd name="connsiteX12" fmla="*/ 2201 w 4468"/>
                  <a:gd name="connsiteY12" fmla="*/ 636 h 5330"/>
                  <a:gd name="connsiteX13" fmla="*/ 1936 w 4468"/>
                  <a:gd name="connsiteY13" fmla="*/ 1591 h 5330"/>
                  <a:gd name="connsiteX14" fmla="*/ 1405 w 4468"/>
                  <a:gd name="connsiteY14" fmla="*/ 3142 h 5330"/>
                  <a:gd name="connsiteX15" fmla="*/ 3010 w 4468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56" y="3660"/>
                    </a:lnTo>
                    <a:lnTo>
                      <a:pt x="1260" y="3660"/>
                    </a:lnTo>
                    <a:close/>
                    <a:moveTo>
                      <a:pt x="3010" y="3129"/>
                    </a:moveTo>
                    <a:lnTo>
                      <a:pt x="2493" y="1591"/>
                    </a:lnTo>
                    <a:cubicBezTo>
                      <a:pt x="2373" y="1246"/>
                      <a:pt x="2294" y="928"/>
                      <a:pt x="2214" y="636"/>
                    </a:cubicBezTo>
                    <a:lnTo>
                      <a:pt x="2201" y="636"/>
                    </a:lnTo>
                    <a:cubicBezTo>
                      <a:pt x="2121" y="941"/>
                      <a:pt x="2029" y="1273"/>
                      <a:pt x="1936" y="1591"/>
                    </a:cubicBezTo>
                    <a:lnTo>
                      <a:pt x="1405" y="3142"/>
                    </a:lnTo>
                    <a:lnTo>
                      <a:pt x="3010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1" name="任意多边形: 形状 390">
                <a:extLst>
                  <a:ext uri="{FF2B5EF4-FFF2-40B4-BE49-F238E27FC236}">
                    <a16:creationId xmlns:a16="http://schemas.microsoft.com/office/drawing/2014/main" id="{C671BDC0-034C-C228-BE43-C4255FA25823}"/>
                  </a:ext>
                </a:extLst>
              </p:cNvPr>
              <p:cNvSpPr/>
              <p:nvPr/>
            </p:nvSpPr>
            <p:spPr>
              <a:xfrm>
                <a:off x="1386784" y="1389750"/>
                <a:ext cx="2956" cy="5330"/>
              </a:xfrm>
              <a:custGeom>
                <a:avLst/>
                <a:gdLst>
                  <a:gd name="connsiteX0" fmla="*/ 0 w 2956"/>
                  <a:gd name="connsiteY0" fmla="*/ 0 h 5330"/>
                  <a:gd name="connsiteX1" fmla="*/ 676 w 2956"/>
                  <a:gd name="connsiteY1" fmla="*/ 0 h 5330"/>
                  <a:gd name="connsiteX2" fmla="*/ 676 w 2956"/>
                  <a:gd name="connsiteY2" fmla="*/ 4760 h 5330"/>
                  <a:gd name="connsiteX3" fmla="*/ 2957 w 2956"/>
                  <a:gd name="connsiteY3" fmla="*/ 4760 h 5330"/>
                  <a:gd name="connsiteX4" fmla="*/ 2957 w 2956"/>
                  <a:gd name="connsiteY4" fmla="*/ 5330 h 5330"/>
                  <a:gd name="connsiteX5" fmla="*/ 0 w 2956"/>
                  <a:gd name="connsiteY5" fmla="*/ 5330 h 5330"/>
                  <a:gd name="connsiteX6" fmla="*/ 0 w 2956"/>
                  <a:gd name="connsiteY6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30">
                    <a:moveTo>
                      <a:pt x="0" y="0"/>
                    </a:moveTo>
                    <a:lnTo>
                      <a:pt x="676" y="0"/>
                    </a:lnTo>
                    <a:lnTo>
                      <a:pt x="676" y="4760"/>
                    </a:lnTo>
                    <a:lnTo>
                      <a:pt x="2957" y="4760"/>
                    </a:lnTo>
                    <a:lnTo>
                      <a:pt x="2957" y="5330"/>
                    </a:lnTo>
                    <a:lnTo>
                      <a:pt x="0" y="5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2" name="任意多边形: 形状 391">
                <a:extLst>
                  <a:ext uri="{FF2B5EF4-FFF2-40B4-BE49-F238E27FC236}">
                    <a16:creationId xmlns:a16="http://schemas.microsoft.com/office/drawing/2014/main" id="{85FE1582-9134-CD3F-5B61-F1C703619856}"/>
                  </a:ext>
                </a:extLst>
              </p:cNvPr>
              <p:cNvSpPr/>
              <p:nvPr/>
            </p:nvSpPr>
            <p:spPr>
              <a:xfrm>
                <a:off x="1390497" y="1389750"/>
                <a:ext cx="676" cy="5330"/>
              </a:xfrm>
              <a:custGeom>
                <a:avLst/>
                <a:gdLst>
                  <a:gd name="connsiteX0" fmla="*/ 676 w 676"/>
                  <a:gd name="connsiteY0" fmla="*/ 0 h 5330"/>
                  <a:gd name="connsiteX1" fmla="*/ 676 w 676"/>
                  <a:gd name="connsiteY1" fmla="*/ 5330 h 5330"/>
                  <a:gd name="connsiteX2" fmla="*/ 0 w 676"/>
                  <a:gd name="connsiteY2" fmla="*/ 5330 h 5330"/>
                  <a:gd name="connsiteX3" fmla="*/ 0 w 676"/>
                  <a:gd name="connsiteY3" fmla="*/ 0 h 5330"/>
                  <a:gd name="connsiteX4" fmla="*/ 676 w 676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30">
                    <a:moveTo>
                      <a:pt x="676" y="0"/>
                    </a:moveTo>
                    <a:lnTo>
                      <a:pt x="676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3" name="任意多边形: 形状 392">
                <a:extLst>
                  <a:ext uri="{FF2B5EF4-FFF2-40B4-BE49-F238E27FC236}">
                    <a16:creationId xmlns:a16="http://schemas.microsoft.com/office/drawing/2014/main" id="{EE162972-1BD3-DFD2-D34C-1E9AFFAD4E05}"/>
                  </a:ext>
                </a:extLst>
              </p:cNvPr>
              <p:cNvSpPr/>
              <p:nvPr/>
            </p:nvSpPr>
            <p:spPr>
              <a:xfrm>
                <a:off x="1392048" y="1389684"/>
                <a:ext cx="4919" cy="6178"/>
              </a:xfrm>
              <a:custGeom>
                <a:avLst/>
                <a:gdLst>
                  <a:gd name="connsiteX0" fmla="*/ 4720 w 4919"/>
                  <a:gd name="connsiteY0" fmla="*/ 6179 h 6178"/>
                  <a:gd name="connsiteX1" fmla="*/ 2678 w 4919"/>
                  <a:gd name="connsiteY1" fmla="*/ 5569 h 6178"/>
                  <a:gd name="connsiteX2" fmla="*/ 2360 w 4919"/>
                  <a:gd name="connsiteY2" fmla="*/ 5489 h 6178"/>
                  <a:gd name="connsiteX3" fmla="*/ 0 w 4919"/>
                  <a:gd name="connsiteY3" fmla="*/ 2784 h 6178"/>
                  <a:gd name="connsiteX4" fmla="*/ 2493 w 4919"/>
                  <a:gd name="connsiteY4" fmla="*/ 0 h 6178"/>
                  <a:gd name="connsiteX5" fmla="*/ 4879 w 4919"/>
                  <a:gd name="connsiteY5" fmla="*/ 2678 h 6178"/>
                  <a:gd name="connsiteX6" fmla="*/ 3355 w 4919"/>
                  <a:gd name="connsiteY6" fmla="*/ 5238 h 6178"/>
                  <a:gd name="connsiteX7" fmla="*/ 3355 w 4919"/>
                  <a:gd name="connsiteY7" fmla="*/ 5264 h 6178"/>
                  <a:gd name="connsiteX8" fmla="*/ 4919 w 4919"/>
                  <a:gd name="connsiteY8" fmla="*/ 5596 h 6178"/>
                  <a:gd name="connsiteX9" fmla="*/ 4720 w 4919"/>
                  <a:gd name="connsiteY9" fmla="*/ 6179 h 6178"/>
                  <a:gd name="connsiteX10" fmla="*/ 4164 w 4919"/>
                  <a:gd name="connsiteY10" fmla="*/ 2705 h 6178"/>
                  <a:gd name="connsiteX11" fmla="*/ 2479 w 4919"/>
                  <a:gd name="connsiteY11" fmla="*/ 544 h 6178"/>
                  <a:gd name="connsiteX12" fmla="*/ 743 w 4919"/>
                  <a:gd name="connsiteY12" fmla="*/ 2771 h 6178"/>
                  <a:gd name="connsiteX13" fmla="*/ 2440 w 4919"/>
                  <a:gd name="connsiteY13" fmla="*/ 4919 h 6178"/>
                  <a:gd name="connsiteX14" fmla="*/ 4164 w 4919"/>
                  <a:gd name="connsiteY14" fmla="*/ 2705 h 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19" h="6178">
                    <a:moveTo>
                      <a:pt x="4720" y="6179"/>
                    </a:moveTo>
                    <a:cubicBezTo>
                      <a:pt x="4004" y="5980"/>
                      <a:pt x="3302" y="5781"/>
                      <a:pt x="2678" y="5569"/>
                    </a:cubicBezTo>
                    <a:cubicBezTo>
                      <a:pt x="2572" y="5529"/>
                      <a:pt x="2453" y="5489"/>
                      <a:pt x="2360" y="5489"/>
                    </a:cubicBezTo>
                    <a:cubicBezTo>
                      <a:pt x="1087" y="5436"/>
                      <a:pt x="0" y="4508"/>
                      <a:pt x="0" y="2784"/>
                    </a:cubicBezTo>
                    <a:cubicBezTo>
                      <a:pt x="0" y="1087"/>
                      <a:pt x="1048" y="0"/>
                      <a:pt x="2493" y="0"/>
                    </a:cubicBezTo>
                    <a:cubicBezTo>
                      <a:pt x="3938" y="0"/>
                      <a:pt x="4879" y="1114"/>
                      <a:pt x="4879" y="2678"/>
                    </a:cubicBezTo>
                    <a:cubicBezTo>
                      <a:pt x="4879" y="4057"/>
                      <a:pt x="4243" y="4919"/>
                      <a:pt x="3355" y="5238"/>
                    </a:cubicBezTo>
                    <a:lnTo>
                      <a:pt x="3355" y="5264"/>
                    </a:lnTo>
                    <a:cubicBezTo>
                      <a:pt x="3885" y="5397"/>
                      <a:pt x="4455" y="5529"/>
                      <a:pt x="4919" y="5596"/>
                    </a:cubicBezTo>
                    <a:lnTo>
                      <a:pt x="4720" y="6179"/>
                    </a:lnTo>
                    <a:close/>
                    <a:moveTo>
                      <a:pt x="4164" y="2705"/>
                    </a:moveTo>
                    <a:cubicBezTo>
                      <a:pt x="4164" y="1631"/>
                      <a:pt x="3620" y="544"/>
                      <a:pt x="2479" y="544"/>
                    </a:cubicBezTo>
                    <a:cubicBezTo>
                      <a:pt x="1313" y="544"/>
                      <a:pt x="743" y="1618"/>
                      <a:pt x="743" y="2771"/>
                    </a:cubicBezTo>
                    <a:cubicBezTo>
                      <a:pt x="743" y="3912"/>
                      <a:pt x="1366" y="4919"/>
                      <a:pt x="2440" y="4919"/>
                    </a:cubicBezTo>
                    <a:cubicBezTo>
                      <a:pt x="3540" y="4919"/>
                      <a:pt x="4164" y="3938"/>
                      <a:pt x="4164" y="270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4" name="任意多边形: 形状 393">
                <a:extLst>
                  <a:ext uri="{FF2B5EF4-FFF2-40B4-BE49-F238E27FC236}">
                    <a16:creationId xmlns:a16="http://schemas.microsoft.com/office/drawing/2014/main" id="{C2581459-9038-4215-BC72-AD0E6B12EF77}"/>
                  </a:ext>
                </a:extLst>
              </p:cNvPr>
              <p:cNvSpPr/>
              <p:nvPr/>
            </p:nvSpPr>
            <p:spPr>
              <a:xfrm>
                <a:off x="1397816" y="1389750"/>
                <a:ext cx="3924" cy="5423"/>
              </a:xfrm>
              <a:custGeom>
                <a:avLst/>
                <a:gdLst>
                  <a:gd name="connsiteX0" fmla="*/ 690 w 3924"/>
                  <a:gd name="connsiteY0" fmla="*/ 0 h 5423"/>
                  <a:gd name="connsiteX1" fmla="*/ 690 w 3924"/>
                  <a:gd name="connsiteY1" fmla="*/ 3156 h 5423"/>
                  <a:gd name="connsiteX2" fmla="*/ 1936 w 3924"/>
                  <a:gd name="connsiteY2" fmla="*/ 4853 h 5423"/>
                  <a:gd name="connsiteX3" fmla="*/ 3235 w 3924"/>
                  <a:gd name="connsiteY3" fmla="*/ 3156 h 5423"/>
                  <a:gd name="connsiteX4" fmla="*/ 3235 w 3924"/>
                  <a:gd name="connsiteY4" fmla="*/ 0 h 5423"/>
                  <a:gd name="connsiteX5" fmla="*/ 3925 w 3924"/>
                  <a:gd name="connsiteY5" fmla="*/ 0 h 5423"/>
                  <a:gd name="connsiteX6" fmla="*/ 3925 w 3924"/>
                  <a:gd name="connsiteY6" fmla="*/ 3116 h 5423"/>
                  <a:gd name="connsiteX7" fmla="*/ 1909 w 3924"/>
                  <a:gd name="connsiteY7" fmla="*/ 5423 h 5423"/>
                  <a:gd name="connsiteX8" fmla="*/ 0 w 3924"/>
                  <a:gd name="connsiteY8" fmla="*/ 3142 h 5423"/>
                  <a:gd name="connsiteX9" fmla="*/ 0 w 3924"/>
                  <a:gd name="connsiteY9" fmla="*/ 0 h 5423"/>
                  <a:gd name="connsiteX10" fmla="*/ 690 w 3924"/>
                  <a:gd name="connsiteY10" fmla="*/ 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23">
                    <a:moveTo>
                      <a:pt x="690" y="0"/>
                    </a:moveTo>
                    <a:lnTo>
                      <a:pt x="690" y="3156"/>
                    </a:lnTo>
                    <a:cubicBezTo>
                      <a:pt x="690" y="4349"/>
                      <a:pt x="1220" y="4853"/>
                      <a:pt x="1936" y="4853"/>
                    </a:cubicBezTo>
                    <a:cubicBezTo>
                      <a:pt x="2718" y="4853"/>
                      <a:pt x="3235" y="4336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16"/>
                    </a:lnTo>
                    <a:cubicBezTo>
                      <a:pt x="3925" y="4747"/>
                      <a:pt x="3063" y="5423"/>
                      <a:pt x="1909" y="5423"/>
                    </a:cubicBezTo>
                    <a:cubicBezTo>
                      <a:pt x="822" y="5423"/>
                      <a:pt x="0" y="4800"/>
                      <a:pt x="0" y="3142"/>
                    </a:cubicBez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5" name="任意多边形: 形状 394">
                <a:extLst>
                  <a:ext uri="{FF2B5EF4-FFF2-40B4-BE49-F238E27FC236}">
                    <a16:creationId xmlns:a16="http://schemas.microsoft.com/office/drawing/2014/main" id="{93940D09-486B-3320-BF0B-0551F9EA8296}"/>
                  </a:ext>
                </a:extLst>
              </p:cNvPr>
              <p:cNvSpPr/>
              <p:nvPr/>
            </p:nvSpPr>
            <p:spPr>
              <a:xfrm>
                <a:off x="1402258" y="1389750"/>
                <a:ext cx="4455" cy="5330"/>
              </a:xfrm>
              <a:custGeom>
                <a:avLst/>
                <a:gdLst>
                  <a:gd name="connsiteX0" fmla="*/ 1246 w 4455"/>
                  <a:gd name="connsiteY0" fmla="*/ 3660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56 w 4455"/>
                  <a:gd name="connsiteY7" fmla="*/ 3660 h 5330"/>
                  <a:gd name="connsiteX8" fmla="*/ 1246 w 4455"/>
                  <a:gd name="connsiteY8" fmla="*/ 3660 h 5330"/>
                  <a:gd name="connsiteX9" fmla="*/ 3010 w 4455"/>
                  <a:gd name="connsiteY9" fmla="*/ 3129 h 5330"/>
                  <a:gd name="connsiteX10" fmla="*/ 2480 w 4455"/>
                  <a:gd name="connsiteY10" fmla="*/ 1591 h 5330"/>
                  <a:gd name="connsiteX11" fmla="*/ 2201 w 4455"/>
                  <a:gd name="connsiteY11" fmla="*/ 636 h 5330"/>
                  <a:gd name="connsiteX12" fmla="*/ 2201 w 4455"/>
                  <a:gd name="connsiteY12" fmla="*/ 636 h 5330"/>
                  <a:gd name="connsiteX13" fmla="*/ 1936 w 4455"/>
                  <a:gd name="connsiteY13" fmla="*/ 1591 h 5330"/>
                  <a:gd name="connsiteX14" fmla="*/ 1419 w 4455"/>
                  <a:gd name="connsiteY14" fmla="*/ 3142 h 5330"/>
                  <a:gd name="connsiteX15" fmla="*/ 3010 w 4455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46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56" y="3660"/>
                    </a:lnTo>
                    <a:lnTo>
                      <a:pt x="1246" y="3660"/>
                    </a:lnTo>
                    <a:close/>
                    <a:moveTo>
                      <a:pt x="3010" y="3129"/>
                    </a:moveTo>
                    <a:lnTo>
                      <a:pt x="2480" y="1591"/>
                    </a:lnTo>
                    <a:cubicBezTo>
                      <a:pt x="2360" y="1246"/>
                      <a:pt x="2281" y="928"/>
                      <a:pt x="2201" y="636"/>
                    </a:cubicBezTo>
                    <a:lnTo>
                      <a:pt x="2201" y="636"/>
                    </a:lnTo>
                    <a:cubicBezTo>
                      <a:pt x="2135" y="941"/>
                      <a:pt x="2029" y="1273"/>
                      <a:pt x="1936" y="1591"/>
                    </a:cubicBezTo>
                    <a:lnTo>
                      <a:pt x="1419" y="3142"/>
                    </a:lnTo>
                    <a:lnTo>
                      <a:pt x="3010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6" name="任意多边形: 形状 395">
                <a:extLst>
                  <a:ext uri="{FF2B5EF4-FFF2-40B4-BE49-F238E27FC236}">
                    <a16:creationId xmlns:a16="http://schemas.microsoft.com/office/drawing/2014/main" id="{C1274386-8DBA-A7EB-660A-7CE3640BD94D}"/>
                  </a:ext>
                </a:extLst>
              </p:cNvPr>
              <p:cNvSpPr/>
              <p:nvPr/>
            </p:nvSpPr>
            <p:spPr>
              <a:xfrm>
                <a:off x="1407482" y="1393781"/>
                <a:ext cx="1339" cy="1431"/>
              </a:xfrm>
              <a:custGeom>
                <a:avLst/>
                <a:gdLst>
                  <a:gd name="connsiteX0" fmla="*/ 0 w 1339"/>
                  <a:gd name="connsiteY0" fmla="*/ 716 h 1431"/>
                  <a:gd name="connsiteX1" fmla="*/ 676 w 1339"/>
                  <a:gd name="connsiteY1" fmla="*/ 0 h 1431"/>
                  <a:gd name="connsiteX2" fmla="*/ 1339 w 1339"/>
                  <a:gd name="connsiteY2" fmla="*/ 716 h 1431"/>
                  <a:gd name="connsiteX3" fmla="*/ 663 w 1339"/>
                  <a:gd name="connsiteY3" fmla="*/ 1432 h 1431"/>
                  <a:gd name="connsiteX4" fmla="*/ 0 w 1339"/>
                  <a:gd name="connsiteY4" fmla="*/ 716 h 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" h="1431">
                    <a:moveTo>
                      <a:pt x="0" y="716"/>
                    </a:moveTo>
                    <a:cubicBezTo>
                      <a:pt x="0" y="305"/>
                      <a:pt x="278" y="0"/>
                      <a:pt x="676" y="0"/>
                    </a:cubicBezTo>
                    <a:cubicBezTo>
                      <a:pt x="1074" y="0"/>
                      <a:pt x="1339" y="305"/>
                      <a:pt x="1339" y="716"/>
                    </a:cubicBezTo>
                    <a:cubicBezTo>
                      <a:pt x="1339" y="1127"/>
                      <a:pt x="1087" y="1432"/>
                      <a:pt x="663" y="1432"/>
                    </a:cubicBezTo>
                    <a:cubicBezTo>
                      <a:pt x="265" y="1432"/>
                      <a:pt x="0" y="1127"/>
                      <a:pt x="0" y="716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7" name="任意多边形: 形状 396">
                <a:extLst>
                  <a:ext uri="{FF2B5EF4-FFF2-40B4-BE49-F238E27FC236}">
                    <a16:creationId xmlns:a16="http://schemas.microsoft.com/office/drawing/2014/main" id="{2DA4EB61-6B49-F485-C77A-09945722CAF6}"/>
                  </a:ext>
                </a:extLst>
              </p:cNvPr>
              <p:cNvSpPr/>
              <p:nvPr/>
            </p:nvSpPr>
            <p:spPr>
              <a:xfrm>
                <a:off x="1412455" y="1387469"/>
                <a:ext cx="5608" cy="7730"/>
              </a:xfrm>
              <a:custGeom>
                <a:avLst/>
                <a:gdLst>
                  <a:gd name="connsiteX0" fmla="*/ 994 w 5608"/>
                  <a:gd name="connsiteY0" fmla="*/ 13 h 7730"/>
                  <a:gd name="connsiteX1" fmla="*/ 994 w 5608"/>
                  <a:gd name="connsiteY1" fmla="*/ 4508 h 7730"/>
                  <a:gd name="connsiteX2" fmla="*/ 2771 w 5608"/>
                  <a:gd name="connsiteY2" fmla="*/ 6935 h 7730"/>
                  <a:gd name="connsiteX3" fmla="*/ 4614 w 5608"/>
                  <a:gd name="connsiteY3" fmla="*/ 4508 h 7730"/>
                  <a:gd name="connsiteX4" fmla="*/ 4614 w 5608"/>
                  <a:gd name="connsiteY4" fmla="*/ 13 h 7730"/>
                  <a:gd name="connsiteX5" fmla="*/ 5609 w 5608"/>
                  <a:gd name="connsiteY5" fmla="*/ 13 h 7730"/>
                  <a:gd name="connsiteX6" fmla="*/ 5609 w 5608"/>
                  <a:gd name="connsiteY6" fmla="*/ 4442 h 7730"/>
                  <a:gd name="connsiteX7" fmla="*/ 2731 w 5608"/>
                  <a:gd name="connsiteY7" fmla="*/ 7730 h 7730"/>
                  <a:gd name="connsiteX8" fmla="*/ 0 w 5608"/>
                  <a:gd name="connsiteY8" fmla="*/ 4469 h 7730"/>
                  <a:gd name="connsiteX9" fmla="*/ 0 w 5608"/>
                  <a:gd name="connsiteY9" fmla="*/ 0 h 7730"/>
                  <a:gd name="connsiteX10" fmla="*/ 994 w 5608"/>
                  <a:gd name="connsiteY10" fmla="*/ 0 h 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08" h="7730">
                    <a:moveTo>
                      <a:pt x="994" y="13"/>
                    </a:moveTo>
                    <a:lnTo>
                      <a:pt x="994" y="4508"/>
                    </a:lnTo>
                    <a:cubicBezTo>
                      <a:pt x="994" y="6205"/>
                      <a:pt x="1750" y="6935"/>
                      <a:pt x="2771" y="6935"/>
                    </a:cubicBezTo>
                    <a:cubicBezTo>
                      <a:pt x="3885" y="6935"/>
                      <a:pt x="4614" y="6179"/>
                      <a:pt x="4614" y="4508"/>
                    </a:cubicBezTo>
                    <a:lnTo>
                      <a:pt x="4614" y="13"/>
                    </a:lnTo>
                    <a:lnTo>
                      <a:pt x="5609" y="13"/>
                    </a:lnTo>
                    <a:lnTo>
                      <a:pt x="5609" y="4442"/>
                    </a:lnTo>
                    <a:cubicBezTo>
                      <a:pt x="5609" y="6776"/>
                      <a:pt x="4362" y="7730"/>
                      <a:pt x="2731" y="7730"/>
                    </a:cubicBezTo>
                    <a:cubicBezTo>
                      <a:pt x="1180" y="7730"/>
                      <a:pt x="0" y="6829"/>
                      <a:pt x="0" y="4469"/>
                    </a:cubicBezTo>
                    <a:lnTo>
                      <a:pt x="0" y="0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8" name="任意多边形: 形状 397">
                <a:extLst>
                  <a:ext uri="{FF2B5EF4-FFF2-40B4-BE49-F238E27FC236}">
                    <a16:creationId xmlns:a16="http://schemas.microsoft.com/office/drawing/2014/main" id="{9A9975C4-1F5D-19CC-97DD-30DB70080BE1}"/>
                  </a:ext>
                </a:extLst>
              </p:cNvPr>
              <p:cNvSpPr/>
              <p:nvPr/>
            </p:nvSpPr>
            <p:spPr>
              <a:xfrm>
                <a:off x="1418886" y="1389763"/>
                <a:ext cx="3951" cy="5317"/>
              </a:xfrm>
              <a:custGeom>
                <a:avLst/>
                <a:gdLst>
                  <a:gd name="connsiteX0" fmla="*/ 1631 w 3951"/>
                  <a:gd name="connsiteY0" fmla="*/ 583 h 5317"/>
                  <a:gd name="connsiteX1" fmla="*/ 0 w 3951"/>
                  <a:gd name="connsiteY1" fmla="*/ 583 h 5317"/>
                  <a:gd name="connsiteX2" fmla="*/ 0 w 3951"/>
                  <a:gd name="connsiteY2" fmla="*/ 0 h 5317"/>
                  <a:gd name="connsiteX3" fmla="*/ 3951 w 3951"/>
                  <a:gd name="connsiteY3" fmla="*/ 0 h 5317"/>
                  <a:gd name="connsiteX4" fmla="*/ 3951 w 3951"/>
                  <a:gd name="connsiteY4" fmla="*/ 583 h 5317"/>
                  <a:gd name="connsiteX5" fmla="*/ 2320 w 3951"/>
                  <a:gd name="connsiteY5" fmla="*/ 583 h 5317"/>
                  <a:gd name="connsiteX6" fmla="*/ 2320 w 3951"/>
                  <a:gd name="connsiteY6" fmla="*/ 5317 h 5317"/>
                  <a:gd name="connsiteX7" fmla="*/ 1618 w 3951"/>
                  <a:gd name="connsiteY7" fmla="*/ 5317 h 5317"/>
                  <a:gd name="connsiteX8" fmla="*/ 1618 w 3951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17">
                    <a:moveTo>
                      <a:pt x="1631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83"/>
                    </a:lnTo>
                    <a:lnTo>
                      <a:pt x="2320" y="583"/>
                    </a:lnTo>
                    <a:lnTo>
                      <a:pt x="2320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399" name="任意多边形: 形状 398">
                <a:extLst>
                  <a:ext uri="{FF2B5EF4-FFF2-40B4-BE49-F238E27FC236}">
                    <a16:creationId xmlns:a16="http://schemas.microsoft.com/office/drawing/2014/main" id="{DC39461C-7606-FFDB-C757-1C8A385DC08A}"/>
                  </a:ext>
                </a:extLst>
              </p:cNvPr>
              <p:cNvSpPr/>
              <p:nvPr/>
            </p:nvSpPr>
            <p:spPr>
              <a:xfrm>
                <a:off x="1425820" y="1389750"/>
                <a:ext cx="2996" cy="5330"/>
              </a:xfrm>
              <a:custGeom>
                <a:avLst/>
                <a:gdLst>
                  <a:gd name="connsiteX0" fmla="*/ 2771 w 2996"/>
                  <a:gd name="connsiteY0" fmla="*/ 2837 h 5330"/>
                  <a:gd name="connsiteX1" fmla="*/ 690 w 2996"/>
                  <a:gd name="connsiteY1" fmla="*/ 2837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90 w 2996"/>
                  <a:gd name="connsiteY9" fmla="*/ 583 h 5330"/>
                  <a:gd name="connsiteX10" fmla="*/ 690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7"/>
                    </a:moveTo>
                    <a:lnTo>
                      <a:pt x="690" y="2837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90" y="583"/>
                    </a:lnTo>
                    <a:lnTo>
                      <a:pt x="690" y="2267"/>
                    </a:lnTo>
                    <a:lnTo>
                      <a:pt x="2771" y="2267"/>
                    </a:lnTo>
                    <a:lnTo>
                      <a:pt x="2771" y="28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0" name="任意多边形: 形状 399">
                <a:extLst>
                  <a:ext uri="{FF2B5EF4-FFF2-40B4-BE49-F238E27FC236}">
                    <a16:creationId xmlns:a16="http://schemas.microsoft.com/office/drawing/2014/main" id="{AF3B9EB8-8356-AF6E-E788-DF01C51A4A6B}"/>
                  </a:ext>
                </a:extLst>
              </p:cNvPr>
              <p:cNvSpPr/>
              <p:nvPr/>
            </p:nvSpPr>
            <p:spPr>
              <a:xfrm>
                <a:off x="1429718" y="1389750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43 w 3991"/>
                  <a:gd name="connsiteY2" fmla="*/ 0 h 5330"/>
                  <a:gd name="connsiteX3" fmla="*/ 2440 w 3991"/>
                  <a:gd name="connsiteY3" fmla="*/ 2692 h 5330"/>
                  <a:gd name="connsiteX4" fmla="*/ 3408 w 3991"/>
                  <a:gd name="connsiteY4" fmla="*/ 4429 h 5330"/>
                  <a:gd name="connsiteX5" fmla="*/ 3421 w 3991"/>
                  <a:gd name="connsiteY5" fmla="*/ 4429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302 w 3991"/>
                  <a:gd name="connsiteY10" fmla="*/ 5330 h 5330"/>
                  <a:gd name="connsiteX11" fmla="*/ 1604 w 3991"/>
                  <a:gd name="connsiteY11" fmla="*/ 2625 h 5330"/>
                  <a:gd name="connsiteX12" fmla="*/ 623 w 3991"/>
                  <a:gd name="connsiteY12" fmla="*/ 849 h 5330"/>
                  <a:gd name="connsiteX13" fmla="*/ 597 w 3991"/>
                  <a:gd name="connsiteY13" fmla="*/ 849 h 5330"/>
                  <a:gd name="connsiteX14" fmla="*/ 650 w 3991"/>
                  <a:gd name="connsiteY14" fmla="*/ 3050 h 5330"/>
                  <a:gd name="connsiteX15" fmla="*/ 650 w 3991"/>
                  <a:gd name="connsiteY15" fmla="*/ 5330 h 5330"/>
                  <a:gd name="connsiteX16" fmla="*/ 0 w 3991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40" y="2692"/>
                    </a:lnTo>
                    <a:cubicBezTo>
                      <a:pt x="2838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55" y="3699"/>
                      <a:pt x="3341" y="3050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302" y="5330"/>
                    </a:lnTo>
                    <a:lnTo>
                      <a:pt x="1604" y="2625"/>
                    </a:lnTo>
                    <a:cubicBezTo>
                      <a:pt x="1246" y="2029"/>
                      <a:pt x="888" y="1432"/>
                      <a:pt x="623" y="849"/>
                    </a:cubicBezTo>
                    <a:lnTo>
                      <a:pt x="597" y="849"/>
                    </a:lnTo>
                    <a:cubicBezTo>
                      <a:pt x="637" y="1525"/>
                      <a:pt x="650" y="2174"/>
                      <a:pt x="650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1" name="任意多边形: 形状 400">
                <a:extLst>
                  <a:ext uri="{FF2B5EF4-FFF2-40B4-BE49-F238E27FC236}">
                    <a16:creationId xmlns:a16="http://schemas.microsoft.com/office/drawing/2014/main" id="{355A13ED-97EF-78D8-4CFB-A4F998A06963}"/>
                  </a:ext>
                </a:extLst>
              </p:cNvPr>
              <p:cNvSpPr/>
              <p:nvPr/>
            </p:nvSpPr>
            <p:spPr>
              <a:xfrm>
                <a:off x="1434903" y="1389750"/>
                <a:ext cx="689" cy="5330"/>
              </a:xfrm>
              <a:custGeom>
                <a:avLst/>
                <a:gdLst>
                  <a:gd name="connsiteX0" fmla="*/ 689 w 689"/>
                  <a:gd name="connsiteY0" fmla="*/ 0 h 5330"/>
                  <a:gd name="connsiteX1" fmla="*/ 689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89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89" y="0"/>
                    </a:moveTo>
                    <a:lnTo>
                      <a:pt x="689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2" name="任意多边形: 形状 401">
                <a:extLst>
                  <a:ext uri="{FF2B5EF4-FFF2-40B4-BE49-F238E27FC236}">
                    <a16:creationId xmlns:a16="http://schemas.microsoft.com/office/drawing/2014/main" id="{3CFD00C7-225A-D49A-3167-03AB33D43141}"/>
                  </a:ext>
                </a:extLst>
              </p:cNvPr>
              <p:cNvSpPr/>
              <p:nvPr/>
            </p:nvSpPr>
            <p:spPr>
              <a:xfrm>
                <a:off x="1436680" y="1389763"/>
                <a:ext cx="5436" cy="5330"/>
              </a:xfrm>
              <a:custGeom>
                <a:avLst/>
                <a:gdLst>
                  <a:gd name="connsiteX0" fmla="*/ 4601 w 5436"/>
                  <a:gd name="connsiteY0" fmla="*/ 2983 h 5330"/>
                  <a:gd name="connsiteX1" fmla="*/ 4522 w 5436"/>
                  <a:gd name="connsiteY1" fmla="*/ 690 h 5330"/>
                  <a:gd name="connsiteX2" fmla="*/ 4495 w 5436"/>
                  <a:gd name="connsiteY2" fmla="*/ 690 h 5330"/>
                  <a:gd name="connsiteX3" fmla="*/ 3819 w 5436"/>
                  <a:gd name="connsiteY3" fmla="*/ 2705 h 5330"/>
                  <a:gd name="connsiteX4" fmla="*/ 2877 w 5436"/>
                  <a:gd name="connsiteY4" fmla="*/ 5290 h 5330"/>
                  <a:gd name="connsiteX5" fmla="*/ 2360 w 5436"/>
                  <a:gd name="connsiteY5" fmla="*/ 5290 h 5330"/>
                  <a:gd name="connsiteX6" fmla="*/ 1512 w 5436"/>
                  <a:gd name="connsiteY6" fmla="*/ 2758 h 5330"/>
                  <a:gd name="connsiteX7" fmla="*/ 902 w 5436"/>
                  <a:gd name="connsiteY7" fmla="*/ 690 h 5330"/>
                  <a:gd name="connsiteX8" fmla="*/ 888 w 5436"/>
                  <a:gd name="connsiteY8" fmla="*/ 690 h 5330"/>
                  <a:gd name="connsiteX9" fmla="*/ 796 w 5436"/>
                  <a:gd name="connsiteY9" fmla="*/ 3050 h 5330"/>
                  <a:gd name="connsiteX10" fmla="*/ 650 w 5436"/>
                  <a:gd name="connsiteY10" fmla="*/ 5330 h 5330"/>
                  <a:gd name="connsiteX11" fmla="*/ 0 w 5436"/>
                  <a:gd name="connsiteY11" fmla="*/ 5330 h 5330"/>
                  <a:gd name="connsiteX12" fmla="*/ 371 w 5436"/>
                  <a:gd name="connsiteY12" fmla="*/ 0 h 5330"/>
                  <a:gd name="connsiteX13" fmla="*/ 1246 w 5436"/>
                  <a:gd name="connsiteY13" fmla="*/ 0 h 5330"/>
                  <a:gd name="connsiteX14" fmla="*/ 2148 w 5436"/>
                  <a:gd name="connsiteY14" fmla="*/ 2572 h 5330"/>
                  <a:gd name="connsiteX15" fmla="*/ 2692 w 5436"/>
                  <a:gd name="connsiteY15" fmla="*/ 4376 h 5330"/>
                  <a:gd name="connsiteX16" fmla="*/ 2718 w 5436"/>
                  <a:gd name="connsiteY16" fmla="*/ 4376 h 5330"/>
                  <a:gd name="connsiteX17" fmla="*/ 3275 w 5436"/>
                  <a:gd name="connsiteY17" fmla="*/ 2572 h 5330"/>
                  <a:gd name="connsiteX18" fmla="*/ 4217 w 5436"/>
                  <a:gd name="connsiteY18" fmla="*/ 0 h 5330"/>
                  <a:gd name="connsiteX19" fmla="*/ 5105 w 5436"/>
                  <a:gd name="connsiteY19" fmla="*/ 0 h 5330"/>
                  <a:gd name="connsiteX20" fmla="*/ 5436 w 5436"/>
                  <a:gd name="connsiteY20" fmla="*/ 5330 h 5330"/>
                  <a:gd name="connsiteX21" fmla="*/ 4760 w 5436"/>
                  <a:gd name="connsiteY21" fmla="*/ 5330 h 5330"/>
                  <a:gd name="connsiteX22" fmla="*/ 4601 w 5436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30">
                    <a:moveTo>
                      <a:pt x="4601" y="2983"/>
                    </a:moveTo>
                    <a:cubicBezTo>
                      <a:pt x="4561" y="2241"/>
                      <a:pt x="4522" y="1352"/>
                      <a:pt x="4522" y="690"/>
                    </a:cubicBezTo>
                    <a:lnTo>
                      <a:pt x="4495" y="690"/>
                    </a:lnTo>
                    <a:cubicBezTo>
                      <a:pt x="4323" y="1299"/>
                      <a:pt x="4097" y="1976"/>
                      <a:pt x="3819" y="2705"/>
                    </a:cubicBezTo>
                    <a:lnTo>
                      <a:pt x="2877" y="5290"/>
                    </a:lnTo>
                    <a:lnTo>
                      <a:pt x="2360" y="5290"/>
                    </a:lnTo>
                    <a:lnTo>
                      <a:pt x="1512" y="2758"/>
                    </a:lnTo>
                    <a:cubicBezTo>
                      <a:pt x="1246" y="2002"/>
                      <a:pt x="1034" y="1326"/>
                      <a:pt x="902" y="690"/>
                    </a:cubicBezTo>
                    <a:lnTo>
                      <a:pt x="888" y="690"/>
                    </a:lnTo>
                    <a:cubicBezTo>
                      <a:pt x="875" y="1352"/>
                      <a:pt x="835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35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45"/>
                      <a:pt x="3036" y="3248"/>
                      <a:pt x="3275" y="2572"/>
                    </a:cubicBezTo>
                    <a:lnTo>
                      <a:pt x="4217" y="0"/>
                    </a:lnTo>
                    <a:lnTo>
                      <a:pt x="5105" y="0"/>
                    </a:lnTo>
                    <a:lnTo>
                      <a:pt x="5436" y="5330"/>
                    </a:lnTo>
                    <a:lnTo>
                      <a:pt x="4760" y="5330"/>
                    </a:lnTo>
                    <a:lnTo>
                      <a:pt x="4601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3" name="任意多边形: 形状 402">
                <a:extLst>
                  <a:ext uri="{FF2B5EF4-FFF2-40B4-BE49-F238E27FC236}">
                    <a16:creationId xmlns:a16="http://schemas.microsoft.com/office/drawing/2014/main" id="{03E8C536-CD6C-1F87-4630-5983E83B06D2}"/>
                  </a:ext>
                </a:extLst>
              </p:cNvPr>
              <p:cNvSpPr/>
              <p:nvPr/>
            </p:nvSpPr>
            <p:spPr>
              <a:xfrm>
                <a:off x="1445126" y="1389750"/>
                <a:ext cx="4455" cy="5330"/>
              </a:xfrm>
              <a:custGeom>
                <a:avLst/>
                <a:gdLst>
                  <a:gd name="connsiteX0" fmla="*/ 1273 w 4455"/>
                  <a:gd name="connsiteY0" fmla="*/ 3660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13 w 4455"/>
                  <a:gd name="connsiteY6" fmla="*/ 5330 h 5330"/>
                  <a:gd name="connsiteX7" fmla="*/ 3142 w 4455"/>
                  <a:gd name="connsiteY7" fmla="*/ 3660 h 5330"/>
                  <a:gd name="connsiteX8" fmla="*/ 1273 w 4455"/>
                  <a:gd name="connsiteY8" fmla="*/ 3660 h 5330"/>
                  <a:gd name="connsiteX9" fmla="*/ 3010 w 4455"/>
                  <a:gd name="connsiteY9" fmla="*/ 3129 h 5330"/>
                  <a:gd name="connsiteX10" fmla="*/ 2493 w 4455"/>
                  <a:gd name="connsiteY10" fmla="*/ 1591 h 5330"/>
                  <a:gd name="connsiteX11" fmla="*/ 2214 w 4455"/>
                  <a:gd name="connsiteY11" fmla="*/ 636 h 5330"/>
                  <a:gd name="connsiteX12" fmla="*/ 2201 w 4455"/>
                  <a:gd name="connsiteY12" fmla="*/ 636 h 5330"/>
                  <a:gd name="connsiteX13" fmla="*/ 1923 w 4455"/>
                  <a:gd name="connsiteY13" fmla="*/ 1591 h 5330"/>
                  <a:gd name="connsiteX14" fmla="*/ 1406 w 4455"/>
                  <a:gd name="connsiteY14" fmla="*/ 3142 h 5330"/>
                  <a:gd name="connsiteX15" fmla="*/ 3010 w 4455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73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13" y="5330"/>
                    </a:lnTo>
                    <a:lnTo>
                      <a:pt x="3142" y="3660"/>
                    </a:lnTo>
                    <a:lnTo>
                      <a:pt x="1273" y="3660"/>
                    </a:lnTo>
                    <a:close/>
                    <a:moveTo>
                      <a:pt x="3010" y="3129"/>
                    </a:moveTo>
                    <a:lnTo>
                      <a:pt x="2493" y="1591"/>
                    </a:lnTo>
                    <a:cubicBezTo>
                      <a:pt x="2373" y="1246"/>
                      <a:pt x="2294" y="928"/>
                      <a:pt x="2214" y="636"/>
                    </a:cubicBezTo>
                    <a:lnTo>
                      <a:pt x="2201" y="636"/>
                    </a:lnTo>
                    <a:cubicBezTo>
                      <a:pt x="2122" y="941"/>
                      <a:pt x="2029" y="1273"/>
                      <a:pt x="1923" y="1591"/>
                    </a:cubicBezTo>
                    <a:lnTo>
                      <a:pt x="1406" y="3142"/>
                    </a:lnTo>
                    <a:lnTo>
                      <a:pt x="3010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4" name="任意多边形: 形状 403">
                <a:extLst>
                  <a:ext uri="{FF2B5EF4-FFF2-40B4-BE49-F238E27FC236}">
                    <a16:creationId xmlns:a16="http://schemas.microsoft.com/office/drawing/2014/main" id="{7A3C1DAA-24AE-044B-BFEA-89603B403A40}"/>
                  </a:ext>
                </a:extLst>
              </p:cNvPr>
              <p:cNvSpPr/>
              <p:nvPr/>
            </p:nvSpPr>
            <p:spPr>
              <a:xfrm>
                <a:off x="1450363" y="1389710"/>
                <a:ext cx="4375" cy="5423"/>
              </a:xfrm>
              <a:custGeom>
                <a:avLst/>
                <a:gdLst>
                  <a:gd name="connsiteX0" fmla="*/ 0 w 4375"/>
                  <a:gd name="connsiteY0" fmla="*/ 119 h 5423"/>
                  <a:gd name="connsiteX1" fmla="*/ 1459 w 4375"/>
                  <a:gd name="connsiteY1" fmla="*/ 0 h 5423"/>
                  <a:gd name="connsiteX2" fmla="*/ 3620 w 4375"/>
                  <a:gd name="connsiteY2" fmla="*/ 676 h 5423"/>
                  <a:gd name="connsiteX3" fmla="*/ 4376 w 4375"/>
                  <a:gd name="connsiteY3" fmla="*/ 2586 h 5423"/>
                  <a:gd name="connsiteX4" fmla="*/ 3607 w 4375"/>
                  <a:gd name="connsiteY4" fmla="*/ 4654 h 5423"/>
                  <a:gd name="connsiteX5" fmla="*/ 1246 w 4375"/>
                  <a:gd name="connsiteY5" fmla="*/ 5423 h 5423"/>
                  <a:gd name="connsiteX6" fmla="*/ 13 w 4375"/>
                  <a:gd name="connsiteY6" fmla="*/ 5357 h 5423"/>
                  <a:gd name="connsiteX7" fmla="*/ 13 w 4375"/>
                  <a:gd name="connsiteY7" fmla="*/ 119 h 5423"/>
                  <a:gd name="connsiteX8" fmla="*/ 689 w 4375"/>
                  <a:gd name="connsiteY8" fmla="*/ 4827 h 5423"/>
                  <a:gd name="connsiteX9" fmla="*/ 1392 w 4375"/>
                  <a:gd name="connsiteY9" fmla="*/ 4866 h 5423"/>
                  <a:gd name="connsiteX10" fmla="*/ 3660 w 4375"/>
                  <a:gd name="connsiteY10" fmla="*/ 2612 h 5423"/>
                  <a:gd name="connsiteX11" fmla="*/ 1498 w 4375"/>
                  <a:gd name="connsiteY11" fmla="*/ 557 h 5423"/>
                  <a:gd name="connsiteX12" fmla="*/ 689 w 4375"/>
                  <a:gd name="connsiteY12" fmla="*/ 623 h 5423"/>
                  <a:gd name="connsiteX13" fmla="*/ 689 w 4375"/>
                  <a:gd name="connsiteY13" fmla="*/ 4827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23">
                    <a:moveTo>
                      <a:pt x="0" y="119"/>
                    </a:moveTo>
                    <a:cubicBezTo>
                      <a:pt x="411" y="53"/>
                      <a:pt x="902" y="0"/>
                      <a:pt x="1459" y="0"/>
                    </a:cubicBezTo>
                    <a:cubicBezTo>
                      <a:pt x="2440" y="0"/>
                      <a:pt x="3156" y="239"/>
                      <a:pt x="3620" y="676"/>
                    </a:cubicBezTo>
                    <a:cubicBezTo>
                      <a:pt x="4097" y="1114"/>
                      <a:pt x="4376" y="1724"/>
                      <a:pt x="4376" y="2586"/>
                    </a:cubicBezTo>
                    <a:cubicBezTo>
                      <a:pt x="4376" y="3447"/>
                      <a:pt x="4097" y="4164"/>
                      <a:pt x="3607" y="4654"/>
                    </a:cubicBezTo>
                    <a:cubicBezTo>
                      <a:pt x="3103" y="5158"/>
                      <a:pt x="2281" y="5423"/>
                      <a:pt x="1246" y="5423"/>
                    </a:cubicBezTo>
                    <a:cubicBezTo>
                      <a:pt x="769" y="5423"/>
                      <a:pt x="345" y="5383"/>
                      <a:pt x="13" y="5357"/>
                    </a:cubicBezTo>
                    <a:lnTo>
                      <a:pt x="13" y="119"/>
                    </a:lnTo>
                    <a:close/>
                    <a:moveTo>
                      <a:pt x="689" y="4827"/>
                    </a:moveTo>
                    <a:cubicBezTo>
                      <a:pt x="862" y="4866"/>
                      <a:pt x="1114" y="4866"/>
                      <a:pt x="1392" y="4866"/>
                    </a:cubicBezTo>
                    <a:cubicBezTo>
                      <a:pt x="2851" y="4866"/>
                      <a:pt x="3660" y="4044"/>
                      <a:pt x="3660" y="2612"/>
                    </a:cubicBezTo>
                    <a:cubicBezTo>
                      <a:pt x="3660" y="1353"/>
                      <a:pt x="2957" y="557"/>
                      <a:pt x="1498" y="557"/>
                    </a:cubicBezTo>
                    <a:cubicBezTo>
                      <a:pt x="1154" y="557"/>
                      <a:pt x="888" y="583"/>
                      <a:pt x="689" y="623"/>
                    </a:cubicBezTo>
                    <a:lnTo>
                      <a:pt x="689" y="482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5" name="任意多边形: 形状 404">
                <a:extLst>
                  <a:ext uri="{FF2B5EF4-FFF2-40B4-BE49-F238E27FC236}">
                    <a16:creationId xmlns:a16="http://schemas.microsoft.com/office/drawing/2014/main" id="{9DFE6DCC-2673-AB41-9767-63D90B87C71C}"/>
                  </a:ext>
                </a:extLst>
              </p:cNvPr>
              <p:cNvSpPr/>
              <p:nvPr/>
            </p:nvSpPr>
            <p:spPr>
              <a:xfrm>
                <a:off x="1457895" y="1389763"/>
                <a:ext cx="5409" cy="5330"/>
              </a:xfrm>
              <a:custGeom>
                <a:avLst/>
                <a:gdLst>
                  <a:gd name="connsiteX0" fmla="*/ 4601 w 5409"/>
                  <a:gd name="connsiteY0" fmla="*/ 2983 h 5330"/>
                  <a:gd name="connsiteX1" fmla="*/ 4522 w 5409"/>
                  <a:gd name="connsiteY1" fmla="*/ 690 h 5330"/>
                  <a:gd name="connsiteX2" fmla="*/ 4495 w 5409"/>
                  <a:gd name="connsiteY2" fmla="*/ 690 h 5330"/>
                  <a:gd name="connsiteX3" fmla="*/ 3832 w 5409"/>
                  <a:gd name="connsiteY3" fmla="*/ 2705 h 5330"/>
                  <a:gd name="connsiteX4" fmla="*/ 2904 w 5409"/>
                  <a:gd name="connsiteY4" fmla="*/ 5290 h 5330"/>
                  <a:gd name="connsiteX5" fmla="*/ 2373 w 5409"/>
                  <a:gd name="connsiteY5" fmla="*/ 5290 h 5330"/>
                  <a:gd name="connsiteX6" fmla="*/ 1512 w 5409"/>
                  <a:gd name="connsiteY6" fmla="*/ 2758 h 5330"/>
                  <a:gd name="connsiteX7" fmla="*/ 902 w 5409"/>
                  <a:gd name="connsiteY7" fmla="*/ 690 h 5330"/>
                  <a:gd name="connsiteX8" fmla="*/ 888 w 5409"/>
                  <a:gd name="connsiteY8" fmla="*/ 690 h 5330"/>
                  <a:gd name="connsiteX9" fmla="*/ 796 w 5409"/>
                  <a:gd name="connsiteY9" fmla="*/ 3050 h 5330"/>
                  <a:gd name="connsiteX10" fmla="*/ 650 w 5409"/>
                  <a:gd name="connsiteY10" fmla="*/ 5330 h 5330"/>
                  <a:gd name="connsiteX11" fmla="*/ 0 w 5409"/>
                  <a:gd name="connsiteY11" fmla="*/ 5330 h 5330"/>
                  <a:gd name="connsiteX12" fmla="*/ 371 w 5409"/>
                  <a:gd name="connsiteY12" fmla="*/ 0 h 5330"/>
                  <a:gd name="connsiteX13" fmla="*/ 1233 w 5409"/>
                  <a:gd name="connsiteY13" fmla="*/ 0 h 5330"/>
                  <a:gd name="connsiteX14" fmla="*/ 2148 w 5409"/>
                  <a:gd name="connsiteY14" fmla="*/ 2572 h 5330"/>
                  <a:gd name="connsiteX15" fmla="*/ 2678 w 5409"/>
                  <a:gd name="connsiteY15" fmla="*/ 4376 h 5330"/>
                  <a:gd name="connsiteX16" fmla="*/ 2705 w 5409"/>
                  <a:gd name="connsiteY16" fmla="*/ 4376 h 5330"/>
                  <a:gd name="connsiteX17" fmla="*/ 3262 w 5409"/>
                  <a:gd name="connsiteY17" fmla="*/ 2572 h 5330"/>
                  <a:gd name="connsiteX18" fmla="*/ 4203 w 5409"/>
                  <a:gd name="connsiteY18" fmla="*/ 0 h 5330"/>
                  <a:gd name="connsiteX19" fmla="*/ 5078 w 5409"/>
                  <a:gd name="connsiteY19" fmla="*/ 0 h 5330"/>
                  <a:gd name="connsiteX20" fmla="*/ 5410 w 5409"/>
                  <a:gd name="connsiteY20" fmla="*/ 5330 h 5330"/>
                  <a:gd name="connsiteX21" fmla="*/ 4734 w 5409"/>
                  <a:gd name="connsiteY21" fmla="*/ 5330 h 5330"/>
                  <a:gd name="connsiteX22" fmla="*/ 4601 w 5409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09" h="5330">
                    <a:moveTo>
                      <a:pt x="4601" y="2983"/>
                    </a:moveTo>
                    <a:cubicBezTo>
                      <a:pt x="4561" y="2241"/>
                      <a:pt x="4508" y="1352"/>
                      <a:pt x="4522" y="690"/>
                    </a:cubicBezTo>
                    <a:lnTo>
                      <a:pt x="4495" y="690"/>
                    </a:lnTo>
                    <a:cubicBezTo>
                      <a:pt x="4323" y="1299"/>
                      <a:pt x="4110" y="1976"/>
                      <a:pt x="3832" y="2705"/>
                    </a:cubicBezTo>
                    <a:lnTo>
                      <a:pt x="2904" y="5290"/>
                    </a:lnTo>
                    <a:lnTo>
                      <a:pt x="2373" y="5290"/>
                    </a:lnTo>
                    <a:lnTo>
                      <a:pt x="1512" y="2758"/>
                    </a:lnTo>
                    <a:cubicBezTo>
                      <a:pt x="1260" y="2002"/>
                      <a:pt x="1048" y="1326"/>
                      <a:pt x="902" y="690"/>
                    </a:cubicBezTo>
                    <a:lnTo>
                      <a:pt x="888" y="690"/>
                    </a:lnTo>
                    <a:cubicBezTo>
                      <a:pt x="875" y="1352"/>
                      <a:pt x="835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73" y="3235"/>
                      <a:pt x="2546" y="3819"/>
                      <a:pt x="2678" y="4376"/>
                    </a:cubicBezTo>
                    <a:lnTo>
                      <a:pt x="2705" y="4376"/>
                    </a:lnTo>
                    <a:cubicBezTo>
                      <a:pt x="2838" y="3845"/>
                      <a:pt x="3023" y="3248"/>
                      <a:pt x="3262" y="2572"/>
                    </a:cubicBezTo>
                    <a:lnTo>
                      <a:pt x="4203" y="0"/>
                    </a:lnTo>
                    <a:lnTo>
                      <a:pt x="5078" y="0"/>
                    </a:lnTo>
                    <a:lnTo>
                      <a:pt x="5410" y="5330"/>
                    </a:lnTo>
                    <a:lnTo>
                      <a:pt x="4734" y="5330"/>
                    </a:lnTo>
                    <a:lnTo>
                      <a:pt x="4601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6" name="任意多边形: 形状 405">
                <a:extLst>
                  <a:ext uri="{FF2B5EF4-FFF2-40B4-BE49-F238E27FC236}">
                    <a16:creationId xmlns:a16="http://schemas.microsoft.com/office/drawing/2014/main" id="{53556508-FFF2-1C7E-10CD-302E1DC664A3}"/>
                  </a:ext>
                </a:extLst>
              </p:cNvPr>
              <p:cNvSpPr/>
              <p:nvPr/>
            </p:nvSpPr>
            <p:spPr>
              <a:xfrm>
                <a:off x="1464365" y="1389750"/>
                <a:ext cx="676" cy="5330"/>
              </a:xfrm>
              <a:custGeom>
                <a:avLst/>
                <a:gdLst>
                  <a:gd name="connsiteX0" fmla="*/ 676 w 676"/>
                  <a:gd name="connsiteY0" fmla="*/ 0 h 5330"/>
                  <a:gd name="connsiteX1" fmla="*/ 676 w 676"/>
                  <a:gd name="connsiteY1" fmla="*/ 5330 h 5330"/>
                  <a:gd name="connsiteX2" fmla="*/ 0 w 676"/>
                  <a:gd name="connsiteY2" fmla="*/ 5330 h 5330"/>
                  <a:gd name="connsiteX3" fmla="*/ 0 w 676"/>
                  <a:gd name="connsiteY3" fmla="*/ 0 h 5330"/>
                  <a:gd name="connsiteX4" fmla="*/ 676 w 676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30">
                    <a:moveTo>
                      <a:pt x="676" y="0"/>
                    </a:moveTo>
                    <a:lnTo>
                      <a:pt x="676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7" name="任意多边形: 形状 406">
                <a:extLst>
                  <a:ext uri="{FF2B5EF4-FFF2-40B4-BE49-F238E27FC236}">
                    <a16:creationId xmlns:a16="http://schemas.microsoft.com/office/drawing/2014/main" id="{6032869C-0616-A7DC-6B31-E1DDC8E10AD7}"/>
                  </a:ext>
                </a:extLst>
              </p:cNvPr>
              <p:cNvSpPr/>
              <p:nvPr/>
            </p:nvSpPr>
            <p:spPr>
              <a:xfrm>
                <a:off x="1466248" y="1389750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56 w 3991"/>
                  <a:gd name="connsiteY2" fmla="*/ 0 h 5330"/>
                  <a:gd name="connsiteX3" fmla="*/ 2453 w 3991"/>
                  <a:gd name="connsiteY3" fmla="*/ 2692 h 5330"/>
                  <a:gd name="connsiteX4" fmla="*/ 3408 w 3991"/>
                  <a:gd name="connsiteY4" fmla="*/ 4429 h 5330"/>
                  <a:gd name="connsiteX5" fmla="*/ 3421 w 3991"/>
                  <a:gd name="connsiteY5" fmla="*/ 4429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302 w 3991"/>
                  <a:gd name="connsiteY10" fmla="*/ 5330 h 5330"/>
                  <a:gd name="connsiteX11" fmla="*/ 1618 w 3991"/>
                  <a:gd name="connsiteY11" fmla="*/ 2625 h 5330"/>
                  <a:gd name="connsiteX12" fmla="*/ 610 w 3991"/>
                  <a:gd name="connsiteY12" fmla="*/ 849 h 5330"/>
                  <a:gd name="connsiteX13" fmla="*/ 583 w 3991"/>
                  <a:gd name="connsiteY13" fmla="*/ 849 h 5330"/>
                  <a:gd name="connsiteX14" fmla="*/ 636 w 3991"/>
                  <a:gd name="connsiteY14" fmla="*/ 3050 h 5330"/>
                  <a:gd name="connsiteX15" fmla="*/ 636 w 3991"/>
                  <a:gd name="connsiteY15" fmla="*/ 5330 h 5330"/>
                  <a:gd name="connsiteX16" fmla="*/ 0 w 3991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53" y="2692"/>
                    </a:lnTo>
                    <a:cubicBezTo>
                      <a:pt x="2837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55" y="3699"/>
                      <a:pt x="3341" y="3050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302" y="5330"/>
                    </a:lnTo>
                    <a:lnTo>
                      <a:pt x="1618" y="2625"/>
                    </a:lnTo>
                    <a:cubicBezTo>
                      <a:pt x="1246" y="2029"/>
                      <a:pt x="902" y="1432"/>
                      <a:pt x="610" y="849"/>
                    </a:cubicBezTo>
                    <a:lnTo>
                      <a:pt x="583" y="849"/>
                    </a:lnTo>
                    <a:cubicBezTo>
                      <a:pt x="623" y="1525"/>
                      <a:pt x="636" y="2174"/>
                      <a:pt x="636" y="3050"/>
                    </a:cubicBezTo>
                    <a:lnTo>
                      <a:pt x="636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4A083CE9-597B-6123-58AA-FC4B05F53424}"/>
                  </a:ext>
                </a:extLst>
              </p:cNvPr>
              <p:cNvSpPr/>
              <p:nvPr/>
            </p:nvSpPr>
            <p:spPr>
              <a:xfrm>
                <a:off x="1471446" y="1389750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09" name="任意多边形: 形状 408">
                <a:extLst>
                  <a:ext uri="{FF2B5EF4-FFF2-40B4-BE49-F238E27FC236}">
                    <a16:creationId xmlns:a16="http://schemas.microsoft.com/office/drawing/2014/main" id="{CA2C7EC4-6469-EBCC-D3A3-3EBDA794438B}"/>
                  </a:ext>
                </a:extLst>
              </p:cNvPr>
              <p:cNvSpPr/>
              <p:nvPr/>
            </p:nvSpPr>
            <p:spPr>
              <a:xfrm>
                <a:off x="1473196" y="1389763"/>
                <a:ext cx="5436" cy="5330"/>
              </a:xfrm>
              <a:custGeom>
                <a:avLst/>
                <a:gdLst>
                  <a:gd name="connsiteX0" fmla="*/ 4614 w 5436"/>
                  <a:gd name="connsiteY0" fmla="*/ 2983 h 5330"/>
                  <a:gd name="connsiteX1" fmla="*/ 4535 w 5436"/>
                  <a:gd name="connsiteY1" fmla="*/ 690 h 5330"/>
                  <a:gd name="connsiteX2" fmla="*/ 4508 w 5436"/>
                  <a:gd name="connsiteY2" fmla="*/ 690 h 5330"/>
                  <a:gd name="connsiteX3" fmla="*/ 3859 w 5436"/>
                  <a:gd name="connsiteY3" fmla="*/ 2705 h 5330"/>
                  <a:gd name="connsiteX4" fmla="*/ 2917 w 5436"/>
                  <a:gd name="connsiteY4" fmla="*/ 5290 h 5330"/>
                  <a:gd name="connsiteX5" fmla="*/ 2387 w 5436"/>
                  <a:gd name="connsiteY5" fmla="*/ 5290 h 5330"/>
                  <a:gd name="connsiteX6" fmla="*/ 1525 w 5436"/>
                  <a:gd name="connsiteY6" fmla="*/ 2758 h 5330"/>
                  <a:gd name="connsiteX7" fmla="*/ 915 w 5436"/>
                  <a:gd name="connsiteY7" fmla="*/ 690 h 5330"/>
                  <a:gd name="connsiteX8" fmla="*/ 888 w 5436"/>
                  <a:gd name="connsiteY8" fmla="*/ 690 h 5330"/>
                  <a:gd name="connsiteX9" fmla="*/ 796 w 5436"/>
                  <a:gd name="connsiteY9" fmla="*/ 3050 h 5330"/>
                  <a:gd name="connsiteX10" fmla="*/ 650 w 5436"/>
                  <a:gd name="connsiteY10" fmla="*/ 5330 h 5330"/>
                  <a:gd name="connsiteX11" fmla="*/ 0 w 5436"/>
                  <a:gd name="connsiteY11" fmla="*/ 5330 h 5330"/>
                  <a:gd name="connsiteX12" fmla="*/ 371 w 5436"/>
                  <a:gd name="connsiteY12" fmla="*/ 0 h 5330"/>
                  <a:gd name="connsiteX13" fmla="*/ 1246 w 5436"/>
                  <a:gd name="connsiteY13" fmla="*/ 0 h 5330"/>
                  <a:gd name="connsiteX14" fmla="*/ 2148 w 5436"/>
                  <a:gd name="connsiteY14" fmla="*/ 2572 h 5330"/>
                  <a:gd name="connsiteX15" fmla="*/ 2678 w 5436"/>
                  <a:gd name="connsiteY15" fmla="*/ 4376 h 5330"/>
                  <a:gd name="connsiteX16" fmla="*/ 2705 w 5436"/>
                  <a:gd name="connsiteY16" fmla="*/ 4376 h 5330"/>
                  <a:gd name="connsiteX17" fmla="*/ 3275 w 5436"/>
                  <a:gd name="connsiteY17" fmla="*/ 2572 h 5330"/>
                  <a:gd name="connsiteX18" fmla="*/ 4230 w 5436"/>
                  <a:gd name="connsiteY18" fmla="*/ 0 h 5330"/>
                  <a:gd name="connsiteX19" fmla="*/ 5092 w 5436"/>
                  <a:gd name="connsiteY19" fmla="*/ 0 h 5330"/>
                  <a:gd name="connsiteX20" fmla="*/ 5436 w 5436"/>
                  <a:gd name="connsiteY20" fmla="*/ 5330 h 5330"/>
                  <a:gd name="connsiteX21" fmla="*/ 4747 w 5436"/>
                  <a:gd name="connsiteY21" fmla="*/ 5330 h 5330"/>
                  <a:gd name="connsiteX22" fmla="*/ 4614 w 5436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30">
                    <a:moveTo>
                      <a:pt x="4614" y="2983"/>
                    </a:moveTo>
                    <a:cubicBezTo>
                      <a:pt x="4588" y="2241"/>
                      <a:pt x="4535" y="1352"/>
                      <a:pt x="4535" y="690"/>
                    </a:cubicBezTo>
                    <a:lnTo>
                      <a:pt x="4508" y="690"/>
                    </a:lnTo>
                    <a:cubicBezTo>
                      <a:pt x="4336" y="1299"/>
                      <a:pt x="4110" y="1976"/>
                      <a:pt x="3859" y="2705"/>
                    </a:cubicBezTo>
                    <a:lnTo>
                      <a:pt x="2917" y="5290"/>
                    </a:lnTo>
                    <a:lnTo>
                      <a:pt x="2387" y="5290"/>
                    </a:lnTo>
                    <a:lnTo>
                      <a:pt x="1525" y="2758"/>
                    </a:lnTo>
                    <a:cubicBezTo>
                      <a:pt x="1273" y="2002"/>
                      <a:pt x="1061" y="1326"/>
                      <a:pt x="915" y="690"/>
                    </a:cubicBezTo>
                    <a:lnTo>
                      <a:pt x="888" y="690"/>
                    </a:lnTo>
                    <a:cubicBezTo>
                      <a:pt x="875" y="1352"/>
                      <a:pt x="835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35"/>
                      <a:pt x="2546" y="3819"/>
                      <a:pt x="2678" y="4376"/>
                    </a:cubicBezTo>
                    <a:lnTo>
                      <a:pt x="2705" y="4376"/>
                    </a:lnTo>
                    <a:cubicBezTo>
                      <a:pt x="2837" y="3845"/>
                      <a:pt x="3036" y="3248"/>
                      <a:pt x="3275" y="2572"/>
                    </a:cubicBezTo>
                    <a:lnTo>
                      <a:pt x="4230" y="0"/>
                    </a:lnTo>
                    <a:lnTo>
                      <a:pt x="5092" y="0"/>
                    </a:lnTo>
                    <a:lnTo>
                      <a:pt x="5436" y="5330"/>
                    </a:lnTo>
                    <a:lnTo>
                      <a:pt x="4747" y="5330"/>
                    </a:lnTo>
                    <a:lnTo>
                      <a:pt x="4614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683FF539-222E-B113-DD25-40A8984C0290}"/>
                  </a:ext>
                </a:extLst>
              </p:cNvPr>
              <p:cNvSpPr/>
              <p:nvPr/>
            </p:nvSpPr>
            <p:spPr>
              <a:xfrm>
                <a:off x="1481510" y="1389750"/>
                <a:ext cx="4402" cy="5330"/>
              </a:xfrm>
              <a:custGeom>
                <a:avLst/>
                <a:gdLst>
                  <a:gd name="connsiteX0" fmla="*/ 1737 w 4402"/>
                  <a:gd name="connsiteY0" fmla="*/ 5330 h 5330"/>
                  <a:gd name="connsiteX1" fmla="*/ 0 w 4402"/>
                  <a:gd name="connsiteY1" fmla="*/ 0 h 5330"/>
                  <a:gd name="connsiteX2" fmla="*/ 743 w 4402"/>
                  <a:gd name="connsiteY2" fmla="*/ 0 h 5330"/>
                  <a:gd name="connsiteX3" fmla="*/ 1578 w 4402"/>
                  <a:gd name="connsiteY3" fmla="*/ 2625 h 5330"/>
                  <a:gd name="connsiteX4" fmla="*/ 2148 w 4402"/>
                  <a:gd name="connsiteY4" fmla="*/ 4614 h 5330"/>
                  <a:gd name="connsiteX5" fmla="*/ 2161 w 4402"/>
                  <a:gd name="connsiteY5" fmla="*/ 4614 h 5330"/>
                  <a:gd name="connsiteX6" fmla="*/ 2771 w 4402"/>
                  <a:gd name="connsiteY6" fmla="*/ 2625 h 5330"/>
                  <a:gd name="connsiteX7" fmla="*/ 3673 w 4402"/>
                  <a:gd name="connsiteY7" fmla="*/ 0 h 5330"/>
                  <a:gd name="connsiteX8" fmla="*/ 4402 w 4402"/>
                  <a:gd name="connsiteY8" fmla="*/ 0 h 5330"/>
                  <a:gd name="connsiteX9" fmla="*/ 2493 w 4402"/>
                  <a:gd name="connsiteY9" fmla="*/ 5330 h 5330"/>
                  <a:gd name="connsiteX10" fmla="*/ 1737 w 4402"/>
                  <a:gd name="connsiteY10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02" h="5330">
                    <a:moveTo>
                      <a:pt x="1737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1578" y="2625"/>
                    </a:lnTo>
                    <a:cubicBezTo>
                      <a:pt x="1803" y="3355"/>
                      <a:pt x="2002" y="4004"/>
                      <a:pt x="2148" y="4614"/>
                    </a:cubicBezTo>
                    <a:lnTo>
                      <a:pt x="2161" y="4614"/>
                    </a:lnTo>
                    <a:cubicBezTo>
                      <a:pt x="2307" y="4004"/>
                      <a:pt x="2532" y="3328"/>
                      <a:pt x="2771" y="2625"/>
                    </a:cubicBezTo>
                    <a:lnTo>
                      <a:pt x="3673" y="0"/>
                    </a:lnTo>
                    <a:lnTo>
                      <a:pt x="4402" y="0"/>
                    </a:lnTo>
                    <a:lnTo>
                      <a:pt x="2493" y="5330"/>
                    </a:lnTo>
                    <a:lnTo>
                      <a:pt x="1737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1" name="任意多边形: 形状 410">
                <a:extLst>
                  <a:ext uri="{FF2B5EF4-FFF2-40B4-BE49-F238E27FC236}">
                    <a16:creationId xmlns:a16="http://schemas.microsoft.com/office/drawing/2014/main" id="{6E47D011-3013-D9EB-377F-74AA9B950AF6}"/>
                  </a:ext>
                </a:extLst>
              </p:cNvPr>
              <p:cNvSpPr/>
              <p:nvPr/>
            </p:nvSpPr>
            <p:spPr>
              <a:xfrm>
                <a:off x="1486469" y="1389750"/>
                <a:ext cx="2996" cy="5330"/>
              </a:xfrm>
              <a:custGeom>
                <a:avLst/>
                <a:gdLst>
                  <a:gd name="connsiteX0" fmla="*/ 2758 w 2996"/>
                  <a:gd name="connsiteY0" fmla="*/ 2837 h 5330"/>
                  <a:gd name="connsiteX1" fmla="*/ 689 w 2996"/>
                  <a:gd name="connsiteY1" fmla="*/ 2837 h 5330"/>
                  <a:gd name="connsiteX2" fmla="*/ 689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89 w 2996"/>
                  <a:gd name="connsiteY9" fmla="*/ 583 h 5330"/>
                  <a:gd name="connsiteX10" fmla="*/ 689 w 2996"/>
                  <a:gd name="connsiteY10" fmla="*/ 2267 h 5330"/>
                  <a:gd name="connsiteX11" fmla="*/ 2758 w 2996"/>
                  <a:gd name="connsiteY11" fmla="*/ 2267 h 5330"/>
                  <a:gd name="connsiteX12" fmla="*/ 2758 w 2996"/>
                  <a:gd name="connsiteY12" fmla="*/ 283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7"/>
                    </a:moveTo>
                    <a:lnTo>
                      <a:pt x="689" y="2837"/>
                    </a:lnTo>
                    <a:lnTo>
                      <a:pt x="689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89" y="583"/>
                    </a:lnTo>
                    <a:lnTo>
                      <a:pt x="689" y="2267"/>
                    </a:lnTo>
                    <a:lnTo>
                      <a:pt x="2758" y="2267"/>
                    </a:lnTo>
                    <a:lnTo>
                      <a:pt x="2758" y="28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39BBBCE3-5487-406B-59BF-263CB5FE2A86}"/>
                  </a:ext>
                </a:extLst>
              </p:cNvPr>
              <p:cNvSpPr/>
              <p:nvPr/>
            </p:nvSpPr>
            <p:spPr>
              <a:xfrm>
                <a:off x="1490354" y="1389750"/>
                <a:ext cx="4004" cy="5330"/>
              </a:xfrm>
              <a:custGeom>
                <a:avLst/>
                <a:gdLst>
                  <a:gd name="connsiteX0" fmla="*/ 0 w 4004"/>
                  <a:gd name="connsiteY0" fmla="*/ 5330 h 5330"/>
                  <a:gd name="connsiteX1" fmla="*/ 0 w 4004"/>
                  <a:gd name="connsiteY1" fmla="*/ 0 h 5330"/>
                  <a:gd name="connsiteX2" fmla="*/ 756 w 4004"/>
                  <a:gd name="connsiteY2" fmla="*/ 0 h 5330"/>
                  <a:gd name="connsiteX3" fmla="*/ 2453 w 4004"/>
                  <a:gd name="connsiteY3" fmla="*/ 2692 h 5330"/>
                  <a:gd name="connsiteX4" fmla="*/ 3421 w 4004"/>
                  <a:gd name="connsiteY4" fmla="*/ 4429 h 5330"/>
                  <a:gd name="connsiteX5" fmla="*/ 3447 w 4004"/>
                  <a:gd name="connsiteY5" fmla="*/ 4429 h 5330"/>
                  <a:gd name="connsiteX6" fmla="*/ 3355 w 4004"/>
                  <a:gd name="connsiteY6" fmla="*/ 2228 h 5330"/>
                  <a:gd name="connsiteX7" fmla="*/ 3355 w 4004"/>
                  <a:gd name="connsiteY7" fmla="*/ 0 h 5330"/>
                  <a:gd name="connsiteX8" fmla="*/ 4004 w 4004"/>
                  <a:gd name="connsiteY8" fmla="*/ 0 h 5330"/>
                  <a:gd name="connsiteX9" fmla="*/ 4004 w 4004"/>
                  <a:gd name="connsiteY9" fmla="*/ 5330 h 5330"/>
                  <a:gd name="connsiteX10" fmla="*/ 3315 w 4004"/>
                  <a:gd name="connsiteY10" fmla="*/ 5330 h 5330"/>
                  <a:gd name="connsiteX11" fmla="*/ 1618 w 4004"/>
                  <a:gd name="connsiteY11" fmla="*/ 2625 h 5330"/>
                  <a:gd name="connsiteX12" fmla="*/ 623 w 4004"/>
                  <a:gd name="connsiteY12" fmla="*/ 849 h 5330"/>
                  <a:gd name="connsiteX13" fmla="*/ 597 w 4004"/>
                  <a:gd name="connsiteY13" fmla="*/ 849 h 5330"/>
                  <a:gd name="connsiteX14" fmla="*/ 650 w 4004"/>
                  <a:gd name="connsiteY14" fmla="*/ 3050 h 5330"/>
                  <a:gd name="connsiteX15" fmla="*/ 650 w 4004"/>
                  <a:gd name="connsiteY15" fmla="*/ 5330 h 5330"/>
                  <a:gd name="connsiteX16" fmla="*/ 0 w 4004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04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53" y="2692"/>
                    </a:lnTo>
                    <a:cubicBezTo>
                      <a:pt x="2851" y="3315"/>
                      <a:pt x="3156" y="3885"/>
                      <a:pt x="3421" y="4429"/>
                    </a:cubicBezTo>
                    <a:lnTo>
                      <a:pt x="3447" y="4429"/>
                    </a:lnTo>
                    <a:cubicBezTo>
                      <a:pt x="3381" y="3699"/>
                      <a:pt x="3355" y="3050"/>
                      <a:pt x="3355" y="2228"/>
                    </a:cubicBezTo>
                    <a:lnTo>
                      <a:pt x="3355" y="0"/>
                    </a:lnTo>
                    <a:lnTo>
                      <a:pt x="4004" y="0"/>
                    </a:lnTo>
                    <a:lnTo>
                      <a:pt x="4004" y="5330"/>
                    </a:lnTo>
                    <a:lnTo>
                      <a:pt x="3315" y="5330"/>
                    </a:lnTo>
                    <a:lnTo>
                      <a:pt x="1618" y="2625"/>
                    </a:lnTo>
                    <a:cubicBezTo>
                      <a:pt x="1260" y="2029"/>
                      <a:pt x="888" y="1432"/>
                      <a:pt x="623" y="849"/>
                    </a:cubicBezTo>
                    <a:lnTo>
                      <a:pt x="597" y="849"/>
                    </a:lnTo>
                    <a:cubicBezTo>
                      <a:pt x="623" y="1525"/>
                      <a:pt x="650" y="2174"/>
                      <a:pt x="650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476451F2-BCAF-2318-827D-8B3EDB2564BF}"/>
                  </a:ext>
                </a:extLst>
              </p:cNvPr>
              <p:cNvSpPr/>
              <p:nvPr/>
            </p:nvSpPr>
            <p:spPr>
              <a:xfrm>
                <a:off x="1495552" y="1389750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44A3810A-FDBC-3EB0-FB49-B62DBC2346AD}"/>
                  </a:ext>
                </a:extLst>
              </p:cNvPr>
              <p:cNvSpPr/>
              <p:nvPr/>
            </p:nvSpPr>
            <p:spPr>
              <a:xfrm>
                <a:off x="1497037" y="1389750"/>
                <a:ext cx="4468" cy="5330"/>
              </a:xfrm>
              <a:custGeom>
                <a:avLst/>
                <a:gdLst>
                  <a:gd name="connsiteX0" fmla="*/ 1260 w 4468"/>
                  <a:gd name="connsiteY0" fmla="*/ 3660 h 5330"/>
                  <a:gd name="connsiteX1" fmla="*/ 703 w 4468"/>
                  <a:gd name="connsiteY1" fmla="*/ 5330 h 5330"/>
                  <a:gd name="connsiteX2" fmla="*/ 0 w 4468"/>
                  <a:gd name="connsiteY2" fmla="*/ 5330 h 5330"/>
                  <a:gd name="connsiteX3" fmla="*/ 1803 w 4468"/>
                  <a:gd name="connsiteY3" fmla="*/ 0 h 5330"/>
                  <a:gd name="connsiteX4" fmla="*/ 2639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56 w 4468"/>
                  <a:gd name="connsiteY7" fmla="*/ 3660 h 5330"/>
                  <a:gd name="connsiteX8" fmla="*/ 1260 w 4468"/>
                  <a:gd name="connsiteY8" fmla="*/ 3660 h 5330"/>
                  <a:gd name="connsiteX9" fmla="*/ 3010 w 4468"/>
                  <a:gd name="connsiteY9" fmla="*/ 3129 h 5330"/>
                  <a:gd name="connsiteX10" fmla="*/ 2493 w 4468"/>
                  <a:gd name="connsiteY10" fmla="*/ 1591 h 5330"/>
                  <a:gd name="connsiteX11" fmla="*/ 2214 w 4468"/>
                  <a:gd name="connsiteY11" fmla="*/ 636 h 5330"/>
                  <a:gd name="connsiteX12" fmla="*/ 2188 w 4468"/>
                  <a:gd name="connsiteY12" fmla="*/ 636 h 5330"/>
                  <a:gd name="connsiteX13" fmla="*/ 1923 w 4468"/>
                  <a:gd name="connsiteY13" fmla="*/ 1591 h 5330"/>
                  <a:gd name="connsiteX14" fmla="*/ 1392 w 4468"/>
                  <a:gd name="connsiteY14" fmla="*/ 3142 h 5330"/>
                  <a:gd name="connsiteX15" fmla="*/ 3010 w 4468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6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56" y="3660"/>
                    </a:lnTo>
                    <a:lnTo>
                      <a:pt x="1260" y="3660"/>
                    </a:lnTo>
                    <a:close/>
                    <a:moveTo>
                      <a:pt x="3010" y="3129"/>
                    </a:moveTo>
                    <a:lnTo>
                      <a:pt x="2493" y="1591"/>
                    </a:lnTo>
                    <a:cubicBezTo>
                      <a:pt x="2360" y="1246"/>
                      <a:pt x="2294" y="928"/>
                      <a:pt x="2214" y="636"/>
                    </a:cubicBezTo>
                    <a:lnTo>
                      <a:pt x="2188" y="636"/>
                    </a:lnTo>
                    <a:cubicBezTo>
                      <a:pt x="2122" y="941"/>
                      <a:pt x="2029" y="1273"/>
                      <a:pt x="1923" y="1591"/>
                    </a:cubicBezTo>
                    <a:lnTo>
                      <a:pt x="1392" y="3142"/>
                    </a:lnTo>
                    <a:lnTo>
                      <a:pt x="3010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9AA2BDEA-DC5F-D376-C263-F9F9B5F30CDE}"/>
                  </a:ext>
                </a:extLst>
              </p:cNvPr>
              <p:cNvSpPr/>
              <p:nvPr/>
            </p:nvSpPr>
            <p:spPr>
              <a:xfrm>
                <a:off x="1502075" y="1389763"/>
                <a:ext cx="5409" cy="5330"/>
              </a:xfrm>
              <a:custGeom>
                <a:avLst/>
                <a:gdLst>
                  <a:gd name="connsiteX0" fmla="*/ 4654 w 5409"/>
                  <a:gd name="connsiteY0" fmla="*/ 2983 h 5330"/>
                  <a:gd name="connsiteX1" fmla="*/ 4575 w 5409"/>
                  <a:gd name="connsiteY1" fmla="*/ 690 h 5330"/>
                  <a:gd name="connsiteX2" fmla="*/ 4548 w 5409"/>
                  <a:gd name="connsiteY2" fmla="*/ 690 h 5330"/>
                  <a:gd name="connsiteX3" fmla="*/ 3872 w 5409"/>
                  <a:gd name="connsiteY3" fmla="*/ 2705 h 5330"/>
                  <a:gd name="connsiteX4" fmla="*/ 2930 w 5409"/>
                  <a:gd name="connsiteY4" fmla="*/ 5290 h 5330"/>
                  <a:gd name="connsiteX5" fmla="*/ 2413 w 5409"/>
                  <a:gd name="connsiteY5" fmla="*/ 5290 h 5330"/>
                  <a:gd name="connsiteX6" fmla="*/ 1551 w 5409"/>
                  <a:gd name="connsiteY6" fmla="*/ 2758 h 5330"/>
                  <a:gd name="connsiteX7" fmla="*/ 941 w 5409"/>
                  <a:gd name="connsiteY7" fmla="*/ 690 h 5330"/>
                  <a:gd name="connsiteX8" fmla="*/ 915 w 5409"/>
                  <a:gd name="connsiteY8" fmla="*/ 690 h 5330"/>
                  <a:gd name="connsiteX9" fmla="*/ 809 w 5409"/>
                  <a:gd name="connsiteY9" fmla="*/ 3050 h 5330"/>
                  <a:gd name="connsiteX10" fmla="*/ 650 w 5409"/>
                  <a:gd name="connsiteY10" fmla="*/ 5330 h 5330"/>
                  <a:gd name="connsiteX11" fmla="*/ 0 w 5409"/>
                  <a:gd name="connsiteY11" fmla="*/ 5330 h 5330"/>
                  <a:gd name="connsiteX12" fmla="*/ 371 w 5409"/>
                  <a:gd name="connsiteY12" fmla="*/ 0 h 5330"/>
                  <a:gd name="connsiteX13" fmla="*/ 1246 w 5409"/>
                  <a:gd name="connsiteY13" fmla="*/ 0 h 5330"/>
                  <a:gd name="connsiteX14" fmla="*/ 2135 w 5409"/>
                  <a:gd name="connsiteY14" fmla="*/ 2572 h 5330"/>
                  <a:gd name="connsiteX15" fmla="*/ 2692 w 5409"/>
                  <a:gd name="connsiteY15" fmla="*/ 4376 h 5330"/>
                  <a:gd name="connsiteX16" fmla="*/ 2705 w 5409"/>
                  <a:gd name="connsiteY16" fmla="*/ 4376 h 5330"/>
                  <a:gd name="connsiteX17" fmla="*/ 3262 w 5409"/>
                  <a:gd name="connsiteY17" fmla="*/ 2572 h 5330"/>
                  <a:gd name="connsiteX18" fmla="*/ 4203 w 5409"/>
                  <a:gd name="connsiteY18" fmla="*/ 0 h 5330"/>
                  <a:gd name="connsiteX19" fmla="*/ 5078 w 5409"/>
                  <a:gd name="connsiteY19" fmla="*/ 0 h 5330"/>
                  <a:gd name="connsiteX20" fmla="*/ 5410 w 5409"/>
                  <a:gd name="connsiteY20" fmla="*/ 5330 h 5330"/>
                  <a:gd name="connsiteX21" fmla="*/ 4734 w 5409"/>
                  <a:gd name="connsiteY21" fmla="*/ 5330 h 5330"/>
                  <a:gd name="connsiteX22" fmla="*/ 4654 w 5409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09" h="5330">
                    <a:moveTo>
                      <a:pt x="4654" y="2983"/>
                    </a:moveTo>
                    <a:cubicBezTo>
                      <a:pt x="4614" y="2241"/>
                      <a:pt x="4575" y="1352"/>
                      <a:pt x="4575" y="690"/>
                    </a:cubicBezTo>
                    <a:lnTo>
                      <a:pt x="4548" y="690"/>
                    </a:lnTo>
                    <a:cubicBezTo>
                      <a:pt x="4362" y="1299"/>
                      <a:pt x="4137" y="1976"/>
                      <a:pt x="3872" y="2705"/>
                    </a:cubicBezTo>
                    <a:lnTo>
                      <a:pt x="2930" y="5290"/>
                    </a:lnTo>
                    <a:lnTo>
                      <a:pt x="2413" y="5290"/>
                    </a:lnTo>
                    <a:lnTo>
                      <a:pt x="1551" y="2758"/>
                    </a:lnTo>
                    <a:cubicBezTo>
                      <a:pt x="1286" y="2002"/>
                      <a:pt x="1074" y="1326"/>
                      <a:pt x="941" y="690"/>
                    </a:cubicBezTo>
                    <a:lnTo>
                      <a:pt x="915" y="690"/>
                    </a:lnTo>
                    <a:cubicBezTo>
                      <a:pt x="902" y="1352"/>
                      <a:pt x="862" y="2254"/>
                      <a:pt x="809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35" y="2572"/>
                    </a:lnTo>
                    <a:cubicBezTo>
                      <a:pt x="2360" y="3235"/>
                      <a:pt x="2546" y="3819"/>
                      <a:pt x="2692" y="4376"/>
                    </a:cubicBezTo>
                    <a:lnTo>
                      <a:pt x="2705" y="4376"/>
                    </a:lnTo>
                    <a:cubicBezTo>
                      <a:pt x="2838" y="3845"/>
                      <a:pt x="3023" y="3248"/>
                      <a:pt x="3262" y="2572"/>
                    </a:cubicBezTo>
                    <a:lnTo>
                      <a:pt x="4203" y="0"/>
                    </a:lnTo>
                    <a:lnTo>
                      <a:pt x="5078" y="0"/>
                    </a:lnTo>
                    <a:lnTo>
                      <a:pt x="5410" y="5330"/>
                    </a:lnTo>
                    <a:lnTo>
                      <a:pt x="4734" y="5330"/>
                    </a:lnTo>
                    <a:lnTo>
                      <a:pt x="4654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6" name="任意多边形: 形状 415">
                <a:extLst>
                  <a:ext uri="{FF2B5EF4-FFF2-40B4-BE49-F238E27FC236}">
                    <a16:creationId xmlns:a16="http://schemas.microsoft.com/office/drawing/2014/main" id="{BEDD1356-E4EC-00F2-ECD4-D4BDEABC3252}"/>
                  </a:ext>
                </a:extLst>
              </p:cNvPr>
              <p:cNvSpPr/>
              <p:nvPr/>
            </p:nvSpPr>
            <p:spPr>
              <a:xfrm>
                <a:off x="1508161" y="1393648"/>
                <a:ext cx="1776" cy="2810"/>
              </a:xfrm>
              <a:custGeom>
                <a:avLst/>
                <a:gdLst>
                  <a:gd name="connsiteX0" fmla="*/ 0 w 1776"/>
                  <a:gd name="connsiteY0" fmla="*/ 2811 h 2810"/>
                  <a:gd name="connsiteX1" fmla="*/ 676 w 1776"/>
                  <a:gd name="connsiteY1" fmla="*/ 106 h 2810"/>
                  <a:gd name="connsiteX2" fmla="*/ 1777 w 1776"/>
                  <a:gd name="connsiteY2" fmla="*/ 0 h 2810"/>
                  <a:gd name="connsiteX3" fmla="*/ 703 w 1776"/>
                  <a:gd name="connsiteY3" fmla="*/ 2745 h 2810"/>
                  <a:gd name="connsiteX4" fmla="*/ 0 w 1776"/>
                  <a:gd name="connsiteY4" fmla="*/ 2811 h 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6" h="2810">
                    <a:moveTo>
                      <a:pt x="0" y="2811"/>
                    </a:moveTo>
                    <a:cubicBezTo>
                      <a:pt x="252" y="2148"/>
                      <a:pt x="544" y="941"/>
                      <a:pt x="676" y="106"/>
                    </a:cubicBezTo>
                    <a:lnTo>
                      <a:pt x="1777" y="0"/>
                    </a:lnTo>
                    <a:cubicBezTo>
                      <a:pt x="1512" y="968"/>
                      <a:pt x="1021" y="2214"/>
                      <a:pt x="703" y="2745"/>
                    </a:cubicBez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7" name="任意多边形: 形状 416">
                <a:extLst>
                  <a:ext uri="{FF2B5EF4-FFF2-40B4-BE49-F238E27FC236}">
                    <a16:creationId xmlns:a16="http://schemas.microsoft.com/office/drawing/2014/main" id="{71A8EEA2-CFA3-5E94-90C0-750A28DFAC14}"/>
                  </a:ext>
                </a:extLst>
              </p:cNvPr>
              <p:cNvSpPr/>
              <p:nvPr/>
            </p:nvSpPr>
            <p:spPr>
              <a:xfrm>
                <a:off x="1513001" y="1389684"/>
                <a:ext cx="4905" cy="6178"/>
              </a:xfrm>
              <a:custGeom>
                <a:avLst/>
                <a:gdLst>
                  <a:gd name="connsiteX0" fmla="*/ 4707 w 4905"/>
                  <a:gd name="connsiteY0" fmla="*/ 6179 h 6178"/>
                  <a:gd name="connsiteX1" fmla="*/ 2665 w 4905"/>
                  <a:gd name="connsiteY1" fmla="*/ 5569 h 6178"/>
                  <a:gd name="connsiteX2" fmla="*/ 2347 w 4905"/>
                  <a:gd name="connsiteY2" fmla="*/ 5489 h 6178"/>
                  <a:gd name="connsiteX3" fmla="*/ 0 w 4905"/>
                  <a:gd name="connsiteY3" fmla="*/ 2784 h 6178"/>
                  <a:gd name="connsiteX4" fmla="*/ 2479 w 4905"/>
                  <a:gd name="connsiteY4" fmla="*/ 0 h 6178"/>
                  <a:gd name="connsiteX5" fmla="*/ 4866 w 4905"/>
                  <a:gd name="connsiteY5" fmla="*/ 2678 h 6178"/>
                  <a:gd name="connsiteX6" fmla="*/ 3355 w 4905"/>
                  <a:gd name="connsiteY6" fmla="*/ 5238 h 6178"/>
                  <a:gd name="connsiteX7" fmla="*/ 3355 w 4905"/>
                  <a:gd name="connsiteY7" fmla="*/ 5264 h 6178"/>
                  <a:gd name="connsiteX8" fmla="*/ 4906 w 4905"/>
                  <a:gd name="connsiteY8" fmla="*/ 5596 h 6178"/>
                  <a:gd name="connsiteX9" fmla="*/ 4707 w 4905"/>
                  <a:gd name="connsiteY9" fmla="*/ 6179 h 6178"/>
                  <a:gd name="connsiteX10" fmla="*/ 4137 w 4905"/>
                  <a:gd name="connsiteY10" fmla="*/ 2705 h 6178"/>
                  <a:gd name="connsiteX11" fmla="*/ 2440 w 4905"/>
                  <a:gd name="connsiteY11" fmla="*/ 544 h 6178"/>
                  <a:gd name="connsiteX12" fmla="*/ 729 w 4905"/>
                  <a:gd name="connsiteY12" fmla="*/ 2771 h 6178"/>
                  <a:gd name="connsiteX13" fmla="*/ 2413 w 4905"/>
                  <a:gd name="connsiteY13" fmla="*/ 4919 h 6178"/>
                  <a:gd name="connsiteX14" fmla="*/ 4137 w 4905"/>
                  <a:gd name="connsiteY14" fmla="*/ 2705 h 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05" h="6178">
                    <a:moveTo>
                      <a:pt x="4707" y="6179"/>
                    </a:moveTo>
                    <a:cubicBezTo>
                      <a:pt x="3991" y="5980"/>
                      <a:pt x="3288" y="5781"/>
                      <a:pt x="2665" y="5569"/>
                    </a:cubicBezTo>
                    <a:cubicBezTo>
                      <a:pt x="2559" y="5529"/>
                      <a:pt x="2453" y="5489"/>
                      <a:pt x="2347" y="5489"/>
                    </a:cubicBezTo>
                    <a:cubicBezTo>
                      <a:pt x="1087" y="5436"/>
                      <a:pt x="0" y="4508"/>
                      <a:pt x="0" y="2784"/>
                    </a:cubicBezTo>
                    <a:cubicBezTo>
                      <a:pt x="0" y="1087"/>
                      <a:pt x="1047" y="0"/>
                      <a:pt x="2479" y="0"/>
                    </a:cubicBezTo>
                    <a:cubicBezTo>
                      <a:pt x="3925" y="0"/>
                      <a:pt x="4866" y="1114"/>
                      <a:pt x="4866" y="2678"/>
                    </a:cubicBezTo>
                    <a:cubicBezTo>
                      <a:pt x="4866" y="4057"/>
                      <a:pt x="4230" y="4919"/>
                      <a:pt x="3355" y="5238"/>
                    </a:cubicBezTo>
                    <a:lnTo>
                      <a:pt x="3355" y="5264"/>
                    </a:lnTo>
                    <a:cubicBezTo>
                      <a:pt x="3872" y="5397"/>
                      <a:pt x="4455" y="5529"/>
                      <a:pt x="4906" y="5596"/>
                    </a:cubicBezTo>
                    <a:lnTo>
                      <a:pt x="4707" y="6179"/>
                    </a:lnTo>
                    <a:close/>
                    <a:moveTo>
                      <a:pt x="4137" y="2705"/>
                    </a:moveTo>
                    <a:cubicBezTo>
                      <a:pt x="4137" y="1631"/>
                      <a:pt x="3580" y="544"/>
                      <a:pt x="2440" y="544"/>
                    </a:cubicBezTo>
                    <a:cubicBezTo>
                      <a:pt x="1286" y="544"/>
                      <a:pt x="716" y="1618"/>
                      <a:pt x="729" y="2771"/>
                    </a:cubicBezTo>
                    <a:cubicBezTo>
                      <a:pt x="716" y="3912"/>
                      <a:pt x="1339" y="4919"/>
                      <a:pt x="2413" y="4919"/>
                    </a:cubicBezTo>
                    <a:cubicBezTo>
                      <a:pt x="3514" y="4919"/>
                      <a:pt x="4137" y="3938"/>
                      <a:pt x="4137" y="270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8" name="任意多边形: 形状 417">
                <a:extLst>
                  <a:ext uri="{FF2B5EF4-FFF2-40B4-BE49-F238E27FC236}">
                    <a16:creationId xmlns:a16="http://schemas.microsoft.com/office/drawing/2014/main" id="{0B2F2259-D838-1400-B465-1E516D478D05}"/>
                  </a:ext>
                </a:extLst>
              </p:cNvPr>
              <p:cNvSpPr/>
              <p:nvPr/>
            </p:nvSpPr>
            <p:spPr>
              <a:xfrm>
                <a:off x="1518742" y="1389750"/>
                <a:ext cx="3924" cy="5423"/>
              </a:xfrm>
              <a:custGeom>
                <a:avLst/>
                <a:gdLst>
                  <a:gd name="connsiteX0" fmla="*/ 690 w 3924"/>
                  <a:gd name="connsiteY0" fmla="*/ 0 h 5423"/>
                  <a:gd name="connsiteX1" fmla="*/ 690 w 3924"/>
                  <a:gd name="connsiteY1" fmla="*/ 3156 h 5423"/>
                  <a:gd name="connsiteX2" fmla="*/ 1936 w 3924"/>
                  <a:gd name="connsiteY2" fmla="*/ 4853 h 5423"/>
                  <a:gd name="connsiteX3" fmla="*/ 3222 w 3924"/>
                  <a:gd name="connsiteY3" fmla="*/ 3156 h 5423"/>
                  <a:gd name="connsiteX4" fmla="*/ 3222 w 3924"/>
                  <a:gd name="connsiteY4" fmla="*/ 0 h 5423"/>
                  <a:gd name="connsiteX5" fmla="*/ 3925 w 3924"/>
                  <a:gd name="connsiteY5" fmla="*/ 0 h 5423"/>
                  <a:gd name="connsiteX6" fmla="*/ 3925 w 3924"/>
                  <a:gd name="connsiteY6" fmla="*/ 3116 h 5423"/>
                  <a:gd name="connsiteX7" fmla="*/ 1909 w 3924"/>
                  <a:gd name="connsiteY7" fmla="*/ 5423 h 5423"/>
                  <a:gd name="connsiteX8" fmla="*/ 0 w 3924"/>
                  <a:gd name="connsiteY8" fmla="*/ 3142 h 5423"/>
                  <a:gd name="connsiteX9" fmla="*/ 0 w 3924"/>
                  <a:gd name="connsiteY9" fmla="*/ 0 h 5423"/>
                  <a:gd name="connsiteX10" fmla="*/ 690 w 3924"/>
                  <a:gd name="connsiteY10" fmla="*/ 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23">
                    <a:moveTo>
                      <a:pt x="690" y="0"/>
                    </a:moveTo>
                    <a:lnTo>
                      <a:pt x="690" y="3156"/>
                    </a:lnTo>
                    <a:cubicBezTo>
                      <a:pt x="690" y="4349"/>
                      <a:pt x="1220" y="4853"/>
                      <a:pt x="1936" y="4853"/>
                    </a:cubicBezTo>
                    <a:cubicBezTo>
                      <a:pt x="2731" y="4853"/>
                      <a:pt x="3222" y="4336"/>
                      <a:pt x="3222" y="3156"/>
                    </a:cubicBezTo>
                    <a:lnTo>
                      <a:pt x="3222" y="0"/>
                    </a:lnTo>
                    <a:lnTo>
                      <a:pt x="3925" y="0"/>
                    </a:lnTo>
                    <a:lnTo>
                      <a:pt x="3925" y="3116"/>
                    </a:lnTo>
                    <a:cubicBezTo>
                      <a:pt x="3925" y="4747"/>
                      <a:pt x="3063" y="5423"/>
                      <a:pt x="1909" y="5423"/>
                    </a:cubicBezTo>
                    <a:cubicBezTo>
                      <a:pt x="822" y="5423"/>
                      <a:pt x="0" y="4800"/>
                      <a:pt x="0" y="3142"/>
                    </a:cubicBez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19" name="任意多边形: 形状 418">
                <a:extLst>
                  <a:ext uri="{FF2B5EF4-FFF2-40B4-BE49-F238E27FC236}">
                    <a16:creationId xmlns:a16="http://schemas.microsoft.com/office/drawing/2014/main" id="{EC798800-3DF5-48D8-0A11-19649B38D447}"/>
                  </a:ext>
                </a:extLst>
              </p:cNvPr>
              <p:cNvSpPr/>
              <p:nvPr/>
            </p:nvSpPr>
            <p:spPr>
              <a:xfrm>
                <a:off x="1523847" y="1389750"/>
                <a:ext cx="702" cy="5330"/>
              </a:xfrm>
              <a:custGeom>
                <a:avLst/>
                <a:gdLst>
                  <a:gd name="connsiteX0" fmla="*/ 703 w 702"/>
                  <a:gd name="connsiteY0" fmla="*/ 0 h 5330"/>
                  <a:gd name="connsiteX1" fmla="*/ 703 w 702"/>
                  <a:gd name="connsiteY1" fmla="*/ 5330 h 5330"/>
                  <a:gd name="connsiteX2" fmla="*/ 0 w 702"/>
                  <a:gd name="connsiteY2" fmla="*/ 5330 h 5330"/>
                  <a:gd name="connsiteX3" fmla="*/ 0 w 702"/>
                  <a:gd name="connsiteY3" fmla="*/ 0 h 5330"/>
                  <a:gd name="connsiteX4" fmla="*/ 703 w 702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" h="5330">
                    <a:moveTo>
                      <a:pt x="703" y="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E4FAC1A3-BC61-F160-0678-0A762B1E8B95}"/>
                  </a:ext>
                </a:extLst>
              </p:cNvPr>
              <p:cNvSpPr/>
              <p:nvPr/>
            </p:nvSpPr>
            <p:spPr>
              <a:xfrm>
                <a:off x="1525478" y="1389684"/>
                <a:ext cx="3222" cy="5476"/>
              </a:xfrm>
              <a:custGeom>
                <a:avLst/>
                <a:gdLst>
                  <a:gd name="connsiteX0" fmla="*/ 172 w 3222"/>
                  <a:gd name="connsiteY0" fmla="*/ 4561 h 5476"/>
                  <a:gd name="connsiteX1" fmla="*/ 1406 w 3222"/>
                  <a:gd name="connsiteY1" fmla="*/ 4919 h 5476"/>
                  <a:gd name="connsiteX2" fmla="*/ 2519 w 3222"/>
                  <a:gd name="connsiteY2" fmla="*/ 4004 h 5476"/>
                  <a:gd name="connsiteX3" fmla="*/ 1512 w 3222"/>
                  <a:gd name="connsiteY3" fmla="*/ 2957 h 5476"/>
                  <a:gd name="connsiteX4" fmla="*/ 119 w 3222"/>
                  <a:gd name="connsiteY4" fmla="*/ 1445 h 5476"/>
                  <a:gd name="connsiteX5" fmla="*/ 1843 w 3222"/>
                  <a:gd name="connsiteY5" fmla="*/ 0 h 5476"/>
                  <a:gd name="connsiteX6" fmla="*/ 3010 w 3222"/>
                  <a:gd name="connsiteY6" fmla="*/ 265 h 5476"/>
                  <a:gd name="connsiteX7" fmla="*/ 2824 w 3222"/>
                  <a:gd name="connsiteY7" fmla="*/ 809 h 5476"/>
                  <a:gd name="connsiteX8" fmla="*/ 1803 w 3222"/>
                  <a:gd name="connsiteY8" fmla="*/ 557 h 5476"/>
                  <a:gd name="connsiteX9" fmla="*/ 809 w 3222"/>
                  <a:gd name="connsiteY9" fmla="*/ 1353 h 5476"/>
                  <a:gd name="connsiteX10" fmla="*/ 1870 w 3222"/>
                  <a:gd name="connsiteY10" fmla="*/ 2373 h 5476"/>
                  <a:gd name="connsiteX11" fmla="*/ 3222 w 3222"/>
                  <a:gd name="connsiteY11" fmla="*/ 3938 h 5476"/>
                  <a:gd name="connsiteX12" fmla="*/ 1366 w 3222"/>
                  <a:gd name="connsiteY12" fmla="*/ 5476 h 5476"/>
                  <a:gd name="connsiteX13" fmla="*/ 0 w 3222"/>
                  <a:gd name="connsiteY13" fmla="*/ 5131 h 5476"/>
                  <a:gd name="connsiteX14" fmla="*/ 172 w 3222"/>
                  <a:gd name="connsiteY14" fmla="*/ 4561 h 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2" h="5476">
                    <a:moveTo>
                      <a:pt x="172" y="4561"/>
                    </a:moveTo>
                    <a:cubicBezTo>
                      <a:pt x="491" y="4760"/>
                      <a:pt x="928" y="4919"/>
                      <a:pt x="1406" y="4919"/>
                    </a:cubicBezTo>
                    <a:cubicBezTo>
                      <a:pt x="2095" y="4919"/>
                      <a:pt x="2519" y="4535"/>
                      <a:pt x="2519" y="4004"/>
                    </a:cubicBezTo>
                    <a:cubicBezTo>
                      <a:pt x="2519" y="3514"/>
                      <a:pt x="2228" y="3222"/>
                      <a:pt x="1512" y="2957"/>
                    </a:cubicBezTo>
                    <a:cubicBezTo>
                      <a:pt x="650" y="2652"/>
                      <a:pt x="119" y="2201"/>
                      <a:pt x="119" y="1445"/>
                    </a:cubicBezTo>
                    <a:cubicBezTo>
                      <a:pt x="119" y="610"/>
                      <a:pt x="809" y="0"/>
                      <a:pt x="1843" y="0"/>
                    </a:cubicBezTo>
                    <a:cubicBezTo>
                      <a:pt x="2387" y="0"/>
                      <a:pt x="2785" y="119"/>
                      <a:pt x="3010" y="265"/>
                    </a:cubicBezTo>
                    <a:lnTo>
                      <a:pt x="2824" y="809"/>
                    </a:lnTo>
                    <a:cubicBezTo>
                      <a:pt x="2652" y="716"/>
                      <a:pt x="2294" y="557"/>
                      <a:pt x="1803" y="557"/>
                    </a:cubicBezTo>
                    <a:cubicBezTo>
                      <a:pt x="1087" y="557"/>
                      <a:pt x="809" y="981"/>
                      <a:pt x="809" y="1353"/>
                    </a:cubicBezTo>
                    <a:cubicBezTo>
                      <a:pt x="809" y="1856"/>
                      <a:pt x="1140" y="2095"/>
                      <a:pt x="1870" y="2373"/>
                    </a:cubicBezTo>
                    <a:cubicBezTo>
                      <a:pt x="2771" y="2718"/>
                      <a:pt x="3222" y="3156"/>
                      <a:pt x="3222" y="3938"/>
                    </a:cubicBezTo>
                    <a:cubicBezTo>
                      <a:pt x="3222" y="4773"/>
                      <a:pt x="2625" y="5476"/>
                      <a:pt x="1366" y="5476"/>
                    </a:cubicBezTo>
                    <a:cubicBezTo>
                      <a:pt x="849" y="5476"/>
                      <a:pt x="278" y="5317"/>
                      <a:pt x="0" y="5131"/>
                    </a:cubicBezTo>
                    <a:lnTo>
                      <a:pt x="172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630D247D-762A-BCCB-A8C8-3C0EB595347A}"/>
                  </a:ext>
                </a:extLst>
              </p:cNvPr>
              <p:cNvSpPr/>
              <p:nvPr/>
            </p:nvSpPr>
            <p:spPr>
              <a:xfrm>
                <a:off x="1532028" y="1389750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43 w 3991"/>
                  <a:gd name="connsiteY2" fmla="*/ 0 h 5330"/>
                  <a:gd name="connsiteX3" fmla="*/ 2453 w 3991"/>
                  <a:gd name="connsiteY3" fmla="*/ 2692 h 5330"/>
                  <a:gd name="connsiteX4" fmla="*/ 3408 w 3991"/>
                  <a:gd name="connsiteY4" fmla="*/ 4429 h 5330"/>
                  <a:gd name="connsiteX5" fmla="*/ 3421 w 3991"/>
                  <a:gd name="connsiteY5" fmla="*/ 4429 h 5330"/>
                  <a:gd name="connsiteX6" fmla="*/ 3355 w 3991"/>
                  <a:gd name="connsiteY6" fmla="*/ 2228 h 5330"/>
                  <a:gd name="connsiteX7" fmla="*/ 3355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302 w 3991"/>
                  <a:gd name="connsiteY10" fmla="*/ 5330 h 5330"/>
                  <a:gd name="connsiteX11" fmla="*/ 1604 w 3991"/>
                  <a:gd name="connsiteY11" fmla="*/ 2625 h 5330"/>
                  <a:gd name="connsiteX12" fmla="*/ 623 w 3991"/>
                  <a:gd name="connsiteY12" fmla="*/ 849 h 5330"/>
                  <a:gd name="connsiteX13" fmla="*/ 597 w 3991"/>
                  <a:gd name="connsiteY13" fmla="*/ 849 h 5330"/>
                  <a:gd name="connsiteX14" fmla="*/ 650 w 3991"/>
                  <a:gd name="connsiteY14" fmla="*/ 3050 h 5330"/>
                  <a:gd name="connsiteX15" fmla="*/ 650 w 3991"/>
                  <a:gd name="connsiteY15" fmla="*/ 5330 h 5330"/>
                  <a:gd name="connsiteX16" fmla="*/ 0 w 3991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53" y="2692"/>
                    </a:lnTo>
                    <a:cubicBezTo>
                      <a:pt x="2851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55" y="3699"/>
                      <a:pt x="3355" y="3050"/>
                      <a:pt x="3355" y="2228"/>
                    </a:cubicBezTo>
                    <a:lnTo>
                      <a:pt x="3355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302" y="5330"/>
                    </a:lnTo>
                    <a:lnTo>
                      <a:pt x="1604" y="2625"/>
                    </a:lnTo>
                    <a:cubicBezTo>
                      <a:pt x="1233" y="2029"/>
                      <a:pt x="888" y="1432"/>
                      <a:pt x="623" y="849"/>
                    </a:cubicBezTo>
                    <a:lnTo>
                      <a:pt x="597" y="849"/>
                    </a:lnTo>
                    <a:cubicBezTo>
                      <a:pt x="636" y="1525"/>
                      <a:pt x="650" y="2174"/>
                      <a:pt x="650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237620E4-7D3B-A87D-5E87-7F01158EF73A}"/>
                  </a:ext>
                </a:extLst>
              </p:cNvPr>
              <p:cNvSpPr/>
              <p:nvPr/>
            </p:nvSpPr>
            <p:spPr>
              <a:xfrm>
                <a:off x="1536895" y="1389670"/>
                <a:ext cx="4879" cy="5489"/>
              </a:xfrm>
              <a:custGeom>
                <a:avLst/>
                <a:gdLst>
                  <a:gd name="connsiteX0" fmla="*/ 4880 w 4879"/>
                  <a:gd name="connsiteY0" fmla="*/ 2678 h 5489"/>
                  <a:gd name="connsiteX1" fmla="*/ 2400 w 4879"/>
                  <a:gd name="connsiteY1" fmla="*/ 5489 h 5489"/>
                  <a:gd name="connsiteX2" fmla="*/ 0 w 4879"/>
                  <a:gd name="connsiteY2" fmla="*/ 2784 h 5489"/>
                  <a:gd name="connsiteX3" fmla="*/ 2466 w 4879"/>
                  <a:gd name="connsiteY3" fmla="*/ 0 h 5489"/>
                  <a:gd name="connsiteX4" fmla="*/ 4880 w 4879"/>
                  <a:gd name="connsiteY4" fmla="*/ 2678 h 5489"/>
                  <a:gd name="connsiteX5" fmla="*/ 743 w 4879"/>
                  <a:gd name="connsiteY5" fmla="*/ 2771 h 5489"/>
                  <a:gd name="connsiteX6" fmla="*/ 2440 w 4879"/>
                  <a:gd name="connsiteY6" fmla="*/ 4933 h 5489"/>
                  <a:gd name="connsiteX7" fmla="*/ 4137 w 4879"/>
                  <a:gd name="connsiteY7" fmla="*/ 2731 h 5489"/>
                  <a:gd name="connsiteX8" fmla="*/ 2453 w 4879"/>
                  <a:gd name="connsiteY8" fmla="*/ 570 h 5489"/>
                  <a:gd name="connsiteX9" fmla="*/ 743 w 4879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489">
                    <a:moveTo>
                      <a:pt x="4880" y="2678"/>
                    </a:moveTo>
                    <a:cubicBezTo>
                      <a:pt x="4880" y="4508"/>
                      <a:pt x="3752" y="5489"/>
                      <a:pt x="2400" y="5489"/>
                    </a:cubicBezTo>
                    <a:cubicBezTo>
                      <a:pt x="995" y="5489"/>
                      <a:pt x="0" y="4402"/>
                      <a:pt x="0" y="2784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38" y="0"/>
                      <a:pt x="4880" y="1114"/>
                      <a:pt x="4880" y="2678"/>
                    </a:cubicBezTo>
                    <a:close/>
                    <a:moveTo>
                      <a:pt x="743" y="2771"/>
                    </a:moveTo>
                    <a:cubicBezTo>
                      <a:pt x="743" y="3925"/>
                      <a:pt x="1353" y="4933"/>
                      <a:pt x="2440" y="4933"/>
                    </a:cubicBezTo>
                    <a:cubicBezTo>
                      <a:pt x="3527" y="4933"/>
                      <a:pt x="4137" y="3938"/>
                      <a:pt x="4137" y="2731"/>
                    </a:cubicBezTo>
                    <a:cubicBezTo>
                      <a:pt x="4137" y="1671"/>
                      <a:pt x="3580" y="570"/>
                      <a:pt x="2453" y="570"/>
                    </a:cubicBezTo>
                    <a:cubicBezTo>
                      <a:pt x="1326" y="570"/>
                      <a:pt x="743" y="1604"/>
                      <a:pt x="743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3" name="任意多边形: 形状 422">
                <a:extLst>
                  <a:ext uri="{FF2B5EF4-FFF2-40B4-BE49-F238E27FC236}">
                    <a16:creationId xmlns:a16="http://schemas.microsoft.com/office/drawing/2014/main" id="{847FF5BE-CE1C-83C4-B611-0F5CD9809D39}"/>
                  </a:ext>
                </a:extLst>
              </p:cNvPr>
              <p:cNvSpPr/>
              <p:nvPr/>
            </p:nvSpPr>
            <p:spPr>
              <a:xfrm>
                <a:off x="1542384" y="1389684"/>
                <a:ext cx="3235" cy="5489"/>
              </a:xfrm>
              <a:custGeom>
                <a:avLst/>
                <a:gdLst>
                  <a:gd name="connsiteX0" fmla="*/ 186 w 3235"/>
                  <a:gd name="connsiteY0" fmla="*/ 4561 h 5489"/>
                  <a:gd name="connsiteX1" fmla="*/ 1419 w 3235"/>
                  <a:gd name="connsiteY1" fmla="*/ 4919 h 5489"/>
                  <a:gd name="connsiteX2" fmla="*/ 2533 w 3235"/>
                  <a:gd name="connsiteY2" fmla="*/ 4004 h 5489"/>
                  <a:gd name="connsiteX3" fmla="*/ 1525 w 3235"/>
                  <a:gd name="connsiteY3" fmla="*/ 2957 h 5489"/>
                  <a:gd name="connsiteX4" fmla="*/ 119 w 3235"/>
                  <a:gd name="connsiteY4" fmla="*/ 1445 h 5489"/>
                  <a:gd name="connsiteX5" fmla="*/ 1843 w 3235"/>
                  <a:gd name="connsiteY5" fmla="*/ 0 h 5489"/>
                  <a:gd name="connsiteX6" fmla="*/ 3010 w 3235"/>
                  <a:gd name="connsiteY6" fmla="*/ 265 h 5489"/>
                  <a:gd name="connsiteX7" fmla="*/ 2824 w 3235"/>
                  <a:gd name="connsiteY7" fmla="*/ 822 h 5489"/>
                  <a:gd name="connsiteX8" fmla="*/ 1817 w 3235"/>
                  <a:gd name="connsiteY8" fmla="*/ 570 h 5489"/>
                  <a:gd name="connsiteX9" fmla="*/ 809 w 3235"/>
                  <a:gd name="connsiteY9" fmla="*/ 1366 h 5489"/>
                  <a:gd name="connsiteX10" fmla="*/ 1870 w 3235"/>
                  <a:gd name="connsiteY10" fmla="*/ 2387 h 5489"/>
                  <a:gd name="connsiteX11" fmla="*/ 3235 w 3235"/>
                  <a:gd name="connsiteY11" fmla="*/ 3951 h 5489"/>
                  <a:gd name="connsiteX12" fmla="*/ 1366 w 3235"/>
                  <a:gd name="connsiteY12" fmla="*/ 5489 h 5489"/>
                  <a:gd name="connsiteX13" fmla="*/ 0 w 3235"/>
                  <a:gd name="connsiteY13" fmla="*/ 5145 h 5489"/>
                  <a:gd name="connsiteX14" fmla="*/ 186 w 3235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489">
                    <a:moveTo>
                      <a:pt x="186" y="4561"/>
                    </a:moveTo>
                    <a:cubicBezTo>
                      <a:pt x="491" y="4760"/>
                      <a:pt x="941" y="4919"/>
                      <a:pt x="1419" y="4919"/>
                    </a:cubicBezTo>
                    <a:cubicBezTo>
                      <a:pt x="2135" y="4919"/>
                      <a:pt x="2533" y="4535"/>
                      <a:pt x="2533" y="4004"/>
                    </a:cubicBezTo>
                    <a:cubicBezTo>
                      <a:pt x="2533" y="3514"/>
                      <a:pt x="2254" y="3222"/>
                      <a:pt x="1525" y="2957"/>
                    </a:cubicBezTo>
                    <a:cubicBezTo>
                      <a:pt x="663" y="2652"/>
                      <a:pt x="119" y="2201"/>
                      <a:pt x="119" y="1445"/>
                    </a:cubicBezTo>
                    <a:cubicBezTo>
                      <a:pt x="119" y="610"/>
                      <a:pt x="796" y="0"/>
                      <a:pt x="1843" y="0"/>
                    </a:cubicBezTo>
                    <a:cubicBezTo>
                      <a:pt x="2387" y="0"/>
                      <a:pt x="2784" y="119"/>
                      <a:pt x="3010" y="265"/>
                    </a:cubicBezTo>
                    <a:lnTo>
                      <a:pt x="2824" y="822"/>
                    </a:lnTo>
                    <a:cubicBezTo>
                      <a:pt x="2652" y="729"/>
                      <a:pt x="2294" y="570"/>
                      <a:pt x="1817" y="570"/>
                    </a:cubicBezTo>
                    <a:cubicBezTo>
                      <a:pt x="1087" y="570"/>
                      <a:pt x="809" y="995"/>
                      <a:pt x="809" y="1366"/>
                    </a:cubicBezTo>
                    <a:cubicBezTo>
                      <a:pt x="809" y="1870"/>
                      <a:pt x="1127" y="2108"/>
                      <a:pt x="1870" y="2387"/>
                    </a:cubicBezTo>
                    <a:cubicBezTo>
                      <a:pt x="2771" y="2731"/>
                      <a:pt x="3235" y="3169"/>
                      <a:pt x="3235" y="3951"/>
                    </a:cubicBezTo>
                    <a:cubicBezTo>
                      <a:pt x="3235" y="4787"/>
                      <a:pt x="2625" y="5489"/>
                      <a:pt x="1366" y="5489"/>
                    </a:cubicBezTo>
                    <a:cubicBezTo>
                      <a:pt x="862" y="5489"/>
                      <a:pt x="292" y="5330"/>
                      <a:pt x="0" y="5145"/>
                    </a:cubicBezTo>
                    <a:lnTo>
                      <a:pt x="186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98198FA0-966E-AE2C-794D-85F5CED7D1D9}"/>
                  </a:ext>
                </a:extLst>
              </p:cNvPr>
              <p:cNvSpPr/>
              <p:nvPr/>
            </p:nvSpPr>
            <p:spPr>
              <a:xfrm>
                <a:off x="1545964" y="1389763"/>
                <a:ext cx="3938" cy="5317"/>
              </a:xfrm>
              <a:custGeom>
                <a:avLst/>
                <a:gdLst>
                  <a:gd name="connsiteX0" fmla="*/ 1604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07 w 3938"/>
                  <a:gd name="connsiteY5" fmla="*/ 583 h 5317"/>
                  <a:gd name="connsiteX6" fmla="*/ 2307 w 3938"/>
                  <a:gd name="connsiteY6" fmla="*/ 5317 h 5317"/>
                  <a:gd name="connsiteX7" fmla="*/ 1604 w 3938"/>
                  <a:gd name="connsiteY7" fmla="*/ 5317 h 5317"/>
                  <a:gd name="connsiteX8" fmla="*/ 1604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04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07" y="583"/>
                    </a:lnTo>
                    <a:lnTo>
                      <a:pt x="2307" y="5317"/>
                    </a:lnTo>
                    <a:lnTo>
                      <a:pt x="1604" y="5317"/>
                    </a:lnTo>
                    <a:lnTo>
                      <a:pt x="1604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48D515AC-0E59-5D6E-43E3-60D239B830F4}"/>
                  </a:ext>
                </a:extLst>
              </p:cNvPr>
              <p:cNvSpPr/>
              <p:nvPr/>
            </p:nvSpPr>
            <p:spPr>
              <a:xfrm>
                <a:off x="1550472" y="1389710"/>
                <a:ext cx="3487" cy="5370"/>
              </a:xfrm>
              <a:custGeom>
                <a:avLst/>
                <a:gdLst>
                  <a:gd name="connsiteX0" fmla="*/ 0 w 3487"/>
                  <a:gd name="connsiteY0" fmla="*/ 119 h 5370"/>
                  <a:gd name="connsiteX1" fmla="*/ 1326 w 3487"/>
                  <a:gd name="connsiteY1" fmla="*/ 0 h 5370"/>
                  <a:gd name="connsiteX2" fmla="*/ 2877 w 3487"/>
                  <a:gd name="connsiteY2" fmla="*/ 438 h 5370"/>
                  <a:gd name="connsiteX3" fmla="*/ 3302 w 3487"/>
                  <a:gd name="connsiteY3" fmla="*/ 1459 h 5370"/>
                  <a:gd name="connsiteX4" fmla="*/ 2281 w 3487"/>
                  <a:gd name="connsiteY4" fmla="*/ 2811 h 5370"/>
                  <a:gd name="connsiteX5" fmla="*/ 2281 w 3487"/>
                  <a:gd name="connsiteY5" fmla="*/ 2838 h 5370"/>
                  <a:gd name="connsiteX6" fmla="*/ 3076 w 3487"/>
                  <a:gd name="connsiteY6" fmla="*/ 3912 h 5370"/>
                  <a:gd name="connsiteX7" fmla="*/ 3487 w 3487"/>
                  <a:gd name="connsiteY7" fmla="*/ 5370 h 5370"/>
                  <a:gd name="connsiteX8" fmla="*/ 2758 w 3487"/>
                  <a:gd name="connsiteY8" fmla="*/ 5370 h 5370"/>
                  <a:gd name="connsiteX9" fmla="*/ 2400 w 3487"/>
                  <a:gd name="connsiteY9" fmla="*/ 4097 h 5370"/>
                  <a:gd name="connsiteX10" fmla="*/ 1339 w 3487"/>
                  <a:gd name="connsiteY10" fmla="*/ 3063 h 5370"/>
                  <a:gd name="connsiteX11" fmla="*/ 703 w 3487"/>
                  <a:gd name="connsiteY11" fmla="*/ 3063 h 5370"/>
                  <a:gd name="connsiteX12" fmla="*/ 703 w 3487"/>
                  <a:gd name="connsiteY12" fmla="*/ 5370 h 5370"/>
                  <a:gd name="connsiteX13" fmla="*/ 13 w 3487"/>
                  <a:gd name="connsiteY13" fmla="*/ 5370 h 5370"/>
                  <a:gd name="connsiteX14" fmla="*/ 13 w 3487"/>
                  <a:gd name="connsiteY14" fmla="*/ 119 h 5370"/>
                  <a:gd name="connsiteX15" fmla="*/ 690 w 3487"/>
                  <a:gd name="connsiteY15" fmla="*/ 2546 h 5370"/>
                  <a:gd name="connsiteX16" fmla="*/ 1392 w 3487"/>
                  <a:gd name="connsiteY16" fmla="*/ 2546 h 5370"/>
                  <a:gd name="connsiteX17" fmla="*/ 2586 w 3487"/>
                  <a:gd name="connsiteY17" fmla="*/ 1538 h 5370"/>
                  <a:gd name="connsiteX18" fmla="*/ 1366 w 3487"/>
                  <a:gd name="connsiteY18" fmla="*/ 544 h 5370"/>
                  <a:gd name="connsiteX19" fmla="*/ 690 w 3487"/>
                  <a:gd name="connsiteY19" fmla="*/ 610 h 5370"/>
                  <a:gd name="connsiteX20" fmla="*/ 690 w 3487"/>
                  <a:gd name="connsiteY20" fmla="*/ 2546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70">
                    <a:moveTo>
                      <a:pt x="0" y="119"/>
                    </a:moveTo>
                    <a:cubicBezTo>
                      <a:pt x="358" y="40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77" y="438"/>
                    </a:cubicBezTo>
                    <a:cubicBezTo>
                      <a:pt x="3142" y="676"/>
                      <a:pt x="3302" y="1034"/>
                      <a:pt x="3302" y="1459"/>
                    </a:cubicBezTo>
                    <a:cubicBezTo>
                      <a:pt x="3302" y="2161"/>
                      <a:pt x="2851" y="2612"/>
                      <a:pt x="2281" y="2811"/>
                    </a:cubicBezTo>
                    <a:lnTo>
                      <a:pt x="2281" y="2838"/>
                    </a:lnTo>
                    <a:cubicBezTo>
                      <a:pt x="2692" y="2970"/>
                      <a:pt x="2944" y="3355"/>
                      <a:pt x="3076" y="3912"/>
                    </a:cubicBezTo>
                    <a:cubicBezTo>
                      <a:pt x="3249" y="4667"/>
                      <a:pt x="3368" y="5171"/>
                      <a:pt x="3487" y="5370"/>
                    </a:cubicBezTo>
                    <a:lnTo>
                      <a:pt x="2758" y="5370"/>
                    </a:lnTo>
                    <a:cubicBezTo>
                      <a:pt x="2665" y="5224"/>
                      <a:pt x="2559" y="4773"/>
                      <a:pt x="2400" y="4097"/>
                    </a:cubicBezTo>
                    <a:cubicBezTo>
                      <a:pt x="2241" y="3355"/>
                      <a:pt x="1962" y="3089"/>
                      <a:pt x="1339" y="3063"/>
                    </a:cubicBezTo>
                    <a:lnTo>
                      <a:pt x="703" y="3063"/>
                    </a:lnTo>
                    <a:lnTo>
                      <a:pt x="703" y="5370"/>
                    </a:lnTo>
                    <a:lnTo>
                      <a:pt x="13" y="5370"/>
                    </a:lnTo>
                    <a:lnTo>
                      <a:pt x="13" y="119"/>
                    </a:lnTo>
                    <a:close/>
                    <a:moveTo>
                      <a:pt x="690" y="2546"/>
                    </a:moveTo>
                    <a:lnTo>
                      <a:pt x="1392" y="2546"/>
                    </a:lnTo>
                    <a:cubicBezTo>
                      <a:pt x="2122" y="2546"/>
                      <a:pt x="2586" y="2135"/>
                      <a:pt x="2586" y="1538"/>
                    </a:cubicBezTo>
                    <a:cubicBezTo>
                      <a:pt x="2586" y="849"/>
                      <a:pt x="2095" y="557"/>
                      <a:pt x="1366" y="544"/>
                    </a:cubicBezTo>
                    <a:cubicBezTo>
                      <a:pt x="1048" y="544"/>
                      <a:pt x="796" y="583"/>
                      <a:pt x="690" y="610"/>
                    </a:cubicBezTo>
                    <a:lnTo>
                      <a:pt x="690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6" name="任意多边形: 形状 425">
                <a:extLst>
                  <a:ext uri="{FF2B5EF4-FFF2-40B4-BE49-F238E27FC236}">
                    <a16:creationId xmlns:a16="http://schemas.microsoft.com/office/drawing/2014/main" id="{EA504FDB-2684-94CE-F2F8-63601D387CAD}"/>
                  </a:ext>
                </a:extLst>
              </p:cNvPr>
              <p:cNvSpPr/>
              <p:nvPr/>
            </p:nvSpPr>
            <p:spPr>
              <a:xfrm>
                <a:off x="1554715" y="1389750"/>
                <a:ext cx="3924" cy="5423"/>
              </a:xfrm>
              <a:custGeom>
                <a:avLst/>
                <a:gdLst>
                  <a:gd name="connsiteX0" fmla="*/ 703 w 3924"/>
                  <a:gd name="connsiteY0" fmla="*/ 0 h 5423"/>
                  <a:gd name="connsiteX1" fmla="*/ 703 w 3924"/>
                  <a:gd name="connsiteY1" fmla="*/ 3156 h 5423"/>
                  <a:gd name="connsiteX2" fmla="*/ 1936 w 3924"/>
                  <a:gd name="connsiteY2" fmla="*/ 4853 h 5423"/>
                  <a:gd name="connsiteX3" fmla="*/ 3222 w 3924"/>
                  <a:gd name="connsiteY3" fmla="*/ 3156 h 5423"/>
                  <a:gd name="connsiteX4" fmla="*/ 3222 w 3924"/>
                  <a:gd name="connsiteY4" fmla="*/ 0 h 5423"/>
                  <a:gd name="connsiteX5" fmla="*/ 3925 w 3924"/>
                  <a:gd name="connsiteY5" fmla="*/ 0 h 5423"/>
                  <a:gd name="connsiteX6" fmla="*/ 3925 w 3924"/>
                  <a:gd name="connsiteY6" fmla="*/ 3116 h 5423"/>
                  <a:gd name="connsiteX7" fmla="*/ 1909 w 3924"/>
                  <a:gd name="connsiteY7" fmla="*/ 5423 h 5423"/>
                  <a:gd name="connsiteX8" fmla="*/ 0 w 3924"/>
                  <a:gd name="connsiteY8" fmla="*/ 3142 h 5423"/>
                  <a:gd name="connsiteX9" fmla="*/ 0 w 3924"/>
                  <a:gd name="connsiteY9" fmla="*/ 0 h 5423"/>
                  <a:gd name="connsiteX10" fmla="*/ 703 w 3924"/>
                  <a:gd name="connsiteY10" fmla="*/ 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23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49"/>
                      <a:pt x="1233" y="4853"/>
                      <a:pt x="1936" y="4853"/>
                    </a:cubicBezTo>
                    <a:cubicBezTo>
                      <a:pt x="2731" y="4853"/>
                      <a:pt x="3222" y="4336"/>
                      <a:pt x="3222" y="3156"/>
                    </a:cubicBezTo>
                    <a:lnTo>
                      <a:pt x="3222" y="0"/>
                    </a:lnTo>
                    <a:lnTo>
                      <a:pt x="3925" y="0"/>
                    </a:lnTo>
                    <a:lnTo>
                      <a:pt x="3925" y="3116"/>
                    </a:lnTo>
                    <a:cubicBezTo>
                      <a:pt x="3925" y="4747"/>
                      <a:pt x="3063" y="5423"/>
                      <a:pt x="1909" y="5423"/>
                    </a:cubicBezTo>
                    <a:cubicBezTo>
                      <a:pt x="822" y="5423"/>
                      <a:pt x="0" y="4800"/>
                      <a:pt x="0" y="3142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7" name="任意多边形: 形状 426">
                <a:extLst>
                  <a:ext uri="{FF2B5EF4-FFF2-40B4-BE49-F238E27FC236}">
                    <a16:creationId xmlns:a16="http://schemas.microsoft.com/office/drawing/2014/main" id="{5E91D537-C2D1-426D-39CF-158855411ACF}"/>
                  </a:ext>
                </a:extLst>
              </p:cNvPr>
              <p:cNvSpPr/>
              <p:nvPr/>
            </p:nvSpPr>
            <p:spPr>
              <a:xfrm>
                <a:off x="1559833" y="1389710"/>
                <a:ext cx="4375" cy="5423"/>
              </a:xfrm>
              <a:custGeom>
                <a:avLst/>
                <a:gdLst>
                  <a:gd name="connsiteX0" fmla="*/ 0 w 4375"/>
                  <a:gd name="connsiteY0" fmla="*/ 119 h 5423"/>
                  <a:gd name="connsiteX1" fmla="*/ 1459 w 4375"/>
                  <a:gd name="connsiteY1" fmla="*/ 0 h 5423"/>
                  <a:gd name="connsiteX2" fmla="*/ 3620 w 4375"/>
                  <a:gd name="connsiteY2" fmla="*/ 676 h 5423"/>
                  <a:gd name="connsiteX3" fmla="*/ 4376 w 4375"/>
                  <a:gd name="connsiteY3" fmla="*/ 2586 h 5423"/>
                  <a:gd name="connsiteX4" fmla="*/ 3607 w 4375"/>
                  <a:gd name="connsiteY4" fmla="*/ 4654 h 5423"/>
                  <a:gd name="connsiteX5" fmla="*/ 1260 w 4375"/>
                  <a:gd name="connsiteY5" fmla="*/ 5423 h 5423"/>
                  <a:gd name="connsiteX6" fmla="*/ 13 w 4375"/>
                  <a:gd name="connsiteY6" fmla="*/ 5357 h 5423"/>
                  <a:gd name="connsiteX7" fmla="*/ 13 w 4375"/>
                  <a:gd name="connsiteY7" fmla="*/ 119 h 5423"/>
                  <a:gd name="connsiteX8" fmla="*/ 690 w 4375"/>
                  <a:gd name="connsiteY8" fmla="*/ 4827 h 5423"/>
                  <a:gd name="connsiteX9" fmla="*/ 1379 w 4375"/>
                  <a:gd name="connsiteY9" fmla="*/ 4866 h 5423"/>
                  <a:gd name="connsiteX10" fmla="*/ 3646 w 4375"/>
                  <a:gd name="connsiteY10" fmla="*/ 2612 h 5423"/>
                  <a:gd name="connsiteX11" fmla="*/ 1498 w 4375"/>
                  <a:gd name="connsiteY11" fmla="*/ 557 h 5423"/>
                  <a:gd name="connsiteX12" fmla="*/ 690 w 4375"/>
                  <a:gd name="connsiteY12" fmla="*/ 623 h 5423"/>
                  <a:gd name="connsiteX13" fmla="*/ 690 w 4375"/>
                  <a:gd name="connsiteY13" fmla="*/ 4827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23">
                    <a:moveTo>
                      <a:pt x="0" y="119"/>
                    </a:moveTo>
                    <a:cubicBezTo>
                      <a:pt x="424" y="53"/>
                      <a:pt x="928" y="0"/>
                      <a:pt x="1459" y="0"/>
                    </a:cubicBezTo>
                    <a:cubicBezTo>
                      <a:pt x="2440" y="0"/>
                      <a:pt x="3156" y="239"/>
                      <a:pt x="3620" y="676"/>
                    </a:cubicBezTo>
                    <a:cubicBezTo>
                      <a:pt x="4097" y="1114"/>
                      <a:pt x="4376" y="1724"/>
                      <a:pt x="4376" y="2586"/>
                    </a:cubicBezTo>
                    <a:cubicBezTo>
                      <a:pt x="4376" y="3447"/>
                      <a:pt x="4097" y="4164"/>
                      <a:pt x="3607" y="4654"/>
                    </a:cubicBezTo>
                    <a:cubicBezTo>
                      <a:pt x="3103" y="5158"/>
                      <a:pt x="2294" y="5423"/>
                      <a:pt x="1260" y="5423"/>
                    </a:cubicBezTo>
                    <a:cubicBezTo>
                      <a:pt x="769" y="5423"/>
                      <a:pt x="358" y="5383"/>
                      <a:pt x="13" y="5357"/>
                    </a:cubicBezTo>
                    <a:lnTo>
                      <a:pt x="13" y="119"/>
                    </a:lnTo>
                    <a:close/>
                    <a:moveTo>
                      <a:pt x="690" y="4827"/>
                    </a:moveTo>
                    <a:cubicBezTo>
                      <a:pt x="862" y="4866"/>
                      <a:pt x="1114" y="4866"/>
                      <a:pt x="1379" y="4866"/>
                    </a:cubicBezTo>
                    <a:cubicBezTo>
                      <a:pt x="2851" y="4866"/>
                      <a:pt x="3646" y="4044"/>
                      <a:pt x="3646" y="2612"/>
                    </a:cubicBezTo>
                    <a:cubicBezTo>
                      <a:pt x="3660" y="1353"/>
                      <a:pt x="2944" y="557"/>
                      <a:pt x="1498" y="557"/>
                    </a:cubicBezTo>
                    <a:cubicBezTo>
                      <a:pt x="1140" y="557"/>
                      <a:pt x="875" y="583"/>
                      <a:pt x="690" y="623"/>
                    </a:cubicBezTo>
                    <a:lnTo>
                      <a:pt x="690" y="482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8" name="任意多边形: 形状 427">
                <a:extLst>
                  <a:ext uri="{FF2B5EF4-FFF2-40B4-BE49-F238E27FC236}">
                    <a16:creationId xmlns:a16="http://schemas.microsoft.com/office/drawing/2014/main" id="{70E41280-D435-CB07-F136-7033EA18DEDC}"/>
                  </a:ext>
                </a:extLst>
              </p:cNvPr>
              <p:cNvSpPr/>
              <p:nvPr/>
            </p:nvSpPr>
            <p:spPr>
              <a:xfrm>
                <a:off x="1567484" y="1389750"/>
                <a:ext cx="2983" cy="5330"/>
              </a:xfrm>
              <a:custGeom>
                <a:avLst/>
                <a:gdLst>
                  <a:gd name="connsiteX0" fmla="*/ 2758 w 2983"/>
                  <a:gd name="connsiteY0" fmla="*/ 2837 h 5330"/>
                  <a:gd name="connsiteX1" fmla="*/ 689 w 2983"/>
                  <a:gd name="connsiteY1" fmla="*/ 2837 h 5330"/>
                  <a:gd name="connsiteX2" fmla="*/ 689 w 2983"/>
                  <a:gd name="connsiteY2" fmla="*/ 4760 h 5330"/>
                  <a:gd name="connsiteX3" fmla="*/ 2983 w 2983"/>
                  <a:gd name="connsiteY3" fmla="*/ 4760 h 5330"/>
                  <a:gd name="connsiteX4" fmla="*/ 2983 w 2983"/>
                  <a:gd name="connsiteY4" fmla="*/ 5330 h 5330"/>
                  <a:gd name="connsiteX5" fmla="*/ 0 w 2983"/>
                  <a:gd name="connsiteY5" fmla="*/ 5330 h 5330"/>
                  <a:gd name="connsiteX6" fmla="*/ 0 w 2983"/>
                  <a:gd name="connsiteY6" fmla="*/ 0 h 5330"/>
                  <a:gd name="connsiteX7" fmla="*/ 2864 w 2983"/>
                  <a:gd name="connsiteY7" fmla="*/ 0 h 5330"/>
                  <a:gd name="connsiteX8" fmla="*/ 2864 w 2983"/>
                  <a:gd name="connsiteY8" fmla="*/ 583 h 5330"/>
                  <a:gd name="connsiteX9" fmla="*/ 676 w 2983"/>
                  <a:gd name="connsiteY9" fmla="*/ 583 h 5330"/>
                  <a:gd name="connsiteX10" fmla="*/ 676 w 2983"/>
                  <a:gd name="connsiteY10" fmla="*/ 2267 h 5330"/>
                  <a:gd name="connsiteX11" fmla="*/ 2745 w 2983"/>
                  <a:gd name="connsiteY11" fmla="*/ 2267 h 5330"/>
                  <a:gd name="connsiteX12" fmla="*/ 2745 w 2983"/>
                  <a:gd name="connsiteY12" fmla="*/ 283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83" h="5330">
                    <a:moveTo>
                      <a:pt x="2758" y="2837"/>
                    </a:moveTo>
                    <a:lnTo>
                      <a:pt x="689" y="2837"/>
                    </a:lnTo>
                    <a:lnTo>
                      <a:pt x="689" y="4760"/>
                    </a:lnTo>
                    <a:lnTo>
                      <a:pt x="2983" y="4760"/>
                    </a:lnTo>
                    <a:lnTo>
                      <a:pt x="298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64" y="0"/>
                    </a:lnTo>
                    <a:lnTo>
                      <a:pt x="2864" y="583"/>
                    </a:lnTo>
                    <a:lnTo>
                      <a:pt x="676" y="583"/>
                    </a:lnTo>
                    <a:lnTo>
                      <a:pt x="676" y="2267"/>
                    </a:lnTo>
                    <a:lnTo>
                      <a:pt x="2745" y="2267"/>
                    </a:lnTo>
                    <a:lnTo>
                      <a:pt x="2745" y="28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29" name="任意多边形: 形状 428">
                <a:extLst>
                  <a:ext uri="{FF2B5EF4-FFF2-40B4-BE49-F238E27FC236}">
                    <a16:creationId xmlns:a16="http://schemas.microsoft.com/office/drawing/2014/main" id="{CDBED99A-2803-4254-7FD2-0E1D813BBC61}"/>
                  </a:ext>
                </a:extLst>
              </p:cNvPr>
              <p:cNvSpPr/>
              <p:nvPr/>
            </p:nvSpPr>
            <p:spPr>
              <a:xfrm>
                <a:off x="1570971" y="1389750"/>
                <a:ext cx="4137" cy="5330"/>
              </a:xfrm>
              <a:custGeom>
                <a:avLst/>
                <a:gdLst>
                  <a:gd name="connsiteX0" fmla="*/ 3302 w 4137"/>
                  <a:gd name="connsiteY0" fmla="*/ 5330 h 5330"/>
                  <a:gd name="connsiteX1" fmla="*/ 2625 w 4137"/>
                  <a:gd name="connsiteY1" fmla="*/ 4150 h 5330"/>
                  <a:gd name="connsiteX2" fmla="*/ 2015 w 4137"/>
                  <a:gd name="connsiteY2" fmla="*/ 3103 h 5330"/>
                  <a:gd name="connsiteX3" fmla="*/ 2002 w 4137"/>
                  <a:gd name="connsiteY3" fmla="*/ 3103 h 5330"/>
                  <a:gd name="connsiteX4" fmla="*/ 1419 w 4137"/>
                  <a:gd name="connsiteY4" fmla="*/ 4150 h 5330"/>
                  <a:gd name="connsiteX5" fmla="*/ 782 w 4137"/>
                  <a:gd name="connsiteY5" fmla="*/ 5330 h 5330"/>
                  <a:gd name="connsiteX6" fmla="*/ 0 w 4137"/>
                  <a:gd name="connsiteY6" fmla="*/ 5330 h 5330"/>
                  <a:gd name="connsiteX7" fmla="*/ 1631 w 4137"/>
                  <a:gd name="connsiteY7" fmla="*/ 2625 h 5330"/>
                  <a:gd name="connsiteX8" fmla="*/ 66 w 4137"/>
                  <a:gd name="connsiteY8" fmla="*/ 0 h 5330"/>
                  <a:gd name="connsiteX9" fmla="*/ 875 w 4137"/>
                  <a:gd name="connsiteY9" fmla="*/ 0 h 5330"/>
                  <a:gd name="connsiteX10" fmla="*/ 1578 w 4137"/>
                  <a:gd name="connsiteY10" fmla="*/ 1260 h 5330"/>
                  <a:gd name="connsiteX11" fmla="*/ 2069 w 4137"/>
                  <a:gd name="connsiteY11" fmla="*/ 2161 h 5330"/>
                  <a:gd name="connsiteX12" fmla="*/ 2082 w 4137"/>
                  <a:gd name="connsiteY12" fmla="*/ 2161 h 5330"/>
                  <a:gd name="connsiteX13" fmla="*/ 2559 w 4137"/>
                  <a:gd name="connsiteY13" fmla="*/ 1260 h 5330"/>
                  <a:gd name="connsiteX14" fmla="*/ 3288 w 4137"/>
                  <a:gd name="connsiteY14" fmla="*/ 0 h 5330"/>
                  <a:gd name="connsiteX15" fmla="*/ 4084 w 4137"/>
                  <a:gd name="connsiteY15" fmla="*/ 0 h 5330"/>
                  <a:gd name="connsiteX16" fmla="*/ 2466 w 4137"/>
                  <a:gd name="connsiteY16" fmla="*/ 2586 h 5330"/>
                  <a:gd name="connsiteX17" fmla="*/ 4137 w 4137"/>
                  <a:gd name="connsiteY17" fmla="*/ 5330 h 5330"/>
                  <a:gd name="connsiteX18" fmla="*/ 3302 w 4137"/>
                  <a:gd name="connsiteY18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37" h="5330">
                    <a:moveTo>
                      <a:pt x="3302" y="5330"/>
                    </a:moveTo>
                    <a:lnTo>
                      <a:pt x="2625" y="4150"/>
                    </a:lnTo>
                    <a:cubicBezTo>
                      <a:pt x="2347" y="3699"/>
                      <a:pt x="2175" y="3408"/>
                      <a:pt x="2015" y="3103"/>
                    </a:cubicBezTo>
                    <a:lnTo>
                      <a:pt x="2002" y="3103"/>
                    </a:lnTo>
                    <a:cubicBezTo>
                      <a:pt x="1856" y="3408"/>
                      <a:pt x="1711" y="3686"/>
                      <a:pt x="1419" y="4150"/>
                    </a:cubicBezTo>
                    <a:lnTo>
                      <a:pt x="782" y="5330"/>
                    </a:lnTo>
                    <a:lnTo>
                      <a:pt x="0" y="5330"/>
                    </a:lnTo>
                    <a:lnTo>
                      <a:pt x="1631" y="2625"/>
                    </a:lnTo>
                    <a:lnTo>
                      <a:pt x="66" y="0"/>
                    </a:lnTo>
                    <a:lnTo>
                      <a:pt x="875" y="0"/>
                    </a:lnTo>
                    <a:lnTo>
                      <a:pt x="1578" y="1260"/>
                    </a:lnTo>
                    <a:cubicBezTo>
                      <a:pt x="1777" y="1591"/>
                      <a:pt x="1923" y="1870"/>
                      <a:pt x="2069" y="2161"/>
                    </a:cubicBezTo>
                    <a:lnTo>
                      <a:pt x="2082" y="2161"/>
                    </a:lnTo>
                    <a:cubicBezTo>
                      <a:pt x="2228" y="1843"/>
                      <a:pt x="2360" y="1604"/>
                      <a:pt x="2559" y="1260"/>
                    </a:cubicBezTo>
                    <a:lnTo>
                      <a:pt x="3288" y="0"/>
                    </a:lnTo>
                    <a:lnTo>
                      <a:pt x="4084" y="0"/>
                    </a:lnTo>
                    <a:lnTo>
                      <a:pt x="2466" y="2586"/>
                    </a:lnTo>
                    <a:lnTo>
                      <a:pt x="4137" y="5330"/>
                    </a:lnTo>
                    <a:lnTo>
                      <a:pt x="3302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0" name="任意多边形: 形状 429">
                <a:extLst>
                  <a:ext uri="{FF2B5EF4-FFF2-40B4-BE49-F238E27FC236}">
                    <a16:creationId xmlns:a16="http://schemas.microsoft.com/office/drawing/2014/main" id="{1BE96E0B-D712-BC78-2B2B-7C26FBE735AB}"/>
                  </a:ext>
                </a:extLst>
              </p:cNvPr>
              <p:cNvSpPr/>
              <p:nvPr/>
            </p:nvSpPr>
            <p:spPr>
              <a:xfrm>
                <a:off x="1575864" y="1389750"/>
                <a:ext cx="2996" cy="5330"/>
              </a:xfrm>
              <a:custGeom>
                <a:avLst/>
                <a:gdLst>
                  <a:gd name="connsiteX0" fmla="*/ 2771 w 2996"/>
                  <a:gd name="connsiteY0" fmla="*/ 2837 h 5330"/>
                  <a:gd name="connsiteX1" fmla="*/ 690 w 2996"/>
                  <a:gd name="connsiteY1" fmla="*/ 2837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90 w 2996"/>
                  <a:gd name="connsiteY9" fmla="*/ 583 h 5330"/>
                  <a:gd name="connsiteX10" fmla="*/ 690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7"/>
                    </a:moveTo>
                    <a:lnTo>
                      <a:pt x="690" y="2837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90" y="583"/>
                    </a:lnTo>
                    <a:lnTo>
                      <a:pt x="690" y="2267"/>
                    </a:lnTo>
                    <a:lnTo>
                      <a:pt x="2771" y="2267"/>
                    </a:lnTo>
                    <a:lnTo>
                      <a:pt x="2771" y="28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1" name="任意多边形: 形状 430">
                <a:extLst>
                  <a:ext uri="{FF2B5EF4-FFF2-40B4-BE49-F238E27FC236}">
                    <a16:creationId xmlns:a16="http://schemas.microsoft.com/office/drawing/2014/main" id="{3F11FF91-EC01-AF1C-9F8C-E278846F6440}"/>
                  </a:ext>
                </a:extLst>
              </p:cNvPr>
              <p:cNvSpPr/>
              <p:nvPr/>
            </p:nvSpPr>
            <p:spPr>
              <a:xfrm>
                <a:off x="1579749" y="1389710"/>
                <a:ext cx="3487" cy="5370"/>
              </a:xfrm>
              <a:custGeom>
                <a:avLst/>
                <a:gdLst>
                  <a:gd name="connsiteX0" fmla="*/ 0 w 3487"/>
                  <a:gd name="connsiteY0" fmla="*/ 119 h 5370"/>
                  <a:gd name="connsiteX1" fmla="*/ 1326 w 3487"/>
                  <a:gd name="connsiteY1" fmla="*/ 0 h 5370"/>
                  <a:gd name="connsiteX2" fmla="*/ 2864 w 3487"/>
                  <a:gd name="connsiteY2" fmla="*/ 438 h 5370"/>
                  <a:gd name="connsiteX3" fmla="*/ 3288 w 3487"/>
                  <a:gd name="connsiteY3" fmla="*/ 1459 h 5370"/>
                  <a:gd name="connsiteX4" fmla="*/ 2281 w 3487"/>
                  <a:gd name="connsiteY4" fmla="*/ 2811 h 5370"/>
                  <a:gd name="connsiteX5" fmla="*/ 2281 w 3487"/>
                  <a:gd name="connsiteY5" fmla="*/ 2838 h 5370"/>
                  <a:gd name="connsiteX6" fmla="*/ 3076 w 3487"/>
                  <a:gd name="connsiteY6" fmla="*/ 3912 h 5370"/>
                  <a:gd name="connsiteX7" fmla="*/ 3487 w 3487"/>
                  <a:gd name="connsiteY7" fmla="*/ 5370 h 5370"/>
                  <a:gd name="connsiteX8" fmla="*/ 2771 w 3487"/>
                  <a:gd name="connsiteY8" fmla="*/ 5370 h 5370"/>
                  <a:gd name="connsiteX9" fmla="*/ 2413 w 3487"/>
                  <a:gd name="connsiteY9" fmla="*/ 4097 h 5370"/>
                  <a:gd name="connsiteX10" fmla="*/ 1339 w 3487"/>
                  <a:gd name="connsiteY10" fmla="*/ 3063 h 5370"/>
                  <a:gd name="connsiteX11" fmla="*/ 690 w 3487"/>
                  <a:gd name="connsiteY11" fmla="*/ 3063 h 5370"/>
                  <a:gd name="connsiteX12" fmla="*/ 690 w 3487"/>
                  <a:gd name="connsiteY12" fmla="*/ 5370 h 5370"/>
                  <a:gd name="connsiteX13" fmla="*/ 0 w 3487"/>
                  <a:gd name="connsiteY13" fmla="*/ 5370 h 5370"/>
                  <a:gd name="connsiteX14" fmla="*/ 0 w 3487"/>
                  <a:gd name="connsiteY14" fmla="*/ 119 h 5370"/>
                  <a:gd name="connsiteX15" fmla="*/ 690 w 3487"/>
                  <a:gd name="connsiteY15" fmla="*/ 2546 h 5370"/>
                  <a:gd name="connsiteX16" fmla="*/ 1406 w 3487"/>
                  <a:gd name="connsiteY16" fmla="*/ 2546 h 5370"/>
                  <a:gd name="connsiteX17" fmla="*/ 2599 w 3487"/>
                  <a:gd name="connsiteY17" fmla="*/ 1538 h 5370"/>
                  <a:gd name="connsiteX18" fmla="*/ 1379 w 3487"/>
                  <a:gd name="connsiteY18" fmla="*/ 544 h 5370"/>
                  <a:gd name="connsiteX19" fmla="*/ 690 w 3487"/>
                  <a:gd name="connsiteY19" fmla="*/ 610 h 5370"/>
                  <a:gd name="connsiteX20" fmla="*/ 690 w 3487"/>
                  <a:gd name="connsiteY20" fmla="*/ 2546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70">
                    <a:moveTo>
                      <a:pt x="0" y="119"/>
                    </a:moveTo>
                    <a:cubicBezTo>
                      <a:pt x="345" y="40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64" y="438"/>
                    </a:cubicBezTo>
                    <a:cubicBezTo>
                      <a:pt x="3142" y="676"/>
                      <a:pt x="3288" y="1034"/>
                      <a:pt x="3288" y="1459"/>
                    </a:cubicBezTo>
                    <a:cubicBezTo>
                      <a:pt x="3288" y="2161"/>
                      <a:pt x="2838" y="2612"/>
                      <a:pt x="2281" y="2811"/>
                    </a:cubicBezTo>
                    <a:lnTo>
                      <a:pt x="2281" y="2838"/>
                    </a:lnTo>
                    <a:cubicBezTo>
                      <a:pt x="2692" y="2970"/>
                      <a:pt x="2930" y="3355"/>
                      <a:pt x="3076" y="3912"/>
                    </a:cubicBezTo>
                    <a:cubicBezTo>
                      <a:pt x="3249" y="4667"/>
                      <a:pt x="3368" y="5171"/>
                      <a:pt x="3487" y="5370"/>
                    </a:cubicBezTo>
                    <a:lnTo>
                      <a:pt x="2771" y="5370"/>
                    </a:lnTo>
                    <a:cubicBezTo>
                      <a:pt x="2678" y="5224"/>
                      <a:pt x="2559" y="4773"/>
                      <a:pt x="2413" y="4097"/>
                    </a:cubicBezTo>
                    <a:cubicBezTo>
                      <a:pt x="2254" y="3355"/>
                      <a:pt x="1976" y="3089"/>
                      <a:pt x="1339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19"/>
                    </a:lnTo>
                    <a:close/>
                    <a:moveTo>
                      <a:pt x="690" y="2546"/>
                    </a:moveTo>
                    <a:lnTo>
                      <a:pt x="1406" y="2546"/>
                    </a:lnTo>
                    <a:cubicBezTo>
                      <a:pt x="2135" y="2546"/>
                      <a:pt x="2599" y="2135"/>
                      <a:pt x="2599" y="1538"/>
                    </a:cubicBezTo>
                    <a:cubicBezTo>
                      <a:pt x="2599" y="849"/>
                      <a:pt x="2095" y="557"/>
                      <a:pt x="1379" y="544"/>
                    </a:cubicBezTo>
                    <a:cubicBezTo>
                      <a:pt x="1048" y="544"/>
                      <a:pt x="796" y="583"/>
                      <a:pt x="690" y="610"/>
                    </a:cubicBezTo>
                    <a:lnTo>
                      <a:pt x="690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2" name="任意多边形: 形状 431">
                <a:extLst>
                  <a:ext uri="{FF2B5EF4-FFF2-40B4-BE49-F238E27FC236}">
                    <a16:creationId xmlns:a16="http://schemas.microsoft.com/office/drawing/2014/main" id="{AFDC6DFB-F6B4-F768-A009-CCC3246D6D65}"/>
                  </a:ext>
                </a:extLst>
              </p:cNvPr>
              <p:cNvSpPr/>
              <p:nvPr/>
            </p:nvSpPr>
            <p:spPr>
              <a:xfrm>
                <a:off x="1583714" y="1389684"/>
                <a:ext cx="4030" cy="5489"/>
              </a:xfrm>
              <a:custGeom>
                <a:avLst/>
                <a:gdLst>
                  <a:gd name="connsiteX0" fmla="*/ 4031 w 4030"/>
                  <a:gd name="connsiteY0" fmla="*/ 5224 h 5489"/>
                  <a:gd name="connsiteX1" fmla="*/ 2639 w 4030"/>
                  <a:gd name="connsiteY1" fmla="*/ 5489 h 5489"/>
                  <a:gd name="connsiteX2" fmla="*/ 0 w 4030"/>
                  <a:gd name="connsiteY2" fmla="*/ 2784 h 5489"/>
                  <a:gd name="connsiteX3" fmla="*/ 2771 w 4030"/>
                  <a:gd name="connsiteY3" fmla="*/ 0 h 5489"/>
                  <a:gd name="connsiteX4" fmla="*/ 4031 w 4030"/>
                  <a:gd name="connsiteY4" fmla="*/ 225 h 5489"/>
                  <a:gd name="connsiteX5" fmla="*/ 3872 w 4030"/>
                  <a:gd name="connsiteY5" fmla="*/ 796 h 5489"/>
                  <a:gd name="connsiteX6" fmla="*/ 2798 w 4030"/>
                  <a:gd name="connsiteY6" fmla="*/ 570 h 5489"/>
                  <a:gd name="connsiteX7" fmla="*/ 729 w 4030"/>
                  <a:gd name="connsiteY7" fmla="*/ 2771 h 5489"/>
                  <a:gd name="connsiteX8" fmla="*/ 2771 w 4030"/>
                  <a:gd name="connsiteY8" fmla="*/ 4906 h 5489"/>
                  <a:gd name="connsiteX9" fmla="*/ 3885 w 4030"/>
                  <a:gd name="connsiteY9" fmla="*/ 4694 h 5489"/>
                  <a:gd name="connsiteX10" fmla="*/ 4031 w 4030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30" h="5489">
                    <a:moveTo>
                      <a:pt x="4031" y="5224"/>
                    </a:moveTo>
                    <a:cubicBezTo>
                      <a:pt x="3779" y="5344"/>
                      <a:pt x="3275" y="5489"/>
                      <a:pt x="2639" y="5489"/>
                    </a:cubicBezTo>
                    <a:cubicBezTo>
                      <a:pt x="1140" y="5489"/>
                      <a:pt x="0" y="4535"/>
                      <a:pt x="0" y="2784"/>
                    </a:cubicBezTo>
                    <a:cubicBezTo>
                      <a:pt x="0" y="1127"/>
                      <a:pt x="1140" y="0"/>
                      <a:pt x="2771" y="0"/>
                    </a:cubicBezTo>
                    <a:cubicBezTo>
                      <a:pt x="3434" y="0"/>
                      <a:pt x="3859" y="133"/>
                      <a:pt x="4031" y="225"/>
                    </a:cubicBezTo>
                    <a:lnTo>
                      <a:pt x="3872" y="796"/>
                    </a:lnTo>
                    <a:cubicBezTo>
                      <a:pt x="3607" y="676"/>
                      <a:pt x="3235" y="570"/>
                      <a:pt x="2798" y="570"/>
                    </a:cubicBezTo>
                    <a:cubicBezTo>
                      <a:pt x="1551" y="570"/>
                      <a:pt x="729" y="1366"/>
                      <a:pt x="729" y="2771"/>
                    </a:cubicBezTo>
                    <a:cubicBezTo>
                      <a:pt x="729" y="4084"/>
                      <a:pt x="1485" y="4906"/>
                      <a:pt x="2771" y="4906"/>
                    </a:cubicBezTo>
                    <a:cubicBezTo>
                      <a:pt x="3195" y="4906"/>
                      <a:pt x="3620" y="4813"/>
                      <a:pt x="3885" y="4694"/>
                    </a:cubicBezTo>
                    <a:lnTo>
                      <a:pt x="4031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3" name="任意多边形: 形状 432">
                <a:extLst>
                  <a:ext uri="{FF2B5EF4-FFF2-40B4-BE49-F238E27FC236}">
                    <a16:creationId xmlns:a16="http://schemas.microsoft.com/office/drawing/2014/main" id="{C7ACAD58-6B9B-099A-5BEB-74E2D2439540}"/>
                  </a:ext>
                </a:extLst>
              </p:cNvPr>
              <p:cNvSpPr/>
              <p:nvPr/>
            </p:nvSpPr>
            <p:spPr>
              <a:xfrm>
                <a:off x="1588606" y="1389750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4" name="任意多边形: 形状 433">
                <a:extLst>
                  <a:ext uri="{FF2B5EF4-FFF2-40B4-BE49-F238E27FC236}">
                    <a16:creationId xmlns:a16="http://schemas.microsoft.com/office/drawing/2014/main" id="{8189E23D-361E-B957-277B-8EBE58376019}"/>
                  </a:ext>
                </a:extLst>
              </p:cNvPr>
              <p:cNvSpPr/>
              <p:nvPr/>
            </p:nvSpPr>
            <p:spPr>
              <a:xfrm>
                <a:off x="1589879" y="1389763"/>
                <a:ext cx="3938" cy="5317"/>
              </a:xfrm>
              <a:custGeom>
                <a:avLst/>
                <a:gdLst>
                  <a:gd name="connsiteX0" fmla="*/ 1631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07 w 3938"/>
                  <a:gd name="connsiteY5" fmla="*/ 583 h 5317"/>
                  <a:gd name="connsiteX6" fmla="*/ 2307 w 3938"/>
                  <a:gd name="connsiteY6" fmla="*/ 5317 h 5317"/>
                  <a:gd name="connsiteX7" fmla="*/ 1618 w 3938"/>
                  <a:gd name="connsiteY7" fmla="*/ 5317 h 5317"/>
                  <a:gd name="connsiteX8" fmla="*/ 1618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31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07" y="583"/>
                    </a:lnTo>
                    <a:lnTo>
                      <a:pt x="2307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5" name="任意多边形: 形状 434">
                <a:extLst>
                  <a:ext uri="{FF2B5EF4-FFF2-40B4-BE49-F238E27FC236}">
                    <a16:creationId xmlns:a16="http://schemas.microsoft.com/office/drawing/2014/main" id="{9938469F-C730-E333-8B72-4D2C81D04D8C}"/>
                  </a:ext>
                </a:extLst>
              </p:cNvPr>
              <p:cNvSpPr/>
              <p:nvPr/>
            </p:nvSpPr>
            <p:spPr>
              <a:xfrm>
                <a:off x="1593420" y="1389750"/>
                <a:ext cx="4442" cy="5330"/>
              </a:xfrm>
              <a:custGeom>
                <a:avLst/>
                <a:gdLst>
                  <a:gd name="connsiteX0" fmla="*/ 1260 w 4442"/>
                  <a:gd name="connsiteY0" fmla="*/ 3660 h 5330"/>
                  <a:gd name="connsiteX1" fmla="*/ 716 w 4442"/>
                  <a:gd name="connsiteY1" fmla="*/ 5330 h 5330"/>
                  <a:gd name="connsiteX2" fmla="*/ 0 w 4442"/>
                  <a:gd name="connsiteY2" fmla="*/ 5330 h 5330"/>
                  <a:gd name="connsiteX3" fmla="*/ 1803 w 4442"/>
                  <a:gd name="connsiteY3" fmla="*/ 0 h 5330"/>
                  <a:gd name="connsiteX4" fmla="*/ 2639 w 4442"/>
                  <a:gd name="connsiteY4" fmla="*/ 0 h 5330"/>
                  <a:gd name="connsiteX5" fmla="*/ 4442 w 4442"/>
                  <a:gd name="connsiteY5" fmla="*/ 5330 h 5330"/>
                  <a:gd name="connsiteX6" fmla="*/ 3713 w 4442"/>
                  <a:gd name="connsiteY6" fmla="*/ 5330 h 5330"/>
                  <a:gd name="connsiteX7" fmla="*/ 3142 w 4442"/>
                  <a:gd name="connsiteY7" fmla="*/ 3660 h 5330"/>
                  <a:gd name="connsiteX8" fmla="*/ 1260 w 4442"/>
                  <a:gd name="connsiteY8" fmla="*/ 3660 h 5330"/>
                  <a:gd name="connsiteX9" fmla="*/ 3010 w 4442"/>
                  <a:gd name="connsiteY9" fmla="*/ 3129 h 5330"/>
                  <a:gd name="connsiteX10" fmla="*/ 2493 w 4442"/>
                  <a:gd name="connsiteY10" fmla="*/ 1591 h 5330"/>
                  <a:gd name="connsiteX11" fmla="*/ 2214 w 4442"/>
                  <a:gd name="connsiteY11" fmla="*/ 636 h 5330"/>
                  <a:gd name="connsiteX12" fmla="*/ 2201 w 4442"/>
                  <a:gd name="connsiteY12" fmla="*/ 636 h 5330"/>
                  <a:gd name="connsiteX13" fmla="*/ 1923 w 4442"/>
                  <a:gd name="connsiteY13" fmla="*/ 1591 h 5330"/>
                  <a:gd name="connsiteX14" fmla="*/ 1406 w 4442"/>
                  <a:gd name="connsiteY14" fmla="*/ 3142 h 5330"/>
                  <a:gd name="connsiteX15" fmla="*/ 3010 w 4442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42" h="5330">
                    <a:moveTo>
                      <a:pt x="1260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42" y="5330"/>
                    </a:lnTo>
                    <a:lnTo>
                      <a:pt x="3713" y="5330"/>
                    </a:lnTo>
                    <a:lnTo>
                      <a:pt x="3142" y="3660"/>
                    </a:lnTo>
                    <a:lnTo>
                      <a:pt x="1260" y="3660"/>
                    </a:lnTo>
                    <a:close/>
                    <a:moveTo>
                      <a:pt x="3010" y="3129"/>
                    </a:moveTo>
                    <a:lnTo>
                      <a:pt x="2493" y="1591"/>
                    </a:lnTo>
                    <a:cubicBezTo>
                      <a:pt x="2373" y="1246"/>
                      <a:pt x="2294" y="928"/>
                      <a:pt x="2214" y="636"/>
                    </a:cubicBezTo>
                    <a:lnTo>
                      <a:pt x="2201" y="636"/>
                    </a:lnTo>
                    <a:cubicBezTo>
                      <a:pt x="2122" y="941"/>
                      <a:pt x="2029" y="1273"/>
                      <a:pt x="1923" y="1591"/>
                    </a:cubicBezTo>
                    <a:lnTo>
                      <a:pt x="1406" y="3142"/>
                    </a:lnTo>
                    <a:lnTo>
                      <a:pt x="3010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6" name="任意多边形: 形状 435">
                <a:extLst>
                  <a:ext uri="{FF2B5EF4-FFF2-40B4-BE49-F238E27FC236}">
                    <a16:creationId xmlns:a16="http://schemas.microsoft.com/office/drawing/2014/main" id="{1B9049E8-4390-C792-BD9B-CDF936C2AC1F}"/>
                  </a:ext>
                </a:extLst>
              </p:cNvPr>
              <p:cNvSpPr/>
              <p:nvPr/>
            </p:nvSpPr>
            <p:spPr>
              <a:xfrm>
                <a:off x="1597437" y="1389763"/>
                <a:ext cx="3938" cy="5317"/>
              </a:xfrm>
              <a:custGeom>
                <a:avLst/>
                <a:gdLst>
                  <a:gd name="connsiteX0" fmla="*/ 1618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20 w 3938"/>
                  <a:gd name="connsiteY5" fmla="*/ 583 h 5317"/>
                  <a:gd name="connsiteX6" fmla="*/ 2320 w 3938"/>
                  <a:gd name="connsiteY6" fmla="*/ 5317 h 5317"/>
                  <a:gd name="connsiteX7" fmla="*/ 1618 w 3938"/>
                  <a:gd name="connsiteY7" fmla="*/ 5317 h 5317"/>
                  <a:gd name="connsiteX8" fmla="*/ 1618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20" y="583"/>
                    </a:lnTo>
                    <a:lnTo>
                      <a:pt x="2320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7" name="任意多边形: 形状 436">
                <a:extLst>
                  <a:ext uri="{FF2B5EF4-FFF2-40B4-BE49-F238E27FC236}">
                    <a16:creationId xmlns:a16="http://schemas.microsoft.com/office/drawing/2014/main" id="{E67716CB-78AF-1D39-1178-94F0210AE231}"/>
                  </a:ext>
                </a:extLst>
              </p:cNvPr>
              <p:cNvSpPr/>
              <p:nvPr/>
            </p:nvSpPr>
            <p:spPr>
              <a:xfrm>
                <a:off x="1601972" y="1389750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8" name="任意多边形: 形状 437">
                <a:extLst>
                  <a:ext uri="{FF2B5EF4-FFF2-40B4-BE49-F238E27FC236}">
                    <a16:creationId xmlns:a16="http://schemas.microsoft.com/office/drawing/2014/main" id="{F3E88650-0C47-A248-59A3-533DC48B71EB}"/>
                  </a:ext>
                </a:extLst>
              </p:cNvPr>
              <p:cNvSpPr/>
              <p:nvPr/>
            </p:nvSpPr>
            <p:spPr>
              <a:xfrm>
                <a:off x="1603537" y="1389670"/>
                <a:ext cx="4866" cy="5489"/>
              </a:xfrm>
              <a:custGeom>
                <a:avLst/>
                <a:gdLst>
                  <a:gd name="connsiteX0" fmla="*/ 4866 w 4866"/>
                  <a:gd name="connsiteY0" fmla="*/ 2678 h 5489"/>
                  <a:gd name="connsiteX1" fmla="*/ 2387 w 4866"/>
                  <a:gd name="connsiteY1" fmla="*/ 5489 h 5489"/>
                  <a:gd name="connsiteX2" fmla="*/ 0 w 4866"/>
                  <a:gd name="connsiteY2" fmla="*/ 2784 h 5489"/>
                  <a:gd name="connsiteX3" fmla="*/ 2480 w 4866"/>
                  <a:gd name="connsiteY3" fmla="*/ 0 h 5489"/>
                  <a:gd name="connsiteX4" fmla="*/ 4866 w 4866"/>
                  <a:gd name="connsiteY4" fmla="*/ 2678 h 5489"/>
                  <a:gd name="connsiteX5" fmla="*/ 743 w 4866"/>
                  <a:gd name="connsiteY5" fmla="*/ 2771 h 5489"/>
                  <a:gd name="connsiteX6" fmla="*/ 2440 w 4866"/>
                  <a:gd name="connsiteY6" fmla="*/ 4933 h 5489"/>
                  <a:gd name="connsiteX7" fmla="*/ 4150 w 4866"/>
                  <a:gd name="connsiteY7" fmla="*/ 2731 h 5489"/>
                  <a:gd name="connsiteX8" fmla="*/ 2453 w 4866"/>
                  <a:gd name="connsiteY8" fmla="*/ 570 h 5489"/>
                  <a:gd name="connsiteX9" fmla="*/ 743 w 4866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78"/>
                    </a:moveTo>
                    <a:cubicBezTo>
                      <a:pt x="4866" y="4508"/>
                      <a:pt x="3752" y="5489"/>
                      <a:pt x="2387" y="5489"/>
                    </a:cubicBezTo>
                    <a:cubicBezTo>
                      <a:pt x="995" y="5489"/>
                      <a:pt x="0" y="4402"/>
                      <a:pt x="0" y="2784"/>
                    </a:cubicBezTo>
                    <a:cubicBezTo>
                      <a:pt x="0" y="1101"/>
                      <a:pt x="1048" y="0"/>
                      <a:pt x="2480" y="0"/>
                    </a:cubicBezTo>
                    <a:cubicBezTo>
                      <a:pt x="3951" y="0"/>
                      <a:pt x="4866" y="1114"/>
                      <a:pt x="4866" y="2678"/>
                    </a:cubicBezTo>
                    <a:close/>
                    <a:moveTo>
                      <a:pt x="743" y="2771"/>
                    </a:moveTo>
                    <a:cubicBezTo>
                      <a:pt x="743" y="3925"/>
                      <a:pt x="1353" y="4933"/>
                      <a:pt x="2440" y="4933"/>
                    </a:cubicBezTo>
                    <a:cubicBezTo>
                      <a:pt x="3527" y="4933"/>
                      <a:pt x="4150" y="3938"/>
                      <a:pt x="4150" y="2731"/>
                    </a:cubicBezTo>
                    <a:cubicBezTo>
                      <a:pt x="4150" y="1671"/>
                      <a:pt x="3593" y="570"/>
                      <a:pt x="2453" y="570"/>
                    </a:cubicBezTo>
                    <a:cubicBezTo>
                      <a:pt x="1313" y="557"/>
                      <a:pt x="743" y="1604"/>
                      <a:pt x="743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39" name="任意多边形: 形状 438">
                <a:extLst>
                  <a:ext uri="{FF2B5EF4-FFF2-40B4-BE49-F238E27FC236}">
                    <a16:creationId xmlns:a16="http://schemas.microsoft.com/office/drawing/2014/main" id="{66ADAECD-F4FB-B9AB-84BE-F3791A084EF7}"/>
                  </a:ext>
                </a:extLst>
              </p:cNvPr>
              <p:cNvSpPr/>
              <p:nvPr/>
            </p:nvSpPr>
            <p:spPr>
              <a:xfrm>
                <a:off x="1609304" y="1389750"/>
                <a:ext cx="4004" cy="5330"/>
              </a:xfrm>
              <a:custGeom>
                <a:avLst/>
                <a:gdLst>
                  <a:gd name="connsiteX0" fmla="*/ 0 w 4004"/>
                  <a:gd name="connsiteY0" fmla="*/ 5330 h 5330"/>
                  <a:gd name="connsiteX1" fmla="*/ 0 w 4004"/>
                  <a:gd name="connsiteY1" fmla="*/ 0 h 5330"/>
                  <a:gd name="connsiteX2" fmla="*/ 756 w 4004"/>
                  <a:gd name="connsiteY2" fmla="*/ 0 h 5330"/>
                  <a:gd name="connsiteX3" fmla="*/ 2453 w 4004"/>
                  <a:gd name="connsiteY3" fmla="*/ 2692 h 5330"/>
                  <a:gd name="connsiteX4" fmla="*/ 3408 w 4004"/>
                  <a:gd name="connsiteY4" fmla="*/ 4429 h 5330"/>
                  <a:gd name="connsiteX5" fmla="*/ 3421 w 4004"/>
                  <a:gd name="connsiteY5" fmla="*/ 4429 h 5330"/>
                  <a:gd name="connsiteX6" fmla="*/ 3355 w 4004"/>
                  <a:gd name="connsiteY6" fmla="*/ 2228 h 5330"/>
                  <a:gd name="connsiteX7" fmla="*/ 3355 w 4004"/>
                  <a:gd name="connsiteY7" fmla="*/ 0 h 5330"/>
                  <a:gd name="connsiteX8" fmla="*/ 4004 w 4004"/>
                  <a:gd name="connsiteY8" fmla="*/ 0 h 5330"/>
                  <a:gd name="connsiteX9" fmla="*/ 4004 w 4004"/>
                  <a:gd name="connsiteY9" fmla="*/ 5330 h 5330"/>
                  <a:gd name="connsiteX10" fmla="*/ 3302 w 4004"/>
                  <a:gd name="connsiteY10" fmla="*/ 5330 h 5330"/>
                  <a:gd name="connsiteX11" fmla="*/ 1604 w 4004"/>
                  <a:gd name="connsiteY11" fmla="*/ 2625 h 5330"/>
                  <a:gd name="connsiteX12" fmla="*/ 610 w 4004"/>
                  <a:gd name="connsiteY12" fmla="*/ 849 h 5330"/>
                  <a:gd name="connsiteX13" fmla="*/ 597 w 4004"/>
                  <a:gd name="connsiteY13" fmla="*/ 849 h 5330"/>
                  <a:gd name="connsiteX14" fmla="*/ 650 w 4004"/>
                  <a:gd name="connsiteY14" fmla="*/ 3050 h 5330"/>
                  <a:gd name="connsiteX15" fmla="*/ 650 w 4004"/>
                  <a:gd name="connsiteY15" fmla="*/ 5330 h 5330"/>
                  <a:gd name="connsiteX16" fmla="*/ 0 w 4004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04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53" y="2692"/>
                    </a:lnTo>
                    <a:cubicBezTo>
                      <a:pt x="2851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81" y="3699"/>
                      <a:pt x="3355" y="3050"/>
                      <a:pt x="3355" y="2228"/>
                    </a:cubicBezTo>
                    <a:lnTo>
                      <a:pt x="3355" y="0"/>
                    </a:lnTo>
                    <a:lnTo>
                      <a:pt x="4004" y="0"/>
                    </a:lnTo>
                    <a:lnTo>
                      <a:pt x="4004" y="5330"/>
                    </a:lnTo>
                    <a:lnTo>
                      <a:pt x="3302" y="5330"/>
                    </a:lnTo>
                    <a:lnTo>
                      <a:pt x="1604" y="2625"/>
                    </a:lnTo>
                    <a:cubicBezTo>
                      <a:pt x="1233" y="2029"/>
                      <a:pt x="875" y="1432"/>
                      <a:pt x="610" y="849"/>
                    </a:cubicBezTo>
                    <a:lnTo>
                      <a:pt x="597" y="849"/>
                    </a:lnTo>
                    <a:cubicBezTo>
                      <a:pt x="636" y="1525"/>
                      <a:pt x="650" y="2174"/>
                      <a:pt x="650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0" name="任意多边形: 形状 439">
                <a:extLst>
                  <a:ext uri="{FF2B5EF4-FFF2-40B4-BE49-F238E27FC236}">
                    <a16:creationId xmlns:a16="http://schemas.microsoft.com/office/drawing/2014/main" id="{178A10AE-6A9F-94F0-2392-0AA479211918}"/>
                  </a:ext>
                </a:extLst>
              </p:cNvPr>
              <p:cNvSpPr/>
              <p:nvPr/>
            </p:nvSpPr>
            <p:spPr>
              <a:xfrm>
                <a:off x="1616876" y="1389750"/>
                <a:ext cx="3924" cy="5423"/>
              </a:xfrm>
              <a:custGeom>
                <a:avLst/>
                <a:gdLst>
                  <a:gd name="connsiteX0" fmla="*/ 703 w 3924"/>
                  <a:gd name="connsiteY0" fmla="*/ 0 h 5423"/>
                  <a:gd name="connsiteX1" fmla="*/ 703 w 3924"/>
                  <a:gd name="connsiteY1" fmla="*/ 3156 h 5423"/>
                  <a:gd name="connsiteX2" fmla="*/ 1936 w 3924"/>
                  <a:gd name="connsiteY2" fmla="*/ 4853 h 5423"/>
                  <a:gd name="connsiteX3" fmla="*/ 3235 w 3924"/>
                  <a:gd name="connsiteY3" fmla="*/ 3156 h 5423"/>
                  <a:gd name="connsiteX4" fmla="*/ 3235 w 3924"/>
                  <a:gd name="connsiteY4" fmla="*/ 0 h 5423"/>
                  <a:gd name="connsiteX5" fmla="*/ 3925 w 3924"/>
                  <a:gd name="connsiteY5" fmla="*/ 0 h 5423"/>
                  <a:gd name="connsiteX6" fmla="*/ 3925 w 3924"/>
                  <a:gd name="connsiteY6" fmla="*/ 3116 h 5423"/>
                  <a:gd name="connsiteX7" fmla="*/ 1923 w 3924"/>
                  <a:gd name="connsiteY7" fmla="*/ 5423 h 5423"/>
                  <a:gd name="connsiteX8" fmla="*/ 0 w 3924"/>
                  <a:gd name="connsiteY8" fmla="*/ 3142 h 5423"/>
                  <a:gd name="connsiteX9" fmla="*/ 0 w 3924"/>
                  <a:gd name="connsiteY9" fmla="*/ 0 h 5423"/>
                  <a:gd name="connsiteX10" fmla="*/ 703 w 3924"/>
                  <a:gd name="connsiteY10" fmla="*/ 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23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49"/>
                      <a:pt x="1233" y="4853"/>
                      <a:pt x="1936" y="4853"/>
                    </a:cubicBezTo>
                    <a:cubicBezTo>
                      <a:pt x="2731" y="4853"/>
                      <a:pt x="3235" y="4336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16"/>
                    </a:lnTo>
                    <a:cubicBezTo>
                      <a:pt x="3925" y="4747"/>
                      <a:pt x="3076" y="5423"/>
                      <a:pt x="1923" y="5423"/>
                    </a:cubicBezTo>
                    <a:cubicBezTo>
                      <a:pt x="835" y="5423"/>
                      <a:pt x="0" y="4800"/>
                      <a:pt x="0" y="3142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1" name="任意多边形: 形状 440">
                <a:extLst>
                  <a:ext uri="{FF2B5EF4-FFF2-40B4-BE49-F238E27FC236}">
                    <a16:creationId xmlns:a16="http://schemas.microsoft.com/office/drawing/2014/main" id="{59B1D68E-04A3-7D26-ACD1-F2FD18356903}"/>
                  </a:ext>
                </a:extLst>
              </p:cNvPr>
              <p:cNvSpPr/>
              <p:nvPr/>
            </p:nvSpPr>
            <p:spPr>
              <a:xfrm>
                <a:off x="1621994" y="1389750"/>
                <a:ext cx="2956" cy="5330"/>
              </a:xfrm>
              <a:custGeom>
                <a:avLst/>
                <a:gdLst>
                  <a:gd name="connsiteX0" fmla="*/ 0 w 2956"/>
                  <a:gd name="connsiteY0" fmla="*/ 0 h 5330"/>
                  <a:gd name="connsiteX1" fmla="*/ 689 w 2956"/>
                  <a:gd name="connsiteY1" fmla="*/ 0 h 5330"/>
                  <a:gd name="connsiteX2" fmla="*/ 689 w 2956"/>
                  <a:gd name="connsiteY2" fmla="*/ 4760 h 5330"/>
                  <a:gd name="connsiteX3" fmla="*/ 2957 w 2956"/>
                  <a:gd name="connsiteY3" fmla="*/ 4760 h 5330"/>
                  <a:gd name="connsiteX4" fmla="*/ 2957 w 2956"/>
                  <a:gd name="connsiteY4" fmla="*/ 5330 h 5330"/>
                  <a:gd name="connsiteX5" fmla="*/ 0 w 2956"/>
                  <a:gd name="connsiteY5" fmla="*/ 5330 h 5330"/>
                  <a:gd name="connsiteX6" fmla="*/ 0 w 2956"/>
                  <a:gd name="connsiteY6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30">
                    <a:moveTo>
                      <a:pt x="0" y="0"/>
                    </a:moveTo>
                    <a:lnTo>
                      <a:pt x="689" y="0"/>
                    </a:lnTo>
                    <a:lnTo>
                      <a:pt x="689" y="4760"/>
                    </a:lnTo>
                    <a:lnTo>
                      <a:pt x="2957" y="4760"/>
                    </a:lnTo>
                    <a:lnTo>
                      <a:pt x="2957" y="5330"/>
                    </a:lnTo>
                    <a:lnTo>
                      <a:pt x="0" y="5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2" name="任意多边形: 形状 441">
                <a:extLst>
                  <a:ext uri="{FF2B5EF4-FFF2-40B4-BE49-F238E27FC236}">
                    <a16:creationId xmlns:a16="http://schemas.microsoft.com/office/drawing/2014/main" id="{6AF9AB7B-1D6D-2722-B53B-9357BCC641B4}"/>
                  </a:ext>
                </a:extLst>
              </p:cNvPr>
              <p:cNvSpPr/>
              <p:nvPr/>
            </p:nvSpPr>
            <p:spPr>
              <a:xfrm>
                <a:off x="1625720" y="1389750"/>
                <a:ext cx="2956" cy="5330"/>
              </a:xfrm>
              <a:custGeom>
                <a:avLst/>
                <a:gdLst>
                  <a:gd name="connsiteX0" fmla="*/ 0 w 2956"/>
                  <a:gd name="connsiteY0" fmla="*/ 0 h 5330"/>
                  <a:gd name="connsiteX1" fmla="*/ 690 w 2956"/>
                  <a:gd name="connsiteY1" fmla="*/ 0 h 5330"/>
                  <a:gd name="connsiteX2" fmla="*/ 690 w 2956"/>
                  <a:gd name="connsiteY2" fmla="*/ 4760 h 5330"/>
                  <a:gd name="connsiteX3" fmla="*/ 2957 w 2956"/>
                  <a:gd name="connsiteY3" fmla="*/ 4760 h 5330"/>
                  <a:gd name="connsiteX4" fmla="*/ 2957 w 2956"/>
                  <a:gd name="connsiteY4" fmla="*/ 5330 h 5330"/>
                  <a:gd name="connsiteX5" fmla="*/ 0 w 2956"/>
                  <a:gd name="connsiteY5" fmla="*/ 5330 h 5330"/>
                  <a:gd name="connsiteX6" fmla="*/ 0 w 2956"/>
                  <a:gd name="connsiteY6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30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60"/>
                    </a:lnTo>
                    <a:lnTo>
                      <a:pt x="2957" y="4760"/>
                    </a:lnTo>
                    <a:lnTo>
                      <a:pt x="2957" y="5330"/>
                    </a:lnTo>
                    <a:lnTo>
                      <a:pt x="0" y="5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72F8841D-2FC4-1519-3735-8A230DFA8507}"/>
                  </a:ext>
                </a:extLst>
              </p:cNvPr>
              <p:cNvSpPr/>
              <p:nvPr/>
            </p:nvSpPr>
            <p:spPr>
              <a:xfrm>
                <a:off x="1629034" y="1389750"/>
                <a:ext cx="4455" cy="5330"/>
              </a:xfrm>
              <a:custGeom>
                <a:avLst/>
                <a:gdLst>
                  <a:gd name="connsiteX0" fmla="*/ 1273 w 4455"/>
                  <a:gd name="connsiteY0" fmla="*/ 3660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56 w 4455"/>
                  <a:gd name="connsiteY7" fmla="*/ 3660 h 5330"/>
                  <a:gd name="connsiteX8" fmla="*/ 1273 w 4455"/>
                  <a:gd name="connsiteY8" fmla="*/ 3660 h 5330"/>
                  <a:gd name="connsiteX9" fmla="*/ 3023 w 4455"/>
                  <a:gd name="connsiteY9" fmla="*/ 3129 h 5330"/>
                  <a:gd name="connsiteX10" fmla="*/ 2506 w 4455"/>
                  <a:gd name="connsiteY10" fmla="*/ 1591 h 5330"/>
                  <a:gd name="connsiteX11" fmla="*/ 2228 w 4455"/>
                  <a:gd name="connsiteY11" fmla="*/ 636 h 5330"/>
                  <a:gd name="connsiteX12" fmla="*/ 2214 w 4455"/>
                  <a:gd name="connsiteY12" fmla="*/ 636 h 5330"/>
                  <a:gd name="connsiteX13" fmla="*/ 1949 w 4455"/>
                  <a:gd name="connsiteY13" fmla="*/ 1591 h 5330"/>
                  <a:gd name="connsiteX14" fmla="*/ 1419 w 4455"/>
                  <a:gd name="connsiteY14" fmla="*/ 3142 h 5330"/>
                  <a:gd name="connsiteX15" fmla="*/ 3023 w 4455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73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56" y="3660"/>
                    </a:lnTo>
                    <a:lnTo>
                      <a:pt x="1273" y="3660"/>
                    </a:lnTo>
                    <a:close/>
                    <a:moveTo>
                      <a:pt x="3023" y="3129"/>
                    </a:moveTo>
                    <a:lnTo>
                      <a:pt x="2506" y="1591"/>
                    </a:lnTo>
                    <a:cubicBezTo>
                      <a:pt x="2400" y="1246"/>
                      <a:pt x="2307" y="928"/>
                      <a:pt x="2228" y="636"/>
                    </a:cubicBezTo>
                    <a:lnTo>
                      <a:pt x="2214" y="636"/>
                    </a:lnTo>
                    <a:cubicBezTo>
                      <a:pt x="2148" y="941"/>
                      <a:pt x="2055" y="1273"/>
                      <a:pt x="1949" y="1591"/>
                    </a:cubicBezTo>
                    <a:lnTo>
                      <a:pt x="1419" y="3142"/>
                    </a:lnTo>
                    <a:lnTo>
                      <a:pt x="3023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4" name="任意多边形: 形状 443">
                <a:extLst>
                  <a:ext uri="{FF2B5EF4-FFF2-40B4-BE49-F238E27FC236}">
                    <a16:creationId xmlns:a16="http://schemas.microsoft.com/office/drawing/2014/main" id="{28948260-2C61-2C40-CBFF-5C474AE3B9B0}"/>
                  </a:ext>
                </a:extLst>
              </p:cNvPr>
              <p:cNvSpPr/>
              <p:nvPr/>
            </p:nvSpPr>
            <p:spPr>
              <a:xfrm>
                <a:off x="1634126" y="1389763"/>
                <a:ext cx="5436" cy="5330"/>
              </a:xfrm>
              <a:custGeom>
                <a:avLst/>
                <a:gdLst>
                  <a:gd name="connsiteX0" fmla="*/ 4601 w 5436"/>
                  <a:gd name="connsiteY0" fmla="*/ 2983 h 5330"/>
                  <a:gd name="connsiteX1" fmla="*/ 4522 w 5436"/>
                  <a:gd name="connsiteY1" fmla="*/ 690 h 5330"/>
                  <a:gd name="connsiteX2" fmla="*/ 4495 w 5436"/>
                  <a:gd name="connsiteY2" fmla="*/ 690 h 5330"/>
                  <a:gd name="connsiteX3" fmla="*/ 3832 w 5436"/>
                  <a:gd name="connsiteY3" fmla="*/ 2705 h 5330"/>
                  <a:gd name="connsiteX4" fmla="*/ 2891 w 5436"/>
                  <a:gd name="connsiteY4" fmla="*/ 5290 h 5330"/>
                  <a:gd name="connsiteX5" fmla="*/ 2373 w 5436"/>
                  <a:gd name="connsiteY5" fmla="*/ 5290 h 5330"/>
                  <a:gd name="connsiteX6" fmla="*/ 1512 w 5436"/>
                  <a:gd name="connsiteY6" fmla="*/ 2758 h 5330"/>
                  <a:gd name="connsiteX7" fmla="*/ 888 w 5436"/>
                  <a:gd name="connsiteY7" fmla="*/ 690 h 5330"/>
                  <a:gd name="connsiteX8" fmla="*/ 875 w 5436"/>
                  <a:gd name="connsiteY8" fmla="*/ 690 h 5330"/>
                  <a:gd name="connsiteX9" fmla="*/ 782 w 5436"/>
                  <a:gd name="connsiteY9" fmla="*/ 3050 h 5330"/>
                  <a:gd name="connsiteX10" fmla="*/ 650 w 5436"/>
                  <a:gd name="connsiteY10" fmla="*/ 5330 h 5330"/>
                  <a:gd name="connsiteX11" fmla="*/ 0 w 5436"/>
                  <a:gd name="connsiteY11" fmla="*/ 5330 h 5330"/>
                  <a:gd name="connsiteX12" fmla="*/ 371 w 5436"/>
                  <a:gd name="connsiteY12" fmla="*/ 0 h 5330"/>
                  <a:gd name="connsiteX13" fmla="*/ 1233 w 5436"/>
                  <a:gd name="connsiteY13" fmla="*/ 0 h 5330"/>
                  <a:gd name="connsiteX14" fmla="*/ 2148 w 5436"/>
                  <a:gd name="connsiteY14" fmla="*/ 2572 h 5330"/>
                  <a:gd name="connsiteX15" fmla="*/ 2678 w 5436"/>
                  <a:gd name="connsiteY15" fmla="*/ 4376 h 5330"/>
                  <a:gd name="connsiteX16" fmla="*/ 2705 w 5436"/>
                  <a:gd name="connsiteY16" fmla="*/ 4376 h 5330"/>
                  <a:gd name="connsiteX17" fmla="*/ 3275 w 5436"/>
                  <a:gd name="connsiteY17" fmla="*/ 2572 h 5330"/>
                  <a:gd name="connsiteX18" fmla="*/ 4217 w 5436"/>
                  <a:gd name="connsiteY18" fmla="*/ 0 h 5330"/>
                  <a:gd name="connsiteX19" fmla="*/ 5092 w 5436"/>
                  <a:gd name="connsiteY19" fmla="*/ 0 h 5330"/>
                  <a:gd name="connsiteX20" fmla="*/ 5436 w 5436"/>
                  <a:gd name="connsiteY20" fmla="*/ 5330 h 5330"/>
                  <a:gd name="connsiteX21" fmla="*/ 4760 w 5436"/>
                  <a:gd name="connsiteY21" fmla="*/ 5330 h 5330"/>
                  <a:gd name="connsiteX22" fmla="*/ 4601 w 5436"/>
                  <a:gd name="connsiteY22" fmla="*/ 2983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30">
                    <a:moveTo>
                      <a:pt x="4601" y="2983"/>
                    </a:moveTo>
                    <a:cubicBezTo>
                      <a:pt x="4575" y="2241"/>
                      <a:pt x="4508" y="1352"/>
                      <a:pt x="4522" y="690"/>
                    </a:cubicBezTo>
                    <a:lnTo>
                      <a:pt x="4495" y="690"/>
                    </a:lnTo>
                    <a:cubicBezTo>
                      <a:pt x="4309" y="1299"/>
                      <a:pt x="4097" y="1976"/>
                      <a:pt x="3832" y="2705"/>
                    </a:cubicBezTo>
                    <a:lnTo>
                      <a:pt x="2891" y="5290"/>
                    </a:lnTo>
                    <a:lnTo>
                      <a:pt x="2373" y="5290"/>
                    </a:lnTo>
                    <a:lnTo>
                      <a:pt x="1512" y="2758"/>
                    </a:lnTo>
                    <a:cubicBezTo>
                      <a:pt x="1260" y="2002"/>
                      <a:pt x="1034" y="1326"/>
                      <a:pt x="888" y="690"/>
                    </a:cubicBezTo>
                    <a:lnTo>
                      <a:pt x="875" y="690"/>
                    </a:lnTo>
                    <a:cubicBezTo>
                      <a:pt x="862" y="1352"/>
                      <a:pt x="822" y="2254"/>
                      <a:pt x="782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73" y="3235"/>
                      <a:pt x="2546" y="3819"/>
                      <a:pt x="2678" y="4376"/>
                    </a:cubicBezTo>
                    <a:lnTo>
                      <a:pt x="2705" y="4376"/>
                    </a:lnTo>
                    <a:cubicBezTo>
                      <a:pt x="2838" y="3845"/>
                      <a:pt x="3023" y="3248"/>
                      <a:pt x="3275" y="2572"/>
                    </a:cubicBezTo>
                    <a:lnTo>
                      <a:pt x="4217" y="0"/>
                    </a:lnTo>
                    <a:lnTo>
                      <a:pt x="5092" y="0"/>
                    </a:lnTo>
                    <a:lnTo>
                      <a:pt x="5436" y="5330"/>
                    </a:lnTo>
                    <a:lnTo>
                      <a:pt x="4760" y="5330"/>
                    </a:lnTo>
                    <a:lnTo>
                      <a:pt x="4601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5" name="任意多边形: 形状 444">
                <a:extLst>
                  <a:ext uri="{FF2B5EF4-FFF2-40B4-BE49-F238E27FC236}">
                    <a16:creationId xmlns:a16="http://schemas.microsoft.com/office/drawing/2014/main" id="{0F91E8C3-F673-575B-A247-D49254F9950C}"/>
                  </a:ext>
                </a:extLst>
              </p:cNvPr>
              <p:cNvSpPr/>
              <p:nvPr/>
            </p:nvSpPr>
            <p:spPr>
              <a:xfrm>
                <a:off x="1640265" y="1389684"/>
                <a:ext cx="4057" cy="5489"/>
              </a:xfrm>
              <a:custGeom>
                <a:avLst/>
                <a:gdLst>
                  <a:gd name="connsiteX0" fmla="*/ 4044 w 4057"/>
                  <a:gd name="connsiteY0" fmla="*/ 5224 h 5489"/>
                  <a:gd name="connsiteX1" fmla="*/ 2639 w 4057"/>
                  <a:gd name="connsiteY1" fmla="*/ 5489 h 5489"/>
                  <a:gd name="connsiteX2" fmla="*/ 0 w 4057"/>
                  <a:gd name="connsiteY2" fmla="*/ 2784 h 5489"/>
                  <a:gd name="connsiteX3" fmla="*/ 2784 w 4057"/>
                  <a:gd name="connsiteY3" fmla="*/ 0 h 5489"/>
                  <a:gd name="connsiteX4" fmla="*/ 4057 w 4057"/>
                  <a:gd name="connsiteY4" fmla="*/ 225 h 5489"/>
                  <a:gd name="connsiteX5" fmla="*/ 3885 w 4057"/>
                  <a:gd name="connsiteY5" fmla="*/ 796 h 5489"/>
                  <a:gd name="connsiteX6" fmla="*/ 2811 w 4057"/>
                  <a:gd name="connsiteY6" fmla="*/ 570 h 5489"/>
                  <a:gd name="connsiteX7" fmla="*/ 729 w 4057"/>
                  <a:gd name="connsiteY7" fmla="*/ 2771 h 5489"/>
                  <a:gd name="connsiteX8" fmla="*/ 2771 w 4057"/>
                  <a:gd name="connsiteY8" fmla="*/ 4906 h 5489"/>
                  <a:gd name="connsiteX9" fmla="*/ 3898 w 4057"/>
                  <a:gd name="connsiteY9" fmla="*/ 4694 h 5489"/>
                  <a:gd name="connsiteX10" fmla="*/ 4044 w 4057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489">
                    <a:moveTo>
                      <a:pt x="4044" y="5224"/>
                    </a:moveTo>
                    <a:cubicBezTo>
                      <a:pt x="3792" y="5344"/>
                      <a:pt x="3288" y="5489"/>
                      <a:pt x="2639" y="5489"/>
                    </a:cubicBezTo>
                    <a:cubicBezTo>
                      <a:pt x="1140" y="5489"/>
                      <a:pt x="0" y="4535"/>
                      <a:pt x="0" y="2784"/>
                    </a:cubicBezTo>
                    <a:cubicBezTo>
                      <a:pt x="0" y="1127"/>
                      <a:pt x="1140" y="0"/>
                      <a:pt x="2784" y="0"/>
                    </a:cubicBezTo>
                    <a:cubicBezTo>
                      <a:pt x="3447" y="0"/>
                      <a:pt x="3872" y="133"/>
                      <a:pt x="4057" y="225"/>
                    </a:cubicBezTo>
                    <a:lnTo>
                      <a:pt x="3885" y="796"/>
                    </a:lnTo>
                    <a:cubicBezTo>
                      <a:pt x="3633" y="676"/>
                      <a:pt x="3262" y="570"/>
                      <a:pt x="2811" y="570"/>
                    </a:cubicBezTo>
                    <a:cubicBezTo>
                      <a:pt x="1578" y="570"/>
                      <a:pt x="729" y="1366"/>
                      <a:pt x="729" y="2771"/>
                    </a:cubicBezTo>
                    <a:cubicBezTo>
                      <a:pt x="729" y="4084"/>
                      <a:pt x="1485" y="4906"/>
                      <a:pt x="2771" y="4906"/>
                    </a:cubicBezTo>
                    <a:cubicBezTo>
                      <a:pt x="3195" y="4906"/>
                      <a:pt x="3620" y="4813"/>
                      <a:pt x="3898" y="4694"/>
                    </a:cubicBezTo>
                    <a:lnTo>
                      <a:pt x="4044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6" name="任意多边形: 形状 445">
                <a:extLst>
                  <a:ext uri="{FF2B5EF4-FFF2-40B4-BE49-F238E27FC236}">
                    <a16:creationId xmlns:a16="http://schemas.microsoft.com/office/drawing/2014/main" id="{D8C5FE5B-19D9-BFA9-B3BC-834DE76D9907}"/>
                  </a:ext>
                </a:extLst>
              </p:cNvPr>
              <p:cNvSpPr/>
              <p:nvPr/>
            </p:nvSpPr>
            <p:spPr>
              <a:xfrm>
                <a:off x="1644681" y="1389670"/>
                <a:ext cx="4879" cy="5489"/>
              </a:xfrm>
              <a:custGeom>
                <a:avLst/>
                <a:gdLst>
                  <a:gd name="connsiteX0" fmla="*/ 4879 w 4879"/>
                  <a:gd name="connsiteY0" fmla="*/ 2678 h 5489"/>
                  <a:gd name="connsiteX1" fmla="*/ 2413 w 4879"/>
                  <a:gd name="connsiteY1" fmla="*/ 5489 h 5489"/>
                  <a:gd name="connsiteX2" fmla="*/ 0 w 4879"/>
                  <a:gd name="connsiteY2" fmla="*/ 2784 h 5489"/>
                  <a:gd name="connsiteX3" fmla="*/ 2493 w 4879"/>
                  <a:gd name="connsiteY3" fmla="*/ 0 h 5489"/>
                  <a:gd name="connsiteX4" fmla="*/ 4879 w 4879"/>
                  <a:gd name="connsiteY4" fmla="*/ 2678 h 5489"/>
                  <a:gd name="connsiteX5" fmla="*/ 743 w 4879"/>
                  <a:gd name="connsiteY5" fmla="*/ 2771 h 5489"/>
                  <a:gd name="connsiteX6" fmla="*/ 2440 w 4879"/>
                  <a:gd name="connsiteY6" fmla="*/ 4933 h 5489"/>
                  <a:gd name="connsiteX7" fmla="*/ 4150 w 4879"/>
                  <a:gd name="connsiteY7" fmla="*/ 2731 h 5489"/>
                  <a:gd name="connsiteX8" fmla="*/ 2453 w 4879"/>
                  <a:gd name="connsiteY8" fmla="*/ 570 h 5489"/>
                  <a:gd name="connsiteX9" fmla="*/ 743 w 4879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489">
                    <a:moveTo>
                      <a:pt x="4879" y="2678"/>
                    </a:moveTo>
                    <a:cubicBezTo>
                      <a:pt x="4879" y="4508"/>
                      <a:pt x="3766" y="5489"/>
                      <a:pt x="2413" y="5489"/>
                    </a:cubicBezTo>
                    <a:cubicBezTo>
                      <a:pt x="1008" y="5489"/>
                      <a:pt x="0" y="4402"/>
                      <a:pt x="0" y="2784"/>
                    </a:cubicBezTo>
                    <a:cubicBezTo>
                      <a:pt x="0" y="1101"/>
                      <a:pt x="1061" y="0"/>
                      <a:pt x="2493" y="0"/>
                    </a:cubicBezTo>
                    <a:cubicBezTo>
                      <a:pt x="3938" y="0"/>
                      <a:pt x="4879" y="1114"/>
                      <a:pt x="4879" y="2678"/>
                    </a:cubicBezTo>
                    <a:close/>
                    <a:moveTo>
                      <a:pt x="743" y="2771"/>
                    </a:moveTo>
                    <a:cubicBezTo>
                      <a:pt x="743" y="3925"/>
                      <a:pt x="1352" y="4933"/>
                      <a:pt x="2440" y="4933"/>
                    </a:cubicBezTo>
                    <a:cubicBezTo>
                      <a:pt x="3540" y="4933"/>
                      <a:pt x="4150" y="3938"/>
                      <a:pt x="4150" y="2731"/>
                    </a:cubicBezTo>
                    <a:cubicBezTo>
                      <a:pt x="4150" y="1671"/>
                      <a:pt x="3593" y="570"/>
                      <a:pt x="2453" y="570"/>
                    </a:cubicBezTo>
                    <a:cubicBezTo>
                      <a:pt x="1313" y="557"/>
                      <a:pt x="743" y="1604"/>
                      <a:pt x="743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7" name="任意多边形: 形状 446">
                <a:extLst>
                  <a:ext uri="{FF2B5EF4-FFF2-40B4-BE49-F238E27FC236}">
                    <a16:creationId xmlns:a16="http://schemas.microsoft.com/office/drawing/2014/main" id="{F4476B77-03C2-2851-724F-7E86851C1821}"/>
                  </a:ext>
                </a:extLst>
              </p:cNvPr>
              <p:cNvSpPr/>
              <p:nvPr/>
            </p:nvSpPr>
            <p:spPr>
              <a:xfrm>
                <a:off x="1652822" y="1389750"/>
                <a:ext cx="2970" cy="5330"/>
              </a:xfrm>
              <a:custGeom>
                <a:avLst/>
                <a:gdLst>
                  <a:gd name="connsiteX0" fmla="*/ 0 w 2970"/>
                  <a:gd name="connsiteY0" fmla="*/ 0 h 5330"/>
                  <a:gd name="connsiteX1" fmla="*/ 690 w 2970"/>
                  <a:gd name="connsiteY1" fmla="*/ 0 h 5330"/>
                  <a:gd name="connsiteX2" fmla="*/ 690 w 2970"/>
                  <a:gd name="connsiteY2" fmla="*/ 4760 h 5330"/>
                  <a:gd name="connsiteX3" fmla="*/ 2970 w 2970"/>
                  <a:gd name="connsiteY3" fmla="*/ 4760 h 5330"/>
                  <a:gd name="connsiteX4" fmla="*/ 2970 w 2970"/>
                  <a:gd name="connsiteY4" fmla="*/ 5330 h 5330"/>
                  <a:gd name="connsiteX5" fmla="*/ 0 w 2970"/>
                  <a:gd name="connsiteY5" fmla="*/ 5330 h 5330"/>
                  <a:gd name="connsiteX6" fmla="*/ 0 w 2970"/>
                  <a:gd name="connsiteY6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30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60"/>
                    </a:lnTo>
                    <a:lnTo>
                      <a:pt x="2970" y="4760"/>
                    </a:lnTo>
                    <a:lnTo>
                      <a:pt x="2970" y="5330"/>
                    </a:lnTo>
                    <a:lnTo>
                      <a:pt x="0" y="5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8" name="任意多边形: 形状 447">
                <a:extLst>
                  <a:ext uri="{FF2B5EF4-FFF2-40B4-BE49-F238E27FC236}">
                    <a16:creationId xmlns:a16="http://schemas.microsoft.com/office/drawing/2014/main" id="{2A7582FA-1903-5B82-1C56-7BCCE05C1ADF}"/>
                  </a:ext>
                </a:extLst>
              </p:cNvPr>
              <p:cNvSpPr/>
              <p:nvPr/>
            </p:nvSpPr>
            <p:spPr>
              <a:xfrm>
                <a:off x="1656163" y="1389750"/>
                <a:ext cx="4455" cy="5330"/>
              </a:xfrm>
              <a:custGeom>
                <a:avLst/>
                <a:gdLst>
                  <a:gd name="connsiteX0" fmla="*/ 1260 w 4455"/>
                  <a:gd name="connsiteY0" fmla="*/ 3660 h 5330"/>
                  <a:gd name="connsiteX1" fmla="*/ 703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69 w 4455"/>
                  <a:gd name="connsiteY7" fmla="*/ 3660 h 5330"/>
                  <a:gd name="connsiteX8" fmla="*/ 1260 w 4455"/>
                  <a:gd name="connsiteY8" fmla="*/ 3660 h 5330"/>
                  <a:gd name="connsiteX9" fmla="*/ 3010 w 4455"/>
                  <a:gd name="connsiteY9" fmla="*/ 3129 h 5330"/>
                  <a:gd name="connsiteX10" fmla="*/ 2493 w 4455"/>
                  <a:gd name="connsiteY10" fmla="*/ 1591 h 5330"/>
                  <a:gd name="connsiteX11" fmla="*/ 2214 w 4455"/>
                  <a:gd name="connsiteY11" fmla="*/ 636 h 5330"/>
                  <a:gd name="connsiteX12" fmla="*/ 2214 w 4455"/>
                  <a:gd name="connsiteY12" fmla="*/ 636 h 5330"/>
                  <a:gd name="connsiteX13" fmla="*/ 1936 w 4455"/>
                  <a:gd name="connsiteY13" fmla="*/ 1591 h 5330"/>
                  <a:gd name="connsiteX14" fmla="*/ 1406 w 4455"/>
                  <a:gd name="connsiteY14" fmla="*/ 3142 h 5330"/>
                  <a:gd name="connsiteX15" fmla="*/ 3010 w 4455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60" y="366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69" y="3660"/>
                    </a:lnTo>
                    <a:lnTo>
                      <a:pt x="1260" y="3660"/>
                    </a:lnTo>
                    <a:close/>
                    <a:moveTo>
                      <a:pt x="3010" y="3129"/>
                    </a:moveTo>
                    <a:lnTo>
                      <a:pt x="2493" y="1591"/>
                    </a:lnTo>
                    <a:cubicBezTo>
                      <a:pt x="2373" y="1246"/>
                      <a:pt x="2294" y="928"/>
                      <a:pt x="2214" y="636"/>
                    </a:cubicBezTo>
                    <a:lnTo>
                      <a:pt x="2214" y="636"/>
                    </a:lnTo>
                    <a:cubicBezTo>
                      <a:pt x="2122" y="941"/>
                      <a:pt x="2042" y="1273"/>
                      <a:pt x="1936" y="1591"/>
                    </a:cubicBezTo>
                    <a:lnTo>
                      <a:pt x="1406" y="3142"/>
                    </a:lnTo>
                    <a:lnTo>
                      <a:pt x="3010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49" name="任意多边形: 形状 448">
                <a:extLst>
                  <a:ext uri="{FF2B5EF4-FFF2-40B4-BE49-F238E27FC236}">
                    <a16:creationId xmlns:a16="http://schemas.microsoft.com/office/drawing/2014/main" id="{0F1F637C-140A-86B2-CBED-9380B00022FE}"/>
                  </a:ext>
                </a:extLst>
              </p:cNvPr>
              <p:cNvSpPr/>
              <p:nvPr/>
            </p:nvSpPr>
            <p:spPr>
              <a:xfrm>
                <a:off x="1661387" y="1389710"/>
                <a:ext cx="3367" cy="5423"/>
              </a:xfrm>
              <a:custGeom>
                <a:avLst/>
                <a:gdLst>
                  <a:gd name="connsiteX0" fmla="*/ 13 w 3367"/>
                  <a:gd name="connsiteY0" fmla="*/ 119 h 5423"/>
                  <a:gd name="connsiteX1" fmla="*/ 1273 w 3367"/>
                  <a:gd name="connsiteY1" fmla="*/ 0 h 5423"/>
                  <a:gd name="connsiteX2" fmla="*/ 2731 w 3367"/>
                  <a:gd name="connsiteY2" fmla="*/ 385 h 5423"/>
                  <a:gd name="connsiteX3" fmla="*/ 3182 w 3367"/>
                  <a:gd name="connsiteY3" fmla="*/ 1326 h 5423"/>
                  <a:gd name="connsiteX4" fmla="*/ 2281 w 3367"/>
                  <a:gd name="connsiteY4" fmla="*/ 2506 h 5423"/>
                  <a:gd name="connsiteX5" fmla="*/ 2281 w 3367"/>
                  <a:gd name="connsiteY5" fmla="*/ 2519 h 5423"/>
                  <a:gd name="connsiteX6" fmla="*/ 3368 w 3367"/>
                  <a:gd name="connsiteY6" fmla="*/ 3845 h 5423"/>
                  <a:gd name="connsiteX7" fmla="*/ 2917 w 3367"/>
                  <a:gd name="connsiteY7" fmla="*/ 4906 h 5423"/>
                  <a:gd name="connsiteX8" fmla="*/ 1074 w 3367"/>
                  <a:gd name="connsiteY8" fmla="*/ 5423 h 5423"/>
                  <a:gd name="connsiteX9" fmla="*/ 0 w 3367"/>
                  <a:gd name="connsiteY9" fmla="*/ 5357 h 5423"/>
                  <a:gd name="connsiteX10" fmla="*/ 0 w 3367"/>
                  <a:gd name="connsiteY10" fmla="*/ 119 h 5423"/>
                  <a:gd name="connsiteX11" fmla="*/ 690 w 3367"/>
                  <a:gd name="connsiteY11" fmla="*/ 2307 h 5423"/>
                  <a:gd name="connsiteX12" fmla="*/ 1313 w 3367"/>
                  <a:gd name="connsiteY12" fmla="*/ 2307 h 5423"/>
                  <a:gd name="connsiteX13" fmla="*/ 2466 w 3367"/>
                  <a:gd name="connsiteY13" fmla="*/ 1419 h 5423"/>
                  <a:gd name="connsiteX14" fmla="*/ 1286 w 3367"/>
                  <a:gd name="connsiteY14" fmla="*/ 544 h 5423"/>
                  <a:gd name="connsiteX15" fmla="*/ 690 w 3367"/>
                  <a:gd name="connsiteY15" fmla="*/ 597 h 5423"/>
                  <a:gd name="connsiteX16" fmla="*/ 690 w 3367"/>
                  <a:gd name="connsiteY16" fmla="*/ 2307 h 5423"/>
                  <a:gd name="connsiteX17" fmla="*/ 690 w 3367"/>
                  <a:gd name="connsiteY17" fmla="*/ 4840 h 5423"/>
                  <a:gd name="connsiteX18" fmla="*/ 1273 w 3367"/>
                  <a:gd name="connsiteY18" fmla="*/ 4880 h 5423"/>
                  <a:gd name="connsiteX19" fmla="*/ 2639 w 3367"/>
                  <a:gd name="connsiteY19" fmla="*/ 3832 h 5423"/>
                  <a:gd name="connsiteX20" fmla="*/ 1260 w 3367"/>
                  <a:gd name="connsiteY20" fmla="*/ 2811 h 5423"/>
                  <a:gd name="connsiteX21" fmla="*/ 690 w 3367"/>
                  <a:gd name="connsiteY21" fmla="*/ 2811 h 5423"/>
                  <a:gd name="connsiteX22" fmla="*/ 690 w 3367"/>
                  <a:gd name="connsiteY22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67" h="5423">
                    <a:moveTo>
                      <a:pt x="13" y="119"/>
                    </a:moveTo>
                    <a:cubicBezTo>
                      <a:pt x="318" y="53"/>
                      <a:pt x="796" y="0"/>
                      <a:pt x="1273" y="0"/>
                    </a:cubicBezTo>
                    <a:cubicBezTo>
                      <a:pt x="1962" y="0"/>
                      <a:pt x="2400" y="119"/>
                      <a:pt x="2731" y="385"/>
                    </a:cubicBezTo>
                    <a:cubicBezTo>
                      <a:pt x="3010" y="597"/>
                      <a:pt x="3182" y="902"/>
                      <a:pt x="3182" y="1326"/>
                    </a:cubicBezTo>
                    <a:cubicBezTo>
                      <a:pt x="3182" y="1843"/>
                      <a:pt x="2838" y="2294"/>
                      <a:pt x="2281" y="2506"/>
                    </a:cubicBezTo>
                    <a:lnTo>
                      <a:pt x="2281" y="2519"/>
                    </a:lnTo>
                    <a:cubicBezTo>
                      <a:pt x="2785" y="2639"/>
                      <a:pt x="3368" y="3063"/>
                      <a:pt x="3368" y="3845"/>
                    </a:cubicBezTo>
                    <a:cubicBezTo>
                      <a:pt x="3368" y="4309"/>
                      <a:pt x="3182" y="4654"/>
                      <a:pt x="2917" y="4906"/>
                    </a:cubicBezTo>
                    <a:cubicBezTo>
                      <a:pt x="2546" y="5251"/>
                      <a:pt x="1936" y="5423"/>
                      <a:pt x="1074" y="5423"/>
                    </a:cubicBezTo>
                    <a:cubicBezTo>
                      <a:pt x="597" y="5423"/>
                      <a:pt x="239" y="5370"/>
                      <a:pt x="0" y="5357"/>
                    </a:cubicBezTo>
                    <a:lnTo>
                      <a:pt x="0" y="119"/>
                    </a:lnTo>
                    <a:close/>
                    <a:moveTo>
                      <a:pt x="690" y="2307"/>
                    </a:moveTo>
                    <a:lnTo>
                      <a:pt x="1313" y="2307"/>
                    </a:lnTo>
                    <a:cubicBezTo>
                      <a:pt x="2042" y="2307"/>
                      <a:pt x="2466" y="1923"/>
                      <a:pt x="2466" y="1419"/>
                    </a:cubicBezTo>
                    <a:cubicBezTo>
                      <a:pt x="2466" y="796"/>
                      <a:pt x="1989" y="544"/>
                      <a:pt x="1286" y="544"/>
                    </a:cubicBezTo>
                    <a:cubicBezTo>
                      <a:pt x="981" y="544"/>
                      <a:pt x="796" y="570"/>
                      <a:pt x="690" y="597"/>
                    </a:cubicBezTo>
                    <a:lnTo>
                      <a:pt x="690" y="2307"/>
                    </a:lnTo>
                    <a:close/>
                    <a:moveTo>
                      <a:pt x="690" y="4840"/>
                    </a:moveTo>
                    <a:cubicBezTo>
                      <a:pt x="822" y="4866"/>
                      <a:pt x="1021" y="4880"/>
                      <a:pt x="1273" y="4880"/>
                    </a:cubicBezTo>
                    <a:cubicBezTo>
                      <a:pt x="1989" y="4880"/>
                      <a:pt x="2639" y="4601"/>
                      <a:pt x="2639" y="3832"/>
                    </a:cubicBezTo>
                    <a:cubicBezTo>
                      <a:pt x="2639" y="3103"/>
                      <a:pt x="2015" y="2811"/>
                      <a:pt x="1260" y="2811"/>
                    </a:cubicBezTo>
                    <a:lnTo>
                      <a:pt x="690" y="2811"/>
                    </a:lnTo>
                    <a:lnTo>
                      <a:pt x="690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0" name="任意多边形: 形状 449">
                <a:extLst>
                  <a:ext uri="{FF2B5EF4-FFF2-40B4-BE49-F238E27FC236}">
                    <a16:creationId xmlns:a16="http://schemas.microsoft.com/office/drawing/2014/main" id="{A0A1E816-6649-66B2-0D95-015AECB79EF6}"/>
                  </a:ext>
                </a:extLst>
              </p:cNvPr>
              <p:cNvSpPr/>
              <p:nvPr/>
            </p:nvSpPr>
            <p:spPr>
              <a:xfrm>
                <a:off x="1665352" y="1389670"/>
                <a:ext cx="4879" cy="5489"/>
              </a:xfrm>
              <a:custGeom>
                <a:avLst/>
                <a:gdLst>
                  <a:gd name="connsiteX0" fmla="*/ 4879 w 4879"/>
                  <a:gd name="connsiteY0" fmla="*/ 2678 h 5489"/>
                  <a:gd name="connsiteX1" fmla="*/ 2400 w 4879"/>
                  <a:gd name="connsiteY1" fmla="*/ 5489 h 5489"/>
                  <a:gd name="connsiteX2" fmla="*/ 0 w 4879"/>
                  <a:gd name="connsiteY2" fmla="*/ 2784 h 5489"/>
                  <a:gd name="connsiteX3" fmla="*/ 2479 w 4879"/>
                  <a:gd name="connsiteY3" fmla="*/ 0 h 5489"/>
                  <a:gd name="connsiteX4" fmla="*/ 4879 w 4879"/>
                  <a:gd name="connsiteY4" fmla="*/ 2678 h 5489"/>
                  <a:gd name="connsiteX5" fmla="*/ 729 w 4879"/>
                  <a:gd name="connsiteY5" fmla="*/ 2771 h 5489"/>
                  <a:gd name="connsiteX6" fmla="*/ 2440 w 4879"/>
                  <a:gd name="connsiteY6" fmla="*/ 4933 h 5489"/>
                  <a:gd name="connsiteX7" fmla="*/ 4137 w 4879"/>
                  <a:gd name="connsiteY7" fmla="*/ 2731 h 5489"/>
                  <a:gd name="connsiteX8" fmla="*/ 2440 w 4879"/>
                  <a:gd name="connsiteY8" fmla="*/ 570 h 5489"/>
                  <a:gd name="connsiteX9" fmla="*/ 729 w 4879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489">
                    <a:moveTo>
                      <a:pt x="4879" y="2678"/>
                    </a:moveTo>
                    <a:cubicBezTo>
                      <a:pt x="4879" y="4508"/>
                      <a:pt x="3766" y="5489"/>
                      <a:pt x="2400" y="5489"/>
                    </a:cubicBezTo>
                    <a:cubicBezTo>
                      <a:pt x="994" y="5489"/>
                      <a:pt x="0" y="4402"/>
                      <a:pt x="0" y="2784"/>
                    </a:cubicBezTo>
                    <a:cubicBezTo>
                      <a:pt x="0" y="1101"/>
                      <a:pt x="1048" y="0"/>
                      <a:pt x="2479" y="0"/>
                    </a:cubicBezTo>
                    <a:cubicBezTo>
                      <a:pt x="3938" y="0"/>
                      <a:pt x="4879" y="1114"/>
                      <a:pt x="4879" y="2678"/>
                    </a:cubicBezTo>
                    <a:close/>
                    <a:moveTo>
                      <a:pt x="729" y="2771"/>
                    </a:moveTo>
                    <a:cubicBezTo>
                      <a:pt x="729" y="3925"/>
                      <a:pt x="1352" y="4933"/>
                      <a:pt x="2440" y="4933"/>
                    </a:cubicBezTo>
                    <a:cubicBezTo>
                      <a:pt x="3527" y="4933"/>
                      <a:pt x="4137" y="3938"/>
                      <a:pt x="4137" y="2731"/>
                    </a:cubicBezTo>
                    <a:cubicBezTo>
                      <a:pt x="4137" y="1671"/>
                      <a:pt x="3580" y="570"/>
                      <a:pt x="2440" y="570"/>
                    </a:cubicBezTo>
                    <a:cubicBezTo>
                      <a:pt x="1299" y="557"/>
                      <a:pt x="729" y="1604"/>
                      <a:pt x="729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1" name="任意多边形: 形状 450">
                <a:extLst>
                  <a:ext uri="{FF2B5EF4-FFF2-40B4-BE49-F238E27FC236}">
                    <a16:creationId xmlns:a16="http://schemas.microsoft.com/office/drawing/2014/main" id="{FCF3EAFD-3F81-6728-4158-C17C0CA97DED}"/>
                  </a:ext>
                </a:extLst>
              </p:cNvPr>
              <p:cNvSpPr/>
              <p:nvPr/>
            </p:nvSpPr>
            <p:spPr>
              <a:xfrm>
                <a:off x="1671107" y="1389710"/>
                <a:ext cx="3473" cy="5370"/>
              </a:xfrm>
              <a:custGeom>
                <a:avLst/>
                <a:gdLst>
                  <a:gd name="connsiteX0" fmla="*/ 0 w 3473"/>
                  <a:gd name="connsiteY0" fmla="*/ 119 h 5370"/>
                  <a:gd name="connsiteX1" fmla="*/ 1326 w 3473"/>
                  <a:gd name="connsiteY1" fmla="*/ 0 h 5370"/>
                  <a:gd name="connsiteX2" fmla="*/ 2864 w 3473"/>
                  <a:gd name="connsiteY2" fmla="*/ 438 h 5370"/>
                  <a:gd name="connsiteX3" fmla="*/ 3288 w 3473"/>
                  <a:gd name="connsiteY3" fmla="*/ 1459 h 5370"/>
                  <a:gd name="connsiteX4" fmla="*/ 2281 w 3473"/>
                  <a:gd name="connsiteY4" fmla="*/ 2811 h 5370"/>
                  <a:gd name="connsiteX5" fmla="*/ 2281 w 3473"/>
                  <a:gd name="connsiteY5" fmla="*/ 2838 h 5370"/>
                  <a:gd name="connsiteX6" fmla="*/ 3063 w 3473"/>
                  <a:gd name="connsiteY6" fmla="*/ 3912 h 5370"/>
                  <a:gd name="connsiteX7" fmla="*/ 3474 w 3473"/>
                  <a:gd name="connsiteY7" fmla="*/ 5370 h 5370"/>
                  <a:gd name="connsiteX8" fmla="*/ 2771 w 3473"/>
                  <a:gd name="connsiteY8" fmla="*/ 5370 h 5370"/>
                  <a:gd name="connsiteX9" fmla="*/ 2413 w 3473"/>
                  <a:gd name="connsiteY9" fmla="*/ 4097 h 5370"/>
                  <a:gd name="connsiteX10" fmla="*/ 1339 w 3473"/>
                  <a:gd name="connsiteY10" fmla="*/ 3063 h 5370"/>
                  <a:gd name="connsiteX11" fmla="*/ 690 w 3473"/>
                  <a:gd name="connsiteY11" fmla="*/ 3063 h 5370"/>
                  <a:gd name="connsiteX12" fmla="*/ 690 w 3473"/>
                  <a:gd name="connsiteY12" fmla="*/ 5370 h 5370"/>
                  <a:gd name="connsiteX13" fmla="*/ 0 w 3473"/>
                  <a:gd name="connsiteY13" fmla="*/ 5370 h 5370"/>
                  <a:gd name="connsiteX14" fmla="*/ 0 w 3473"/>
                  <a:gd name="connsiteY14" fmla="*/ 119 h 5370"/>
                  <a:gd name="connsiteX15" fmla="*/ 690 w 3473"/>
                  <a:gd name="connsiteY15" fmla="*/ 2546 h 5370"/>
                  <a:gd name="connsiteX16" fmla="*/ 1392 w 3473"/>
                  <a:gd name="connsiteY16" fmla="*/ 2546 h 5370"/>
                  <a:gd name="connsiteX17" fmla="*/ 2599 w 3473"/>
                  <a:gd name="connsiteY17" fmla="*/ 1538 h 5370"/>
                  <a:gd name="connsiteX18" fmla="*/ 1379 w 3473"/>
                  <a:gd name="connsiteY18" fmla="*/ 544 h 5370"/>
                  <a:gd name="connsiteX19" fmla="*/ 690 w 3473"/>
                  <a:gd name="connsiteY19" fmla="*/ 610 h 5370"/>
                  <a:gd name="connsiteX20" fmla="*/ 690 w 3473"/>
                  <a:gd name="connsiteY20" fmla="*/ 2546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70">
                    <a:moveTo>
                      <a:pt x="0" y="119"/>
                    </a:moveTo>
                    <a:cubicBezTo>
                      <a:pt x="358" y="40"/>
                      <a:pt x="835" y="0"/>
                      <a:pt x="1326" y="0"/>
                    </a:cubicBezTo>
                    <a:cubicBezTo>
                      <a:pt x="2055" y="0"/>
                      <a:pt x="2533" y="133"/>
                      <a:pt x="2864" y="438"/>
                    </a:cubicBezTo>
                    <a:cubicBezTo>
                      <a:pt x="3142" y="676"/>
                      <a:pt x="3288" y="1034"/>
                      <a:pt x="3288" y="1459"/>
                    </a:cubicBezTo>
                    <a:cubicBezTo>
                      <a:pt x="3288" y="2161"/>
                      <a:pt x="2838" y="2612"/>
                      <a:pt x="2281" y="2811"/>
                    </a:cubicBezTo>
                    <a:lnTo>
                      <a:pt x="2281" y="2838"/>
                    </a:lnTo>
                    <a:cubicBezTo>
                      <a:pt x="2692" y="2970"/>
                      <a:pt x="2944" y="3355"/>
                      <a:pt x="3063" y="3912"/>
                    </a:cubicBezTo>
                    <a:cubicBezTo>
                      <a:pt x="3249" y="4667"/>
                      <a:pt x="3368" y="5171"/>
                      <a:pt x="3474" y="5370"/>
                    </a:cubicBezTo>
                    <a:lnTo>
                      <a:pt x="2771" y="5370"/>
                    </a:lnTo>
                    <a:cubicBezTo>
                      <a:pt x="2678" y="5224"/>
                      <a:pt x="2559" y="4773"/>
                      <a:pt x="2413" y="4097"/>
                    </a:cubicBezTo>
                    <a:cubicBezTo>
                      <a:pt x="2254" y="3355"/>
                      <a:pt x="1962" y="3089"/>
                      <a:pt x="1339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19"/>
                    </a:lnTo>
                    <a:close/>
                    <a:moveTo>
                      <a:pt x="690" y="2546"/>
                    </a:moveTo>
                    <a:lnTo>
                      <a:pt x="1392" y="2546"/>
                    </a:lnTo>
                    <a:cubicBezTo>
                      <a:pt x="2122" y="2546"/>
                      <a:pt x="2599" y="2135"/>
                      <a:pt x="2599" y="1538"/>
                    </a:cubicBezTo>
                    <a:cubicBezTo>
                      <a:pt x="2599" y="849"/>
                      <a:pt x="2095" y="557"/>
                      <a:pt x="1379" y="544"/>
                    </a:cubicBezTo>
                    <a:cubicBezTo>
                      <a:pt x="1048" y="544"/>
                      <a:pt x="822" y="583"/>
                      <a:pt x="690" y="610"/>
                    </a:cubicBezTo>
                    <a:lnTo>
                      <a:pt x="690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2" name="任意多边形: 形状 451">
                <a:extLst>
                  <a:ext uri="{FF2B5EF4-FFF2-40B4-BE49-F238E27FC236}">
                    <a16:creationId xmlns:a16="http://schemas.microsoft.com/office/drawing/2014/main" id="{66B13D90-0A31-276F-4FA3-068E9F60C3D2}"/>
                  </a:ext>
                </a:extLst>
              </p:cNvPr>
              <p:cNvSpPr/>
              <p:nvPr/>
            </p:nvSpPr>
            <p:spPr>
              <a:xfrm>
                <a:off x="1675350" y="1389750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3" name="任意多边形: 形状 452">
                <a:extLst>
                  <a:ext uri="{FF2B5EF4-FFF2-40B4-BE49-F238E27FC236}">
                    <a16:creationId xmlns:a16="http://schemas.microsoft.com/office/drawing/2014/main" id="{606FDA65-30C8-D6A2-BB43-3CFCAE32E5C6}"/>
                  </a:ext>
                </a:extLst>
              </p:cNvPr>
              <p:cNvSpPr/>
              <p:nvPr/>
            </p:nvSpPr>
            <p:spPr>
              <a:xfrm>
                <a:off x="1676981" y="1389684"/>
                <a:ext cx="3222" cy="5489"/>
              </a:xfrm>
              <a:custGeom>
                <a:avLst/>
                <a:gdLst>
                  <a:gd name="connsiteX0" fmla="*/ 159 w 3222"/>
                  <a:gd name="connsiteY0" fmla="*/ 4561 h 5489"/>
                  <a:gd name="connsiteX1" fmla="*/ 1406 w 3222"/>
                  <a:gd name="connsiteY1" fmla="*/ 4919 h 5489"/>
                  <a:gd name="connsiteX2" fmla="*/ 2506 w 3222"/>
                  <a:gd name="connsiteY2" fmla="*/ 4004 h 5489"/>
                  <a:gd name="connsiteX3" fmla="*/ 1512 w 3222"/>
                  <a:gd name="connsiteY3" fmla="*/ 2957 h 5489"/>
                  <a:gd name="connsiteX4" fmla="*/ 106 w 3222"/>
                  <a:gd name="connsiteY4" fmla="*/ 1445 h 5489"/>
                  <a:gd name="connsiteX5" fmla="*/ 1830 w 3222"/>
                  <a:gd name="connsiteY5" fmla="*/ 0 h 5489"/>
                  <a:gd name="connsiteX6" fmla="*/ 3010 w 3222"/>
                  <a:gd name="connsiteY6" fmla="*/ 265 h 5489"/>
                  <a:gd name="connsiteX7" fmla="*/ 2811 w 3222"/>
                  <a:gd name="connsiteY7" fmla="*/ 822 h 5489"/>
                  <a:gd name="connsiteX8" fmla="*/ 1803 w 3222"/>
                  <a:gd name="connsiteY8" fmla="*/ 570 h 5489"/>
                  <a:gd name="connsiteX9" fmla="*/ 796 w 3222"/>
                  <a:gd name="connsiteY9" fmla="*/ 1366 h 5489"/>
                  <a:gd name="connsiteX10" fmla="*/ 1856 w 3222"/>
                  <a:gd name="connsiteY10" fmla="*/ 2387 h 5489"/>
                  <a:gd name="connsiteX11" fmla="*/ 3222 w 3222"/>
                  <a:gd name="connsiteY11" fmla="*/ 3951 h 5489"/>
                  <a:gd name="connsiteX12" fmla="*/ 1352 w 3222"/>
                  <a:gd name="connsiteY12" fmla="*/ 5489 h 5489"/>
                  <a:gd name="connsiteX13" fmla="*/ 0 w 3222"/>
                  <a:gd name="connsiteY13" fmla="*/ 5145 h 5489"/>
                  <a:gd name="connsiteX14" fmla="*/ 159 w 3222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2" h="5489">
                    <a:moveTo>
                      <a:pt x="159" y="4561"/>
                    </a:moveTo>
                    <a:cubicBezTo>
                      <a:pt x="477" y="4760"/>
                      <a:pt x="928" y="4919"/>
                      <a:pt x="1406" y="4919"/>
                    </a:cubicBezTo>
                    <a:cubicBezTo>
                      <a:pt x="2108" y="4919"/>
                      <a:pt x="2506" y="4535"/>
                      <a:pt x="2506" y="4004"/>
                    </a:cubicBezTo>
                    <a:cubicBezTo>
                      <a:pt x="2506" y="3514"/>
                      <a:pt x="2228" y="3222"/>
                      <a:pt x="1512" y="2957"/>
                    </a:cubicBezTo>
                    <a:cubicBezTo>
                      <a:pt x="637" y="2652"/>
                      <a:pt x="106" y="2201"/>
                      <a:pt x="106" y="1445"/>
                    </a:cubicBezTo>
                    <a:cubicBezTo>
                      <a:pt x="106" y="610"/>
                      <a:pt x="796" y="0"/>
                      <a:pt x="1830" y="0"/>
                    </a:cubicBezTo>
                    <a:cubicBezTo>
                      <a:pt x="2373" y="0"/>
                      <a:pt x="2771" y="119"/>
                      <a:pt x="3010" y="265"/>
                    </a:cubicBezTo>
                    <a:lnTo>
                      <a:pt x="2811" y="822"/>
                    </a:lnTo>
                    <a:cubicBezTo>
                      <a:pt x="2639" y="729"/>
                      <a:pt x="2281" y="570"/>
                      <a:pt x="1803" y="570"/>
                    </a:cubicBezTo>
                    <a:cubicBezTo>
                      <a:pt x="1074" y="570"/>
                      <a:pt x="796" y="995"/>
                      <a:pt x="796" y="1366"/>
                    </a:cubicBezTo>
                    <a:cubicBezTo>
                      <a:pt x="796" y="1870"/>
                      <a:pt x="1114" y="2108"/>
                      <a:pt x="1856" y="2387"/>
                    </a:cubicBezTo>
                    <a:cubicBezTo>
                      <a:pt x="2758" y="2731"/>
                      <a:pt x="3222" y="3169"/>
                      <a:pt x="3222" y="3951"/>
                    </a:cubicBezTo>
                    <a:cubicBezTo>
                      <a:pt x="3222" y="4787"/>
                      <a:pt x="2612" y="5489"/>
                      <a:pt x="1352" y="5489"/>
                    </a:cubicBezTo>
                    <a:cubicBezTo>
                      <a:pt x="849" y="5489"/>
                      <a:pt x="278" y="5330"/>
                      <a:pt x="0" y="5145"/>
                    </a:cubicBezTo>
                    <a:lnTo>
                      <a:pt x="159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4" name="任意多边形: 形状 453">
                <a:extLst>
                  <a:ext uri="{FF2B5EF4-FFF2-40B4-BE49-F238E27FC236}">
                    <a16:creationId xmlns:a16="http://schemas.microsoft.com/office/drawing/2014/main" id="{92BD2945-2DE5-9F90-BF12-C292F51E4561}"/>
                  </a:ext>
                </a:extLst>
              </p:cNvPr>
              <p:cNvSpPr/>
              <p:nvPr/>
            </p:nvSpPr>
            <p:spPr>
              <a:xfrm>
                <a:off x="1683531" y="1389750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0 h 5330"/>
                  <a:gd name="connsiteX2" fmla="*/ 756 w 3991"/>
                  <a:gd name="connsiteY2" fmla="*/ 0 h 5330"/>
                  <a:gd name="connsiteX3" fmla="*/ 2466 w 3991"/>
                  <a:gd name="connsiteY3" fmla="*/ 2692 h 5330"/>
                  <a:gd name="connsiteX4" fmla="*/ 3421 w 3991"/>
                  <a:gd name="connsiteY4" fmla="*/ 4429 h 5330"/>
                  <a:gd name="connsiteX5" fmla="*/ 3434 w 3991"/>
                  <a:gd name="connsiteY5" fmla="*/ 4429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30 h 5330"/>
                  <a:gd name="connsiteX10" fmla="*/ 3302 w 3991"/>
                  <a:gd name="connsiteY10" fmla="*/ 5330 h 5330"/>
                  <a:gd name="connsiteX11" fmla="*/ 1604 w 3991"/>
                  <a:gd name="connsiteY11" fmla="*/ 2625 h 5330"/>
                  <a:gd name="connsiteX12" fmla="*/ 610 w 3991"/>
                  <a:gd name="connsiteY12" fmla="*/ 849 h 5330"/>
                  <a:gd name="connsiteX13" fmla="*/ 597 w 3991"/>
                  <a:gd name="connsiteY13" fmla="*/ 849 h 5330"/>
                  <a:gd name="connsiteX14" fmla="*/ 636 w 3991"/>
                  <a:gd name="connsiteY14" fmla="*/ 3050 h 5330"/>
                  <a:gd name="connsiteX15" fmla="*/ 636 w 3991"/>
                  <a:gd name="connsiteY15" fmla="*/ 5330 h 5330"/>
                  <a:gd name="connsiteX16" fmla="*/ 0 w 3991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66" y="2692"/>
                    </a:lnTo>
                    <a:cubicBezTo>
                      <a:pt x="2851" y="3315"/>
                      <a:pt x="3169" y="3885"/>
                      <a:pt x="3421" y="4429"/>
                    </a:cubicBezTo>
                    <a:lnTo>
                      <a:pt x="3434" y="4429"/>
                    </a:lnTo>
                    <a:cubicBezTo>
                      <a:pt x="3355" y="3699"/>
                      <a:pt x="3341" y="3050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30"/>
                    </a:lnTo>
                    <a:lnTo>
                      <a:pt x="3302" y="5330"/>
                    </a:lnTo>
                    <a:lnTo>
                      <a:pt x="1604" y="2625"/>
                    </a:lnTo>
                    <a:cubicBezTo>
                      <a:pt x="1233" y="2029"/>
                      <a:pt x="875" y="1432"/>
                      <a:pt x="610" y="849"/>
                    </a:cubicBezTo>
                    <a:lnTo>
                      <a:pt x="597" y="849"/>
                    </a:lnTo>
                    <a:cubicBezTo>
                      <a:pt x="623" y="1525"/>
                      <a:pt x="636" y="2174"/>
                      <a:pt x="636" y="3050"/>
                    </a:cubicBezTo>
                    <a:lnTo>
                      <a:pt x="636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5" name="任意多边形: 形状 454">
                <a:extLst>
                  <a:ext uri="{FF2B5EF4-FFF2-40B4-BE49-F238E27FC236}">
                    <a16:creationId xmlns:a16="http://schemas.microsoft.com/office/drawing/2014/main" id="{E4D19003-98F0-AE0F-38B9-FC0851598A91}"/>
                  </a:ext>
                </a:extLst>
              </p:cNvPr>
              <p:cNvSpPr/>
              <p:nvPr/>
            </p:nvSpPr>
            <p:spPr>
              <a:xfrm>
                <a:off x="1688715" y="1389750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6" name="任意多边形: 形状 455">
                <a:extLst>
                  <a:ext uri="{FF2B5EF4-FFF2-40B4-BE49-F238E27FC236}">
                    <a16:creationId xmlns:a16="http://schemas.microsoft.com/office/drawing/2014/main" id="{3B4981E6-F63F-D646-905A-E8DE6687E183}"/>
                  </a:ext>
                </a:extLst>
              </p:cNvPr>
              <p:cNvSpPr/>
              <p:nvPr/>
            </p:nvSpPr>
            <p:spPr>
              <a:xfrm>
                <a:off x="1690320" y="1389684"/>
                <a:ext cx="3248" cy="5489"/>
              </a:xfrm>
              <a:custGeom>
                <a:avLst/>
                <a:gdLst>
                  <a:gd name="connsiteX0" fmla="*/ 199 w 3248"/>
                  <a:gd name="connsiteY0" fmla="*/ 4561 h 5489"/>
                  <a:gd name="connsiteX1" fmla="*/ 1432 w 3248"/>
                  <a:gd name="connsiteY1" fmla="*/ 4919 h 5489"/>
                  <a:gd name="connsiteX2" fmla="*/ 2546 w 3248"/>
                  <a:gd name="connsiteY2" fmla="*/ 4004 h 5489"/>
                  <a:gd name="connsiteX3" fmla="*/ 1551 w 3248"/>
                  <a:gd name="connsiteY3" fmla="*/ 2957 h 5489"/>
                  <a:gd name="connsiteX4" fmla="*/ 133 w 3248"/>
                  <a:gd name="connsiteY4" fmla="*/ 1445 h 5489"/>
                  <a:gd name="connsiteX5" fmla="*/ 1856 w 3248"/>
                  <a:gd name="connsiteY5" fmla="*/ 0 h 5489"/>
                  <a:gd name="connsiteX6" fmla="*/ 3036 w 3248"/>
                  <a:gd name="connsiteY6" fmla="*/ 265 h 5489"/>
                  <a:gd name="connsiteX7" fmla="*/ 2837 w 3248"/>
                  <a:gd name="connsiteY7" fmla="*/ 822 h 5489"/>
                  <a:gd name="connsiteX8" fmla="*/ 1830 w 3248"/>
                  <a:gd name="connsiteY8" fmla="*/ 570 h 5489"/>
                  <a:gd name="connsiteX9" fmla="*/ 822 w 3248"/>
                  <a:gd name="connsiteY9" fmla="*/ 1366 h 5489"/>
                  <a:gd name="connsiteX10" fmla="*/ 1870 w 3248"/>
                  <a:gd name="connsiteY10" fmla="*/ 2387 h 5489"/>
                  <a:gd name="connsiteX11" fmla="*/ 3248 w 3248"/>
                  <a:gd name="connsiteY11" fmla="*/ 3951 h 5489"/>
                  <a:gd name="connsiteX12" fmla="*/ 1366 w 3248"/>
                  <a:gd name="connsiteY12" fmla="*/ 5489 h 5489"/>
                  <a:gd name="connsiteX13" fmla="*/ 0 w 3248"/>
                  <a:gd name="connsiteY13" fmla="*/ 5145 h 5489"/>
                  <a:gd name="connsiteX14" fmla="*/ 199 w 3248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8" h="5489">
                    <a:moveTo>
                      <a:pt x="199" y="4561"/>
                    </a:moveTo>
                    <a:cubicBezTo>
                      <a:pt x="491" y="4760"/>
                      <a:pt x="955" y="4919"/>
                      <a:pt x="1432" y="4919"/>
                    </a:cubicBezTo>
                    <a:cubicBezTo>
                      <a:pt x="2121" y="4919"/>
                      <a:pt x="2546" y="4535"/>
                      <a:pt x="2546" y="4004"/>
                    </a:cubicBezTo>
                    <a:cubicBezTo>
                      <a:pt x="2546" y="3514"/>
                      <a:pt x="2254" y="3222"/>
                      <a:pt x="1551" y="2957"/>
                    </a:cubicBezTo>
                    <a:cubicBezTo>
                      <a:pt x="689" y="2652"/>
                      <a:pt x="133" y="2201"/>
                      <a:pt x="133" y="1445"/>
                    </a:cubicBezTo>
                    <a:cubicBezTo>
                      <a:pt x="133" y="610"/>
                      <a:pt x="835" y="0"/>
                      <a:pt x="1856" y="0"/>
                    </a:cubicBezTo>
                    <a:cubicBezTo>
                      <a:pt x="2400" y="0"/>
                      <a:pt x="2784" y="119"/>
                      <a:pt x="3036" y="265"/>
                    </a:cubicBezTo>
                    <a:lnTo>
                      <a:pt x="2837" y="822"/>
                    </a:lnTo>
                    <a:cubicBezTo>
                      <a:pt x="2665" y="729"/>
                      <a:pt x="2294" y="570"/>
                      <a:pt x="1830" y="570"/>
                    </a:cubicBezTo>
                    <a:cubicBezTo>
                      <a:pt x="1101" y="570"/>
                      <a:pt x="822" y="995"/>
                      <a:pt x="822" y="1366"/>
                    </a:cubicBezTo>
                    <a:cubicBezTo>
                      <a:pt x="822" y="1870"/>
                      <a:pt x="1154" y="2108"/>
                      <a:pt x="1870" y="2387"/>
                    </a:cubicBezTo>
                    <a:cubicBezTo>
                      <a:pt x="2771" y="2731"/>
                      <a:pt x="3248" y="3169"/>
                      <a:pt x="3248" y="3951"/>
                    </a:cubicBezTo>
                    <a:cubicBezTo>
                      <a:pt x="3248" y="4787"/>
                      <a:pt x="2639" y="5489"/>
                      <a:pt x="1366" y="5489"/>
                    </a:cubicBezTo>
                    <a:cubicBezTo>
                      <a:pt x="849" y="5489"/>
                      <a:pt x="305" y="5330"/>
                      <a:pt x="0" y="5145"/>
                    </a:cubicBezTo>
                    <a:lnTo>
                      <a:pt x="199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7" name="任意多边形: 形状 456">
                <a:extLst>
                  <a:ext uri="{FF2B5EF4-FFF2-40B4-BE49-F238E27FC236}">
                    <a16:creationId xmlns:a16="http://schemas.microsoft.com/office/drawing/2014/main" id="{DF7D47B3-FED9-07A1-AB12-B43C79E7C5A4}"/>
                  </a:ext>
                </a:extLst>
              </p:cNvPr>
              <p:cNvSpPr/>
              <p:nvPr/>
            </p:nvSpPr>
            <p:spPr>
              <a:xfrm>
                <a:off x="1694510" y="1389750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8" name="任意多边形: 形状 457">
                <a:extLst>
                  <a:ext uri="{FF2B5EF4-FFF2-40B4-BE49-F238E27FC236}">
                    <a16:creationId xmlns:a16="http://schemas.microsoft.com/office/drawing/2014/main" id="{A473B6A9-6A9A-6D14-19F7-5AB9D38E9017}"/>
                  </a:ext>
                </a:extLst>
              </p:cNvPr>
              <p:cNvSpPr/>
              <p:nvPr/>
            </p:nvSpPr>
            <p:spPr>
              <a:xfrm>
                <a:off x="1698779" y="1389750"/>
                <a:ext cx="3938" cy="5423"/>
              </a:xfrm>
              <a:custGeom>
                <a:avLst/>
                <a:gdLst>
                  <a:gd name="connsiteX0" fmla="*/ 689 w 3938"/>
                  <a:gd name="connsiteY0" fmla="*/ 0 h 5423"/>
                  <a:gd name="connsiteX1" fmla="*/ 689 w 3938"/>
                  <a:gd name="connsiteY1" fmla="*/ 3156 h 5423"/>
                  <a:gd name="connsiteX2" fmla="*/ 1936 w 3938"/>
                  <a:gd name="connsiteY2" fmla="*/ 4853 h 5423"/>
                  <a:gd name="connsiteX3" fmla="*/ 3235 w 3938"/>
                  <a:gd name="connsiteY3" fmla="*/ 3156 h 5423"/>
                  <a:gd name="connsiteX4" fmla="*/ 3235 w 3938"/>
                  <a:gd name="connsiteY4" fmla="*/ 0 h 5423"/>
                  <a:gd name="connsiteX5" fmla="*/ 3938 w 3938"/>
                  <a:gd name="connsiteY5" fmla="*/ 0 h 5423"/>
                  <a:gd name="connsiteX6" fmla="*/ 3938 w 3938"/>
                  <a:gd name="connsiteY6" fmla="*/ 3116 h 5423"/>
                  <a:gd name="connsiteX7" fmla="*/ 1909 w 3938"/>
                  <a:gd name="connsiteY7" fmla="*/ 5423 h 5423"/>
                  <a:gd name="connsiteX8" fmla="*/ 0 w 3938"/>
                  <a:gd name="connsiteY8" fmla="*/ 3142 h 5423"/>
                  <a:gd name="connsiteX9" fmla="*/ 0 w 3938"/>
                  <a:gd name="connsiteY9" fmla="*/ 0 h 5423"/>
                  <a:gd name="connsiteX10" fmla="*/ 689 w 3938"/>
                  <a:gd name="connsiteY10" fmla="*/ 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8" h="5423">
                    <a:moveTo>
                      <a:pt x="689" y="0"/>
                    </a:moveTo>
                    <a:lnTo>
                      <a:pt x="689" y="3156"/>
                    </a:lnTo>
                    <a:cubicBezTo>
                      <a:pt x="689" y="4349"/>
                      <a:pt x="1233" y="4853"/>
                      <a:pt x="1936" y="4853"/>
                    </a:cubicBezTo>
                    <a:cubicBezTo>
                      <a:pt x="2731" y="4853"/>
                      <a:pt x="3235" y="4336"/>
                      <a:pt x="3235" y="3156"/>
                    </a:cubicBezTo>
                    <a:lnTo>
                      <a:pt x="3235" y="0"/>
                    </a:lnTo>
                    <a:lnTo>
                      <a:pt x="3938" y="0"/>
                    </a:lnTo>
                    <a:lnTo>
                      <a:pt x="3938" y="3116"/>
                    </a:lnTo>
                    <a:cubicBezTo>
                      <a:pt x="3938" y="4747"/>
                      <a:pt x="3089" y="5423"/>
                      <a:pt x="1909" y="5423"/>
                    </a:cubicBezTo>
                    <a:cubicBezTo>
                      <a:pt x="822" y="5423"/>
                      <a:pt x="0" y="4800"/>
                      <a:pt x="0" y="3142"/>
                    </a:cubicBez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59" name="任意多边形: 形状 458">
                <a:extLst>
                  <a:ext uri="{FF2B5EF4-FFF2-40B4-BE49-F238E27FC236}">
                    <a16:creationId xmlns:a16="http://schemas.microsoft.com/office/drawing/2014/main" id="{3F80B380-FD08-16D3-849C-2CA5D1F07E59}"/>
                  </a:ext>
                </a:extLst>
              </p:cNvPr>
              <p:cNvSpPr/>
              <p:nvPr/>
            </p:nvSpPr>
            <p:spPr>
              <a:xfrm>
                <a:off x="1703274" y="1389763"/>
                <a:ext cx="3938" cy="5317"/>
              </a:xfrm>
              <a:custGeom>
                <a:avLst/>
                <a:gdLst>
                  <a:gd name="connsiteX0" fmla="*/ 1618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07 w 3938"/>
                  <a:gd name="connsiteY5" fmla="*/ 583 h 5317"/>
                  <a:gd name="connsiteX6" fmla="*/ 2307 w 3938"/>
                  <a:gd name="connsiteY6" fmla="*/ 5317 h 5317"/>
                  <a:gd name="connsiteX7" fmla="*/ 1618 w 3938"/>
                  <a:gd name="connsiteY7" fmla="*/ 5317 h 5317"/>
                  <a:gd name="connsiteX8" fmla="*/ 1618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07" y="583"/>
                    </a:lnTo>
                    <a:lnTo>
                      <a:pt x="2307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:a16="http://schemas.microsoft.com/office/drawing/2014/main" id="{8D373ECC-BC31-1DE2-D7D4-E6E5E9F18AB6}"/>
                  </a:ext>
                </a:extLst>
              </p:cNvPr>
              <p:cNvSpPr/>
              <p:nvPr/>
            </p:nvSpPr>
            <p:spPr>
              <a:xfrm>
                <a:off x="1709811" y="1389750"/>
                <a:ext cx="4455" cy="5330"/>
              </a:xfrm>
              <a:custGeom>
                <a:avLst/>
                <a:gdLst>
                  <a:gd name="connsiteX0" fmla="*/ 1260 w 4455"/>
                  <a:gd name="connsiteY0" fmla="*/ 3660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17 w 4455"/>
                  <a:gd name="connsiteY3" fmla="*/ 0 h 5330"/>
                  <a:gd name="connsiteX4" fmla="*/ 2652 w 4455"/>
                  <a:gd name="connsiteY4" fmla="*/ 0 h 5330"/>
                  <a:gd name="connsiteX5" fmla="*/ 4455 w 4455"/>
                  <a:gd name="connsiteY5" fmla="*/ 5330 h 5330"/>
                  <a:gd name="connsiteX6" fmla="*/ 3713 w 4455"/>
                  <a:gd name="connsiteY6" fmla="*/ 5330 h 5330"/>
                  <a:gd name="connsiteX7" fmla="*/ 3156 w 4455"/>
                  <a:gd name="connsiteY7" fmla="*/ 3660 h 5330"/>
                  <a:gd name="connsiteX8" fmla="*/ 1260 w 4455"/>
                  <a:gd name="connsiteY8" fmla="*/ 3660 h 5330"/>
                  <a:gd name="connsiteX9" fmla="*/ 2997 w 4455"/>
                  <a:gd name="connsiteY9" fmla="*/ 3129 h 5330"/>
                  <a:gd name="connsiteX10" fmla="*/ 2493 w 4455"/>
                  <a:gd name="connsiteY10" fmla="*/ 1591 h 5330"/>
                  <a:gd name="connsiteX11" fmla="*/ 2214 w 4455"/>
                  <a:gd name="connsiteY11" fmla="*/ 636 h 5330"/>
                  <a:gd name="connsiteX12" fmla="*/ 2175 w 4455"/>
                  <a:gd name="connsiteY12" fmla="*/ 636 h 5330"/>
                  <a:gd name="connsiteX13" fmla="*/ 1909 w 4455"/>
                  <a:gd name="connsiteY13" fmla="*/ 1591 h 5330"/>
                  <a:gd name="connsiteX14" fmla="*/ 1392 w 4455"/>
                  <a:gd name="connsiteY14" fmla="*/ 3142 h 5330"/>
                  <a:gd name="connsiteX15" fmla="*/ 2997 w 4455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60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55" y="5330"/>
                    </a:lnTo>
                    <a:lnTo>
                      <a:pt x="3713" y="5330"/>
                    </a:lnTo>
                    <a:lnTo>
                      <a:pt x="3156" y="3660"/>
                    </a:lnTo>
                    <a:lnTo>
                      <a:pt x="1260" y="3660"/>
                    </a:lnTo>
                    <a:close/>
                    <a:moveTo>
                      <a:pt x="2997" y="3129"/>
                    </a:moveTo>
                    <a:lnTo>
                      <a:pt x="2493" y="1591"/>
                    </a:lnTo>
                    <a:cubicBezTo>
                      <a:pt x="2373" y="1246"/>
                      <a:pt x="2281" y="928"/>
                      <a:pt x="2214" y="636"/>
                    </a:cubicBezTo>
                    <a:lnTo>
                      <a:pt x="2175" y="636"/>
                    </a:lnTo>
                    <a:cubicBezTo>
                      <a:pt x="2108" y="941"/>
                      <a:pt x="2015" y="1273"/>
                      <a:pt x="1909" y="1591"/>
                    </a:cubicBezTo>
                    <a:lnTo>
                      <a:pt x="1392" y="3142"/>
                    </a:lnTo>
                    <a:lnTo>
                      <a:pt x="2997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:a16="http://schemas.microsoft.com/office/drawing/2014/main" id="{3D6DF108-A9C8-BEFC-5290-16C13125101E}"/>
                  </a:ext>
                </a:extLst>
              </p:cNvPr>
              <p:cNvSpPr/>
              <p:nvPr/>
            </p:nvSpPr>
            <p:spPr>
              <a:xfrm>
                <a:off x="1715035" y="1389750"/>
                <a:ext cx="2970" cy="5330"/>
              </a:xfrm>
              <a:custGeom>
                <a:avLst/>
                <a:gdLst>
                  <a:gd name="connsiteX0" fmla="*/ 0 w 2970"/>
                  <a:gd name="connsiteY0" fmla="*/ 0 h 5330"/>
                  <a:gd name="connsiteX1" fmla="*/ 690 w 2970"/>
                  <a:gd name="connsiteY1" fmla="*/ 0 h 5330"/>
                  <a:gd name="connsiteX2" fmla="*/ 690 w 2970"/>
                  <a:gd name="connsiteY2" fmla="*/ 4760 h 5330"/>
                  <a:gd name="connsiteX3" fmla="*/ 2970 w 2970"/>
                  <a:gd name="connsiteY3" fmla="*/ 4760 h 5330"/>
                  <a:gd name="connsiteX4" fmla="*/ 2970 w 2970"/>
                  <a:gd name="connsiteY4" fmla="*/ 5330 h 5330"/>
                  <a:gd name="connsiteX5" fmla="*/ 0 w 2970"/>
                  <a:gd name="connsiteY5" fmla="*/ 5330 h 5330"/>
                  <a:gd name="connsiteX6" fmla="*/ 0 w 2970"/>
                  <a:gd name="connsiteY6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30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60"/>
                    </a:lnTo>
                    <a:lnTo>
                      <a:pt x="2970" y="4760"/>
                    </a:lnTo>
                    <a:lnTo>
                      <a:pt x="2970" y="5330"/>
                    </a:lnTo>
                    <a:lnTo>
                      <a:pt x="0" y="5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2" name="任意多边形: 形状 461">
                <a:extLst>
                  <a:ext uri="{FF2B5EF4-FFF2-40B4-BE49-F238E27FC236}">
                    <a16:creationId xmlns:a16="http://schemas.microsoft.com/office/drawing/2014/main" id="{B0C130EB-3DDD-5C65-C5C0-A3D107EFF358}"/>
                  </a:ext>
                </a:extLst>
              </p:cNvPr>
              <p:cNvSpPr/>
              <p:nvPr/>
            </p:nvSpPr>
            <p:spPr>
              <a:xfrm>
                <a:off x="1718748" y="1389750"/>
                <a:ext cx="702" cy="5330"/>
              </a:xfrm>
              <a:custGeom>
                <a:avLst/>
                <a:gdLst>
                  <a:gd name="connsiteX0" fmla="*/ 703 w 702"/>
                  <a:gd name="connsiteY0" fmla="*/ 0 h 5330"/>
                  <a:gd name="connsiteX1" fmla="*/ 703 w 702"/>
                  <a:gd name="connsiteY1" fmla="*/ 5330 h 5330"/>
                  <a:gd name="connsiteX2" fmla="*/ 0 w 702"/>
                  <a:gd name="connsiteY2" fmla="*/ 5330 h 5330"/>
                  <a:gd name="connsiteX3" fmla="*/ 0 w 702"/>
                  <a:gd name="connsiteY3" fmla="*/ 0 h 5330"/>
                  <a:gd name="connsiteX4" fmla="*/ 703 w 702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" h="5330">
                    <a:moveTo>
                      <a:pt x="703" y="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3" name="任意多边形: 形状 462">
                <a:extLst>
                  <a:ext uri="{FF2B5EF4-FFF2-40B4-BE49-F238E27FC236}">
                    <a16:creationId xmlns:a16="http://schemas.microsoft.com/office/drawing/2014/main" id="{DAC0E564-91E2-C088-813D-7346153B8CF6}"/>
                  </a:ext>
                </a:extLst>
              </p:cNvPr>
              <p:cNvSpPr/>
              <p:nvPr/>
            </p:nvSpPr>
            <p:spPr>
              <a:xfrm>
                <a:off x="1720352" y="1389684"/>
                <a:ext cx="4919" cy="6178"/>
              </a:xfrm>
              <a:custGeom>
                <a:avLst/>
                <a:gdLst>
                  <a:gd name="connsiteX0" fmla="*/ 4694 w 4919"/>
                  <a:gd name="connsiteY0" fmla="*/ 6179 h 6178"/>
                  <a:gd name="connsiteX1" fmla="*/ 2665 w 4919"/>
                  <a:gd name="connsiteY1" fmla="*/ 5569 h 6178"/>
                  <a:gd name="connsiteX2" fmla="*/ 2334 w 4919"/>
                  <a:gd name="connsiteY2" fmla="*/ 5489 h 6178"/>
                  <a:gd name="connsiteX3" fmla="*/ 0 w 4919"/>
                  <a:gd name="connsiteY3" fmla="*/ 2784 h 6178"/>
                  <a:gd name="connsiteX4" fmla="*/ 2479 w 4919"/>
                  <a:gd name="connsiteY4" fmla="*/ 0 h 6178"/>
                  <a:gd name="connsiteX5" fmla="*/ 4879 w 4919"/>
                  <a:gd name="connsiteY5" fmla="*/ 2678 h 6178"/>
                  <a:gd name="connsiteX6" fmla="*/ 3368 w 4919"/>
                  <a:gd name="connsiteY6" fmla="*/ 5238 h 6178"/>
                  <a:gd name="connsiteX7" fmla="*/ 3368 w 4919"/>
                  <a:gd name="connsiteY7" fmla="*/ 5264 h 6178"/>
                  <a:gd name="connsiteX8" fmla="*/ 4919 w 4919"/>
                  <a:gd name="connsiteY8" fmla="*/ 5596 h 6178"/>
                  <a:gd name="connsiteX9" fmla="*/ 4694 w 4919"/>
                  <a:gd name="connsiteY9" fmla="*/ 6179 h 6178"/>
                  <a:gd name="connsiteX10" fmla="*/ 4110 w 4919"/>
                  <a:gd name="connsiteY10" fmla="*/ 2705 h 6178"/>
                  <a:gd name="connsiteX11" fmla="*/ 2440 w 4919"/>
                  <a:gd name="connsiteY11" fmla="*/ 544 h 6178"/>
                  <a:gd name="connsiteX12" fmla="*/ 716 w 4919"/>
                  <a:gd name="connsiteY12" fmla="*/ 2771 h 6178"/>
                  <a:gd name="connsiteX13" fmla="*/ 2400 w 4919"/>
                  <a:gd name="connsiteY13" fmla="*/ 4919 h 6178"/>
                  <a:gd name="connsiteX14" fmla="*/ 4110 w 4919"/>
                  <a:gd name="connsiteY14" fmla="*/ 2705 h 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19" h="6178">
                    <a:moveTo>
                      <a:pt x="4694" y="6179"/>
                    </a:moveTo>
                    <a:cubicBezTo>
                      <a:pt x="3965" y="5980"/>
                      <a:pt x="3262" y="5781"/>
                      <a:pt x="2665" y="5569"/>
                    </a:cubicBezTo>
                    <a:cubicBezTo>
                      <a:pt x="2546" y="5529"/>
                      <a:pt x="2440" y="5489"/>
                      <a:pt x="2334" y="5489"/>
                    </a:cubicBezTo>
                    <a:cubicBezTo>
                      <a:pt x="1074" y="5436"/>
                      <a:pt x="0" y="4508"/>
                      <a:pt x="0" y="2784"/>
                    </a:cubicBezTo>
                    <a:cubicBezTo>
                      <a:pt x="0" y="1087"/>
                      <a:pt x="1047" y="0"/>
                      <a:pt x="2479" y="0"/>
                    </a:cubicBezTo>
                    <a:cubicBezTo>
                      <a:pt x="3925" y="0"/>
                      <a:pt x="4879" y="1114"/>
                      <a:pt x="4879" y="2678"/>
                    </a:cubicBezTo>
                    <a:cubicBezTo>
                      <a:pt x="4879" y="4057"/>
                      <a:pt x="4243" y="4919"/>
                      <a:pt x="3368" y="5238"/>
                    </a:cubicBezTo>
                    <a:lnTo>
                      <a:pt x="3368" y="5264"/>
                    </a:lnTo>
                    <a:cubicBezTo>
                      <a:pt x="3872" y="5397"/>
                      <a:pt x="4468" y="5529"/>
                      <a:pt x="4919" y="5596"/>
                    </a:cubicBezTo>
                    <a:lnTo>
                      <a:pt x="4694" y="6179"/>
                    </a:lnTo>
                    <a:close/>
                    <a:moveTo>
                      <a:pt x="4110" y="2705"/>
                    </a:moveTo>
                    <a:cubicBezTo>
                      <a:pt x="4110" y="1631"/>
                      <a:pt x="3567" y="544"/>
                      <a:pt x="2440" y="544"/>
                    </a:cubicBezTo>
                    <a:cubicBezTo>
                      <a:pt x="1286" y="544"/>
                      <a:pt x="716" y="1618"/>
                      <a:pt x="716" y="2771"/>
                    </a:cubicBezTo>
                    <a:cubicBezTo>
                      <a:pt x="716" y="3912"/>
                      <a:pt x="1339" y="4919"/>
                      <a:pt x="2400" y="4919"/>
                    </a:cubicBezTo>
                    <a:cubicBezTo>
                      <a:pt x="3500" y="4919"/>
                      <a:pt x="4110" y="3938"/>
                      <a:pt x="4110" y="270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4" name="任意多边形: 形状 463">
                <a:extLst>
                  <a:ext uri="{FF2B5EF4-FFF2-40B4-BE49-F238E27FC236}">
                    <a16:creationId xmlns:a16="http://schemas.microsoft.com/office/drawing/2014/main" id="{3F2B41D0-92CB-52D5-433B-6E6DBD79A03E}"/>
                  </a:ext>
                </a:extLst>
              </p:cNvPr>
              <p:cNvSpPr/>
              <p:nvPr/>
            </p:nvSpPr>
            <p:spPr>
              <a:xfrm>
                <a:off x="1726094" y="1389750"/>
                <a:ext cx="3924" cy="5423"/>
              </a:xfrm>
              <a:custGeom>
                <a:avLst/>
                <a:gdLst>
                  <a:gd name="connsiteX0" fmla="*/ 676 w 3924"/>
                  <a:gd name="connsiteY0" fmla="*/ 0 h 5423"/>
                  <a:gd name="connsiteX1" fmla="*/ 676 w 3924"/>
                  <a:gd name="connsiteY1" fmla="*/ 3156 h 5423"/>
                  <a:gd name="connsiteX2" fmla="*/ 1923 w 3924"/>
                  <a:gd name="connsiteY2" fmla="*/ 4853 h 5423"/>
                  <a:gd name="connsiteX3" fmla="*/ 3222 w 3924"/>
                  <a:gd name="connsiteY3" fmla="*/ 3156 h 5423"/>
                  <a:gd name="connsiteX4" fmla="*/ 3222 w 3924"/>
                  <a:gd name="connsiteY4" fmla="*/ 0 h 5423"/>
                  <a:gd name="connsiteX5" fmla="*/ 3925 w 3924"/>
                  <a:gd name="connsiteY5" fmla="*/ 0 h 5423"/>
                  <a:gd name="connsiteX6" fmla="*/ 3925 w 3924"/>
                  <a:gd name="connsiteY6" fmla="*/ 3116 h 5423"/>
                  <a:gd name="connsiteX7" fmla="*/ 1896 w 3924"/>
                  <a:gd name="connsiteY7" fmla="*/ 5423 h 5423"/>
                  <a:gd name="connsiteX8" fmla="*/ 0 w 3924"/>
                  <a:gd name="connsiteY8" fmla="*/ 3142 h 5423"/>
                  <a:gd name="connsiteX9" fmla="*/ 0 w 3924"/>
                  <a:gd name="connsiteY9" fmla="*/ 0 h 5423"/>
                  <a:gd name="connsiteX10" fmla="*/ 676 w 3924"/>
                  <a:gd name="connsiteY10" fmla="*/ 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23">
                    <a:moveTo>
                      <a:pt x="676" y="0"/>
                    </a:moveTo>
                    <a:lnTo>
                      <a:pt x="676" y="3156"/>
                    </a:lnTo>
                    <a:cubicBezTo>
                      <a:pt x="676" y="4349"/>
                      <a:pt x="1220" y="4853"/>
                      <a:pt x="1923" y="4853"/>
                    </a:cubicBezTo>
                    <a:cubicBezTo>
                      <a:pt x="2718" y="4853"/>
                      <a:pt x="3222" y="4336"/>
                      <a:pt x="3222" y="3156"/>
                    </a:cubicBezTo>
                    <a:lnTo>
                      <a:pt x="3222" y="0"/>
                    </a:lnTo>
                    <a:lnTo>
                      <a:pt x="3925" y="0"/>
                    </a:lnTo>
                    <a:lnTo>
                      <a:pt x="3925" y="3116"/>
                    </a:lnTo>
                    <a:cubicBezTo>
                      <a:pt x="3925" y="4747"/>
                      <a:pt x="3063" y="5423"/>
                      <a:pt x="1896" y="5423"/>
                    </a:cubicBezTo>
                    <a:cubicBezTo>
                      <a:pt x="809" y="5423"/>
                      <a:pt x="0" y="4800"/>
                      <a:pt x="0" y="3142"/>
                    </a:cubicBez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5" name="任意多边形: 形状 464">
                <a:extLst>
                  <a:ext uri="{FF2B5EF4-FFF2-40B4-BE49-F238E27FC236}">
                    <a16:creationId xmlns:a16="http://schemas.microsoft.com/office/drawing/2014/main" id="{1D789D74-1A71-A7BC-0305-991FE37D4C82}"/>
                  </a:ext>
                </a:extLst>
              </p:cNvPr>
              <p:cNvSpPr/>
              <p:nvPr/>
            </p:nvSpPr>
            <p:spPr>
              <a:xfrm>
                <a:off x="1731199" y="1389750"/>
                <a:ext cx="689" cy="5330"/>
              </a:xfrm>
              <a:custGeom>
                <a:avLst/>
                <a:gdLst>
                  <a:gd name="connsiteX0" fmla="*/ 689 w 689"/>
                  <a:gd name="connsiteY0" fmla="*/ 0 h 5330"/>
                  <a:gd name="connsiteX1" fmla="*/ 689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89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89" y="0"/>
                    </a:moveTo>
                    <a:lnTo>
                      <a:pt x="689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6" name="任意多边形: 形状 465">
                <a:extLst>
                  <a:ext uri="{FF2B5EF4-FFF2-40B4-BE49-F238E27FC236}">
                    <a16:creationId xmlns:a16="http://schemas.microsoft.com/office/drawing/2014/main" id="{C40525CD-A618-3F18-5CA3-9254FDD204C9}"/>
                  </a:ext>
                </a:extLst>
              </p:cNvPr>
              <p:cNvSpPr/>
              <p:nvPr/>
            </p:nvSpPr>
            <p:spPr>
              <a:xfrm>
                <a:off x="1733095" y="1389710"/>
                <a:ext cx="3261" cy="5383"/>
              </a:xfrm>
              <a:custGeom>
                <a:avLst/>
                <a:gdLst>
                  <a:gd name="connsiteX0" fmla="*/ 0 w 3261"/>
                  <a:gd name="connsiteY0" fmla="*/ 106 h 5383"/>
                  <a:gd name="connsiteX1" fmla="*/ 1313 w 3261"/>
                  <a:gd name="connsiteY1" fmla="*/ 0 h 5383"/>
                  <a:gd name="connsiteX2" fmla="*/ 2798 w 3261"/>
                  <a:gd name="connsiteY2" fmla="*/ 451 h 5383"/>
                  <a:gd name="connsiteX3" fmla="*/ 3262 w 3261"/>
                  <a:gd name="connsiteY3" fmla="*/ 1565 h 5383"/>
                  <a:gd name="connsiteX4" fmla="*/ 2864 w 3261"/>
                  <a:gd name="connsiteY4" fmla="*/ 2705 h 5383"/>
                  <a:gd name="connsiteX5" fmla="*/ 1246 w 3261"/>
                  <a:gd name="connsiteY5" fmla="*/ 3302 h 5383"/>
                  <a:gd name="connsiteX6" fmla="*/ 676 w 3261"/>
                  <a:gd name="connsiteY6" fmla="*/ 3249 h 5383"/>
                  <a:gd name="connsiteX7" fmla="*/ 676 w 3261"/>
                  <a:gd name="connsiteY7" fmla="*/ 5383 h 5383"/>
                  <a:gd name="connsiteX8" fmla="*/ 0 w 3261"/>
                  <a:gd name="connsiteY8" fmla="*/ 5383 h 5383"/>
                  <a:gd name="connsiteX9" fmla="*/ 0 w 3261"/>
                  <a:gd name="connsiteY9" fmla="*/ 106 h 5383"/>
                  <a:gd name="connsiteX10" fmla="*/ 676 w 3261"/>
                  <a:gd name="connsiteY10" fmla="*/ 2665 h 5383"/>
                  <a:gd name="connsiteX11" fmla="*/ 1273 w 3261"/>
                  <a:gd name="connsiteY11" fmla="*/ 2731 h 5383"/>
                  <a:gd name="connsiteX12" fmla="*/ 2586 w 3261"/>
                  <a:gd name="connsiteY12" fmla="*/ 1591 h 5383"/>
                  <a:gd name="connsiteX13" fmla="*/ 1313 w 3261"/>
                  <a:gd name="connsiteY13" fmla="*/ 544 h 5383"/>
                  <a:gd name="connsiteX14" fmla="*/ 676 w 3261"/>
                  <a:gd name="connsiteY14" fmla="*/ 597 h 5383"/>
                  <a:gd name="connsiteX15" fmla="*/ 676 w 3261"/>
                  <a:gd name="connsiteY15" fmla="*/ 2665 h 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61" h="5383">
                    <a:moveTo>
                      <a:pt x="0" y="106"/>
                    </a:moveTo>
                    <a:cubicBezTo>
                      <a:pt x="318" y="53"/>
                      <a:pt x="756" y="0"/>
                      <a:pt x="1313" y="0"/>
                    </a:cubicBezTo>
                    <a:cubicBezTo>
                      <a:pt x="1989" y="0"/>
                      <a:pt x="2493" y="159"/>
                      <a:pt x="2798" y="451"/>
                    </a:cubicBezTo>
                    <a:cubicBezTo>
                      <a:pt x="3089" y="703"/>
                      <a:pt x="3262" y="1101"/>
                      <a:pt x="3262" y="1565"/>
                    </a:cubicBezTo>
                    <a:cubicBezTo>
                      <a:pt x="3262" y="2055"/>
                      <a:pt x="3129" y="2427"/>
                      <a:pt x="2864" y="2705"/>
                    </a:cubicBezTo>
                    <a:cubicBezTo>
                      <a:pt x="2506" y="3103"/>
                      <a:pt x="1896" y="3302"/>
                      <a:pt x="1246" y="3302"/>
                    </a:cubicBezTo>
                    <a:cubicBezTo>
                      <a:pt x="1048" y="3302"/>
                      <a:pt x="849" y="3288"/>
                      <a:pt x="676" y="3249"/>
                    </a:cubicBezTo>
                    <a:lnTo>
                      <a:pt x="676" y="5383"/>
                    </a:lnTo>
                    <a:lnTo>
                      <a:pt x="0" y="5383"/>
                    </a:lnTo>
                    <a:lnTo>
                      <a:pt x="0" y="106"/>
                    </a:lnTo>
                    <a:close/>
                    <a:moveTo>
                      <a:pt x="676" y="2665"/>
                    </a:moveTo>
                    <a:cubicBezTo>
                      <a:pt x="835" y="2718"/>
                      <a:pt x="1021" y="2731"/>
                      <a:pt x="1273" y="2731"/>
                    </a:cubicBezTo>
                    <a:cubicBezTo>
                      <a:pt x="2082" y="2731"/>
                      <a:pt x="2586" y="2320"/>
                      <a:pt x="2586" y="1591"/>
                    </a:cubicBezTo>
                    <a:cubicBezTo>
                      <a:pt x="2586" y="888"/>
                      <a:pt x="2082" y="544"/>
                      <a:pt x="1313" y="544"/>
                    </a:cubicBezTo>
                    <a:cubicBezTo>
                      <a:pt x="1034" y="544"/>
                      <a:pt x="809" y="557"/>
                      <a:pt x="676" y="597"/>
                    </a:cubicBezTo>
                    <a:lnTo>
                      <a:pt x="676" y="266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7" name="任意多边形: 形状 466">
                <a:extLst>
                  <a:ext uri="{FF2B5EF4-FFF2-40B4-BE49-F238E27FC236}">
                    <a16:creationId xmlns:a16="http://schemas.microsoft.com/office/drawing/2014/main" id="{DE95C57D-12BA-1689-9147-6161171E5228}"/>
                  </a:ext>
                </a:extLst>
              </p:cNvPr>
              <p:cNvSpPr/>
              <p:nvPr/>
            </p:nvSpPr>
            <p:spPr>
              <a:xfrm>
                <a:off x="1739685" y="1389750"/>
                <a:ext cx="2983" cy="5330"/>
              </a:xfrm>
              <a:custGeom>
                <a:avLst/>
                <a:gdLst>
                  <a:gd name="connsiteX0" fmla="*/ 2758 w 2983"/>
                  <a:gd name="connsiteY0" fmla="*/ 2837 h 5330"/>
                  <a:gd name="connsiteX1" fmla="*/ 676 w 2983"/>
                  <a:gd name="connsiteY1" fmla="*/ 2837 h 5330"/>
                  <a:gd name="connsiteX2" fmla="*/ 676 w 2983"/>
                  <a:gd name="connsiteY2" fmla="*/ 4760 h 5330"/>
                  <a:gd name="connsiteX3" fmla="*/ 2983 w 2983"/>
                  <a:gd name="connsiteY3" fmla="*/ 4760 h 5330"/>
                  <a:gd name="connsiteX4" fmla="*/ 2983 w 2983"/>
                  <a:gd name="connsiteY4" fmla="*/ 5330 h 5330"/>
                  <a:gd name="connsiteX5" fmla="*/ 0 w 2983"/>
                  <a:gd name="connsiteY5" fmla="*/ 5330 h 5330"/>
                  <a:gd name="connsiteX6" fmla="*/ 0 w 2983"/>
                  <a:gd name="connsiteY6" fmla="*/ 0 h 5330"/>
                  <a:gd name="connsiteX7" fmla="*/ 2864 w 2983"/>
                  <a:gd name="connsiteY7" fmla="*/ 0 h 5330"/>
                  <a:gd name="connsiteX8" fmla="*/ 2864 w 2983"/>
                  <a:gd name="connsiteY8" fmla="*/ 583 h 5330"/>
                  <a:gd name="connsiteX9" fmla="*/ 676 w 2983"/>
                  <a:gd name="connsiteY9" fmla="*/ 583 h 5330"/>
                  <a:gd name="connsiteX10" fmla="*/ 676 w 2983"/>
                  <a:gd name="connsiteY10" fmla="*/ 2267 h 5330"/>
                  <a:gd name="connsiteX11" fmla="*/ 2758 w 2983"/>
                  <a:gd name="connsiteY11" fmla="*/ 2267 h 5330"/>
                  <a:gd name="connsiteX12" fmla="*/ 2758 w 2983"/>
                  <a:gd name="connsiteY12" fmla="*/ 283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83" h="5330">
                    <a:moveTo>
                      <a:pt x="2758" y="2837"/>
                    </a:moveTo>
                    <a:lnTo>
                      <a:pt x="676" y="2837"/>
                    </a:lnTo>
                    <a:lnTo>
                      <a:pt x="676" y="4760"/>
                    </a:lnTo>
                    <a:lnTo>
                      <a:pt x="2983" y="4760"/>
                    </a:lnTo>
                    <a:lnTo>
                      <a:pt x="298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64" y="0"/>
                    </a:lnTo>
                    <a:lnTo>
                      <a:pt x="2864" y="583"/>
                    </a:lnTo>
                    <a:lnTo>
                      <a:pt x="676" y="583"/>
                    </a:lnTo>
                    <a:lnTo>
                      <a:pt x="676" y="2267"/>
                    </a:lnTo>
                    <a:lnTo>
                      <a:pt x="2758" y="2267"/>
                    </a:lnTo>
                    <a:lnTo>
                      <a:pt x="2758" y="28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8" name="任意多边形: 形状 467">
                <a:extLst>
                  <a:ext uri="{FF2B5EF4-FFF2-40B4-BE49-F238E27FC236}">
                    <a16:creationId xmlns:a16="http://schemas.microsoft.com/office/drawing/2014/main" id="{4F0F22F6-8021-A428-4B43-6CF32067DC76}"/>
                  </a:ext>
                </a:extLst>
              </p:cNvPr>
              <p:cNvSpPr/>
              <p:nvPr/>
            </p:nvSpPr>
            <p:spPr>
              <a:xfrm>
                <a:off x="1743158" y="1389750"/>
                <a:ext cx="4110" cy="5330"/>
              </a:xfrm>
              <a:custGeom>
                <a:avLst/>
                <a:gdLst>
                  <a:gd name="connsiteX0" fmla="*/ 3315 w 4110"/>
                  <a:gd name="connsiteY0" fmla="*/ 5330 h 5330"/>
                  <a:gd name="connsiteX1" fmla="*/ 2625 w 4110"/>
                  <a:gd name="connsiteY1" fmla="*/ 4150 h 5330"/>
                  <a:gd name="connsiteX2" fmla="*/ 2015 w 4110"/>
                  <a:gd name="connsiteY2" fmla="*/ 3103 h 5330"/>
                  <a:gd name="connsiteX3" fmla="*/ 2002 w 4110"/>
                  <a:gd name="connsiteY3" fmla="*/ 3103 h 5330"/>
                  <a:gd name="connsiteX4" fmla="*/ 1432 w 4110"/>
                  <a:gd name="connsiteY4" fmla="*/ 4150 h 5330"/>
                  <a:gd name="connsiteX5" fmla="*/ 782 w 4110"/>
                  <a:gd name="connsiteY5" fmla="*/ 5330 h 5330"/>
                  <a:gd name="connsiteX6" fmla="*/ 0 w 4110"/>
                  <a:gd name="connsiteY6" fmla="*/ 5330 h 5330"/>
                  <a:gd name="connsiteX7" fmla="*/ 1631 w 4110"/>
                  <a:gd name="connsiteY7" fmla="*/ 2625 h 5330"/>
                  <a:gd name="connsiteX8" fmla="*/ 66 w 4110"/>
                  <a:gd name="connsiteY8" fmla="*/ 0 h 5330"/>
                  <a:gd name="connsiteX9" fmla="*/ 862 w 4110"/>
                  <a:gd name="connsiteY9" fmla="*/ 0 h 5330"/>
                  <a:gd name="connsiteX10" fmla="*/ 1565 w 4110"/>
                  <a:gd name="connsiteY10" fmla="*/ 1260 h 5330"/>
                  <a:gd name="connsiteX11" fmla="*/ 2042 w 4110"/>
                  <a:gd name="connsiteY11" fmla="*/ 2161 h 5330"/>
                  <a:gd name="connsiteX12" fmla="*/ 2069 w 4110"/>
                  <a:gd name="connsiteY12" fmla="*/ 2161 h 5330"/>
                  <a:gd name="connsiteX13" fmla="*/ 2546 w 4110"/>
                  <a:gd name="connsiteY13" fmla="*/ 1260 h 5330"/>
                  <a:gd name="connsiteX14" fmla="*/ 3262 w 4110"/>
                  <a:gd name="connsiteY14" fmla="*/ 0 h 5330"/>
                  <a:gd name="connsiteX15" fmla="*/ 4057 w 4110"/>
                  <a:gd name="connsiteY15" fmla="*/ 0 h 5330"/>
                  <a:gd name="connsiteX16" fmla="*/ 2440 w 4110"/>
                  <a:gd name="connsiteY16" fmla="*/ 2586 h 5330"/>
                  <a:gd name="connsiteX17" fmla="*/ 4110 w 4110"/>
                  <a:gd name="connsiteY17" fmla="*/ 5330 h 5330"/>
                  <a:gd name="connsiteX18" fmla="*/ 3315 w 4110"/>
                  <a:gd name="connsiteY18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10" h="5330">
                    <a:moveTo>
                      <a:pt x="3315" y="5330"/>
                    </a:moveTo>
                    <a:lnTo>
                      <a:pt x="2625" y="4150"/>
                    </a:lnTo>
                    <a:cubicBezTo>
                      <a:pt x="2347" y="3699"/>
                      <a:pt x="2188" y="3408"/>
                      <a:pt x="2015" y="3103"/>
                    </a:cubicBezTo>
                    <a:lnTo>
                      <a:pt x="2002" y="3103"/>
                    </a:lnTo>
                    <a:cubicBezTo>
                      <a:pt x="1856" y="3408"/>
                      <a:pt x="1711" y="3686"/>
                      <a:pt x="1432" y="4150"/>
                    </a:cubicBezTo>
                    <a:lnTo>
                      <a:pt x="782" y="5330"/>
                    </a:lnTo>
                    <a:lnTo>
                      <a:pt x="0" y="5330"/>
                    </a:lnTo>
                    <a:lnTo>
                      <a:pt x="1631" y="2625"/>
                    </a:lnTo>
                    <a:lnTo>
                      <a:pt x="66" y="0"/>
                    </a:lnTo>
                    <a:lnTo>
                      <a:pt x="862" y="0"/>
                    </a:lnTo>
                    <a:lnTo>
                      <a:pt x="1565" y="1260"/>
                    </a:lnTo>
                    <a:cubicBezTo>
                      <a:pt x="1750" y="1591"/>
                      <a:pt x="1896" y="1870"/>
                      <a:pt x="2042" y="2161"/>
                    </a:cubicBezTo>
                    <a:lnTo>
                      <a:pt x="2069" y="2161"/>
                    </a:lnTo>
                    <a:cubicBezTo>
                      <a:pt x="2228" y="1843"/>
                      <a:pt x="2347" y="1604"/>
                      <a:pt x="2546" y="1260"/>
                    </a:cubicBezTo>
                    <a:lnTo>
                      <a:pt x="3262" y="0"/>
                    </a:lnTo>
                    <a:lnTo>
                      <a:pt x="4057" y="0"/>
                    </a:lnTo>
                    <a:lnTo>
                      <a:pt x="2440" y="2586"/>
                    </a:lnTo>
                    <a:lnTo>
                      <a:pt x="4110" y="5330"/>
                    </a:lnTo>
                    <a:lnTo>
                      <a:pt x="3315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69" name="任意多边形: 形状 468">
                <a:extLst>
                  <a:ext uri="{FF2B5EF4-FFF2-40B4-BE49-F238E27FC236}">
                    <a16:creationId xmlns:a16="http://schemas.microsoft.com/office/drawing/2014/main" id="{73286165-F5B9-95B3-9F82-550863DB9716}"/>
                  </a:ext>
                </a:extLst>
              </p:cNvPr>
              <p:cNvSpPr/>
              <p:nvPr/>
            </p:nvSpPr>
            <p:spPr>
              <a:xfrm>
                <a:off x="1750451" y="1389750"/>
                <a:ext cx="2996" cy="5330"/>
              </a:xfrm>
              <a:custGeom>
                <a:avLst/>
                <a:gdLst>
                  <a:gd name="connsiteX0" fmla="*/ 2771 w 2996"/>
                  <a:gd name="connsiteY0" fmla="*/ 2837 h 5330"/>
                  <a:gd name="connsiteX1" fmla="*/ 690 w 2996"/>
                  <a:gd name="connsiteY1" fmla="*/ 2837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90 w 2996"/>
                  <a:gd name="connsiteY9" fmla="*/ 583 h 5330"/>
                  <a:gd name="connsiteX10" fmla="*/ 690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7"/>
                    </a:moveTo>
                    <a:lnTo>
                      <a:pt x="690" y="2837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90" y="583"/>
                    </a:lnTo>
                    <a:lnTo>
                      <a:pt x="690" y="2267"/>
                    </a:lnTo>
                    <a:lnTo>
                      <a:pt x="2771" y="2267"/>
                    </a:lnTo>
                    <a:lnTo>
                      <a:pt x="2771" y="28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0" name="任意多边形: 形状 469">
                <a:extLst>
                  <a:ext uri="{FF2B5EF4-FFF2-40B4-BE49-F238E27FC236}">
                    <a16:creationId xmlns:a16="http://schemas.microsoft.com/office/drawing/2014/main" id="{B74FBB6C-8D79-9B0D-DD3B-EE48200E35E3}"/>
                  </a:ext>
                </a:extLst>
              </p:cNvPr>
              <p:cNvSpPr/>
              <p:nvPr/>
            </p:nvSpPr>
            <p:spPr>
              <a:xfrm>
                <a:off x="1753938" y="1389750"/>
                <a:ext cx="4455" cy="5330"/>
              </a:xfrm>
              <a:custGeom>
                <a:avLst/>
                <a:gdLst>
                  <a:gd name="connsiteX0" fmla="*/ 1273 w 4455"/>
                  <a:gd name="connsiteY0" fmla="*/ 3660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17 w 4455"/>
                  <a:gd name="connsiteY3" fmla="*/ 0 h 5330"/>
                  <a:gd name="connsiteX4" fmla="*/ 2652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69 w 4455"/>
                  <a:gd name="connsiteY7" fmla="*/ 3660 h 5330"/>
                  <a:gd name="connsiteX8" fmla="*/ 1273 w 4455"/>
                  <a:gd name="connsiteY8" fmla="*/ 3660 h 5330"/>
                  <a:gd name="connsiteX9" fmla="*/ 2997 w 4455"/>
                  <a:gd name="connsiteY9" fmla="*/ 3129 h 5330"/>
                  <a:gd name="connsiteX10" fmla="*/ 2493 w 4455"/>
                  <a:gd name="connsiteY10" fmla="*/ 1591 h 5330"/>
                  <a:gd name="connsiteX11" fmla="*/ 2201 w 4455"/>
                  <a:gd name="connsiteY11" fmla="*/ 636 h 5330"/>
                  <a:gd name="connsiteX12" fmla="*/ 2175 w 4455"/>
                  <a:gd name="connsiteY12" fmla="*/ 636 h 5330"/>
                  <a:gd name="connsiteX13" fmla="*/ 1923 w 4455"/>
                  <a:gd name="connsiteY13" fmla="*/ 1591 h 5330"/>
                  <a:gd name="connsiteX14" fmla="*/ 1392 w 4455"/>
                  <a:gd name="connsiteY14" fmla="*/ 3142 h 5330"/>
                  <a:gd name="connsiteX15" fmla="*/ 2997 w 4455"/>
                  <a:gd name="connsiteY15" fmla="*/ 3142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73" y="3660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69" y="3660"/>
                    </a:lnTo>
                    <a:lnTo>
                      <a:pt x="1273" y="3660"/>
                    </a:lnTo>
                    <a:close/>
                    <a:moveTo>
                      <a:pt x="2997" y="3129"/>
                    </a:moveTo>
                    <a:lnTo>
                      <a:pt x="2493" y="1591"/>
                    </a:lnTo>
                    <a:cubicBezTo>
                      <a:pt x="2387" y="1246"/>
                      <a:pt x="2281" y="928"/>
                      <a:pt x="2201" y="636"/>
                    </a:cubicBezTo>
                    <a:lnTo>
                      <a:pt x="2175" y="636"/>
                    </a:lnTo>
                    <a:cubicBezTo>
                      <a:pt x="2108" y="941"/>
                      <a:pt x="2029" y="1273"/>
                      <a:pt x="1923" y="1591"/>
                    </a:cubicBezTo>
                    <a:lnTo>
                      <a:pt x="1392" y="3142"/>
                    </a:lnTo>
                    <a:lnTo>
                      <a:pt x="2997" y="3142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1" name="任意多边形: 形状 470">
                <a:extLst>
                  <a:ext uri="{FF2B5EF4-FFF2-40B4-BE49-F238E27FC236}">
                    <a16:creationId xmlns:a16="http://schemas.microsoft.com/office/drawing/2014/main" id="{C6B9EF7B-1844-65C0-EE64-3FF273E9CCC1}"/>
                  </a:ext>
                </a:extLst>
              </p:cNvPr>
              <p:cNvSpPr/>
              <p:nvPr/>
            </p:nvSpPr>
            <p:spPr>
              <a:xfrm>
                <a:off x="1498628" y="1403208"/>
                <a:ext cx="4057" cy="5489"/>
              </a:xfrm>
              <a:custGeom>
                <a:avLst/>
                <a:gdLst>
                  <a:gd name="connsiteX0" fmla="*/ 4031 w 4057"/>
                  <a:gd name="connsiteY0" fmla="*/ 5224 h 5489"/>
                  <a:gd name="connsiteX1" fmla="*/ 2625 w 4057"/>
                  <a:gd name="connsiteY1" fmla="*/ 5489 h 5489"/>
                  <a:gd name="connsiteX2" fmla="*/ 0 w 4057"/>
                  <a:gd name="connsiteY2" fmla="*/ 2798 h 5489"/>
                  <a:gd name="connsiteX3" fmla="*/ 2784 w 4057"/>
                  <a:gd name="connsiteY3" fmla="*/ 0 h 5489"/>
                  <a:gd name="connsiteX4" fmla="*/ 4057 w 4057"/>
                  <a:gd name="connsiteY4" fmla="*/ 239 h 5489"/>
                  <a:gd name="connsiteX5" fmla="*/ 3885 w 4057"/>
                  <a:gd name="connsiteY5" fmla="*/ 796 h 5489"/>
                  <a:gd name="connsiteX6" fmla="*/ 2824 w 4057"/>
                  <a:gd name="connsiteY6" fmla="*/ 570 h 5489"/>
                  <a:gd name="connsiteX7" fmla="*/ 743 w 4057"/>
                  <a:gd name="connsiteY7" fmla="*/ 2758 h 5489"/>
                  <a:gd name="connsiteX8" fmla="*/ 2784 w 4057"/>
                  <a:gd name="connsiteY8" fmla="*/ 4906 h 5489"/>
                  <a:gd name="connsiteX9" fmla="*/ 3912 w 4057"/>
                  <a:gd name="connsiteY9" fmla="*/ 4667 h 5489"/>
                  <a:gd name="connsiteX10" fmla="*/ 4031 w 4057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489">
                    <a:moveTo>
                      <a:pt x="4031" y="5224"/>
                    </a:moveTo>
                    <a:cubicBezTo>
                      <a:pt x="3766" y="5357"/>
                      <a:pt x="3262" y="5489"/>
                      <a:pt x="2625" y="5489"/>
                    </a:cubicBezTo>
                    <a:cubicBezTo>
                      <a:pt x="1127" y="5489"/>
                      <a:pt x="0" y="4535"/>
                      <a:pt x="0" y="2798"/>
                    </a:cubicBezTo>
                    <a:cubicBezTo>
                      <a:pt x="0" y="1127"/>
                      <a:pt x="1127" y="0"/>
                      <a:pt x="2784" y="0"/>
                    </a:cubicBezTo>
                    <a:cubicBezTo>
                      <a:pt x="3447" y="0"/>
                      <a:pt x="3859" y="146"/>
                      <a:pt x="4057" y="239"/>
                    </a:cubicBezTo>
                    <a:lnTo>
                      <a:pt x="3885" y="796"/>
                    </a:lnTo>
                    <a:cubicBezTo>
                      <a:pt x="3633" y="663"/>
                      <a:pt x="3262" y="570"/>
                      <a:pt x="2824" y="570"/>
                    </a:cubicBezTo>
                    <a:cubicBezTo>
                      <a:pt x="1565" y="570"/>
                      <a:pt x="743" y="1366"/>
                      <a:pt x="743" y="2758"/>
                    </a:cubicBezTo>
                    <a:cubicBezTo>
                      <a:pt x="743" y="4071"/>
                      <a:pt x="1485" y="4906"/>
                      <a:pt x="2784" y="4906"/>
                    </a:cubicBezTo>
                    <a:cubicBezTo>
                      <a:pt x="3195" y="4906"/>
                      <a:pt x="3633" y="4813"/>
                      <a:pt x="3912" y="4667"/>
                    </a:cubicBezTo>
                    <a:lnTo>
                      <a:pt x="4031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2" name="任意多边形: 形状 471">
                <a:extLst>
                  <a:ext uri="{FF2B5EF4-FFF2-40B4-BE49-F238E27FC236}">
                    <a16:creationId xmlns:a16="http://schemas.microsoft.com/office/drawing/2014/main" id="{00E28E2B-FC27-9429-1E8B-581A84AA4052}"/>
                  </a:ext>
                </a:extLst>
              </p:cNvPr>
              <p:cNvSpPr/>
              <p:nvPr/>
            </p:nvSpPr>
            <p:spPr>
              <a:xfrm>
                <a:off x="1503030" y="1403195"/>
                <a:ext cx="4879" cy="5502"/>
              </a:xfrm>
              <a:custGeom>
                <a:avLst/>
                <a:gdLst>
                  <a:gd name="connsiteX0" fmla="*/ 4879 w 4879"/>
                  <a:gd name="connsiteY0" fmla="*/ 2705 h 5502"/>
                  <a:gd name="connsiteX1" fmla="*/ 2400 w 4879"/>
                  <a:gd name="connsiteY1" fmla="*/ 5503 h 5502"/>
                  <a:gd name="connsiteX2" fmla="*/ 0 w 4879"/>
                  <a:gd name="connsiteY2" fmla="*/ 2798 h 5502"/>
                  <a:gd name="connsiteX3" fmla="*/ 2479 w 4879"/>
                  <a:gd name="connsiteY3" fmla="*/ 0 h 5502"/>
                  <a:gd name="connsiteX4" fmla="*/ 4879 w 4879"/>
                  <a:gd name="connsiteY4" fmla="*/ 2705 h 5502"/>
                  <a:gd name="connsiteX5" fmla="*/ 743 w 4879"/>
                  <a:gd name="connsiteY5" fmla="*/ 2798 h 5502"/>
                  <a:gd name="connsiteX6" fmla="*/ 2426 w 4879"/>
                  <a:gd name="connsiteY6" fmla="*/ 4946 h 5502"/>
                  <a:gd name="connsiteX7" fmla="*/ 4137 w 4879"/>
                  <a:gd name="connsiteY7" fmla="*/ 2731 h 5502"/>
                  <a:gd name="connsiteX8" fmla="*/ 2440 w 4879"/>
                  <a:gd name="connsiteY8" fmla="*/ 557 h 5502"/>
                  <a:gd name="connsiteX9" fmla="*/ 743 w 4879"/>
                  <a:gd name="connsiteY9" fmla="*/ 2798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502">
                    <a:moveTo>
                      <a:pt x="4879" y="2705"/>
                    </a:moveTo>
                    <a:cubicBezTo>
                      <a:pt x="4879" y="4535"/>
                      <a:pt x="3752" y="5503"/>
                      <a:pt x="2400" y="5503"/>
                    </a:cubicBezTo>
                    <a:cubicBezTo>
                      <a:pt x="994" y="5503"/>
                      <a:pt x="0" y="4415"/>
                      <a:pt x="0" y="2798"/>
                    </a:cubicBezTo>
                    <a:cubicBezTo>
                      <a:pt x="0" y="1101"/>
                      <a:pt x="1061" y="0"/>
                      <a:pt x="2479" y="0"/>
                    </a:cubicBezTo>
                    <a:cubicBezTo>
                      <a:pt x="3925" y="13"/>
                      <a:pt x="4879" y="1114"/>
                      <a:pt x="4879" y="2705"/>
                    </a:cubicBezTo>
                    <a:close/>
                    <a:moveTo>
                      <a:pt x="743" y="2798"/>
                    </a:moveTo>
                    <a:cubicBezTo>
                      <a:pt x="743" y="3938"/>
                      <a:pt x="1352" y="4946"/>
                      <a:pt x="2426" y="4946"/>
                    </a:cubicBezTo>
                    <a:cubicBezTo>
                      <a:pt x="3514" y="4946"/>
                      <a:pt x="4137" y="3951"/>
                      <a:pt x="4137" y="2731"/>
                    </a:cubicBezTo>
                    <a:cubicBezTo>
                      <a:pt x="4137" y="1671"/>
                      <a:pt x="3593" y="557"/>
                      <a:pt x="2440" y="557"/>
                    </a:cubicBezTo>
                    <a:cubicBezTo>
                      <a:pt x="1299" y="570"/>
                      <a:pt x="743" y="1618"/>
                      <a:pt x="743" y="2798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2929304A-24B9-2215-BDD3-E503348045A4}"/>
                  </a:ext>
                </a:extLst>
              </p:cNvPr>
              <p:cNvSpPr/>
              <p:nvPr/>
            </p:nvSpPr>
            <p:spPr>
              <a:xfrm>
                <a:off x="1508665" y="1403314"/>
                <a:ext cx="5423" cy="5317"/>
              </a:xfrm>
              <a:custGeom>
                <a:avLst/>
                <a:gdLst>
                  <a:gd name="connsiteX0" fmla="*/ 4614 w 5423"/>
                  <a:gd name="connsiteY0" fmla="*/ 2970 h 5317"/>
                  <a:gd name="connsiteX1" fmla="*/ 4535 w 5423"/>
                  <a:gd name="connsiteY1" fmla="*/ 663 h 5317"/>
                  <a:gd name="connsiteX2" fmla="*/ 4495 w 5423"/>
                  <a:gd name="connsiteY2" fmla="*/ 663 h 5317"/>
                  <a:gd name="connsiteX3" fmla="*/ 3832 w 5423"/>
                  <a:gd name="connsiteY3" fmla="*/ 2692 h 5317"/>
                  <a:gd name="connsiteX4" fmla="*/ 2904 w 5423"/>
                  <a:gd name="connsiteY4" fmla="*/ 5277 h 5317"/>
                  <a:gd name="connsiteX5" fmla="*/ 2373 w 5423"/>
                  <a:gd name="connsiteY5" fmla="*/ 5277 h 5317"/>
                  <a:gd name="connsiteX6" fmla="*/ 1525 w 5423"/>
                  <a:gd name="connsiteY6" fmla="*/ 2745 h 5317"/>
                  <a:gd name="connsiteX7" fmla="*/ 902 w 5423"/>
                  <a:gd name="connsiteY7" fmla="*/ 676 h 5317"/>
                  <a:gd name="connsiteX8" fmla="*/ 902 w 5423"/>
                  <a:gd name="connsiteY8" fmla="*/ 676 h 5317"/>
                  <a:gd name="connsiteX9" fmla="*/ 796 w 5423"/>
                  <a:gd name="connsiteY9" fmla="*/ 3050 h 5317"/>
                  <a:gd name="connsiteX10" fmla="*/ 663 w 5423"/>
                  <a:gd name="connsiteY10" fmla="*/ 5317 h 5317"/>
                  <a:gd name="connsiteX11" fmla="*/ 0 w 5423"/>
                  <a:gd name="connsiteY11" fmla="*/ 5317 h 5317"/>
                  <a:gd name="connsiteX12" fmla="*/ 358 w 5423"/>
                  <a:gd name="connsiteY12" fmla="*/ 0 h 5317"/>
                  <a:gd name="connsiteX13" fmla="*/ 1233 w 5423"/>
                  <a:gd name="connsiteY13" fmla="*/ 0 h 5317"/>
                  <a:gd name="connsiteX14" fmla="*/ 2148 w 5423"/>
                  <a:gd name="connsiteY14" fmla="*/ 2572 h 5317"/>
                  <a:gd name="connsiteX15" fmla="*/ 2678 w 5423"/>
                  <a:gd name="connsiteY15" fmla="*/ 4362 h 5317"/>
                  <a:gd name="connsiteX16" fmla="*/ 2705 w 5423"/>
                  <a:gd name="connsiteY16" fmla="*/ 4362 h 5317"/>
                  <a:gd name="connsiteX17" fmla="*/ 3275 w 5423"/>
                  <a:gd name="connsiteY17" fmla="*/ 2572 h 5317"/>
                  <a:gd name="connsiteX18" fmla="*/ 4217 w 5423"/>
                  <a:gd name="connsiteY18" fmla="*/ 0 h 5317"/>
                  <a:gd name="connsiteX19" fmla="*/ 5105 w 5423"/>
                  <a:gd name="connsiteY19" fmla="*/ 0 h 5317"/>
                  <a:gd name="connsiteX20" fmla="*/ 5423 w 5423"/>
                  <a:gd name="connsiteY20" fmla="*/ 5317 h 5317"/>
                  <a:gd name="connsiteX21" fmla="*/ 4760 w 5423"/>
                  <a:gd name="connsiteY21" fmla="*/ 5317 h 5317"/>
                  <a:gd name="connsiteX22" fmla="*/ 4614 w 5423"/>
                  <a:gd name="connsiteY22" fmla="*/ 297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17">
                    <a:moveTo>
                      <a:pt x="4614" y="2970"/>
                    </a:moveTo>
                    <a:cubicBezTo>
                      <a:pt x="4575" y="2214"/>
                      <a:pt x="4522" y="1326"/>
                      <a:pt x="4535" y="663"/>
                    </a:cubicBezTo>
                    <a:lnTo>
                      <a:pt x="4495" y="663"/>
                    </a:lnTo>
                    <a:cubicBezTo>
                      <a:pt x="4323" y="1286"/>
                      <a:pt x="4110" y="1949"/>
                      <a:pt x="3832" y="2692"/>
                    </a:cubicBezTo>
                    <a:lnTo>
                      <a:pt x="2904" y="5277"/>
                    </a:lnTo>
                    <a:lnTo>
                      <a:pt x="2373" y="5277"/>
                    </a:lnTo>
                    <a:lnTo>
                      <a:pt x="1525" y="2745"/>
                    </a:lnTo>
                    <a:cubicBezTo>
                      <a:pt x="1260" y="1989"/>
                      <a:pt x="1061" y="1299"/>
                      <a:pt x="902" y="676"/>
                    </a:cubicBezTo>
                    <a:lnTo>
                      <a:pt x="902" y="676"/>
                    </a:lnTo>
                    <a:cubicBezTo>
                      <a:pt x="875" y="1339"/>
                      <a:pt x="849" y="2228"/>
                      <a:pt x="796" y="3050"/>
                    </a:cubicBezTo>
                    <a:lnTo>
                      <a:pt x="663" y="5317"/>
                    </a:lnTo>
                    <a:lnTo>
                      <a:pt x="0" y="5317"/>
                    </a:lnTo>
                    <a:lnTo>
                      <a:pt x="358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60" y="3222"/>
                      <a:pt x="2546" y="3805"/>
                      <a:pt x="2678" y="4362"/>
                    </a:cubicBezTo>
                    <a:lnTo>
                      <a:pt x="2705" y="4362"/>
                    </a:lnTo>
                    <a:cubicBezTo>
                      <a:pt x="2838" y="3832"/>
                      <a:pt x="3023" y="3235"/>
                      <a:pt x="3275" y="2572"/>
                    </a:cubicBezTo>
                    <a:lnTo>
                      <a:pt x="4217" y="0"/>
                    </a:lnTo>
                    <a:lnTo>
                      <a:pt x="5105" y="0"/>
                    </a:lnTo>
                    <a:lnTo>
                      <a:pt x="5423" y="5317"/>
                    </a:lnTo>
                    <a:lnTo>
                      <a:pt x="4760" y="5317"/>
                    </a:lnTo>
                    <a:lnTo>
                      <a:pt x="4614" y="297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0A7FB2E3-0C1F-1259-B7D7-0896CA018009}"/>
                  </a:ext>
                </a:extLst>
              </p:cNvPr>
              <p:cNvSpPr/>
              <p:nvPr/>
            </p:nvSpPr>
            <p:spPr>
              <a:xfrm>
                <a:off x="1515030" y="1403314"/>
                <a:ext cx="5409" cy="5317"/>
              </a:xfrm>
              <a:custGeom>
                <a:avLst/>
                <a:gdLst>
                  <a:gd name="connsiteX0" fmla="*/ 4601 w 5409"/>
                  <a:gd name="connsiteY0" fmla="*/ 2970 h 5317"/>
                  <a:gd name="connsiteX1" fmla="*/ 4535 w 5409"/>
                  <a:gd name="connsiteY1" fmla="*/ 663 h 5317"/>
                  <a:gd name="connsiteX2" fmla="*/ 4508 w 5409"/>
                  <a:gd name="connsiteY2" fmla="*/ 663 h 5317"/>
                  <a:gd name="connsiteX3" fmla="*/ 3832 w 5409"/>
                  <a:gd name="connsiteY3" fmla="*/ 2692 h 5317"/>
                  <a:gd name="connsiteX4" fmla="*/ 2890 w 5409"/>
                  <a:gd name="connsiteY4" fmla="*/ 5277 h 5317"/>
                  <a:gd name="connsiteX5" fmla="*/ 2360 w 5409"/>
                  <a:gd name="connsiteY5" fmla="*/ 5277 h 5317"/>
                  <a:gd name="connsiteX6" fmla="*/ 1498 w 5409"/>
                  <a:gd name="connsiteY6" fmla="*/ 2745 h 5317"/>
                  <a:gd name="connsiteX7" fmla="*/ 902 w 5409"/>
                  <a:gd name="connsiteY7" fmla="*/ 676 h 5317"/>
                  <a:gd name="connsiteX8" fmla="*/ 888 w 5409"/>
                  <a:gd name="connsiteY8" fmla="*/ 676 h 5317"/>
                  <a:gd name="connsiteX9" fmla="*/ 782 w 5409"/>
                  <a:gd name="connsiteY9" fmla="*/ 3050 h 5317"/>
                  <a:gd name="connsiteX10" fmla="*/ 650 w 5409"/>
                  <a:gd name="connsiteY10" fmla="*/ 5317 h 5317"/>
                  <a:gd name="connsiteX11" fmla="*/ 0 w 5409"/>
                  <a:gd name="connsiteY11" fmla="*/ 5317 h 5317"/>
                  <a:gd name="connsiteX12" fmla="*/ 358 w 5409"/>
                  <a:gd name="connsiteY12" fmla="*/ 0 h 5317"/>
                  <a:gd name="connsiteX13" fmla="*/ 1233 w 5409"/>
                  <a:gd name="connsiteY13" fmla="*/ 0 h 5317"/>
                  <a:gd name="connsiteX14" fmla="*/ 2148 w 5409"/>
                  <a:gd name="connsiteY14" fmla="*/ 2572 h 5317"/>
                  <a:gd name="connsiteX15" fmla="*/ 2692 w 5409"/>
                  <a:gd name="connsiteY15" fmla="*/ 4362 h 5317"/>
                  <a:gd name="connsiteX16" fmla="*/ 2705 w 5409"/>
                  <a:gd name="connsiteY16" fmla="*/ 4362 h 5317"/>
                  <a:gd name="connsiteX17" fmla="*/ 3262 w 5409"/>
                  <a:gd name="connsiteY17" fmla="*/ 2572 h 5317"/>
                  <a:gd name="connsiteX18" fmla="*/ 4217 w 5409"/>
                  <a:gd name="connsiteY18" fmla="*/ 0 h 5317"/>
                  <a:gd name="connsiteX19" fmla="*/ 5092 w 5409"/>
                  <a:gd name="connsiteY19" fmla="*/ 0 h 5317"/>
                  <a:gd name="connsiteX20" fmla="*/ 5410 w 5409"/>
                  <a:gd name="connsiteY20" fmla="*/ 5317 h 5317"/>
                  <a:gd name="connsiteX21" fmla="*/ 4734 w 5409"/>
                  <a:gd name="connsiteY21" fmla="*/ 5317 h 5317"/>
                  <a:gd name="connsiteX22" fmla="*/ 4601 w 5409"/>
                  <a:gd name="connsiteY22" fmla="*/ 297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09" h="5317">
                    <a:moveTo>
                      <a:pt x="4601" y="2970"/>
                    </a:moveTo>
                    <a:cubicBezTo>
                      <a:pt x="4561" y="2214"/>
                      <a:pt x="4521" y="1326"/>
                      <a:pt x="4535" y="663"/>
                    </a:cubicBezTo>
                    <a:lnTo>
                      <a:pt x="4508" y="663"/>
                    </a:lnTo>
                    <a:cubicBezTo>
                      <a:pt x="4323" y="1286"/>
                      <a:pt x="4097" y="1949"/>
                      <a:pt x="3832" y="2692"/>
                    </a:cubicBezTo>
                    <a:lnTo>
                      <a:pt x="2890" y="5277"/>
                    </a:lnTo>
                    <a:lnTo>
                      <a:pt x="2360" y="5277"/>
                    </a:lnTo>
                    <a:lnTo>
                      <a:pt x="1498" y="2745"/>
                    </a:lnTo>
                    <a:cubicBezTo>
                      <a:pt x="1260" y="1989"/>
                      <a:pt x="1047" y="1299"/>
                      <a:pt x="902" y="676"/>
                    </a:cubicBezTo>
                    <a:lnTo>
                      <a:pt x="888" y="676"/>
                    </a:lnTo>
                    <a:cubicBezTo>
                      <a:pt x="862" y="1339"/>
                      <a:pt x="835" y="2228"/>
                      <a:pt x="782" y="3050"/>
                    </a:cubicBezTo>
                    <a:lnTo>
                      <a:pt x="650" y="5317"/>
                    </a:lnTo>
                    <a:lnTo>
                      <a:pt x="0" y="5317"/>
                    </a:lnTo>
                    <a:lnTo>
                      <a:pt x="358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73" y="3222"/>
                      <a:pt x="2546" y="3805"/>
                      <a:pt x="2692" y="4362"/>
                    </a:cubicBezTo>
                    <a:lnTo>
                      <a:pt x="2705" y="4362"/>
                    </a:lnTo>
                    <a:cubicBezTo>
                      <a:pt x="2851" y="3832"/>
                      <a:pt x="3036" y="3235"/>
                      <a:pt x="3262" y="2572"/>
                    </a:cubicBezTo>
                    <a:lnTo>
                      <a:pt x="4217" y="0"/>
                    </a:lnTo>
                    <a:lnTo>
                      <a:pt x="5092" y="0"/>
                    </a:lnTo>
                    <a:lnTo>
                      <a:pt x="5410" y="5317"/>
                    </a:lnTo>
                    <a:lnTo>
                      <a:pt x="4734" y="5317"/>
                    </a:lnTo>
                    <a:lnTo>
                      <a:pt x="4601" y="297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9696888C-5745-611A-0534-A0E7E285FC11}"/>
                  </a:ext>
                </a:extLst>
              </p:cNvPr>
              <p:cNvSpPr/>
              <p:nvPr/>
            </p:nvSpPr>
            <p:spPr>
              <a:xfrm>
                <a:off x="1521182" y="1403195"/>
                <a:ext cx="4852" cy="5502"/>
              </a:xfrm>
              <a:custGeom>
                <a:avLst/>
                <a:gdLst>
                  <a:gd name="connsiteX0" fmla="*/ 4853 w 4852"/>
                  <a:gd name="connsiteY0" fmla="*/ 2705 h 5502"/>
                  <a:gd name="connsiteX1" fmla="*/ 2387 w 4852"/>
                  <a:gd name="connsiteY1" fmla="*/ 5503 h 5502"/>
                  <a:gd name="connsiteX2" fmla="*/ 0 w 4852"/>
                  <a:gd name="connsiteY2" fmla="*/ 2798 h 5502"/>
                  <a:gd name="connsiteX3" fmla="*/ 2466 w 4852"/>
                  <a:gd name="connsiteY3" fmla="*/ 0 h 5502"/>
                  <a:gd name="connsiteX4" fmla="*/ 4853 w 4852"/>
                  <a:gd name="connsiteY4" fmla="*/ 2705 h 5502"/>
                  <a:gd name="connsiteX5" fmla="*/ 729 w 4852"/>
                  <a:gd name="connsiteY5" fmla="*/ 2798 h 5502"/>
                  <a:gd name="connsiteX6" fmla="*/ 2426 w 4852"/>
                  <a:gd name="connsiteY6" fmla="*/ 4946 h 5502"/>
                  <a:gd name="connsiteX7" fmla="*/ 4124 w 4852"/>
                  <a:gd name="connsiteY7" fmla="*/ 2731 h 5502"/>
                  <a:gd name="connsiteX8" fmla="*/ 2426 w 4852"/>
                  <a:gd name="connsiteY8" fmla="*/ 557 h 5502"/>
                  <a:gd name="connsiteX9" fmla="*/ 729 w 4852"/>
                  <a:gd name="connsiteY9" fmla="*/ 2798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52" h="5502">
                    <a:moveTo>
                      <a:pt x="4853" y="2705"/>
                    </a:moveTo>
                    <a:cubicBezTo>
                      <a:pt x="4853" y="4535"/>
                      <a:pt x="3739" y="5503"/>
                      <a:pt x="2387" y="5503"/>
                    </a:cubicBezTo>
                    <a:cubicBezTo>
                      <a:pt x="968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12" y="13"/>
                      <a:pt x="4853" y="1114"/>
                      <a:pt x="4853" y="2705"/>
                    </a:cubicBezTo>
                    <a:close/>
                    <a:moveTo>
                      <a:pt x="729" y="2798"/>
                    </a:moveTo>
                    <a:cubicBezTo>
                      <a:pt x="729" y="3938"/>
                      <a:pt x="1339" y="4946"/>
                      <a:pt x="2426" y="4946"/>
                    </a:cubicBezTo>
                    <a:cubicBezTo>
                      <a:pt x="3514" y="4946"/>
                      <a:pt x="4124" y="3951"/>
                      <a:pt x="4124" y="2731"/>
                    </a:cubicBezTo>
                    <a:cubicBezTo>
                      <a:pt x="4124" y="1671"/>
                      <a:pt x="3567" y="557"/>
                      <a:pt x="2426" y="557"/>
                    </a:cubicBezTo>
                    <a:cubicBezTo>
                      <a:pt x="1286" y="570"/>
                      <a:pt x="729" y="1618"/>
                      <a:pt x="729" y="2798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6" name="任意多边形: 形状 475">
                <a:extLst>
                  <a:ext uri="{FF2B5EF4-FFF2-40B4-BE49-F238E27FC236}">
                    <a16:creationId xmlns:a16="http://schemas.microsoft.com/office/drawing/2014/main" id="{0EDE3012-67A6-517A-BC65-67E12DDAC8C9}"/>
                  </a:ext>
                </a:extLst>
              </p:cNvPr>
              <p:cNvSpPr/>
              <p:nvPr/>
            </p:nvSpPr>
            <p:spPr>
              <a:xfrm>
                <a:off x="1526910" y="1403248"/>
                <a:ext cx="4375" cy="5396"/>
              </a:xfrm>
              <a:custGeom>
                <a:avLst/>
                <a:gdLst>
                  <a:gd name="connsiteX0" fmla="*/ 13 w 4375"/>
                  <a:gd name="connsiteY0" fmla="*/ 119 h 5396"/>
                  <a:gd name="connsiteX1" fmla="*/ 1472 w 4375"/>
                  <a:gd name="connsiteY1" fmla="*/ 0 h 5396"/>
                  <a:gd name="connsiteX2" fmla="*/ 3620 w 4375"/>
                  <a:gd name="connsiteY2" fmla="*/ 663 h 5396"/>
                  <a:gd name="connsiteX3" fmla="*/ 4376 w 4375"/>
                  <a:gd name="connsiteY3" fmla="*/ 2559 h 5396"/>
                  <a:gd name="connsiteX4" fmla="*/ 3607 w 4375"/>
                  <a:gd name="connsiteY4" fmla="*/ 4628 h 5396"/>
                  <a:gd name="connsiteX5" fmla="*/ 1246 w 4375"/>
                  <a:gd name="connsiteY5" fmla="*/ 5397 h 5396"/>
                  <a:gd name="connsiteX6" fmla="*/ 0 w 4375"/>
                  <a:gd name="connsiteY6" fmla="*/ 5344 h 5396"/>
                  <a:gd name="connsiteX7" fmla="*/ 0 w 4375"/>
                  <a:gd name="connsiteY7" fmla="*/ 119 h 5396"/>
                  <a:gd name="connsiteX8" fmla="*/ 703 w 4375"/>
                  <a:gd name="connsiteY8" fmla="*/ 4826 h 5396"/>
                  <a:gd name="connsiteX9" fmla="*/ 1406 w 4375"/>
                  <a:gd name="connsiteY9" fmla="*/ 4853 h 5396"/>
                  <a:gd name="connsiteX10" fmla="*/ 3660 w 4375"/>
                  <a:gd name="connsiteY10" fmla="*/ 2612 h 5396"/>
                  <a:gd name="connsiteX11" fmla="*/ 1498 w 4375"/>
                  <a:gd name="connsiteY11" fmla="*/ 544 h 5396"/>
                  <a:gd name="connsiteX12" fmla="*/ 690 w 4375"/>
                  <a:gd name="connsiteY12" fmla="*/ 623 h 5396"/>
                  <a:gd name="connsiteX13" fmla="*/ 690 w 4375"/>
                  <a:gd name="connsiteY13" fmla="*/ 4826 h 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396">
                    <a:moveTo>
                      <a:pt x="13" y="119"/>
                    </a:moveTo>
                    <a:cubicBezTo>
                      <a:pt x="438" y="53"/>
                      <a:pt x="928" y="0"/>
                      <a:pt x="1472" y="0"/>
                    </a:cubicBezTo>
                    <a:cubicBezTo>
                      <a:pt x="2466" y="0"/>
                      <a:pt x="3169" y="225"/>
                      <a:pt x="3620" y="663"/>
                    </a:cubicBezTo>
                    <a:cubicBezTo>
                      <a:pt x="4110" y="1087"/>
                      <a:pt x="4376" y="1710"/>
                      <a:pt x="4376" y="2559"/>
                    </a:cubicBezTo>
                    <a:cubicBezTo>
                      <a:pt x="4376" y="3434"/>
                      <a:pt x="4110" y="4150"/>
                      <a:pt x="3607" y="4628"/>
                    </a:cubicBezTo>
                    <a:cubicBezTo>
                      <a:pt x="3103" y="5131"/>
                      <a:pt x="2294" y="5397"/>
                      <a:pt x="1246" y="5397"/>
                    </a:cubicBezTo>
                    <a:cubicBezTo>
                      <a:pt x="756" y="5397"/>
                      <a:pt x="345" y="5370"/>
                      <a:pt x="0" y="5344"/>
                    </a:cubicBezTo>
                    <a:lnTo>
                      <a:pt x="0" y="119"/>
                    </a:lnTo>
                    <a:close/>
                    <a:moveTo>
                      <a:pt x="703" y="4826"/>
                    </a:moveTo>
                    <a:cubicBezTo>
                      <a:pt x="875" y="4853"/>
                      <a:pt x="1127" y="4853"/>
                      <a:pt x="1406" y="4853"/>
                    </a:cubicBezTo>
                    <a:cubicBezTo>
                      <a:pt x="2864" y="4853"/>
                      <a:pt x="3660" y="4031"/>
                      <a:pt x="3660" y="2612"/>
                    </a:cubicBezTo>
                    <a:cubicBezTo>
                      <a:pt x="3686" y="1352"/>
                      <a:pt x="2970" y="544"/>
                      <a:pt x="1498" y="544"/>
                    </a:cubicBezTo>
                    <a:cubicBezTo>
                      <a:pt x="1140" y="544"/>
                      <a:pt x="875" y="583"/>
                      <a:pt x="690" y="623"/>
                    </a:cubicBezTo>
                    <a:lnTo>
                      <a:pt x="690" y="482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ED2D00AB-0B28-FBAA-E54A-49F7CCE0F0E8}"/>
                  </a:ext>
                </a:extLst>
              </p:cNvPr>
              <p:cNvSpPr/>
              <p:nvPr/>
            </p:nvSpPr>
            <p:spPr>
              <a:xfrm>
                <a:off x="1531869" y="1403195"/>
                <a:ext cx="4866" cy="5502"/>
              </a:xfrm>
              <a:custGeom>
                <a:avLst/>
                <a:gdLst>
                  <a:gd name="connsiteX0" fmla="*/ 4866 w 4866"/>
                  <a:gd name="connsiteY0" fmla="*/ 2705 h 5502"/>
                  <a:gd name="connsiteX1" fmla="*/ 2387 w 4866"/>
                  <a:gd name="connsiteY1" fmla="*/ 5503 h 5502"/>
                  <a:gd name="connsiteX2" fmla="*/ 0 w 4866"/>
                  <a:gd name="connsiteY2" fmla="*/ 2798 h 5502"/>
                  <a:gd name="connsiteX3" fmla="*/ 2466 w 4866"/>
                  <a:gd name="connsiteY3" fmla="*/ 0 h 5502"/>
                  <a:gd name="connsiteX4" fmla="*/ 4866 w 4866"/>
                  <a:gd name="connsiteY4" fmla="*/ 2705 h 5502"/>
                  <a:gd name="connsiteX5" fmla="*/ 729 w 4866"/>
                  <a:gd name="connsiteY5" fmla="*/ 2798 h 5502"/>
                  <a:gd name="connsiteX6" fmla="*/ 2426 w 4866"/>
                  <a:gd name="connsiteY6" fmla="*/ 4946 h 5502"/>
                  <a:gd name="connsiteX7" fmla="*/ 4137 w 4866"/>
                  <a:gd name="connsiteY7" fmla="*/ 2731 h 5502"/>
                  <a:gd name="connsiteX8" fmla="*/ 2440 w 4866"/>
                  <a:gd name="connsiteY8" fmla="*/ 557 h 5502"/>
                  <a:gd name="connsiteX9" fmla="*/ 729 w 4866"/>
                  <a:gd name="connsiteY9" fmla="*/ 2798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705"/>
                    </a:moveTo>
                    <a:cubicBezTo>
                      <a:pt x="4866" y="4535"/>
                      <a:pt x="3766" y="5503"/>
                      <a:pt x="2387" y="5503"/>
                    </a:cubicBezTo>
                    <a:cubicBezTo>
                      <a:pt x="981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25" y="13"/>
                      <a:pt x="4866" y="1114"/>
                      <a:pt x="4866" y="2705"/>
                    </a:cubicBezTo>
                    <a:close/>
                    <a:moveTo>
                      <a:pt x="729" y="2798"/>
                    </a:moveTo>
                    <a:cubicBezTo>
                      <a:pt x="729" y="3938"/>
                      <a:pt x="1353" y="4946"/>
                      <a:pt x="2426" y="4946"/>
                    </a:cubicBezTo>
                    <a:cubicBezTo>
                      <a:pt x="3514" y="4946"/>
                      <a:pt x="4137" y="3951"/>
                      <a:pt x="4137" y="2731"/>
                    </a:cubicBezTo>
                    <a:cubicBezTo>
                      <a:pt x="4137" y="1671"/>
                      <a:pt x="3580" y="557"/>
                      <a:pt x="2440" y="557"/>
                    </a:cubicBezTo>
                    <a:cubicBezTo>
                      <a:pt x="1299" y="570"/>
                      <a:pt x="729" y="1618"/>
                      <a:pt x="729" y="2798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4E065AED-F7ED-3172-9316-618390AF6886}"/>
                  </a:ext>
                </a:extLst>
              </p:cNvPr>
              <p:cNvSpPr/>
              <p:nvPr/>
            </p:nvSpPr>
            <p:spPr>
              <a:xfrm>
                <a:off x="1539692" y="1403208"/>
                <a:ext cx="4057" cy="5489"/>
              </a:xfrm>
              <a:custGeom>
                <a:avLst/>
                <a:gdLst>
                  <a:gd name="connsiteX0" fmla="*/ 4044 w 4057"/>
                  <a:gd name="connsiteY0" fmla="*/ 5224 h 5489"/>
                  <a:gd name="connsiteX1" fmla="*/ 2625 w 4057"/>
                  <a:gd name="connsiteY1" fmla="*/ 5489 h 5489"/>
                  <a:gd name="connsiteX2" fmla="*/ 0 w 4057"/>
                  <a:gd name="connsiteY2" fmla="*/ 2798 h 5489"/>
                  <a:gd name="connsiteX3" fmla="*/ 2784 w 4057"/>
                  <a:gd name="connsiteY3" fmla="*/ 0 h 5489"/>
                  <a:gd name="connsiteX4" fmla="*/ 4057 w 4057"/>
                  <a:gd name="connsiteY4" fmla="*/ 239 h 5489"/>
                  <a:gd name="connsiteX5" fmla="*/ 3885 w 4057"/>
                  <a:gd name="connsiteY5" fmla="*/ 796 h 5489"/>
                  <a:gd name="connsiteX6" fmla="*/ 2811 w 4057"/>
                  <a:gd name="connsiteY6" fmla="*/ 570 h 5489"/>
                  <a:gd name="connsiteX7" fmla="*/ 743 w 4057"/>
                  <a:gd name="connsiteY7" fmla="*/ 2758 h 5489"/>
                  <a:gd name="connsiteX8" fmla="*/ 2784 w 4057"/>
                  <a:gd name="connsiteY8" fmla="*/ 4906 h 5489"/>
                  <a:gd name="connsiteX9" fmla="*/ 3898 w 4057"/>
                  <a:gd name="connsiteY9" fmla="*/ 4667 h 5489"/>
                  <a:gd name="connsiteX10" fmla="*/ 4044 w 4057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489">
                    <a:moveTo>
                      <a:pt x="4044" y="5224"/>
                    </a:moveTo>
                    <a:cubicBezTo>
                      <a:pt x="3779" y="5357"/>
                      <a:pt x="3275" y="5489"/>
                      <a:pt x="2625" y="5489"/>
                    </a:cubicBezTo>
                    <a:cubicBezTo>
                      <a:pt x="1140" y="5489"/>
                      <a:pt x="0" y="4535"/>
                      <a:pt x="0" y="2798"/>
                    </a:cubicBezTo>
                    <a:cubicBezTo>
                      <a:pt x="0" y="1127"/>
                      <a:pt x="1140" y="0"/>
                      <a:pt x="2784" y="0"/>
                    </a:cubicBezTo>
                    <a:cubicBezTo>
                      <a:pt x="3447" y="0"/>
                      <a:pt x="3872" y="146"/>
                      <a:pt x="4057" y="239"/>
                    </a:cubicBezTo>
                    <a:lnTo>
                      <a:pt x="3885" y="796"/>
                    </a:lnTo>
                    <a:cubicBezTo>
                      <a:pt x="3620" y="663"/>
                      <a:pt x="3262" y="570"/>
                      <a:pt x="2811" y="570"/>
                    </a:cubicBezTo>
                    <a:cubicBezTo>
                      <a:pt x="1565" y="570"/>
                      <a:pt x="743" y="1366"/>
                      <a:pt x="743" y="2758"/>
                    </a:cubicBezTo>
                    <a:cubicBezTo>
                      <a:pt x="743" y="4071"/>
                      <a:pt x="1498" y="4906"/>
                      <a:pt x="2784" y="4906"/>
                    </a:cubicBezTo>
                    <a:cubicBezTo>
                      <a:pt x="3209" y="4906"/>
                      <a:pt x="3633" y="4813"/>
                      <a:pt x="3898" y="4667"/>
                    </a:cubicBezTo>
                    <a:lnTo>
                      <a:pt x="4044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0BE825C6-8F6B-EC57-1854-79E33CD5DFFD}"/>
                  </a:ext>
                </a:extLst>
              </p:cNvPr>
              <p:cNvSpPr/>
              <p:nvPr/>
            </p:nvSpPr>
            <p:spPr>
              <a:xfrm>
                <a:off x="1544108" y="1403195"/>
                <a:ext cx="4879" cy="5502"/>
              </a:xfrm>
              <a:custGeom>
                <a:avLst/>
                <a:gdLst>
                  <a:gd name="connsiteX0" fmla="*/ 4879 w 4879"/>
                  <a:gd name="connsiteY0" fmla="*/ 2705 h 5502"/>
                  <a:gd name="connsiteX1" fmla="*/ 2400 w 4879"/>
                  <a:gd name="connsiteY1" fmla="*/ 5503 h 5502"/>
                  <a:gd name="connsiteX2" fmla="*/ 0 w 4879"/>
                  <a:gd name="connsiteY2" fmla="*/ 2798 h 5502"/>
                  <a:gd name="connsiteX3" fmla="*/ 2479 w 4879"/>
                  <a:gd name="connsiteY3" fmla="*/ 0 h 5502"/>
                  <a:gd name="connsiteX4" fmla="*/ 4879 w 4879"/>
                  <a:gd name="connsiteY4" fmla="*/ 2705 h 5502"/>
                  <a:gd name="connsiteX5" fmla="*/ 743 w 4879"/>
                  <a:gd name="connsiteY5" fmla="*/ 2798 h 5502"/>
                  <a:gd name="connsiteX6" fmla="*/ 2426 w 4879"/>
                  <a:gd name="connsiteY6" fmla="*/ 4946 h 5502"/>
                  <a:gd name="connsiteX7" fmla="*/ 4137 w 4879"/>
                  <a:gd name="connsiteY7" fmla="*/ 2731 h 5502"/>
                  <a:gd name="connsiteX8" fmla="*/ 2440 w 4879"/>
                  <a:gd name="connsiteY8" fmla="*/ 557 h 5502"/>
                  <a:gd name="connsiteX9" fmla="*/ 743 w 4879"/>
                  <a:gd name="connsiteY9" fmla="*/ 2798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502">
                    <a:moveTo>
                      <a:pt x="4879" y="2705"/>
                    </a:moveTo>
                    <a:cubicBezTo>
                      <a:pt x="4879" y="4535"/>
                      <a:pt x="3752" y="5503"/>
                      <a:pt x="2400" y="5503"/>
                    </a:cubicBezTo>
                    <a:cubicBezTo>
                      <a:pt x="994" y="5503"/>
                      <a:pt x="0" y="4415"/>
                      <a:pt x="0" y="2798"/>
                    </a:cubicBezTo>
                    <a:cubicBezTo>
                      <a:pt x="0" y="1101"/>
                      <a:pt x="1047" y="0"/>
                      <a:pt x="2479" y="0"/>
                    </a:cubicBezTo>
                    <a:cubicBezTo>
                      <a:pt x="3925" y="13"/>
                      <a:pt x="4879" y="1114"/>
                      <a:pt x="4879" y="2705"/>
                    </a:cubicBezTo>
                    <a:close/>
                    <a:moveTo>
                      <a:pt x="743" y="2798"/>
                    </a:moveTo>
                    <a:cubicBezTo>
                      <a:pt x="743" y="3938"/>
                      <a:pt x="1352" y="4946"/>
                      <a:pt x="2426" y="4946"/>
                    </a:cubicBezTo>
                    <a:cubicBezTo>
                      <a:pt x="3527" y="4946"/>
                      <a:pt x="4137" y="3951"/>
                      <a:pt x="4137" y="2731"/>
                    </a:cubicBezTo>
                    <a:cubicBezTo>
                      <a:pt x="4137" y="1671"/>
                      <a:pt x="3593" y="557"/>
                      <a:pt x="2440" y="557"/>
                    </a:cubicBezTo>
                    <a:cubicBezTo>
                      <a:pt x="1313" y="570"/>
                      <a:pt x="743" y="1618"/>
                      <a:pt x="743" y="2798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0" name="任意多边形: 形状 479">
                <a:extLst>
                  <a:ext uri="{FF2B5EF4-FFF2-40B4-BE49-F238E27FC236}">
                    <a16:creationId xmlns:a16="http://schemas.microsoft.com/office/drawing/2014/main" id="{89E78E9D-8A4A-7BBF-63CB-DF889B61BF8B}"/>
                  </a:ext>
                </a:extLst>
              </p:cNvPr>
              <p:cNvSpPr/>
              <p:nvPr/>
            </p:nvSpPr>
            <p:spPr>
              <a:xfrm>
                <a:off x="1549862" y="1403288"/>
                <a:ext cx="3991" cy="5330"/>
              </a:xfrm>
              <a:custGeom>
                <a:avLst/>
                <a:gdLst>
                  <a:gd name="connsiteX0" fmla="*/ 0 w 3991"/>
                  <a:gd name="connsiteY0" fmla="*/ 5330 h 5330"/>
                  <a:gd name="connsiteX1" fmla="*/ 0 w 3991"/>
                  <a:gd name="connsiteY1" fmla="*/ 13 h 5330"/>
                  <a:gd name="connsiteX2" fmla="*/ 756 w 3991"/>
                  <a:gd name="connsiteY2" fmla="*/ 13 h 5330"/>
                  <a:gd name="connsiteX3" fmla="*/ 2453 w 3991"/>
                  <a:gd name="connsiteY3" fmla="*/ 2705 h 5330"/>
                  <a:gd name="connsiteX4" fmla="*/ 3408 w 3991"/>
                  <a:gd name="connsiteY4" fmla="*/ 4429 h 5330"/>
                  <a:gd name="connsiteX5" fmla="*/ 3421 w 3991"/>
                  <a:gd name="connsiteY5" fmla="*/ 4415 h 5330"/>
                  <a:gd name="connsiteX6" fmla="*/ 3341 w 3991"/>
                  <a:gd name="connsiteY6" fmla="*/ 2228 h 5330"/>
                  <a:gd name="connsiteX7" fmla="*/ 3341 w 3991"/>
                  <a:gd name="connsiteY7" fmla="*/ 0 h 5330"/>
                  <a:gd name="connsiteX8" fmla="*/ 3991 w 3991"/>
                  <a:gd name="connsiteY8" fmla="*/ 0 h 5330"/>
                  <a:gd name="connsiteX9" fmla="*/ 3991 w 3991"/>
                  <a:gd name="connsiteY9" fmla="*/ 5317 h 5330"/>
                  <a:gd name="connsiteX10" fmla="*/ 3288 w 3991"/>
                  <a:gd name="connsiteY10" fmla="*/ 5317 h 5330"/>
                  <a:gd name="connsiteX11" fmla="*/ 1604 w 3991"/>
                  <a:gd name="connsiteY11" fmla="*/ 2612 h 5330"/>
                  <a:gd name="connsiteX12" fmla="*/ 610 w 3991"/>
                  <a:gd name="connsiteY12" fmla="*/ 835 h 5330"/>
                  <a:gd name="connsiteX13" fmla="*/ 583 w 3991"/>
                  <a:gd name="connsiteY13" fmla="*/ 849 h 5330"/>
                  <a:gd name="connsiteX14" fmla="*/ 636 w 3991"/>
                  <a:gd name="connsiteY14" fmla="*/ 3050 h 5330"/>
                  <a:gd name="connsiteX15" fmla="*/ 636 w 3991"/>
                  <a:gd name="connsiteY15" fmla="*/ 5317 h 5330"/>
                  <a:gd name="connsiteX16" fmla="*/ 0 w 3991"/>
                  <a:gd name="connsiteY16" fmla="*/ 531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30"/>
                    </a:moveTo>
                    <a:lnTo>
                      <a:pt x="0" y="13"/>
                    </a:lnTo>
                    <a:lnTo>
                      <a:pt x="756" y="13"/>
                    </a:lnTo>
                    <a:lnTo>
                      <a:pt x="2453" y="2705"/>
                    </a:lnTo>
                    <a:cubicBezTo>
                      <a:pt x="2851" y="3315"/>
                      <a:pt x="3169" y="3885"/>
                      <a:pt x="3408" y="4429"/>
                    </a:cubicBezTo>
                    <a:lnTo>
                      <a:pt x="3421" y="4415"/>
                    </a:lnTo>
                    <a:cubicBezTo>
                      <a:pt x="3355" y="3699"/>
                      <a:pt x="3341" y="3050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17"/>
                    </a:lnTo>
                    <a:lnTo>
                      <a:pt x="3288" y="5317"/>
                    </a:lnTo>
                    <a:lnTo>
                      <a:pt x="1604" y="2612"/>
                    </a:lnTo>
                    <a:cubicBezTo>
                      <a:pt x="1233" y="2015"/>
                      <a:pt x="875" y="1406"/>
                      <a:pt x="610" y="835"/>
                    </a:cubicBezTo>
                    <a:lnTo>
                      <a:pt x="583" y="849"/>
                    </a:lnTo>
                    <a:cubicBezTo>
                      <a:pt x="623" y="1512"/>
                      <a:pt x="636" y="2161"/>
                      <a:pt x="636" y="3050"/>
                    </a:cubicBezTo>
                    <a:lnTo>
                      <a:pt x="636" y="5317"/>
                    </a:lnTo>
                    <a:lnTo>
                      <a:pt x="0" y="531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1" name="任意多边形: 形状 480">
                <a:extLst>
                  <a:ext uri="{FF2B5EF4-FFF2-40B4-BE49-F238E27FC236}">
                    <a16:creationId xmlns:a16="http://schemas.microsoft.com/office/drawing/2014/main" id="{8AACEADE-5473-7BE9-7FF6-FD868057217A}"/>
                  </a:ext>
                </a:extLst>
              </p:cNvPr>
              <p:cNvSpPr/>
              <p:nvPr/>
            </p:nvSpPr>
            <p:spPr>
              <a:xfrm>
                <a:off x="1554782" y="1403208"/>
                <a:ext cx="3235" cy="5476"/>
              </a:xfrm>
              <a:custGeom>
                <a:avLst/>
                <a:gdLst>
                  <a:gd name="connsiteX0" fmla="*/ 186 w 3235"/>
                  <a:gd name="connsiteY0" fmla="*/ 4575 h 5476"/>
                  <a:gd name="connsiteX1" fmla="*/ 1419 w 3235"/>
                  <a:gd name="connsiteY1" fmla="*/ 4919 h 5476"/>
                  <a:gd name="connsiteX2" fmla="*/ 2532 w 3235"/>
                  <a:gd name="connsiteY2" fmla="*/ 4004 h 5476"/>
                  <a:gd name="connsiteX3" fmla="*/ 1525 w 3235"/>
                  <a:gd name="connsiteY3" fmla="*/ 2944 h 5476"/>
                  <a:gd name="connsiteX4" fmla="*/ 133 w 3235"/>
                  <a:gd name="connsiteY4" fmla="*/ 1432 h 5476"/>
                  <a:gd name="connsiteX5" fmla="*/ 1843 w 3235"/>
                  <a:gd name="connsiteY5" fmla="*/ 0 h 5476"/>
                  <a:gd name="connsiteX6" fmla="*/ 3023 w 3235"/>
                  <a:gd name="connsiteY6" fmla="*/ 252 h 5476"/>
                  <a:gd name="connsiteX7" fmla="*/ 2824 w 3235"/>
                  <a:gd name="connsiteY7" fmla="*/ 809 h 5476"/>
                  <a:gd name="connsiteX8" fmla="*/ 1816 w 3235"/>
                  <a:gd name="connsiteY8" fmla="*/ 557 h 5476"/>
                  <a:gd name="connsiteX9" fmla="*/ 809 w 3235"/>
                  <a:gd name="connsiteY9" fmla="*/ 1352 h 5476"/>
                  <a:gd name="connsiteX10" fmla="*/ 1870 w 3235"/>
                  <a:gd name="connsiteY10" fmla="*/ 2387 h 5476"/>
                  <a:gd name="connsiteX11" fmla="*/ 3235 w 3235"/>
                  <a:gd name="connsiteY11" fmla="*/ 3938 h 5476"/>
                  <a:gd name="connsiteX12" fmla="*/ 1366 w 3235"/>
                  <a:gd name="connsiteY12" fmla="*/ 5476 h 5476"/>
                  <a:gd name="connsiteX13" fmla="*/ 0 w 3235"/>
                  <a:gd name="connsiteY13" fmla="*/ 5145 h 5476"/>
                  <a:gd name="connsiteX14" fmla="*/ 186 w 3235"/>
                  <a:gd name="connsiteY14" fmla="*/ 4575 h 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476">
                    <a:moveTo>
                      <a:pt x="186" y="4575"/>
                    </a:moveTo>
                    <a:cubicBezTo>
                      <a:pt x="491" y="4760"/>
                      <a:pt x="941" y="4919"/>
                      <a:pt x="1419" y="4919"/>
                    </a:cubicBezTo>
                    <a:cubicBezTo>
                      <a:pt x="2121" y="4919"/>
                      <a:pt x="2532" y="4561"/>
                      <a:pt x="2532" y="4004"/>
                    </a:cubicBezTo>
                    <a:cubicBezTo>
                      <a:pt x="2532" y="3514"/>
                      <a:pt x="2254" y="3222"/>
                      <a:pt x="1525" y="2944"/>
                    </a:cubicBezTo>
                    <a:cubicBezTo>
                      <a:pt x="663" y="2639"/>
                      <a:pt x="133" y="2188"/>
                      <a:pt x="133" y="1432"/>
                    </a:cubicBezTo>
                    <a:cubicBezTo>
                      <a:pt x="133" y="597"/>
                      <a:pt x="822" y="0"/>
                      <a:pt x="1843" y="0"/>
                    </a:cubicBezTo>
                    <a:cubicBezTo>
                      <a:pt x="2400" y="0"/>
                      <a:pt x="2784" y="133"/>
                      <a:pt x="3023" y="252"/>
                    </a:cubicBezTo>
                    <a:lnTo>
                      <a:pt x="2824" y="809"/>
                    </a:lnTo>
                    <a:cubicBezTo>
                      <a:pt x="2652" y="716"/>
                      <a:pt x="2294" y="557"/>
                      <a:pt x="1816" y="557"/>
                    </a:cubicBezTo>
                    <a:cubicBezTo>
                      <a:pt x="1074" y="557"/>
                      <a:pt x="809" y="981"/>
                      <a:pt x="809" y="1352"/>
                    </a:cubicBezTo>
                    <a:cubicBezTo>
                      <a:pt x="809" y="1856"/>
                      <a:pt x="1127" y="2095"/>
                      <a:pt x="1870" y="2387"/>
                    </a:cubicBezTo>
                    <a:cubicBezTo>
                      <a:pt x="2771" y="2731"/>
                      <a:pt x="3235" y="3169"/>
                      <a:pt x="3235" y="3938"/>
                    </a:cubicBezTo>
                    <a:cubicBezTo>
                      <a:pt x="3235" y="4773"/>
                      <a:pt x="2639" y="5476"/>
                      <a:pt x="1366" y="5476"/>
                    </a:cubicBezTo>
                    <a:cubicBezTo>
                      <a:pt x="849" y="5476"/>
                      <a:pt x="292" y="5330"/>
                      <a:pt x="0" y="5145"/>
                    </a:cubicBezTo>
                    <a:lnTo>
                      <a:pt x="186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2" name="任意多边形: 形状 481">
                <a:extLst>
                  <a:ext uri="{FF2B5EF4-FFF2-40B4-BE49-F238E27FC236}">
                    <a16:creationId xmlns:a16="http://schemas.microsoft.com/office/drawing/2014/main" id="{B13FAA72-CCCC-C82A-CA41-C304DDA2B1A0}"/>
                  </a:ext>
                </a:extLst>
              </p:cNvPr>
              <p:cNvSpPr/>
              <p:nvPr/>
            </p:nvSpPr>
            <p:spPr>
              <a:xfrm>
                <a:off x="1558945" y="1403301"/>
                <a:ext cx="2996" cy="5317"/>
              </a:xfrm>
              <a:custGeom>
                <a:avLst/>
                <a:gdLst>
                  <a:gd name="connsiteX0" fmla="*/ 2758 w 2996"/>
                  <a:gd name="connsiteY0" fmla="*/ 2811 h 5317"/>
                  <a:gd name="connsiteX1" fmla="*/ 690 w 2996"/>
                  <a:gd name="connsiteY1" fmla="*/ 2811 h 5317"/>
                  <a:gd name="connsiteX2" fmla="*/ 690 w 2996"/>
                  <a:gd name="connsiteY2" fmla="*/ 4734 h 5317"/>
                  <a:gd name="connsiteX3" fmla="*/ 2997 w 2996"/>
                  <a:gd name="connsiteY3" fmla="*/ 4734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676 w 2996"/>
                  <a:gd name="connsiteY9" fmla="*/ 570 h 5317"/>
                  <a:gd name="connsiteX10" fmla="*/ 676 w 2996"/>
                  <a:gd name="connsiteY10" fmla="*/ 2254 h 5317"/>
                  <a:gd name="connsiteX11" fmla="*/ 2745 w 2996"/>
                  <a:gd name="connsiteY11" fmla="*/ 2254 h 5317"/>
                  <a:gd name="connsiteX12" fmla="*/ 2745 w 2996"/>
                  <a:gd name="connsiteY12" fmla="*/ 2811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11"/>
                    </a:moveTo>
                    <a:lnTo>
                      <a:pt x="690" y="2811"/>
                    </a:lnTo>
                    <a:lnTo>
                      <a:pt x="690" y="4734"/>
                    </a:lnTo>
                    <a:lnTo>
                      <a:pt x="2997" y="4734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54"/>
                    </a:lnTo>
                    <a:lnTo>
                      <a:pt x="2745" y="2254"/>
                    </a:lnTo>
                    <a:lnTo>
                      <a:pt x="2745" y="281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3" name="任意多边形: 形状 482">
                <a:extLst>
                  <a:ext uri="{FF2B5EF4-FFF2-40B4-BE49-F238E27FC236}">
                    <a16:creationId xmlns:a16="http://schemas.microsoft.com/office/drawing/2014/main" id="{CB47AC1C-FB6F-ADA6-18D1-2C4BB0697C8B}"/>
                  </a:ext>
                </a:extLst>
              </p:cNvPr>
              <p:cNvSpPr/>
              <p:nvPr/>
            </p:nvSpPr>
            <p:spPr>
              <a:xfrm>
                <a:off x="1562512" y="1403195"/>
                <a:ext cx="4919" cy="6205"/>
              </a:xfrm>
              <a:custGeom>
                <a:avLst/>
                <a:gdLst>
                  <a:gd name="connsiteX0" fmla="*/ 4720 w 4919"/>
                  <a:gd name="connsiteY0" fmla="*/ 6205 h 6205"/>
                  <a:gd name="connsiteX1" fmla="*/ 2678 w 4919"/>
                  <a:gd name="connsiteY1" fmla="*/ 5582 h 6205"/>
                  <a:gd name="connsiteX2" fmla="*/ 2360 w 4919"/>
                  <a:gd name="connsiteY2" fmla="*/ 5503 h 6205"/>
                  <a:gd name="connsiteX3" fmla="*/ 0 w 4919"/>
                  <a:gd name="connsiteY3" fmla="*/ 2811 h 6205"/>
                  <a:gd name="connsiteX4" fmla="*/ 2479 w 4919"/>
                  <a:gd name="connsiteY4" fmla="*/ 0 h 6205"/>
                  <a:gd name="connsiteX5" fmla="*/ 4879 w 4919"/>
                  <a:gd name="connsiteY5" fmla="*/ 2692 h 6205"/>
                  <a:gd name="connsiteX6" fmla="*/ 3368 w 4919"/>
                  <a:gd name="connsiteY6" fmla="*/ 5237 h 6205"/>
                  <a:gd name="connsiteX7" fmla="*/ 3368 w 4919"/>
                  <a:gd name="connsiteY7" fmla="*/ 5264 h 6205"/>
                  <a:gd name="connsiteX8" fmla="*/ 4919 w 4919"/>
                  <a:gd name="connsiteY8" fmla="*/ 5595 h 6205"/>
                  <a:gd name="connsiteX9" fmla="*/ 4720 w 4919"/>
                  <a:gd name="connsiteY9" fmla="*/ 6205 h 6205"/>
                  <a:gd name="connsiteX10" fmla="*/ 4150 w 4919"/>
                  <a:gd name="connsiteY10" fmla="*/ 2731 h 6205"/>
                  <a:gd name="connsiteX11" fmla="*/ 2466 w 4919"/>
                  <a:gd name="connsiteY11" fmla="*/ 557 h 6205"/>
                  <a:gd name="connsiteX12" fmla="*/ 743 w 4919"/>
                  <a:gd name="connsiteY12" fmla="*/ 2784 h 6205"/>
                  <a:gd name="connsiteX13" fmla="*/ 2426 w 4919"/>
                  <a:gd name="connsiteY13" fmla="*/ 4932 h 6205"/>
                  <a:gd name="connsiteX14" fmla="*/ 4150 w 4919"/>
                  <a:gd name="connsiteY14" fmla="*/ 2731 h 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19" h="6205">
                    <a:moveTo>
                      <a:pt x="4720" y="6205"/>
                    </a:moveTo>
                    <a:cubicBezTo>
                      <a:pt x="4004" y="6006"/>
                      <a:pt x="3302" y="5794"/>
                      <a:pt x="2678" y="5582"/>
                    </a:cubicBezTo>
                    <a:cubicBezTo>
                      <a:pt x="2559" y="5542"/>
                      <a:pt x="2453" y="5503"/>
                      <a:pt x="2360" y="5503"/>
                    </a:cubicBezTo>
                    <a:cubicBezTo>
                      <a:pt x="1087" y="5450"/>
                      <a:pt x="0" y="4521"/>
                      <a:pt x="0" y="2811"/>
                    </a:cubicBezTo>
                    <a:cubicBezTo>
                      <a:pt x="0" y="1101"/>
                      <a:pt x="1047" y="0"/>
                      <a:pt x="2479" y="0"/>
                    </a:cubicBezTo>
                    <a:cubicBezTo>
                      <a:pt x="3925" y="0"/>
                      <a:pt x="4879" y="1114"/>
                      <a:pt x="4879" y="2692"/>
                    </a:cubicBezTo>
                    <a:cubicBezTo>
                      <a:pt x="4879" y="4057"/>
                      <a:pt x="4243" y="4932"/>
                      <a:pt x="3368" y="5237"/>
                    </a:cubicBezTo>
                    <a:lnTo>
                      <a:pt x="3368" y="5264"/>
                    </a:lnTo>
                    <a:cubicBezTo>
                      <a:pt x="3898" y="5397"/>
                      <a:pt x="4482" y="5529"/>
                      <a:pt x="4919" y="5595"/>
                    </a:cubicBezTo>
                    <a:lnTo>
                      <a:pt x="4720" y="6205"/>
                    </a:lnTo>
                    <a:close/>
                    <a:moveTo>
                      <a:pt x="4150" y="2731"/>
                    </a:moveTo>
                    <a:cubicBezTo>
                      <a:pt x="4150" y="1657"/>
                      <a:pt x="3593" y="557"/>
                      <a:pt x="2466" y="557"/>
                    </a:cubicBezTo>
                    <a:cubicBezTo>
                      <a:pt x="1299" y="557"/>
                      <a:pt x="743" y="1644"/>
                      <a:pt x="743" y="2784"/>
                    </a:cubicBezTo>
                    <a:cubicBezTo>
                      <a:pt x="729" y="3912"/>
                      <a:pt x="1352" y="4932"/>
                      <a:pt x="2426" y="4932"/>
                    </a:cubicBezTo>
                    <a:cubicBezTo>
                      <a:pt x="3527" y="4946"/>
                      <a:pt x="4150" y="3951"/>
                      <a:pt x="4150" y="273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4" name="任意多边形: 形状 483">
                <a:extLst>
                  <a:ext uri="{FF2B5EF4-FFF2-40B4-BE49-F238E27FC236}">
                    <a16:creationId xmlns:a16="http://schemas.microsoft.com/office/drawing/2014/main" id="{E34BDA94-9A22-8F3D-5C7D-84FF02349C4F}"/>
                  </a:ext>
                </a:extLst>
              </p:cNvPr>
              <p:cNvSpPr/>
              <p:nvPr/>
            </p:nvSpPr>
            <p:spPr>
              <a:xfrm>
                <a:off x="1568266" y="1403288"/>
                <a:ext cx="3924" cy="5409"/>
              </a:xfrm>
              <a:custGeom>
                <a:avLst/>
                <a:gdLst>
                  <a:gd name="connsiteX0" fmla="*/ 703 w 3924"/>
                  <a:gd name="connsiteY0" fmla="*/ 13 h 5409"/>
                  <a:gd name="connsiteX1" fmla="*/ 703 w 3924"/>
                  <a:gd name="connsiteY1" fmla="*/ 3156 h 5409"/>
                  <a:gd name="connsiteX2" fmla="*/ 1936 w 3924"/>
                  <a:gd name="connsiteY2" fmla="*/ 4853 h 5409"/>
                  <a:gd name="connsiteX3" fmla="*/ 3235 w 3924"/>
                  <a:gd name="connsiteY3" fmla="*/ 3156 h 5409"/>
                  <a:gd name="connsiteX4" fmla="*/ 3235 w 3924"/>
                  <a:gd name="connsiteY4" fmla="*/ 13 h 5409"/>
                  <a:gd name="connsiteX5" fmla="*/ 3925 w 3924"/>
                  <a:gd name="connsiteY5" fmla="*/ 13 h 5409"/>
                  <a:gd name="connsiteX6" fmla="*/ 3925 w 3924"/>
                  <a:gd name="connsiteY6" fmla="*/ 3103 h 5409"/>
                  <a:gd name="connsiteX7" fmla="*/ 1923 w 3924"/>
                  <a:gd name="connsiteY7" fmla="*/ 5410 h 5409"/>
                  <a:gd name="connsiteX8" fmla="*/ 0 w 3924"/>
                  <a:gd name="connsiteY8" fmla="*/ 3129 h 5409"/>
                  <a:gd name="connsiteX9" fmla="*/ 0 w 3924"/>
                  <a:gd name="connsiteY9" fmla="*/ 0 h 5409"/>
                  <a:gd name="connsiteX10" fmla="*/ 703 w 3924"/>
                  <a:gd name="connsiteY10" fmla="*/ 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703" y="13"/>
                    </a:moveTo>
                    <a:lnTo>
                      <a:pt x="703" y="3156"/>
                    </a:lnTo>
                    <a:cubicBezTo>
                      <a:pt x="703" y="4349"/>
                      <a:pt x="1220" y="4853"/>
                      <a:pt x="1936" y="4853"/>
                    </a:cubicBezTo>
                    <a:cubicBezTo>
                      <a:pt x="2718" y="4853"/>
                      <a:pt x="3235" y="4336"/>
                      <a:pt x="3235" y="3156"/>
                    </a:cubicBezTo>
                    <a:lnTo>
                      <a:pt x="3235" y="13"/>
                    </a:lnTo>
                    <a:lnTo>
                      <a:pt x="3925" y="13"/>
                    </a:lnTo>
                    <a:lnTo>
                      <a:pt x="3925" y="3103"/>
                    </a:lnTo>
                    <a:cubicBezTo>
                      <a:pt x="3925" y="4734"/>
                      <a:pt x="3063" y="5410"/>
                      <a:pt x="1923" y="5410"/>
                    </a:cubicBezTo>
                    <a:cubicBezTo>
                      <a:pt x="835" y="5410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5" name="任意多边形: 形状 484">
                <a:extLst>
                  <a:ext uri="{FF2B5EF4-FFF2-40B4-BE49-F238E27FC236}">
                    <a16:creationId xmlns:a16="http://schemas.microsoft.com/office/drawing/2014/main" id="{BC057112-A87B-149D-4FD4-29E20DC362E6}"/>
                  </a:ext>
                </a:extLst>
              </p:cNvPr>
              <p:cNvSpPr/>
              <p:nvPr/>
            </p:nvSpPr>
            <p:spPr>
              <a:xfrm>
                <a:off x="1572695" y="1403301"/>
                <a:ext cx="4468" cy="5317"/>
              </a:xfrm>
              <a:custGeom>
                <a:avLst/>
                <a:gdLst>
                  <a:gd name="connsiteX0" fmla="*/ 1273 w 4468"/>
                  <a:gd name="connsiteY0" fmla="*/ 3646 h 5317"/>
                  <a:gd name="connsiteX1" fmla="*/ 716 w 4468"/>
                  <a:gd name="connsiteY1" fmla="*/ 5317 h 5317"/>
                  <a:gd name="connsiteX2" fmla="*/ 0 w 4468"/>
                  <a:gd name="connsiteY2" fmla="*/ 5317 h 5317"/>
                  <a:gd name="connsiteX3" fmla="*/ 1817 w 4468"/>
                  <a:gd name="connsiteY3" fmla="*/ 0 h 5317"/>
                  <a:gd name="connsiteX4" fmla="*/ 2639 w 4468"/>
                  <a:gd name="connsiteY4" fmla="*/ 0 h 5317"/>
                  <a:gd name="connsiteX5" fmla="*/ 4468 w 4468"/>
                  <a:gd name="connsiteY5" fmla="*/ 5317 h 5317"/>
                  <a:gd name="connsiteX6" fmla="*/ 3739 w 4468"/>
                  <a:gd name="connsiteY6" fmla="*/ 5317 h 5317"/>
                  <a:gd name="connsiteX7" fmla="*/ 3169 w 4468"/>
                  <a:gd name="connsiteY7" fmla="*/ 3646 h 5317"/>
                  <a:gd name="connsiteX8" fmla="*/ 1273 w 4468"/>
                  <a:gd name="connsiteY8" fmla="*/ 3646 h 5317"/>
                  <a:gd name="connsiteX9" fmla="*/ 3036 w 4468"/>
                  <a:gd name="connsiteY9" fmla="*/ 3103 h 5317"/>
                  <a:gd name="connsiteX10" fmla="*/ 2506 w 4468"/>
                  <a:gd name="connsiteY10" fmla="*/ 1565 h 5317"/>
                  <a:gd name="connsiteX11" fmla="*/ 2228 w 4468"/>
                  <a:gd name="connsiteY11" fmla="*/ 583 h 5317"/>
                  <a:gd name="connsiteX12" fmla="*/ 2214 w 4468"/>
                  <a:gd name="connsiteY12" fmla="*/ 583 h 5317"/>
                  <a:gd name="connsiteX13" fmla="*/ 1949 w 4468"/>
                  <a:gd name="connsiteY13" fmla="*/ 1551 h 5317"/>
                  <a:gd name="connsiteX14" fmla="*/ 1432 w 4468"/>
                  <a:gd name="connsiteY14" fmla="*/ 3089 h 5317"/>
                  <a:gd name="connsiteX15" fmla="*/ 3036 w 4468"/>
                  <a:gd name="connsiteY15" fmla="*/ 3089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17">
                    <a:moveTo>
                      <a:pt x="1273" y="3646"/>
                    </a:moveTo>
                    <a:lnTo>
                      <a:pt x="716" y="5317"/>
                    </a:lnTo>
                    <a:lnTo>
                      <a:pt x="0" y="5317"/>
                    </a:lnTo>
                    <a:lnTo>
                      <a:pt x="1817" y="0"/>
                    </a:lnTo>
                    <a:lnTo>
                      <a:pt x="2639" y="0"/>
                    </a:lnTo>
                    <a:lnTo>
                      <a:pt x="4468" y="5317"/>
                    </a:lnTo>
                    <a:lnTo>
                      <a:pt x="3739" y="5317"/>
                    </a:lnTo>
                    <a:lnTo>
                      <a:pt x="3169" y="3646"/>
                    </a:lnTo>
                    <a:lnTo>
                      <a:pt x="1273" y="3646"/>
                    </a:lnTo>
                    <a:close/>
                    <a:moveTo>
                      <a:pt x="3036" y="3103"/>
                    </a:moveTo>
                    <a:lnTo>
                      <a:pt x="2506" y="1565"/>
                    </a:lnTo>
                    <a:cubicBezTo>
                      <a:pt x="2387" y="1220"/>
                      <a:pt x="2307" y="902"/>
                      <a:pt x="2228" y="583"/>
                    </a:cubicBezTo>
                    <a:lnTo>
                      <a:pt x="2214" y="583"/>
                    </a:lnTo>
                    <a:cubicBezTo>
                      <a:pt x="2135" y="902"/>
                      <a:pt x="2042" y="1233"/>
                      <a:pt x="1949" y="1551"/>
                    </a:cubicBezTo>
                    <a:lnTo>
                      <a:pt x="1432" y="3089"/>
                    </a:lnTo>
                    <a:lnTo>
                      <a:pt x="3036" y="3089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6" name="任意多边形: 形状 485">
                <a:extLst>
                  <a:ext uri="{FF2B5EF4-FFF2-40B4-BE49-F238E27FC236}">
                    <a16:creationId xmlns:a16="http://schemas.microsoft.com/office/drawing/2014/main" id="{A18E1235-99D5-FF40-777D-7F0C51D73F10}"/>
                  </a:ext>
                </a:extLst>
              </p:cNvPr>
              <p:cNvSpPr/>
              <p:nvPr/>
            </p:nvSpPr>
            <p:spPr>
              <a:xfrm>
                <a:off x="1576739" y="1403301"/>
                <a:ext cx="3938" cy="5317"/>
              </a:xfrm>
              <a:custGeom>
                <a:avLst/>
                <a:gdLst>
                  <a:gd name="connsiteX0" fmla="*/ 1604 w 3938"/>
                  <a:gd name="connsiteY0" fmla="*/ 570 h 5317"/>
                  <a:gd name="connsiteX1" fmla="*/ 0 w 3938"/>
                  <a:gd name="connsiteY1" fmla="*/ 570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70 h 5317"/>
                  <a:gd name="connsiteX5" fmla="*/ 2307 w 3938"/>
                  <a:gd name="connsiteY5" fmla="*/ 570 h 5317"/>
                  <a:gd name="connsiteX6" fmla="*/ 2307 w 3938"/>
                  <a:gd name="connsiteY6" fmla="*/ 5317 h 5317"/>
                  <a:gd name="connsiteX7" fmla="*/ 1604 w 3938"/>
                  <a:gd name="connsiteY7" fmla="*/ 5317 h 5317"/>
                  <a:gd name="connsiteX8" fmla="*/ 1604 w 3938"/>
                  <a:gd name="connsiteY8" fmla="*/ 57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04" y="57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70"/>
                    </a:lnTo>
                    <a:lnTo>
                      <a:pt x="2307" y="570"/>
                    </a:lnTo>
                    <a:lnTo>
                      <a:pt x="2307" y="5317"/>
                    </a:lnTo>
                    <a:lnTo>
                      <a:pt x="1604" y="5317"/>
                    </a:lnTo>
                    <a:lnTo>
                      <a:pt x="1604" y="57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87" name="任意多边形: 形状 486">
                <a:extLst>
                  <a:ext uri="{FF2B5EF4-FFF2-40B4-BE49-F238E27FC236}">
                    <a16:creationId xmlns:a16="http://schemas.microsoft.com/office/drawing/2014/main" id="{EEDAB577-27CD-4ACB-5233-741A55DA8B87}"/>
                  </a:ext>
                </a:extLst>
              </p:cNvPr>
              <p:cNvSpPr/>
              <p:nvPr/>
            </p:nvSpPr>
            <p:spPr>
              <a:xfrm>
                <a:off x="1581247" y="1407319"/>
                <a:ext cx="1352" cy="1418"/>
              </a:xfrm>
              <a:custGeom>
                <a:avLst/>
                <a:gdLst>
                  <a:gd name="connsiteX0" fmla="*/ 0 w 1352"/>
                  <a:gd name="connsiteY0" fmla="*/ 703 h 1418"/>
                  <a:gd name="connsiteX1" fmla="*/ 690 w 1352"/>
                  <a:gd name="connsiteY1" fmla="*/ 0 h 1418"/>
                  <a:gd name="connsiteX2" fmla="*/ 1353 w 1352"/>
                  <a:gd name="connsiteY2" fmla="*/ 703 h 1418"/>
                  <a:gd name="connsiteX3" fmla="*/ 663 w 1352"/>
                  <a:gd name="connsiteY3" fmla="*/ 1419 h 1418"/>
                  <a:gd name="connsiteX4" fmla="*/ 0 w 1352"/>
                  <a:gd name="connsiteY4" fmla="*/ 703 h 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" h="1418">
                    <a:moveTo>
                      <a:pt x="0" y="703"/>
                    </a:moveTo>
                    <a:cubicBezTo>
                      <a:pt x="0" y="292"/>
                      <a:pt x="278" y="0"/>
                      <a:pt x="690" y="0"/>
                    </a:cubicBezTo>
                    <a:cubicBezTo>
                      <a:pt x="1074" y="0"/>
                      <a:pt x="1353" y="292"/>
                      <a:pt x="1353" y="703"/>
                    </a:cubicBezTo>
                    <a:cubicBezTo>
                      <a:pt x="1353" y="1114"/>
                      <a:pt x="1074" y="1419"/>
                      <a:pt x="663" y="1419"/>
                    </a:cubicBezTo>
                    <a:cubicBezTo>
                      <a:pt x="278" y="1419"/>
                      <a:pt x="0" y="1114"/>
                      <a:pt x="0" y="703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C67232-F2AF-F80A-F9FB-3B3D211A319C}"/>
                </a:ext>
              </a:extLst>
            </p:cNvPr>
            <p:cNvGrpSpPr/>
            <p:nvPr/>
          </p:nvGrpSpPr>
          <p:grpSpPr>
            <a:xfrm>
              <a:off x="9066064" y="3361811"/>
              <a:ext cx="1101737" cy="89756"/>
              <a:chOff x="1323351" y="1137410"/>
              <a:chExt cx="435042" cy="35442"/>
            </a:xfrm>
            <a:solidFill>
              <a:srgbClr val="9ECAEF"/>
            </a:solidFill>
          </p:grpSpPr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19F0AE67-5764-152D-465E-E9AA3D3AE4AC}"/>
                  </a:ext>
                </a:extLst>
              </p:cNvPr>
              <p:cNvSpPr/>
              <p:nvPr/>
            </p:nvSpPr>
            <p:spPr>
              <a:xfrm>
                <a:off x="1337579" y="1137410"/>
                <a:ext cx="4229" cy="7597"/>
              </a:xfrm>
              <a:custGeom>
                <a:avLst/>
                <a:gdLst>
                  <a:gd name="connsiteX0" fmla="*/ 0 w 4229"/>
                  <a:gd name="connsiteY0" fmla="*/ 0 h 7597"/>
                  <a:gd name="connsiteX1" fmla="*/ 981 w 4229"/>
                  <a:gd name="connsiteY1" fmla="*/ 0 h 7597"/>
                  <a:gd name="connsiteX2" fmla="*/ 981 w 4229"/>
                  <a:gd name="connsiteY2" fmla="*/ 6776 h 7597"/>
                  <a:gd name="connsiteX3" fmla="*/ 4230 w 4229"/>
                  <a:gd name="connsiteY3" fmla="*/ 6776 h 7597"/>
                  <a:gd name="connsiteX4" fmla="*/ 4230 w 4229"/>
                  <a:gd name="connsiteY4" fmla="*/ 7598 h 7597"/>
                  <a:gd name="connsiteX5" fmla="*/ 13 w 4229"/>
                  <a:gd name="connsiteY5" fmla="*/ 7598 h 7597"/>
                  <a:gd name="connsiteX6" fmla="*/ 13 w 4229"/>
                  <a:gd name="connsiteY6" fmla="*/ 0 h 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" h="7597">
                    <a:moveTo>
                      <a:pt x="0" y="0"/>
                    </a:moveTo>
                    <a:lnTo>
                      <a:pt x="981" y="0"/>
                    </a:lnTo>
                    <a:lnTo>
                      <a:pt x="981" y="6776"/>
                    </a:lnTo>
                    <a:lnTo>
                      <a:pt x="4230" y="6776"/>
                    </a:lnTo>
                    <a:lnTo>
                      <a:pt x="4230" y="7598"/>
                    </a:lnTo>
                    <a:lnTo>
                      <a:pt x="13" y="759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FC21FC6A-F3D8-7748-460F-633CB272288F}"/>
                  </a:ext>
                </a:extLst>
              </p:cNvPr>
              <p:cNvSpPr/>
              <p:nvPr/>
            </p:nvSpPr>
            <p:spPr>
              <a:xfrm>
                <a:off x="1342326" y="1139584"/>
                <a:ext cx="4852" cy="5502"/>
              </a:xfrm>
              <a:custGeom>
                <a:avLst/>
                <a:gdLst>
                  <a:gd name="connsiteX0" fmla="*/ 4853 w 4852"/>
                  <a:gd name="connsiteY0" fmla="*/ 2692 h 5502"/>
                  <a:gd name="connsiteX1" fmla="*/ 2387 w 4852"/>
                  <a:gd name="connsiteY1" fmla="*/ 5503 h 5502"/>
                  <a:gd name="connsiteX2" fmla="*/ 0 w 4852"/>
                  <a:gd name="connsiteY2" fmla="*/ 2798 h 5502"/>
                  <a:gd name="connsiteX3" fmla="*/ 2466 w 4852"/>
                  <a:gd name="connsiteY3" fmla="*/ 0 h 5502"/>
                  <a:gd name="connsiteX4" fmla="*/ 4853 w 4852"/>
                  <a:gd name="connsiteY4" fmla="*/ 2692 h 5502"/>
                  <a:gd name="connsiteX5" fmla="*/ 729 w 4852"/>
                  <a:gd name="connsiteY5" fmla="*/ 2784 h 5502"/>
                  <a:gd name="connsiteX6" fmla="*/ 2426 w 4852"/>
                  <a:gd name="connsiteY6" fmla="*/ 4946 h 5502"/>
                  <a:gd name="connsiteX7" fmla="*/ 4137 w 4852"/>
                  <a:gd name="connsiteY7" fmla="*/ 2731 h 5502"/>
                  <a:gd name="connsiteX8" fmla="*/ 2440 w 4852"/>
                  <a:gd name="connsiteY8" fmla="*/ 557 h 5502"/>
                  <a:gd name="connsiteX9" fmla="*/ 729 w 4852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52" h="5502">
                    <a:moveTo>
                      <a:pt x="4853" y="2692"/>
                    </a:moveTo>
                    <a:cubicBezTo>
                      <a:pt x="4853" y="4535"/>
                      <a:pt x="3739" y="5503"/>
                      <a:pt x="2387" y="5503"/>
                    </a:cubicBezTo>
                    <a:cubicBezTo>
                      <a:pt x="981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12" y="0"/>
                      <a:pt x="4853" y="1114"/>
                      <a:pt x="4853" y="2692"/>
                    </a:cubicBezTo>
                    <a:close/>
                    <a:moveTo>
                      <a:pt x="729" y="2784"/>
                    </a:moveTo>
                    <a:cubicBezTo>
                      <a:pt x="729" y="3925"/>
                      <a:pt x="1352" y="4946"/>
                      <a:pt x="2426" y="4946"/>
                    </a:cubicBezTo>
                    <a:cubicBezTo>
                      <a:pt x="3527" y="4946"/>
                      <a:pt x="4137" y="3938"/>
                      <a:pt x="4137" y="2731"/>
                    </a:cubicBezTo>
                    <a:cubicBezTo>
                      <a:pt x="4137" y="1671"/>
                      <a:pt x="3593" y="557"/>
                      <a:pt x="2440" y="557"/>
                    </a:cubicBezTo>
                    <a:cubicBezTo>
                      <a:pt x="1299" y="557"/>
                      <a:pt x="729" y="1618"/>
                      <a:pt x="729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F1E9DE76-0202-66A7-AD46-0CC0FD51AFAD}"/>
                  </a:ext>
                </a:extLst>
              </p:cNvPr>
              <p:cNvSpPr/>
              <p:nvPr/>
            </p:nvSpPr>
            <p:spPr>
              <a:xfrm>
                <a:off x="1348080" y="1139624"/>
                <a:ext cx="3473" cy="5356"/>
              </a:xfrm>
              <a:custGeom>
                <a:avLst/>
                <a:gdLst>
                  <a:gd name="connsiteX0" fmla="*/ 0 w 3473"/>
                  <a:gd name="connsiteY0" fmla="*/ 119 h 5356"/>
                  <a:gd name="connsiteX1" fmla="*/ 1326 w 3473"/>
                  <a:gd name="connsiteY1" fmla="*/ 0 h 5356"/>
                  <a:gd name="connsiteX2" fmla="*/ 2864 w 3473"/>
                  <a:gd name="connsiteY2" fmla="*/ 438 h 5356"/>
                  <a:gd name="connsiteX3" fmla="*/ 3288 w 3473"/>
                  <a:gd name="connsiteY3" fmla="*/ 1445 h 5356"/>
                  <a:gd name="connsiteX4" fmla="*/ 2281 w 3473"/>
                  <a:gd name="connsiteY4" fmla="*/ 2798 h 5356"/>
                  <a:gd name="connsiteX5" fmla="*/ 2281 w 3473"/>
                  <a:gd name="connsiteY5" fmla="*/ 2824 h 5356"/>
                  <a:gd name="connsiteX6" fmla="*/ 3063 w 3473"/>
                  <a:gd name="connsiteY6" fmla="*/ 3898 h 5356"/>
                  <a:gd name="connsiteX7" fmla="*/ 3474 w 3473"/>
                  <a:gd name="connsiteY7" fmla="*/ 5357 h 5356"/>
                  <a:gd name="connsiteX8" fmla="*/ 2758 w 3473"/>
                  <a:gd name="connsiteY8" fmla="*/ 5357 h 5356"/>
                  <a:gd name="connsiteX9" fmla="*/ 2400 w 3473"/>
                  <a:gd name="connsiteY9" fmla="*/ 4097 h 5356"/>
                  <a:gd name="connsiteX10" fmla="*/ 1326 w 3473"/>
                  <a:gd name="connsiteY10" fmla="*/ 3063 h 5356"/>
                  <a:gd name="connsiteX11" fmla="*/ 690 w 3473"/>
                  <a:gd name="connsiteY11" fmla="*/ 3063 h 5356"/>
                  <a:gd name="connsiteX12" fmla="*/ 690 w 3473"/>
                  <a:gd name="connsiteY12" fmla="*/ 5357 h 5356"/>
                  <a:gd name="connsiteX13" fmla="*/ 0 w 3473"/>
                  <a:gd name="connsiteY13" fmla="*/ 5357 h 5356"/>
                  <a:gd name="connsiteX14" fmla="*/ 0 w 3473"/>
                  <a:gd name="connsiteY14" fmla="*/ 119 h 5356"/>
                  <a:gd name="connsiteX15" fmla="*/ 690 w 3473"/>
                  <a:gd name="connsiteY15" fmla="*/ 2546 h 5356"/>
                  <a:gd name="connsiteX16" fmla="*/ 1379 w 3473"/>
                  <a:gd name="connsiteY16" fmla="*/ 2546 h 5356"/>
                  <a:gd name="connsiteX17" fmla="*/ 2586 w 3473"/>
                  <a:gd name="connsiteY17" fmla="*/ 1525 h 5356"/>
                  <a:gd name="connsiteX18" fmla="*/ 1353 w 3473"/>
                  <a:gd name="connsiteY18" fmla="*/ 517 h 5356"/>
                  <a:gd name="connsiteX19" fmla="*/ 690 w 3473"/>
                  <a:gd name="connsiteY19" fmla="*/ 583 h 5356"/>
                  <a:gd name="connsiteX20" fmla="*/ 690 w 3473"/>
                  <a:gd name="connsiteY20" fmla="*/ 2546 h 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56">
                    <a:moveTo>
                      <a:pt x="0" y="119"/>
                    </a:moveTo>
                    <a:cubicBezTo>
                      <a:pt x="345" y="53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64" y="438"/>
                    </a:cubicBezTo>
                    <a:cubicBezTo>
                      <a:pt x="3142" y="676"/>
                      <a:pt x="3288" y="1048"/>
                      <a:pt x="3288" y="1445"/>
                    </a:cubicBezTo>
                    <a:cubicBezTo>
                      <a:pt x="3288" y="2148"/>
                      <a:pt x="2838" y="2612"/>
                      <a:pt x="2281" y="2798"/>
                    </a:cubicBezTo>
                    <a:lnTo>
                      <a:pt x="2281" y="2824"/>
                    </a:lnTo>
                    <a:cubicBezTo>
                      <a:pt x="2692" y="2970"/>
                      <a:pt x="2930" y="3341"/>
                      <a:pt x="3063" y="3898"/>
                    </a:cubicBezTo>
                    <a:cubicBezTo>
                      <a:pt x="3222" y="4641"/>
                      <a:pt x="3355" y="5158"/>
                      <a:pt x="3474" y="5357"/>
                    </a:cubicBezTo>
                    <a:lnTo>
                      <a:pt x="2758" y="5357"/>
                    </a:lnTo>
                    <a:cubicBezTo>
                      <a:pt x="2652" y="5211"/>
                      <a:pt x="2546" y="4747"/>
                      <a:pt x="2400" y="4097"/>
                    </a:cubicBezTo>
                    <a:cubicBezTo>
                      <a:pt x="2228" y="3355"/>
                      <a:pt x="1949" y="3089"/>
                      <a:pt x="1326" y="3063"/>
                    </a:cubicBezTo>
                    <a:lnTo>
                      <a:pt x="690" y="3063"/>
                    </a:lnTo>
                    <a:lnTo>
                      <a:pt x="690" y="5357"/>
                    </a:lnTo>
                    <a:lnTo>
                      <a:pt x="0" y="5357"/>
                    </a:lnTo>
                    <a:lnTo>
                      <a:pt x="0" y="119"/>
                    </a:lnTo>
                    <a:close/>
                    <a:moveTo>
                      <a:pt x="690" y="2546"/>
                    </a:moveTo>
                    <a:lnTo>
                      <a:pt x="1379" y="2546"/>
                    </a:lnTo>
                    <a:cubicBezTo>
                      <a:pt x="2122" y="2546"/>
                      <a:pt x="2586" y="2135"/>
                      <a:pt x="2586" y="1525"/>
                    </a:cubicBezTo>
                    <a:cubicBezTo>
                      <a:pt x="2586" y="835"/>
                      <a:pt x="2082" y="530"/>
                      <a:pt x="1353" y="517"/>
                    </a:cubicBezTo>
                    <a:cubicBezTo>
                      <a:pt x="1021" y="517"/>
                      <a:pt x="796" y="557"/>
                      <a:pt x="690" y="583"/>
                    </a:cubicBezTo>
                    <a:lnTo>
                      <a:pt x="690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9F3EC42-DCEB-DDD1-D8F9-0C0C4B26D3B3}"/>
                  </a:ext>
                </a:extLst>
              </p:cNvPr>
              <p:cNvSpPr/>
              <p:nvPr/>
            </p:nvSpPr>
            <p:spPr>
              <a:xfrm>
                <a:off x="1352310" y="1139677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703 w 2996"/>
                  <a:gd name="connsiteY1" fmla="*/ 2824 h 5317"/>
                  <a:gd name="connsiteX2" fmla="*/ 703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703 w 2996"/>
                  <a:gd name="connsiteY9" fmla="*/ 570 h 5317"/>
                  <a:gd name="connsiteX10" fmla="*/ 703 w 2996"/>
                  <a:gd name="connsiteY10" fmla="*/ 2254 h 5317"/>
                  <a:gd name="connsiteX11" fmla="*/ 2758 w 2996"/>
                  <a:gd name="connsiteY11" fmla="*/ 2254 h 5317"/>
                  <a:gd name="connsiteX12" fmla="*/ 2758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703" y="2824"/>
                    </a:lnTo>
                    <a:lnTo>
                      <a:pt x="703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703" y="570"/>
                    </a:lnTo>
                    <a:lnTo>
                      <a:pt x="703" y="2254"/>
                    </a:lnTo>
                    <a:lnTo>
                      <a:pt x="2758" y="2254"/>
                    </a:lnTo>
                    <a:lnTo>
                      <a:pt x="2758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D621880-BEC6-2139-5F67-52234A7D5C60}"/>
                  </a:ext>
                </a:extLst>
              </p:cNvPr>
              <p:cNvSpPr/>
              <p:nvPr/>
            </p:nvSpPr>
            <p:spPr>
              <a:xfrm>
                <a:off x="1356049" y="1139677"/>
                <a:ext cx="5436" cy="5317"/>
              </a:xfrm>
              <a:custGeom>
                <a:avLst/>
                <a:gdLst>
                  <a:gd name="connsiteX0" fmla="*/ 4641 w 5436"/>
                  <a:gd name="connsiteY0" fmla="*/ 2983 h 5317"/>
                  <a:gd name="connsiteX1" fmla="*/ 4561 w 5436"/>
                  <a:gd name="connsiteY1" fmla="*/ 676 h 5317"/>
                  <a:gd name="connsiteX2" fmla="*/ 4535 w 5436"/>
                  <a:gd name="connsiteY2" fmla="*/ 676 h 5317"/>
                  <a:gd name="connsiteX3" fmla="*/ 3872 w 5436"/>
                  <a:gd name="connsiteY3" fmla="*/ 2705 h 5317"/>
                  <a:gd name="connsiteX4" fmla="*/ 2930 w 5436"/>
                  <a:gd name="connsiteY4" fmla="*/ 5290 h 5317"/>
                  <a:gd name="connsiteX5" fmla="*/ 2400 w 5436"/>
                  <a:gd name="connsiteY5" fmla="*/ 5290 h 5317"/>
                  <a:gd name="connsiteX6" fmla="*/ 1538 w 5436"/>
                  <a:gd name="connsiteY6" fmla="*/ 2745 h 5317"/>
                  <a:gd name="connsiteX7" fmla="*/ 928 w 5436"/>
                  <a:gd name="connsiteY7" fmla="*/ 676 h 5317"/>
                  <a:gd name="connsiteX8" fmla="*/ 902 w 5436"/>
                  <a:gd name="connsiteY8" fmla="*/ 676 h 5317"/>
                  <a:gd name="connsiteX9" fmla="*/ 796 w 5436"/>
                  <a:gd name="connsiteY9" fmla="*/ 3050 h 5317"/>
                  <a:gd name="connsiteX10" fmla="*/ 663 w 5436"/>
                  <a:gd name="connsiteY10" fmla="*/ 5317 h 5317"/>
                  <a:gd name="connsiteX11" fmla="*/ 0 w 5436"/>
                  <a:gd name="connsiteY11" fmla="*/ 5317 h 5317"/>
                  <a:gd name="connsiteX12" fmla="*/ 385 w 5436"/>
                  <a:gd name="connsiteY12" fmla="*/ 0 h 5317"/>
                  <a:gd name="connsiteX13" fmla="*/ 1246 w 5436"/>
                  <a:gd name="connsiteY13" fmla="*/ 0 h 5317"/>
                  <a:gd name="connsiteX14" fmla="*/ 2161 w 5436"/>
                  <a:gd name="connsiteY14" fmla="*/ 2572 h 5317"/>
                  <a:gd name="connsiteX15" fmla="*/ 2705 w 5436"/>
                  <a:gd name="connsiteY15" fmla="*/ 4376 h 5317"/>
                  <a:gd name="connsiteX16" fmla="*/ 2718 w 5436"/>
                  <a:gd name="connsiteY16" fmla="*/ 4376 h 5317"/>
                  <a:gd name="connsiteX17" fmla="*/ 3288 w 5436"/>
                  <a:gd name="connsiteY17" fmla="*/ 2572 h 5317"/>
                  <a:gd name="connsiteX18" fmla="*/ 4243 w 5436"/>
                  <a:gd name="connsiteY18" fmla="*/ 0 h 5317"/>
                  <a:gd name="connsiteX19" fmla="*/ 5118 w 5436"/>
                  <a:gd name="connsiteY19" fmla="*/ 0 h 5317"/>
                  <a:gd name="connsiteX20" fmla="*/ 5436 w 5436"/>
                  <a:gd name="connsiteY20" fmla="*/ 5317 h 5317"/>
                  <a:gd name="connsiteX21" fmla="*/ 4773 w 5436"/>
                  <a:gd name="connsiteY21" fmla="*/ 5317 h 5317"/>
                  <a:gd name="connsiteX22" fmla="*/ 4641 w 5436"/>
                  <a:gd name="connsiteY22" fmla="*/ 29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17">
                    <a:moveTo>
                      <a:pt x="4641" y="2983"/>
                    </a:moveTo>
                    <a:cubicBezTo>
                      <a:pt x="4601" y="2228"/>
                      <a:pt x="4561" y="1339"/>
                      <a:pt x="4561" y="676"/>
                    </a:cubicBezTo>
                    <a:lnTo>
                      <a:pt x="4535" y="676"/>
                    </a:lnTo>
                    <a:cubicBezTo>
                      <a:pt x="4349" y="1299"/>
                      <a:pt x="4124" y="1976"/>
                      <a:pt x="3872" y="2705"/>
                    </a:cubicBezTo>
                    <a:lnTo>
                      <a:pt x="2930" y="5290"/>
                    </a:lnTo>
                    <a:lnTo>
                      <a:pt x="2400" y="5290"/>
                    </a:lnTo>
                    <a:lnTo>
                      <a:pt x="1538" y="2745"/>
                    </a:lnTo>
                    <a:cubicBezTo>
                      <a:pt x="1286" y="1989"/>
                      <a:pt x="1074" y="1313"/>
                      <a:pt x="928" y="676"/>
                    </a:cubicBezTo>
                    <a:lnTo>
                      <a:pt x="902" y="676"/>
                    </a:lnTo>
                    <a:cubicBezTo>
                      <a:pt x="888" y="1352"/>
                      <a:pt x="849" y="2241"/>
                      <a:pt x="796" y="3050"/>
                    </a:cubicBezTo>
                    <a:lnTo>
                      <a:pt x="663" y="5317"/>
                    </a:lnTo>
                    <a:lnTo>
                      <a:pt x="0" y="5317"/>
                    </a:lnTo>
                    <a:lnTo>
                      <a:pt x="385" y="0"/>
                    </a:lnTo>
                    <a:lnTo>
                      <a:pt x="1246" y="0"/>
                    </a:lnTo>
                    <a:lnTo>
                      <a:pt x="2161" y="2572"/>
                    </a:lnTo>
                    <a:cubicBezTo>
                      <a:pt x="2373" y="3222"/>
                      <a:pt x="2572" y="3819"/>
                      <a:pt x="2705" y="4376"/>
                    </a:cubicBezTo>
                    <a:lnTo>
                      <a:pt x="2718" y="4376"/>
                    </a:lnTo>
                    <a:cubicBezTo>
                      <a:pt x="2851" y="3832"/>
                      <a:pt x="3036" y="3248"/>
                      <a:pt x="3288" y="2572"/>
                    </a:cubicBezTo>
                    <a:lnTo>
                      <a:pt x="4243" y="0"/>
                    </a:lnTo>
                    <a:lnTo>
                      <a:pt x="5118" y="0"/>
                    </a:lnTo>
                    <a:lnTo>
                      <a:pt x="5436" y="5317"/>
                    </a:lnTo>
                    <a:lnTo>
                      <a:pt x="4773" y="5317"/>
                    </a:lnTo>
                    <a:lnTo>
                      <a:pt x="4641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6695A661-CB92-B05D-28F3-3C12FCA89953}"/>
                  </a:ext>
                </a:extLst>
              </p:cNvPr>
              <p:cNvSpPr/>
              <p:nvPr/>
            </p:nvSpPr>
            <p:spPr>
              <a:xfrm>
                <a:off x="1364946" y="1139677"/>
                <a:ext cx="676" cy="5317"/>
              </a:xfrm>
              <a:custGeom>
                <a:avLst/>
                <a:gdLst>
                  <a:gd name="connsiteX0" fmla="*/ 676 w 676"/>
                  <a:gd name="connsiteY0" fmla="*/ 0 h 5317"/>
                  <a:gd name="connsiteX1" fmla="*/ 676 w 676"/>
                  <a:gd name="connsiteY1" fmla="*/ 5317 h 5317"/>
                  <a:gd name="connsiteX2" fmla="*/ 0 w 676"/>
                  <a:gd name="connsiteY2" fmla="*/ 5317 h 5317"/>
                  <a:gd name="connsiteX3" fmla="*/ 0 w 676"/>
                  <a:gd name="connsiteY3" fmla="*/ 0 h 5317"/>
                  <a:gd name="connsiteX4" fmla="*/ 676 w 676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17">
                    <a:moveTo>
                      <a:pt x="676" y="0"/>
                    </a:moveTo>
                    <a:lnTo>
                      <a:pt x="676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147FA6B7-2A49-F8C1-A5A8-69B6B86F4C54}"/>
                  </a:ext>
                </a:extLst>
              </p:cNvPr>
              <p:cNvSpPr/>
              <p:nvPr/>
            </p:nvSpPr>
            <p:spPr>
              <a:xfrm>
                <a:off x="1366829" y="1139624"/>
                <a:ext cx="3301" cy="5370"/>
              </a:xfrm>
              <a:custGeom>
                <a:avLst/>
                <a:gdLst>
                  <a:gd name="connsiteX0" fmla="*/ 0 w 3301"/>
                  <a:gd name="connsiteY0" fmla="*/ 106 h 5370"/>
                  <a:gd name="connsiteX1" fmla="*/ 1326 w 3301"/>
                  <a:gd name="connsiteY1" fmla="*/ 0 h 5370"/>
                  <a:gd name="connsiteX2" fmla="*/ 2824 w 3301"/>
                  <a:gd name="connsiteY2" fmla="*/ 451 h 5370"/>
                  <a:gd name="connsiteX3" fmla="*/ 3302 w 3301"/>
                  <a:gd name="connsiteY3" fmla="*/ 1565 h 5370"/>
                  <a:gd name="connsiteX4" fmla="*/ 2891 w 3301"/>
                  <a:gd name="connsiteY4" fmla="*/ 2705 h 5370"/>
                  <a:gd name="connsiteX5" fmla="*/ 1260 w 3301"/>
                  <a:gd name="connsiteY5" fmla="*/ 3288 h 5370"/>
                  <a:gd name="connsiteX6" fmla="*/ 716 w 3301"/>
                  <a:gd name="connsiteY6" fmla="*/ 3235 h 5370"/>
                  <a:gd name="connsiteX7" fmla="*/ 716 w 3301"/>
                  <a:gd name="connsiteY7" fmla="*/ 5370 h 5370"/>
                  <a:gd name="connsiteX8" fmla="*/ 13 w 3301"/>
                  <a:gd name="connsiteY8" fmla="*/ 5370 h 5370"/>
                  <a:gd name="connsiteX9" fmla="*/ 13 w 3301"/>
                  <a:gd name="connsiteY9" fmla="*/ 106 h 5370"/>
                  <a:gd name="connsiteX10" fmla="*/ 690 w 3301"/>
                  <a:gd name="connsiteY10" fmla="*/ 2678 h 5370"/>
                  <a:gd name="connsiteX11" fmla="*/ 1260 w 3301"/>
                  <a:gd name="connsiteY11" fmla="*/ 2731 h 5370"/>
                  <a:gd name="connsiteX12" fmla="*/ 2586 w 3301"/>
                  <a:gd name="connsiteY12" fmla="*/ 1591 h 5370"/>
                  <a:gd name="connsiteX13" fmla="*/ 1339 w 3301"/>
                  <a:gd name="connsiteY13" fmla="*/ 544 h 5370"/>
                  <a:gd name="connsiteX14" fmla="*/ 690 w 3301"/>
                  <a:gd name="connsiteY14" fmla="*/ 597 h 5370"/>
                  <a:gd name="connsiteX15" fmla="*/ 690 w 3301"/>
                  <a:gd name="connsiteY15" fmla="*/ 2678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1" h="5370">
                    <a:moveTo>
                      <a:pt x="0" y="106"/>
                    </a:moveTo>
                    <a:cubicBezTo>
                      <a:pt x="345" y="66"/>
                      <a:pt x="769" y="0"/>
                      <a:pt x="1326" y="0"/>
                    </a:cubicBezTo>
                    <a:cubicBezTo>
                      <a:pt x="2002" y="0"/>
                      <a:pt x="2506" y="159"/>
                      <a:pt x="2824" y="451"/>
                    </a:cubicBezTo>
                    <a:cubicBezTo>
                      <a:pt x="3116" y="716"/>
                      <a:pt x="3302" y="1087"/>
                      <a:pt x="3302" y="1565"/>
                    </a:cubicBezTo>
                    <a:cubicBezTo>
                      <a:pt x="3302" y="2042"/>
                      <a:pt x="3156" y="2427"/>
                      <a:pt x="2891" y="2705"/>
                    </a:cubicBezTo>
                    <a:cubicBezTo>
                      <a:pt x="2519" y="3103"/>
                      <a:pt x="1936" y="3288"/>
                      <a:pt x="1260" y="3288"/>
                    </a:cubicBezTo>
                    <a:cubicBezTo>
                      <a:pt x="1061" y="3288"/>
                      <a:pt x="875" y="3275"/>
                      <a:pt x="716" y="3235"/>
                    </a:cubicBezTo>
                    <a:lnTo>
                      <a:pt x="716" y="5370"/>
                    </a:lnTo>
                    <a:lnTo>
                      <a:pt x="13" y="5370"/>
                    </a:lnTo>
                    <a:lnTo>
                      <a:pt x="13" y="106"/>
                    </a:lnTo>
                    <a:close/>
                    <a:moveTo>
                      <a:pt x="690" y="2678"/>
                    </a:moveTo>
                    <a:cubicBezTo>
                      <a:pt x="835" y="2718"/>
                      <a:pt x="1021" y="2731"/>
                      <a:pt x="1260" y="2731"/>
                    </a:cubicBezTo>
                    <a:cubicBezTo>
                      <a:pt x="2082" y="2731"/>
                      <a:pt x="2586" y="2334"/>
                      <a:pt x="2586" y="1591"/>
                    </a:cubicBezTo>
                    <a:cubicBezTo>
                      <a:pt x="2586" y="902"/>
                      <a:pt x="2095" y="544"/>
                      <a:pt x="1339" y="544"/>
                    </a:cubicBezTo>
                    <a:cubicBezTo>
                      <a:pt x="1034" y="544"/>
                      <a:pt x="809" y="583"/>
                      <a:pt x="690" y="597"/>
                    </a:cubicBezTo>
                    <a:lnTo>
                      <a:pt x="690" y="267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CF94D0A2-1292-3B00-4A98-6099A674261D}"/>
                  </a:ext>
                </a:extLst>
              </p:cNvPr>
              <p:cNvSpPr/>
              <p:nvPr/>
            </p:nvSpPr>
            <p:spPr>
              <a:xfrm>
                <a:off x="1370794" y="1139597"/>
                <a:ext cx="3221" cy="5489"/>
              </a:xfrm>
              <a:custGeom>
                <a:avLst/>
                <a:gdLst>
                  <a:gd name="connsiteX0" fmla="*/ 146 w 3221"/>
                  <a:gd name="connsiteY0" fmla="*/ 4561 h 5489"/>
                  <a:gd name="connsiteX1" fmla="*/ 1379 w 3221"/>
                  <a:gd name="connsiteY1" fmla="*/ 4906 h 5489"/>
                  <a:gd name="connsiteX2" fmla="*/ 2493 w 3221"/>
                  <a:gd name="connsiteY2" fmla="*/ 3991 h 5489"/>
                  <a:gd name="connsiteX3" fmla="*/ 1485 w 3221"/>
                  <a:gd name="connsiteY3" fmla="*/ 2944 h 5489"/>
                  <a:gd name="connsiteX4" fmla="*/ 93 w 3221"/>
                  <a:gd name="connsiteY4" fmla="*/ 1432 h 5489"/>
                  <a:gd name="connsiteX5" fmla="*/ 1816 w 3221"/>
                  <a:gd name="connsiteY5" fmla="*/ 0 h 5489"/>
                  <a:gd name="connsiteX6" fmla="*/ 2997 w 3221"/>
                  <a:gd name="connsiteY6" fmla="*/ 252 h 5489"/>
                  <a:gd name="connsiteX7" fmla="*/ 2798 w 3221"/>
                  <a:gd name="connsiteY7" fmla="*/ 822 h 5489"/>
                  <a:gd name="connsiteX8" fmla="*/ 1803 w 3221"/>
                  <a:gd name="connsiteY8" fmla="*/ 557 h 5489"/>
                  <a:gd name="connsiteX9" fmla="*/ 796 w 3221"/>
                  <a:gd name="connsiteY9" fmla="*/ 1366 h 5489"/>
                  <a:gd name="connsiteX10" fmla="*/ 1856 w 3221"/>
                  <a:gd name="connsiteY10" fmla="*/ 2400 h 5489"/>
                  <a:gd name="connsiteX11" fmla="*/ 3222 w 3221"/>
                  <a:gd name="connsiteY11" fmla="*/ 3951 h 5489"/>
                  <a:gd name="connsiteX12" fmla="*/ 1352 w 3221"/>
                  <a:gd name="connsiteY12" fmla="*/ 5489 h 5489"/>
                  <a:gd name="connsiteX13" fmla="*/ 0 w 3221"/>
                  <a:gd name="connsiteY13" fmla="*/ 5158 h 5489"/>
                  <a:gd name="connsiteX14" fmla="*/ 146 w 3221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1" h="5489">
                    <a:moveTo>
                      <a:pt x="146" y="4561"/>
                    </a:moveTo>
                    <a:cubicBezTo>
                      <a:pt x="451" y="4747"/>
                      <a:pt x="902" y="4906"/>
                      <a:pt x="1379" y="4906"/>
                    </a:cubicBezTo>
                    <a:cubicBezTo>
                      <a:pt x="2082" y="4906"/>
                      <a:pt x="2493" y="4535"/>
                      <a:pt x="2493" y="3991"/>
                    </a:cubicBezTo>
                    <a:cubicBezTo>
                      <a:pt x="2493" y="3500"/>
                      <a:pt x="2214" y="3209"/>
                      <a:pt x="1485" y="2944"/>
                    </a:cubicBezTo>
                    <a:cubicBezTo>
                      <a:pt x="623" y="2639"/>
                      <a:pt x="93" y="2175"/>
                      <a:pt x="93" y="1432"/>
                    </a:cubicBezTo>
                    <a:cubicBezTo>
                      <a:pt x="93" y="610"/>
                      <a:pt x="769" y="0"/>
                      <a:pt x="1816" y="0"/>
                    </a:cubicBezTo>
                    <a:cubicBezTo>
                      <a:pt x="2347" y="0"/>
                      <a:pt x="2745" y="119"/>
                      <a:pt x="2997" y="252"/>
                    </a:cubicBezTo>
                    <a:lnTo>
                      <a:pt x="2798" y="822"/>
                    </a:lnTo>
                    <a:cubicBezTo>
                      <a:pt x="2639" y="729"/>
                      <a:pt x="2267" y="557"/>
                      <a:pt x="1803" y="557"/>
                    </a:cubicBezTo>
                    <a:cubicBezTo>
                      <a:pt x="1061" y="557"/>
                      <a:pt x="796" y="981"/>
                      <a:pt x="796" y="1366"/>
                    </a:cubicBezTo>
                    <a:cubicBezTo>
                      <a:pt x="796" y="1870"/>
                      <a:pt x="1127" y="2108"/>
                      <a:pt x="1856" y="2400"/>
                    </a:cubicBezTo>
                    <a:cubicBezTo>
                      <a:pt x="2758" y="2745"/>
                      <a:pt x="3222" y="3182"/>
                      <a:pt x="3222" y="3951"/>
                    </a:cubicBezTo>
                    <a:cubicBezTo>
                      <a:pt x="3222" y="4787"/>
                      <a:pt x="2625" y="5489"/>
                      <a:pt x="1352" y="5489"/>
                    </a:cubicBezTo>
                    <a:cubicBezTo>
                      <a:pt x="835" y="5489"/>
                      <a:pt x="278" y="5344"/>
                      <a:pt x="0" y="5158"/>
                    </a:cubicBezTo>
                    <a:lnTo>
                      <a:pt x="146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ACCD5814-40A3-0B75-AB7E-199DE97009A1}"/>
                  </a:ext>
                </a:extLst>
              </p:cNvPr>
              <p:cNvSpPr/>
              <p:nvPr/>
            </p:nvSpPr>
            <p:spPr>
              <a:xfrm>
                <a:off x="1374917" y="1139677"/>
                <a:ext cx="3924" cy="5409"/>
              </a:xfrm>
              <a:custGeom>
                <a:avLst/>
                <a:gdLst>
                  <a:gd name="connsiteX0" fmla="*/ 703 w 3924"/>
                  <a:gd name="connsiteY0" fmla="*/ 0 h 5409"/>
                  <a:gd name="connsiteX1" fmla="*/ 703 w 3924"/>
                  <a:gd name="connsiteY1" fmla="*/ 3156 h 5409"/>
                  <a:gd name="connsiteX2" fmla="*/ 1936 w 3924"/>
                  <a:gd name="connsiteY2" fmla="*/ 4853 h 5409"/>
                  <a:gd name="connsiteX3" fmla="*/ 3235 w 3924"/>
                  <a:gd name="connsiteY3" fmla="*/ 3156 h 5409"/>
                  <a:gd name="connsiteX4" fmla="*/ 3235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09 w 3924"/>
                  <a:gd name="connsiteY7" fmla="*/ 5410 h 5409"/>
                  <a:gd name="connsiteX8" fmla="*/ 0 w 3924"/>
                  <a:gd name="connsiteY8" fmla="*/ 3142 h 5409"/>
                  <a:gd name="connsiteX9" fmla="*/ 0 w 3924"/>
                  <a:gd name="connsiteY9" fmla="*/ 13 h 5409"/>
                  <a:gd name="connsiteX10" fmla="*/ 703 w 3924"/>
                  <a:gd name="connsiteY10" fmla="*/ 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49"/>
                      <a:pt x="1220" y="4853"/>
                      <a:pt x="1936" y="4853"/>
                    </a:cubicBezTo>
                    <a:cubicBezTo>
                      <a:pt x="2731" y="4853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63" y="5410"/>
                      <a:pt x="1909" y="5410"/>
                    </a:cubicBezTo>
                    <a:cubicBezTo>
                      <a:pt x="822" y="5410"/>
                      <a:pt x="0" y="4800"/>
                      <a:pt x="0" y="3142"/>
                    </a:cubicBezTo>
                    <a:lnTo>
                      <a:pt x="0" y="13"/>
                    </a:lnTo>
                    <a:lnTo>
                      <a:pt x="703" y="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5FCE4B90-7116-D8A2-B802-3BC8283DB00E}"/>
                  </a:ext>
                </a:extLst>
              </p:cNvPr>
              <p:cNvSpPr/>
              <p:nvPr/>
            </p:nvSpPr>
            <p:spPr>
              <a:xfrm>
                <a:off x="1379903" y="1139677"/>
                <a:ext cx="5423" cy="5317"/>
              </a:xfrm>
              <a:custGeom>
                <a:avLst/>
                <a:gdLst>
                  <a:gd name="connsiteX0" fmla="*/ 4628 w 5423"/>
                  <a:gd name="connsiteY0" fmla="*/ 2983 h 5317"/>
                  <a:gd name="connsiteX1" fmla="*/ 4548 w 5423"/>
                  <a:gd name="connsiteY1" fmla="*/ 676 h 5317"/>
                  <a:gd name="connsiteX2" fmla="*/ 4535 w 5423"/>
                  <a:gd name="connsiteY2" fmla="*/ 676 h 5317"/>
                  <a:gd name="connsiteX3" fmla="*/ 3859 w 5423"/>
                  <a:gd name="connsiteY3" fmla="*/ 2705 h 5317"/>
                  <a:gd name="connsiteX4" fmla="*/ 2904 w 5423"/>
                  <a:gd name="connsiteY4" fmla="*/ 5290 h 5317"/>
                  <a:gd name="connsiteX5" fmla="*/ 2387 w 5423"/>
                  <a:gd name="connsiteY5" fmla="*/ 5290 h 5317"/>
                  <a:gd name="connsiteX6" fmla="*/ 1525 w 5423"/>
                  <a:gd name="connsiteY6" fmla="*/ 2745 h 5317"/>
                  <a:gd name="connsiteX7" fmla="*/ 915 w 5423"/>
                  <a:gd name="connsiteY7" fmla="*/ 676 h 5317"/>
                  <a:gd name="connsiteX8" fmla="*/ 902 w 5423"/>
                  <a:gd name="connsiteY8" fmla="*/ 676 h 5317"/>
                  <a:gd name="connsiteX9" fmla="*/ 796 w 5423"/>
                  <a:gd name="connsiteY9" fmla="*/ 3050 h 5317"/>
                  <a:gd name="connsiteX10" fmla="*/ 650 w 5423"/>
                  <a:gd name="connsiteY10" fmla="*/ 5317 h 5317"/>
                  <a:gd name="connsiteX11" fmla="*/ 0 w 5423"/>
                  <a:gd name="connsiteY11" fmla="*/ 5317 h 5317"/>
                  <a:gd name="connsiteX12" fmla="*/ 371 w 5423"/>
                  <a:gd name="connsiteY12" fmla="*/ 0 h 5317"/>
                  <a:gd name="connsiteX13" fmla="*/ 1246 w 5423"/>
                  <a:gd name="connsiteY13" fmla="*/ 0 h 5317"/>
                  <a:gd name="connsiteX14" fmla="*/ 2148 w 5423"/>
                  <a:gd name="connsiteY14" fmla="*/ 2572 h 5317"/>
                  <a:gd name="connsiteX15" fmla="*/ 2692 w 5423"/>
                  <a:gd name="connsiteY15" fmla="*/ 4376 h 5317"/>
                  <a:gd name="connsiteX16" fmla="*/ 2718 w 5423"/>
                  <a:gd name="connsiteY16" fmla="*/ 4376 h 5317"/>
                  <a:gd name="connsiteX17" fmla="*/ 3275 w 5423"/>
                  <a:gd name="connsiteY17" fmla="*/ 2572 h 5317"/>
                  <a:gd name="connsiteX18" fmla="*/ 4230 w 5423"/>
                  <a:gd name="connsiteY18" fmla="*/ 0 h 5317"/>
                  <a:gd name="connsiteX19" fmla="*/ 5105 w 5423"/>
                  <a:gd name="connsiteY19" fmla="*/ 0 h 5317"/>
                  <a:gd name="connsiteX20" fmla="*/ 5423 w 5423"/>
                  <a:gd name="connsiteY20" fmla="*/ 5317 h 5317"/>
                  <a:gd name="connsiteX21" fmla="*/ 4760 w 5423"/>
                  <a:gd name="connsiteY21" fmla="*/ 5317 h 5317"/>
                  <a:gd name="connsiteX22" fmla="*/ 4628 w 5423"/>
                  <a:gd name="connsiteY22" fmla="*/ 29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17">
                    <a:moveTo>
                      <a:pt x="4628" y="2983"/>
                    </a:moveTo>
                    <a:cubicBezTo>
                      <a:pt x="4588" y="2228"/>
                      <a:pt x="4535" y="1339"/>
                      <a:pt x="4548" y="676"/>
                    </a:cubicBezTo>
                    <a:lnTo>
                      <a:pt x="4535" y="676"/>
                    </a:lnTo>
                    <a:cubicBezTo>
                      <a:pt x="4336" y="1299"/>
                      <a:pt x="4124" y="1976"/>
                      <a:pt x="3859" y="2705"/>
                    </a:cubicBezTo>
                    <a:lnTo>
                      <a:pt x="2904" y="5290"/>
                    </a:lnTo>
                    <a:lnTo>
                      <a:pt x="2387" y="5290"/>
                    </a:lnTo>
                    <a:lnTo>
                      <a:pt x="1525" y="2745"/>
                    </a:lnTo>
                    <a:cubicBezTo>
                      <a:pt x="1273" y="1989"/>
                      <a:pt x="1048" y="1313"/>
                      <a:pt x="915" y="676"/>
                    </a:cubicBezTo>
                    <a:lnTo>
                      <a:pt x="902" y="676"/>
                    </a:lnTo>
                    <a:cubicBezTo>
                      <a:pt x="875" y="1352"/>
                      <a:pt x="849" y="2241"/>
                      <a:pt x="796" y="3050"/>
                    </a:cubicBezTo>
                    <a:lnTo>
                      <a:pt x="650" y="5317"/>
                    </a:lnTo>
                    <a:lnTo>
                      <a:pt x="0" y="5317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22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32"/>
                      <a:pt x="3050" y="3248"/>
                      <a:pt x="3275" y="2572"/>
                    </a:cubicBezTo>
                    <a:lnTo>
                      <a:pt x="4230" y="0"/>
                    </a:lnTo>
                    <a:lnTo>
                      <a:pt x="5105" y="0"/>
                    </a:lnTo>
                    <a:lnTo>
                      <a:pt x="5423" y="5317"/>
                    </a:lnTo>
                    <a:lnTo>
                      <a:pt x="4760" y="5317"/>
                    </a:lnTo>
                    <a:lnTo>
                      <a:pt x="4628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4B71F0C4-9DBB-310F-2F8D-4C84628CD9AF}"/>
                  </a:ext>
                </a:extLst>
              </p:cNvPr>
              <p:cNvSpPr/>
              <p:nvPr/>
            </p:nvSpPr>
            <p:spPr>
              <a:xfrm>
                <a:off x="1388760" y="1139624"/>
                <a:ext cx="4375" cy="5423"/>
              </a:xfrm>
              <a:custGeom>
                <a:avLst/>
                <a:gdLst>
                  <a:gd name="connsiteX0" fmla="*/ 13 w 4375"/>
                  <a:gd name="connsiteY0" fmla="*/ 119 h 5423"/>
                  <a:gd name="connsiteX1" fmla="*/ 1459 w 4375"/>
                  <a:gd name="connsiteY1" fmla="*/ 0 h 5423"/>
                  <a:gd name="connsiteX2" fmla="*/ 3620 w 4375"/>
                  <a:gd name="connsiteY2" fmla="*/ 663 h 5423"/>
                  <a:gd name="connsiteX3" fmla="*/ 4376 w 4375"/>
                  <a:gd name="connsiteY3" fmla="*/ 2586 h 5423"/>
                  <a:gd name="connsiteX4" fmla="*/ 3593 w 4375"/>
                  <a:gd name="connsiteY4" fmla="*/ 4654 h 5423"/>
                  <a:gd name="connsiteX5" fmla="*/ 1246 w 4375"/>
                  <a:gd name="connsiteY5" fmla="*/ 5423 h 5423"/>
                  <a:gd name="connsiteX6" fmla="*/ 0 w 4375"/>
                  <a:gd name="connsiteY6" fmla="*/ 5357 h 5423"/>
                  <a:gd name="connsiteX7" fmla="*/ 0 w 4375"/>
                  <a:gd name="connsiteY7" fmla="*/ 119 h 5423"/>
                  <a:gd name="connsiteX8" fmla="*/ 690 w 4375"/>
                  <a:gd name="connsiteY8" fmla="*/ 4840 h 5423"/>
                  <a:gd name="connsiteX9" fmla="*/ 1392 w 4375"/>
                  <a:gd name="connsiteY9" fmla="*/ 4866 h 5423"/>
                  <a:gd name="connsiteX10" fmla="*/ 3660 w 4375"/>
                  <a:gd name="connsiteY10" fmla="*/ 2612 h 5423"/>
                  <a:gd name="connsiteX11" fmla="*/ 1512 w 4375"/>
                  <a:gd name="connsiteY11" fmla="*/ 557 h 5423"/>
                  <a:gd name="connsiteX12" fmla="*/ 690 w 4375"/>
                  <a:gd name="connsiteY12" fmla="*/ 637 h 5423"/>
                  <a:gd name="connsiteX13" fmla="*/ 690 w 4375"/>
                  <a:gd name="connsiteY13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23">
                    <a:moveTo>
                      <a:pt x="13" y="119"/>
                    </a:moveTo>
                    <a:cubicBezTo>
                      <a:pt x="438" y="66"/>
                      <a:pt x="928" y="0"/>
                      <a:pt x="1459" y="0"/>
                    </a:cubicBezTo>
                    <a:cubicBezTo>
                      <a:pt x="2453" y="0"/>
                      <a:pt x="3156" y="225"/>
                      <a:pt x="3620" y="663"/>
                    </a:cubicBezTo>
                    <a:cubicBezTo>
                      <a:pt x="4097" y="1101"/>
                      <a:pt x="4376" y="1711"/>
                      <a:pt x="4376" y="2586"/>
                    </a:cubicBezTo>
                    <a:cubicBezTo>
                      <a:pt x="4376" y="3447"/>
                      <a:pt x="4110" y="4164"/>
                      <a:pt x="3593" y="4654"/>
                    </a:cubicBezTo>
                    <a:cubicBezTo>
                      <a:pt x="3103" y="5158"/>
                      <a:pt x="2294" y="5423"/>
                      <a:pt x="1246" y="5423"/>
                    </a:cubicBezTo>
                    <a:cubicBezTo>
                      <a:pt x="756" y="5423"/>
                      <a:pt x="345" y="5397"/>
                      <a:pt x="0" y="5357"/>
                    </a:cubicBezTo>
                    <a:lnTo>
                      <a:pt x="0" y="119"/>
                    </a:lnTo>
                    <a:close/>
                    <a:moveTo>
                      <a:pt x="690" y="4840"/>
                    </a:moveTo>
                    <a:cubicBezTo>
                      <a:pt x="875" y="4866"/>
                      <a:pt x="1114" y="4866"/>
                      <a:pt x="1392" y="4866"/>
                    </a:cubicBezTo>
                    <a:cubicBezTo>
                      <a:pt x="2851" y="4866"/>
                      <a:pt x="3660" y="4057"/>
                      <a:pt x="3660" y="2612"/>
                    </a:cubicBezTo>
                    <a:cubicBezTo>
                      <a:pt x="3673" y="1353"/>
                      <a:pt x="2957" y="557"/>
                      <a:pt x="1512" y="557"/>
                    </a:cubicBezTo>
                    <a:cubicBezTo>
                      <a:pt x="1154" y="557"/>
                      <a:pt x="888" y="597"/>
                      <a:pt x="690" y="637"/>
                    </a:cubicBezTo>
                    <a:lnTo>
                      <a:pt x="690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7EC1840A-1600-1772-4D39-93F021A97A87}"/>
                  </a:ext>
                </a:extLst>
              </p:cNvPr>
              <p:cNvSpPr/>
              <p:nvPr/>
            </p:nvSpPr>
            <p:spPr>
              <a:xfrm>
                <a:off x="1393706" y="1139584"/>
                <a:ext cx="4879" cy="5502"/>
              </a:xfrm>
              <a:custGeom>
                <a:avLst/>
                <a:gdLst>
                  <a:gd name="connsiteX0" fmla="*/ 4879 w 4879"/>
                  <a:gd name="connsiteY0" fmla="*/ 2692 h 5502"/>
                  <a:gd name="connsiteX1" fmla="*/ 2400 w 4879"/>
                  <a:gd name="connsiteY1" fmla="*/ 5503 h 5502"/>
                  <a:gd name="connsiteX2" fmla="*/ 0 w 4879"/>
                  <a:gd name="connsiteY2" fmla="*/ 2798 h 5502"/>
                  <a:gd name="connsiteX3" fmla="*/ 2479 w 4879"/>
                  <a:gd name="connsiteY3" fmla="*/ 0 h 5502"/>
                  <a:gd name="connsiteX4" fmla="*/ 4879 w 4879"/>
                  <a:gd name="connsiteY4" fmla="*/ 2692 h 5502"/>
                  <a:gd name="connsiteX5" fmla="*/ 743 w 4879"/>
                  <a:gd name="connsiteY5" fmla="*/ 2784 h 5502"/>
                  <a:gd name="connsiteX6" fmla="*/ 2440 w 4879"/>
                  <a:gd name="connsiteY6" fmla="*/ 4946 h 5502"/>
                  <a:gd name="connsiteX7" fmla="*/ 4150 w 4879"/>
                  <a:gd name="connsiteY7" fmla="*/ 2731 h 5502"/>
                  <a:gd name="connsiteX8" fmla="*/ 2440 w 4879"/>
                  <a:gd name="connsiteY8" fmla="*/ 557 h 5502"/>
                  <a:gd name="connsiteX9" fmla="*/ 743 w 4879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502">
                    <a:moveTo>
                      <a:pt x="4879" y="2692"/>
                    </a:moveTo>
                    <a:cubicBezTo>
                      <a:pt x="4879" y="4535"/>
                      <a:pt x="3779" y="5503"/>
                      <a:pt x="2400" y="5503"/>
                    </a:cubicBezTo>
                    <a:cubicBezTo>
                      <a:pt x="994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79" y="0"/>
                    </a:cubicBezTo>
                    <a:cubicBezTo>
                      <a:pt x="3925" y="0"/>
                      <a:pt x="4879" y="1114"/>
                      <a:pt x="4879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66" y="4946"/>
                      <a:pt x="2440" y="4946"/>
                    </a:cubicBezTo>
                    <a:cubicBezTo>
                      <a:pt x="3527" y="4946"/>
                      <a:pt x="4150" y="3938"/>
                      <a:pt x="4150" y="2731"/>
                    </a:cubicBezTo>
                    <a:cubicBezTo>
                      <a:pt x="4150" y="1671"/>
                      <a:pt x="3593" y="557"/>
                      <a:pt x="2440" y="557"/>
                    </a:cubicBezTo>
                    <a:cubicBezTo>
                      <a:pt x="1299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C0A63C74-7776-C501-B36F-AB71DC9AAEBF}"/>
                  </a:ext>
                </a:extLst>
              </p:cNvPr>
              <p:cNvSpPr/>
              <p:nvPr/>
            </p:nvSpPr>
            <p:spPr>
              <a:xfrm>
                <a:off x="1399460" y="1139677"/>
                <a:ext cx="2970" cy="5317"/>
              </a:xfrm>
              <a:custGeom>
                <a:avLst/>
                <a:gdLst>
                  <a:gd name="connsiteX0" fmla="*/ 0 w 2970"/>
                  <a:gd name="connsiteY0" fmla="*/ 0 h 5317"/>
                  <a:gd name="connsiteX1" fmla="*/ 690 w 2970"/>
                  <a:gd name="connsiteY1" fmla="*/ 0 h 5317"/>
                  <a:gd name="connsiteX2" fmla="*/ 690 w 2970"/>
                  <a:gd name="connsiteY2" fmla="*/ 4747 h 5317"/>
                  <a:gd name="connsiteX3" fmla="*/ 2970 w 2970"/>
                  <a:gd name="connsiteY3" fmla="*/ 4747 h 5317"/>
                  <a:gd name="connsiteX4" fmla="*/ 2970 w 2970"/>
                  <a:gd name="connsiteY4" fmla="*/ 5317 h 5317"/>
                  <a:gd name="connsiteX5" fmla="*/ 0 w 2970"/>
                  <a:gd name="connsiteY5" fmla="*/ 5317 h 5317"/>
                  <a:gd name="connsiteX6" fmla="*/ 0 w 2970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17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47"/>
                    </a:lnTo>
                    <a:lnTo>
                      <a:pt x="2970" y="4747"/>
                    </a:lnTo>
                    <a:lnTo>
                      <a:pt x="2970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64C5571-7376-4837-0B2E-61026BF11C36}"/>
                  </a:ext>
                </a:extLst>
              </p:cNvPr>
              <p:cNvSpPr/>
              <p:nvPr/>
            </p:nvSpPr>
            <p:spPr>
              <a:xfrm>
                <a:off x="1402563" y="1139584"/>
                <a:ext cx="4866" cy="5502"/>
              </a:xfrm>
              <a:custGeom>
                <a:avLst/>
                <a:gdLst>
                  <a:gd name="connsiteX0" fmla="*/ 4866 w 4866"/>
                  <a:gd name="connsiteY0" fmla="*/ 2692 h 5502"/>
                  <a:gd name="connsiteX1" fmla="*/ 2400 w 4866"/>
                  <a:gd name="connsiteY1" fmla="*/ 5503 h 5502"/>
                  <a:gd name="connsiteX2" fmla="*/ 0 w 4866"/>
                  <a:gd name="connsiteY2" fmla="*/ 2798 h 5502"/>
                  <a:gd name="connsiteX3" fmla="*/ 2466 w 4866"/>
                  <a:gd name="connsiteY3" fmla="*/ 0 h 5502"/>
                  <a:gd name="connsiteX4" fmla="*/ 4866 w 4866"/>
                  <a:gd name="connsiteY4" fmla="*/ 2692 h 5502"/>
                  <a:gd name="connsiteX5" fmla="*/ 743 w 4866"/>
                  <a:gd name="connsiteY5" fmla="*/ 2784 h 5502"/>
                  <a:gd name="connsiteX6" fmla="*/ 2440 w 4866"/>
                  <a:gd name="connsiteY6" fmla="*/ 4946 h 5502"/>
                  <a:gd name="connsiteX7" fmla="*/ 4150 w 4866"/>
                  <a:gd name="connsiteY7" fmla="*/ 2731 h 5502"/>
                  <a:gd name="connsiteX8" fmla="*/ 2453 w 4866"/>
                  <a:gd name="connsiteY8" fmla="*/ 557 h 5502"/>
                  <a:gd name="connsiteX9" fmla="*/ 743 w 4866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692"/>
                    </a:moveTo>
                    <a:cubicBezTo>
                      <a:pt x="4866" y="4535"/>
                      <a:pt x="3752" y="5503"/>
                      <a:pt x="2400" y="5503"/>
                    </a:cubicBezTo>
                    <a:cubicBezTo>
                      <a:pt x="994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25" y="0"/>
                      <a:pt x="4866" y="1114"/>
                      <a:pt x="4866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52" y="4946"/>
                      <a:pt x="2440" y="4946"/>
                    </a:cubicBezTo>
                    <a:cubicBezTo>
                      <a:pt x="3527" y="4946"/>
                      <a:pt x="4150" y="3938"/>
                      <a:pt x="4150" y="2731"/>
                    </a:cubicBezTo>
                    <a:cubicBezTo>
                      <a:pt x="4150" y="1671"/>
                      <a:pt x="3580" y="557"/>
                      <a:pt x="2453" y="557"/>
                    </a:cubicBezTo>
                    <a:cubicBezTo>
                      <a:pt x="1313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881687E3-30AD-C967-2AD2-5E0DE49939CC}"/>
                  </a:ext>
                </a:extLst>
              </p:cNvPr>
              <p:cNvSpPr/>
              <p:nvPr/>
            </p:nvSpPr>
            <p:spPr>
              <a:xfrm>
                <a:off x="1408331" y="1139624"/>
                <a:ext cx="3487" cy="5356"/>
              </a:xfrm>
              <a:custGeom>
                <a:avLst/>
                <a:gdLst>
                  <a:gd name="connsiteX0" fmla="*/ 0 w 3487"/>
                  <a:gd name="connsiteY0" fmla="*/ 119 h 5356"/>
                  <a:gd name="connsiteX1" fmla="*/ 1326 w 3487"/>
                  <a:gd name="connsiteY1" fmla="*/ 0 h 5356"/>
                  <a:gd name="connsiteX2" fmla="*/ 2864 w 3487"/>
                  <a:gd name="connsiteY2" fmla="*/ 438 h 5356"/>
                  <a:gd name="connsiteX3" fmla="*/ 3288 w 3487"/>
                  <a:gd name="connsiteY3" fmla="*/ 1445 h 5356"/>
                  <a:gd name="connsiteX4" fmla="*/ 2281 w 3487"/>
                  <a:gd name="connsiteY4" fmla="*/ 2798 h 5356"/>
                  <a:gd name="connsiteX5" fmla="*/ 2281 w 3487"/>
                  <a:gd name="connsiteY5" fmla="*/ 2824 h 5356"/>
                  <a:gd name="connsiteX6" fmla="*/ 3076 w 3487"/>
                  <a:gd name="connsiteY6" fmla="*/ 3898 h 5356"/>
                  <a:gd name="connsiteX7" fmla="*/ 3487 w 3487"/>
                  <a:gd name="connsiteY7" fmla="*/ 5357 h 5356"/>
                  <a:gd name="connsiteX8" fmla="*/ 2758 w 3487"/>
                  <a:gd name="connsiteY8" fmla="*/ 5357 h 5356"/>
                  <a:gd name="connsiteX9" fmla="*/ 2413 w 3487"/>
                  <a:gd name="connsiteY9" fmla="*/ 4097 h 5356"/>
                  <a:gd name="connsiteX10" fmla="*/ 1339 w 3487"/>
                  <a:gd name="connsiteY10" fmla="*/ 3063 h 5356"/>
                  <a:gd name="connsiteX11" fmla="*/ 690 w 3487"/>
                  <a:gd name="connsiteY11" fmla="*/ 3063 h 5356"/>
                  <a:gd name="connsiteX12" fmla="*/ 690 w 3487"/>
                  <a:gd name="connsiteY12" fmla="*/ 5357 h 5356"/>
                  <a:gd name="connsiteX13" fmla="*/ 0 w 3487"/>
                  <a:gd name="connsiteY13" fmla="*/ 5357 h 5356"/>
                  <a:gd name="connsiteX14" fmla="*/ 0 w 3487"/>
                  <a:gd name="connsiteY14" fmla="*/ 119 h 5356"/>
                  <a:gd name="connsiteX15" fmla="*/ 676 w 3487"/>
                  <a:gd name="connsiteY15" fmla="*/ 2546 h 5356"/>
                  <a:gd name="connsiteX16" fmla="*/ 1379 w 3487"/>
                  <a:gd name="connsiteY16" fmla="*/ 2546 h 5356"/>
                  <a:gd name="connsiteX17" fmla="*/ 2572 w 3487"/>
                  <a:gd name="connsiteY17" fmla="*/ 1525 h 5356"/>
                  <a:gd name="connsiteX18" fmla="*/ 1353 w 3487"/>
                  <a:gd name="connsiteY18" fmla="*/ 517 h 5356"/>
                  <a:gd name="connsiteX19" fmla="*/ 676 w 3487"/>
                  <a:gd name="connsiteY19" fmla="*/ 583 h 5356"/>
                  <a:gd name="connsiteX20" fmla="*/ 676 w 3487"/>
                  <a:gd name="connsiteY20" fmla="*/ 2546 h 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56">
                    <a:moveTo>
                      <a:pt x="0" y="119"/>
                    </a:moveTo>
                    <a:cubicBezTo>
                      <a:pt x="345" y="53"/>
                      <a:pt x="835" y="0"/>
                      <a:pt x="1326" y="0"/>
                    </a:cubicBezTo>
                    <a:cubicBezTo>
                      <a:pt x="2069" y="0"/>
                      <a:pt x="2533" y="133"/>
                      <a:pt x="2864" y="438"/>
                    </a:cubicBezTo>
                    <a:cubicBezTo>
                      <a:pt x="3142" y="676"/>
                      <a:pt x="3288" y="1048"/>
                      <a:pt x="3288" y="1445"/>
                    </a:cubicBezTo>
                    <a:cubicBezTo>
                      <a:pt x="3288" y="2148"/>
                      <a:pt x="2851" y="2612"/>
                      <a:pt x="2281" y="2798"/>
                    </a:cubicBezTo>
                    <a:lnTo>
                      <a:pt x="2281" y="2824"/>
                    </a:lnTo>
                    <a:cubicBezTo>
                      <a:pt x="2692" y="2970"/>
                      <a:pt x="2930" y="3341"/>
                      <a:pt x="3076" y="3898"/>
                    </a:cubicBezTo>
                    <a:cubicBezTo>
                      <a:pt x="3249" y="4641"/>
                      <a:pt x="3368" y="5158"/>
                      <a:pt x="3487" y="5357"/>
                    </a:cubicBezTo>
                    <a:lnTo>
                      <a:pt x="2758" y="5357"/>
                    </a:lnTo>
                    <a:cubicBezTo>
                      <a:pt x="2665" y="5211"/>
                      <a:pt x="2546" y="4747"/>
                      <a:pt x="2413" y="4097"/>
                    </a:cubicBezTo>
                    <a:cubicBezTo>
                      <a:pt x="2241" y="3355"/>
                      <a:pt x="1962" y="3089"/>
                      <a:pt x="1339" y="3063"/>
                    </a:cubicBezTo>
                    <a:lnTo>
                      <a:pt x="690" y="3063"/>
                    </a:lnTo>
                    <a:lnTo>
                      <a:pt x="690" y="5357"/>
                    </a:lnTo>
                    <a:lnTo>
                      <a:pt x="0" y="5357"/>
                    </a:lnTo>
                    <a:lnTo>
                      <a:pt x="0" y="119"/>
                    </a:lnTo>
                    <a:close/>
                    <a:moveTo>
                      <a:pt x="676" y="2546"/>
                    </a:moveTo>
                    <a:lnTo>
                      <a:pt x="1379" y="2546"/>
                    </a:lnTo>
                    <a:cubicBezTo>
                      <a:pt x="2122" y="2546"/>
                      <a:pt x="2572" y="2135"/>
                      <a:pt x="2572" y="1525"/>
                    </a:cubicBezTo>
                    <a:cubicBezTo>
                      <a:pt x="2572" y="835"/>
                      <a:pt x="2082" y="530"/>
                      <a:pt x="1353" y="517"/>
                    </a:cubicBezTo>
                    <a:cubicBezTo>
                      <a:pt x="1021" y="517"/>
                      <a:pt x="782" y="557"/>
                      <a:pt x="676" y="583"/>
                    </a:cubicBezTo>
                    <a:lnTo>
                      <a:pt x="676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D9820207-2D6C-1E28-ACE3-010321B8BE75}"/>
                  </a:ext>
                </a:extLst>
              </p:cNvPr>
              <p:cNvSpPr/>
              <p:nvPr/>
            </p:nvSpPr>
            <p:spPr>
              <a:xfrm>
                <a:off x="1414669" y="1139597"/>
                <a:ext cx="3235" cy="5489"/>
              </a:xfrm>
              <a:custGeom>
                <a:avLst/>
                <a:gdLst>
                  <a:gd name="connsiteX0" fmla="*/ 199 w 3235"/>
                  <a:gd name="connsiteY0" fmla="*/ 4561 h 5489"/>
                  <a:gd name="connsiteX1" fmla="*/ 1432 w 3235"/>
                  <a:gd name="connsiteY1" fmla="*/ 4906 h 5489"/>
                  <a:gd name="connsiteX2" fmla="*/ 2546 w 3235"/>
                  <a:gd name="connsiteY2" fmla="*/ 3991 h 5489"/>
                  <a:gd name="connsiteX3" fmla="*/ 1538 w 3235"/>
                  <a:gd name="connsiteY3" fmla="*/ 2944 h 5489"/>
                  <a:gd name="connsiteX4" fmla="*/ 133 w 3235"/>
                  <a:gd name="connsiteY4" fmla="*/ 1432 h 5489"/>
                  <a:gd name="connsiteX5" fmla="*/ 1843 w 3235"/>
                  <a:gd name="connsiteY5" fmla="*/ 0 h 5489"/>
                  <a:gd name="connsiteX6" fmla="*/ 3023 w 3235"/>
                  <a:gd name="connsiteY6" fmla="*/ 252 h 5489"/>
                  <a:gd name="connsiteX7" fmla="*/ 2837 w 3235"/>
                  <a:gd name="connsiteY7" fmla="*/ 822 h 5489"/>
                  <a:gd name="connsiteX8" fmla="*/ 1817 w 3235"/>
                  <a:gd name="connsiteY8" fmla="*/ 557 h 5489"/>
                  <a:gd name="connsiteX9" fmla="*/ 822 w 3235"/>
                  <a:gd name="connsiteY9" fmla="*/ 1366 h 5489"/>
                  <a:gd name="connsiteX10" fmla="*/ 1870 w 3235"/>
                  <a:gd name="connsiteY10" fmla="*/ 2400 h 5489"/>
                  <a:gd name="connsiteX11" fmla="*/ 3235 w 3235"/>
                  <a:gd name="connsiteY11" fmla="*/ 3951 h 5489"/>
                  <a:gd name="connsiteX12" fmla="*/ 1366 w 3235"/>
                  <a:gd name="connsiteY12" fmla="*/ 5489 h 5489"/>
                  <a:gd name="connsiteX13" fmla="*/ 0 w 3235"/>
                  <a:gd name="connsiteY13" fmla="*/ 5158 h 5489"/>
                  <a:gd name="connsiteX14" fmla="*/ 199 w 3235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489">
                    <a:moveTo>
                      <a:pt x="199" y="4561"/>
                    </a:moveTo>
                    <a:cubicBezTo>
                      <a:pt x="504" y="4747"/>
                      <a:pt x="955" y="4906"/>
                      <a:pt x="1432" y="4906"/>
                    </a:cubicBezTo>
                    <a:cubicBezTo>
                      <a:pt x="2135" y="4906"/>
                      <a:pt x="2546" y="4535"/>
                      <a:pt x="2546" y="3991"/>
                    </a:cubicBezTo>
                    <a:cubicBezTo>
                      <a:pt x="2546" y="3500"/>
                      <a:pt x="2254" y="3209"/>
                      <a:pt x="1538" y="2944"/>
                    </a:cubicBezTo>
                    <a:cubicBezTo>
                      <a:pt x="663" y="2639"/>
                      <a:pt x="133" y="2175"/>
                      <a:pt x="133" y="1432"/>
                    </a:cubicBezTo>
                    <a:cubicBezTo>
                      <a:pt x="133" y="610"/>
                      <a:pt x="809" y="0"/>
                      <a:pt x="1843" y="0"/>
                    </a:cubicBezTo>
                    <a:cubicBezTo>
                      <a:pt x="2400" y="0"/>
                      <a:pt x="2798" y="119"/>
                      <a:pt x="3023" y="252"/>
                    </a:cubicBezTo>
                    <a:lnTo>
                      <a:pt x="2837" y="822"/>
                    </a:lnTo>
                    <a:cubicBezTo>
                      <a:pt x="2652" y="729"/>
                      <a:pt x="2307" y="557"/>
                      <a:pt x="1817" y="557"/>
                    </a:cubicBezTo>
                    <a:cubicBezTo>
                      <a:pt x="1087" y="557"/>
                      <a:pt x="822" y="981"/>
                      <a:pt x="822" y="1366"/>
                    </a:cubicBezTo>
                    <a:cubicBezTo>
                      <a:pt x="822" y="1870"/>
                      <a:pt x="1140" y="2108"/>
                      <a:pt x="1870" y="2400"/>
                    </a:cubicBezTo>
                    <a:cubicBezTo>
                      <a:pt x="2771" y="2745"/>
                      <a:pt x="3235" y="3182"/>
                      <a:pt x="3235" y="3951"/>
                    </a:cubicBezTo>
                    <a:cubicBezTo>
                      <a:pt x="3235" y="4787"/>
                      <a:pt x="2625" y="5489"/>
                      <a:pt x="1366" y="5489"/>
                    </a:cubicBezTo>
                    <a:cubicBezTo>
                      <a:pt x="849" y="5489"/>
                      <a:pt x="278" y="5344"/>
                      <a:pt x="0" y="5158"/>
                    </a:cubicBezTo>
                    <a:lnTo>
                      <a:pt x="199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6EB0FED-8365-9D84-FE1F-4BE99BC57F7D}"/>
                  </a:ext>
                </a:extLst>
              </p:cNvPr>
              <p:cNvSpPr/>
              <p:nvPr/>
            </p:nvSpPr>
            <p:spPr>
              <a:xfrm>
                <a:off x="1418859" y="1139677"/>
                <a:ext cx="676" cy="5317"/>
              </a:xfrm>
              <a:custGeom>
                <a:avLst/>
                <a:gdLst>
                  <a:gd name="connsiteX0" fmla="*/ 676 w 676"/>
                  <a:gd name="connsiteY0" fmla="*/ 0 h 5317"/>
                  <a:gd name="connsiteX1" fmla="*/ 676 w 676"/>
                  <a:gd name="connsiteY1" fmla="*/ 5317 h 5317"/>
                  <a:gd name="connsiteX2" fmla="*/ 0 w 676"/>
                  <a:gd name="connsiteY2" fmla="*/ 5317 h 5317"/>
                  <a:gd name="connsiteX3" fmla="*/ 0 w 676"/>
                  <a:gd name="connsiteY3" fmla="*/ 0 h 5317"/>
                  <a:gd name="connsiteX4" fmla="*/ 676 w 676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17">
                    <a:moveTo>
                      <a:pt x="676" y="0"/>
                    </a:moveTo>
                    <a:lnTo>
                      <a:pt x="676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1AF1B818-58E4-A18B-43EC-25EE48739B47}"/>
                  </a:ext>
                </a:extLst>
              </p:cNvPr>
              <p:cNvSpPr/>
              <p:nvPr/>
            </p:nvSpPr>
            <p:spPr>
              <a:xfrm>
                <a:off x="1420132" y="1139677"/>
                <a:ext cx="3938" cy="5317"/>
              </a:xfrm>
              <a:custGeom>
                <a:avLst/>
                <a:gdLst>
                  <a:gd name="connsiteX0" fmla="*/ 1618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07 w 3938"/>
                  <a:gd name="connsiteY5" fmla="*/ 583 h 5317"/>
                  <a:gd name="connsiteX6" fmla="*/ 2307 w 3938"/>
                  <a:gd name="connsiteY6" fmla="*/ 5317 h 5317"/>
                  <a:gd name="connsiteX7" fmla="*/ 1604 w 3938"/>
                  <a:gd name="connsiteY7" fmla="*/ 5317 h 5317"/>
                  <a:gd name="connsiteX8" fmla="*/ 1604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07" y="583"/>
                    </a:lnTo>
                    <a:lnTo>
                      <a:pt x="2307" y="5317"/>
                    </a:lnTo>
                    <a:lnTo>
                      <a:pt x="1604" y="5317"/>
                    </a:lnTo>
                    <a:lnTo>
                      <a:pt x="1604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0A8E8876-66A9-2317-EFFA-83FBDF8E6CD7}"/>
                  </a:ext>
                </a:extLst>
              </p:cNvPr>
              <p:cNvSpPr/>
              <p:nvPr/>
            </p:nvSpPr>
            <p:spPr>
              <a:xfrm>
                <a:off x="1426656" y="1139677"/>
                <a:ext cx="4455" cy="5317"/>
              </a:xfrm>
              <a:custGeom>
                <a:avLst/>
                <a:gdLst>
                  <a:gd name="connsiteX0" fmla="*/ 1260 w 4455"/>
                  <a:gd name="connsiteY0" fmla="*/ 3646 h 5317"/>
                  <a:gd name="connsiteX1" fmla="*/ 716 w 4455"/>
                  <a:gd name="connsiteY1" fmla="*/ 5317 h 5317"/>
                  <a:gd name="connsiteX2" fmla="*/ 0 w 4455"/>
                  <a:gd name="connsiteY2" fmla="*/ 5317 h 5317"/>
                  <a:gd name="connsiteX3" fmla="*/ 1803 w 4455"/>
                  <a:gd name="connsiteY3" fmla="*/ 0 h 5317"/>
                  <a:gd name="connsiteX4" fmla="*/ 2639 w 4455"/>
                  <a:gd name="connsiteY4" fmla="*/ 0 h 5317"/>
                  <a:gd name="connsiteX5" fmla="*/ 4455 w 4455"/>
                  <a:gd name="connsiteY5" fmla="*/ 5317 h 5317"/>
                  <a:gd name="connsiteX6" fmla="*/ 3713 w 4455"/>
                  <a:gd name="connsiteY6" fmla="*/ 5317 h 5317"/>
                  <a:gd name="connsiteX7" fmla="*/ 3142 w 4455"/>
                  <a:gd name="connsiteY7" fmla="*/ 3646 h 5317"/>
                  <a:gd name="connsiteX8" fmla="*/ 1260 w 4455"/>
                  <a:gd name="connsiteY8" fmla="*/ 3646 h 5317"/>
                  <a:gd name="connsiteX9" fmla="*/ 2997 w 4455"/>
                  <a:gd name="connsiteY9" fmla="*/ 3103 h 5317"/>
                  <a:gd name="connsiteX10" fmla="*/ 2479 w 4455"/>
                  <a:gd name="connsiteY10" fmla="*/ 1578 h 5317"/>
                  <a:gd name="connsiteX11" fmla="*/ 2201 w 4455"/>
                  <a:gd name="connsiteY11" fmla="*/ 597 h 5317"/>
                  <a:gd name="connsiteX12" fmla="*/ 2175 w 4455"/>
                  <a:gd name="connsiteY12" fmla="*/ 597 h 5317"/>
                  <a:gd name="connsiteX13" fmla="*/ 1909 w 4455"/>
                  <a:gd name="connsiteY13" fmla="*/ 1565 h 5317"/>
                  <a:gd name="connsiteX14" fmla="*/ 1379 w 4455"/>
                  <a:gd name="connsiteY14" fmla="*/ 3103 h 5317"/>
                  <a:gd name="connsiteX15" fmla="*/ 2997 w 4455"/>
                  <a:gd name="connsiteY15" fmla="*/ 310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17">
                    <a:moveTo>
                      <a:pt x="1260" y="3646"/>
                    </a:moveTo>
                    <a:lnTo>
                      <a:pt x="716" y="5317"/>
                    </a:lnTo>
                    <a:lnTo>
                      <a:pt x="0" y="5317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17"/>
                    </a:lnTo>
                    <a:lnTo>
                      <a:pt x="3713" y="5317"/>
                    </a:lnTo>
                    <a:lnTo>
                      <a:pt x="3142" y="3646"/>
                    </a:lnTo>
                    <a:lnTo>
                      <a:pt x="1260" y="3646"/>
                    </a:lnTo>
                    <a:close/>
                    <a:moveTo>
                      <a:pt x="2997" y="3103"/>
                    </a:moveTo>
                    <a:lnTo>
                      <a:pt x="2479" y="1578"/>
                    </a:lnTo>
                    <a:cubicBezTo>
                      <a:pt x="2360" y="1233"/>
                      <a:pt x="2294" y="902"/>
                      <a:pt x="2201" y="597"/>
                    </a:cubicBezTo>
                    <a:lnTo>
                      <a:pt x="2175" y="597"/>
                    </a:lnTo>
                    <a:cubicBezTo>
                      <a:pt x="2108" y="915"/>
                      <a:pt x="2015" y="1233"/>
                      <a:pt x="1909" y="1565"/>
                    </a:cubicBezTo>
                    <a:lnTo>
                      <a:pt x="1379" y="3103"/>
                    </a:lnTo>
                    <a:lnTo>
                      <a:pt x="2997" y="310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95CC2291-44CE-A1EE-7CB6-00FC803B5A5B}"/>
                  </a:ext>
                </a:extLst>
              </p:cNvPr>
              <p:cNvSpPr/>
              <p:nvPr/>
            </p:nvSpPr>
            <p:spPr>
              <a:xfrm>
                <a:off x="1431734" y="1139677"/>
                <a:ext cx="5449" cy="5317"/>
              </a:xfrm>
              <a:custGeom>
                <a:avLst/>
                <a:gdLst>
                  <a:gd name="connsiteX0" fmla="*/ 4614 w 5449"/>
                  <a:gd name="connsiteY0" fmla="*/ 2983 h 5317"/>
                  <a:gd name="connsiteX1" fmla="*/ 4535 w 5449"/>
                  <a:gd name="connsiteY1" fmla="*/ 676 h 5317"/>
                  <a:gd name="connsiteX2" fmla="*/ 4495 w 5449"/>
                  <a:gd name="connsiteY2" fmla="*/ 676 h 5317"/>
                  <a:gd name="connsiteX3" fmla="*/ 3832 w 5449"/>
                  <a:gd name="connsiteY3" fmla="*/ 2705 h 5317"/>
                  <a:gd name="connsiteX4" fmla="*/ 2904 w 5449"/>
                  <a:gd name="connsiteY4" fmla="*/ 5290 h 5317"/>
                  <a:gd name="connsiteX5" fmla="*/ 2373 w 5449"/>
                  <a:gd name="connsiteY5" fmla="*/ 5290 h 5317"/>
                  <a:gd name="connsiteX6" fmla="*/ 1525 w 5449"/>
                  <a:gd name="connsiteY6" fmla="*/ 2745 h 5317"/>
                  <a:gd name="connsiteX7" fmla="*/ 915 w 5449"/>
                  <a:gd name="connsiteY7" fmla="*/ 676 h 5317"/>
                  <a:gd name="connsiteX8" fmla="*/ 902 w 5449"/>
                  <a:gd name="connsiteY8" fmla="*/ 676 h 5317"/>
                  <a:gd name="connsiteX9" fmla="*/ 796 w 5449"/>
                  <a:gd name="connsiteY9" fmla="*/ 3050 h 5317"/>
                  <a:gd name="connsiteX10" fmla="*/ 650 w 5449"/>
                  <a:gd name="connsiteY10" fmla="*/ 5317 h 5317"/>
                  <a:gd name="connsiteX11" fmla="*/ 0 w 5449"/>
                  <a:gd name="connsiteY11" fmla="*/ 5317 h 5317"/>
                  <a:gd name="connsiteX12" fmla="*/ 371 w 5449"/>
                  <a:gd name="connsiteY12" fmla="*/ 0 h 5317"/>
                  <a:gd name="connsiteX13" fmla="*/ 1246 w 5449"/>
                  <a:gd name="connsiteY13" fmla="*/ 0 h 5317"/>
                  <a:gd name="connsiteX14" fmla="*/ 2161 w 5449"/>
                  <a:gd name="connsiteY14" fmla="*/ 2572 h 5317"/>
                  <a:gd name="connsiteX15" fmla="*/ 2705 w 5449"/>
                  <a:gd name="connsiteY15" fmla="*/ 4376 h 5317"/>
                  <a:gd name="connsiteX16" fmla="*/ 2731 w 5449"/>
                  <a:gd name="connsiteY16" fmla="*/ 4376 h 5317"/>
                  <a:gd name="connsiteX17" fmla="*/ 3288 w 5449"/>
                  <a:gd name="connsiteY17" fmla="*/ 2572 h 5317"/>
                  <a:gd name="connsiteX18" fmla="*/ 4243 w 5449"/>
                  <a:gd name="connsiteY18" fmla="*/ 0 h 5317"/>
                  <a:gd name="connsiteX19" fmla="*/ 5118 w 5449"/>
                  <a:gd name="connsiteY19" fmla="*/ 0 h 5317"/>
                  <a:gd name="connsiteX20" fmla="*/ 5450 w 5449"/>
                  <a:gd name="connsiteY20" fmla="*/ 5317 h 5317"/>
                  <a:gd name="connsiteX21" fmla="*/ 4773 w 5449"/>
                  <a:gd name="connsiteY21" fmla="*/ 5317 h 5317"/>
                  <a:gd name="connsiteX22" fmla="*/ 4614 w 5449"/>
                  <a:gd name="connsiteY22" fmla="*/ 29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49" h="5317">
                    <a:moveTo>
                      <a:pt x="4614" y="2983"/>
                    </a:moveTo>
                    <a:cubicBezTo>
                      <a:pt x="4561" y="2228"/>
                      <a:pt x="4522" y="1339"/>
                      <a:pt x="4535" y="676"/>
                    </a:cubicBezTo>
                    <a:lnTo>
                      <a:pt x="4495" y="676"/>
                    </a:lnTo>
                    <a:cubicBezTo>
                      <a:pt x="4323" y="1299"/>
                      <a:pt x="4097" y="1976"/>
                      <a:pt x="3832" y="2705"/>
                    </a:cubicBezTo>
                    <a:lnTo>
                      <a:pt x="2904" y="5290"/>
                    </a:lnTo>
                    <a:lnTo>
                      <a:pt x="2373" y="5290"/>
                    </a:lnTo>
                    <a:lnTo>
                      <a:pt x="1525" y="2745"/>
                    </a:lnTo>
                    <a:cubicBezTo>
                      <a:pt x="1273" y="1989"/>
                      <a:pt x="1048" y="1313"/>
                      <a:pt x="915" y="676"/>
                    </a:cubicBezTo>
                    <a:lnTo>
                      <a:pt x="902" y="676"/>
                    </a:lnTo>
                    <a:cubicBezTo>
                      <a:pt x="875" y="1352"/>
                      <a:pt x="849" y="2241"/>
                      <a:pt x="796" y="3050"/>
                    </a:cubicBezTo>
                    <a:lnTo>
                      <a:pt x="650" y="5317"/>
                    </a:lnTo>
                    <a:lnTo>
                      <a:pt x="0" y="5317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61" y="2572"/>
                    </a:lnTo>
                    <a:cubicBezTo>
                      <a:pt x="2387" y="3222"/>
                      <a:pt x="2559" y="3819"/>
                      <a:pt x="2705" y="4376"/>
                    </a:cubicBezTo>
                    <a:lnTo>
                      <a:pt x="2731" y="4376"/>
                    </a:lnTo>
                    <a:cubicBezTo>
                      <a:pt x="2864" y="3832"/>
                      <a:pt x="3050" y="3248"/>
                      <a:pt x="3288" y="2572"/>
                    </a:cubicBezTo>
                    <a:lnTo>
                      <a:pt x="4243" y="0"/>
                    </a:lnTo>
                    <a:lnTo>
                      <a:pt x="5118" y="0"/>
                    </a:lnTo>
                    <a:lnTo>
                      <a:pt x="5450" y="5317"/>
                    </a:lnTo>
                    <a:lnTo>
                      <a:pt x="4773" y="5317"/>
                    </a:lnTo>
                    <a:lnTo>
                      <a:pt x="4614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F49AA5EA-C1DA-5BCF-AD2D-7C78CA167D3D}"/>
                  </a:ext>
                </a:extLst>
              </p:cNvPr>
              <p:cNvSpPr/>
              <p:nvPr/>
            </p:nvSpPr>
            <p:spPr>
              <a:xfrm>
                <a:off x="1438205" y="1139677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689 w 2996"/>
                  <a:gd name="connsiteY1" fmla="*/ 2824 h 5317"/>
                  <a:gd name="connsiteX2" fmla="*/ 689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689 w 2996"/>
                  <a:gd name="connsiteY9" fmla="*/ 570 h 5317"/>
                  <a:gd name="connsiteX10" fmla="*/ 689 w 2996"/>
                  <a:gd name="connsiteY10" fmla="*/ 2254 h 5317"/>
                  <a:gd name="connsiteX11" fmla="*/ 2758 w 2996"/>
                  <a:gd name="connsiteY11" fmla="*/ 2254 h 5317"/>
                  <a:gd name="connsiteX12" fmla="*/ 2758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689" y="2824"/>
                    </a:lnTo>
                    <a:lnTo>
                      <a:pt x="689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89" y="570"/>
                    </a:lnTo>
                    <a:lnTo>
                      <a:pt x="689" y="2254"/>
                    </a:lnTo>
                    <a:lnTo>
                      <a:pt x="2758" y="2254"/>
                    </a:lnTo>
                    <a:lnTo>
                      <a:pt x="2758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64B3188F-C261-8BA3-7EF7-492CDD493E62}"/>
                  </a:ext>
                </a:extLst>
              </p:cNvPr>
              <p:cNvSpPr/>
              <p:nvPr/>
            </p:nvSpPr>
            <p:spPr>
              <a:xfrm>
                <a:off x="1441599" y="1139677"/>
                <a:ext cx="3938" cy="5317"/>
              </a:xfrm>
              <a:custGeom>
                <a:avLst/>
                <a:gdLst>
                  <a:gd name="connsiteX0" fmla="*/ 1631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07 w 3938"/>
                  <a:gd name="connsiteY5" fmla="*/ 583 h 5317"/>
                  <a:gd name="connsiteX6" fmla="*/ 2307 w 3938"/>
                  <a:gd name="connsiteY6" fmla="*/ 5317 h 5317"/>
                  <a:gd name="connsiteX7" fmla="*/ 1618 w 3938"/>
                  <a:gd name="connsiteY7" fmla="*/ 5317 h 5317"/>
                  <a:gd name="connsiteX8" fmla="*/ 1618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31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07" y="583"/>
                    </a:lnTo>
                    <a:lnTo>
                      <a:pt x="2307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9A4F0AB-9C72-9D63-AE12-9D5F12246FD6}"/>
                  </a:ext>
                </a:extLst>
              </p:cNvPr>
              <p:cNvSpPr/>
              <p:nvPr/>
            </p:nvSpPr>
            <p:spPr>
              <a:xfrm>
                <a:off x="1445709" y="1143562"/>
                <a:ext cx="1776" cy="2824"/>
              </a:xfrm>
              <a:custGeom>
                <a:avLst/>
                <a:gdLst>
                  <a:gd name="connsiteX0" fmla="*/ 0 w 1776"/>
                  <a:gd name="connsiteY0" fmla="*/ 2824 h 2824"/>
                  <a:gd name="connsiteX1" fmla="*/ 676 w 1776"/>
                  <a:gd name="connsiteY1" fmla="*/ 119 h 2824"/>
                  <a:gd name="connsiteX2" fmla="*/ 1777 w 1776"/>
                  <a:gd name="connsiteY2" fmla="*/ 0 h 2824"/>
                  <a:gd name="connsiteX3" fmla="*/ 703 w 1776"/>
                  <a:gd name="connsiteY3" fmla="*/ 2745 h 2824"/>
                  <a:gd name="connsiteX4" fmla="*/ 0 w 1776"/>
                  <a:gd name="connsiteY4" fmla="*/ 2824 h 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6" h="2824">
                    <a:moveTo>
                      <a:pt x="0" y="2824"/>
                    </a:moveTo>
                    <a:cubicBezTo>
                      <a:pt x="252" y="2148"/>
                      <a:pt x="557" y="941"/>
                      <a:pt x="676" y="119"/>
                    </a:cubicBezTo>
                    <a:lnTo>
                      <a:pt x="1777" y="0"/>
                    </a:lnTo>
                    <a:cubicBezTo>
                      <a:pt x="1512" y="968"/>
                      <a:pt x="1034" y="2214"/>
                      <a:pt x="703" y="2745"/>
                    </a:cubicBezTo>
                    <a:lnTo>
                      <a:pt x="0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86624DBE-2E86-47B6-2272-47FE3DBF559B}"/>
                  </a:ext>
                </a:extLst>
              </p:cNvPr>
              <p:cNvSpPr/>
              <p:nvPr/>
            </p:nvSpPr>
            <p:spPr>
              <a:xfrm>
                <a:off x="1450536" y="1139584"/>
                <a:ext cx="4057" cy="5489"/>
              </a:xfrm>
              <a:custGeom>
                <a:avLst/>
                <a:gdLst>
                  <a:gd name="connsiteX0" fmla="*/ 4044 w 4057"/>
                  <a:gd name="connsiteY0" fmla="*/ 5238 h 5489"/>
                  <a:gd name="connsiteX1" fmla="*/ 2639 w 4057"/>
                  <a:gd name="connsiteY1" fmla="*/ 5489 h 5489"/>
                  <a:gd name="connsiteX2" fmla="*/ 0 w 4057"/>
                  <a:gd name="connsiteY2" fmla="*/ 2798 h 5489"/>
                  <a:gd name="connsiteX3" fmla="*/ 2798 w 4057"/>
                  <a:gd name="connsiteY3" fmla="*/ 0 h 5489"/>
                  <a:gd name="connsiteX4" fmla="*/ 4057 w 4057"/>
                  <a:gd name="connsiteY4" fmla="*/ 225 h 5489"/>
                  <a:gd name="connsiteX5" fmla="*/ 3885 w 4057"/>
                  <a:gd name="connsiteY5" fmla="*/ 796 h 5489"/>
                  <a:gd name="connsiteX6" fmla="*/ 2811 w 4057"/>
                  <a:gd name="connsiteY6" fmla="*/ 557 h 5489"/>
                  <a:gd name="connsiteX7" fmla="*/ 729 w 4057"/>
                  <a:gd name="connsiteY7" fmla="*/ 2758 h 5489"/>
                  <a:gd name="connsiteX8" fmla="*/ 2784 w 4057"/>
                  <a:gd name="connsiteY8" fmla="*/ 4893 h 5489"/>
                  <a:gd name="connsiteX9" fmla="*/ 3898 w 4057"/>
                  <a:gd name="connsiteY9" fmla="*/ 4667 h 5489"/>
                  <a:gd name="connsiteX10" fmla="*/ 4044 w 4057"/>
                  <a:gd name="connsiteY10" fmla="*/ 5238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489">
                    <a:moveTo>
                      <a:pt x="4044" y="5238"/>
                    </a:moveTo>
                    <a:cubicBezTo>
                      <a:pt x="3779" y="5370"/>
                      <a:pt x="3288" y="5489"/>
                      <a:pt x="2639" y="5489"/>
                    </a:cubicBezTo>
                    <a:cubicBezTo>
                      <a:pt x="1140" y="5489"/>
                      <a:pt x="0" y="4548"/>
                      <a:pt x="0" y="2798"/>
                    </a:cubicBezTo>
                    <a:cubicBezTo>
                      <a:pt x="0" y="1127"/>
                      <a:pt x="1140" y="0"/>
                      <a:pt x="2798" y="0"/>
                    </a:cubicBezTo>
                    <a:cubicBezTo>
                      <a:pt x="3461" y="0"/>
                      <a:pt x="3872" y="133"/>
                      <a:pt x="4057" y="225"/>
                    </a:cubicBezTo>
                    <a:lnTo>
                      <a:pt x="3885" y="796"/>
                    </a:lnTo>
                    <a:cubicBezTo>
                      <a:pt x="3633" y="663"/>
                      <a:pt x="3262" y="557"/>
                      <a:pt x="2811" y="557"/>
                    </a:cubicBezTo>
                    <a:cubicBezTo>
                      <a:pt x="1565" y="557"/>
                      <a:pt x="729" y="1366"/>
                      <a:pt x="729" y="2758"/>
                    </a:cubicBezTo>
                    <a:cubicBezTo>
                      <a:pt x="729" y="4057"/>
                      <a:pt x="1485" y="4893"/>
                      <a:pt x="2784" y="4893"/>
                    </a:cubicBezTo>
                    <a:cubicBezTo>
                      <a:pt x="3195" y="4893"/>
                      <a:pt x="3620" y="4800"/>
                      <a:pt x="3898" y="4667"/>
                    </a:cubicBezTo>
                    <a:lnTo>
                      <a:pt x="4044" y="52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B89AC4E3-35FE-0AC9-CD73-80E5BDEFC140}"/>
                  </a:ext>
                </a:extLst>
              </p:cNvPr>
              <p:cNvSpPr/>
              <p:nvPr/>
            </p:nvSpPr>
            <p:spPr>
              <a:xfrm>
                <a:off x="1454951" y="1139584"/>
                <a:ext cx="4866" cy="5502"/>
              </a:xfrm>
              <a:custGeom>
                <a:avLst/>
                <a:gdLst>
                  <a:gd name="connsiteX0" fmla="*/ 4866 w 4866"/>
                  <a:gd name="connsiteY0" fmla="*/ 2692 h 5502"/>
                  <a:gd name="connsiteX1" fmla="*/ 2400 w 4866"/>
                  <a:gd name="connsiteY1" fmla="*/ 5503 h 5502"/>
                  <a:gd name="connsiteX2" fmla="*/ 0 w 4866"/>
                  <a:gd name="connsiteY2" fmla="*/ 2798 h 5502"/>
                  <a:gd name="connsiteX3" fmla="*/ 2480 w 4866"/>
                  <a:gd name="connsiteY3" fmla="*/ 0 h 5502"/>
                  <a:gd name="connsiteX4" fmla="*/ 4866 w 4866"/>
                  <a:gd name="connsiteY4" fmla="*/ 2692 h 5502"/>
                  <a:gd name="connsiteX5" fmla="*/ 743 w 4866"/>
                  <a:gd name="connsiteY5" fmla="*/ 2784 h 5502"/>
                  <a:gd name="connsiteX6" fmla="*/ 2440 w 4866"/>
                  <a:gd name="connsiteY6" fmla="*/ 4946 h 5502"/>
                  <a:gd name="connsiteX7" fmla="*/ 4150 w 4866"/>
                  <a:gd name="connsiteY7" fmla="*/ 2731 h 5502"/>
                  <a:gd name="connsiteX8" fmla="*/ 2453 w 4866"/>
                  <a:gd name="connsiteY8" fmla="*/ 557 h 5502"/>
                  <a:gd name="connsiteX9" fmla="*/ 743 w 4866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692"/>
                    </a:moveTo>
                    <a:cubicBezTo>
                      <a:pt x="4866" y="4535"/>
                      <a:pt x="3752" y="5503"/>
                      <a:pt x="2400" y="5503"/>
                    </a:cubicBezTo>
                    <a:cubicBezTo>
                      <a:pt x="995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80" y="0"/>
                    </a:cubicBezTo>
                    <a:cubicBezTo>
                      <a:pt x="3938" y="0"/>
                      <a:pt x="4866" y="1114"/>
                      <a:pt x="4866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66" y="4946"/>
                      <a:pt x="2440" y="4946"/>
                    </a:cubicBezTo>
                    <a:cubicBezTo>
                      <a:pt x="3527" y="4946"/>
                      <a:pt x="4150" y="3938"/>
                      <a:pt x="4150" y="2731"/>
                    </a:cubicBezTo>
                    <a:cubicBezTo>
                      <a:pt x="4150" y="1671"/>
                      <a:pt x="3593" y="557"/>
                      <a:pt x="2453" y="557"/>
                    </a:cubicBezTo>
                    <a:cubicBezTo>
                      <a:pt x="1313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28923969-1545-0713-2CE6-A67945F0CBB1}"/>
                  </a:ext>
                </a:extLst>
              </p:cNvPr>
              <p:cNvSpPr/>
              <p:nvPr/>
            </p:nvSpPr>
            <p:spPr>
              <a:xfrm>
                <a:off x="1460719" y="1139677"/>
                <a:ext cx="3991" cy="5317"/>
              </a:xfrm>
              <a:custGeom>
                <a:avLst/>
                <a:gdLst>
                  <a:gd name="connsiteX0" fmla="*/ 0 w 3991"/>
                  <a:gd name="connsiteY0" fmla="*/ 5317 h 5317"/>
                  <a:gd name="connsiteX1" fmla="*/ 0 w 3991"/>
                  <a:gd name="connsiteY1" fmla="*/ 0 h 5317"/>
                  <a:gd name="connsiteX2" fmla="*/ 743 w 3991"/>
                  <a:gd name="connsiteY2" fmla="*/ 0 h 5317"/>
                  <a:gd name="connsiteX3" fmla="*/ 2440 w 3991"/>
                  <a:gd name="connsiteY3" fmla="*/ 2692 h 5317"/>
                  <a:gd name="connsiteX4" fmla="*/ 3408 w 3991"/>
                  <a:gd name="connsiteY4" fmla="*/ 4429 h 5317"/>
                  <a:gd name="connsiteX5" fmla="*/ 3421 w 3991"/>
                  <a:gd name="connsiteY5" fmla="*/ 4415 h 5317"/>
                  <a:gd name="connsiteX6" fmla="*/ 3341 w 3991"/>
                  <a:gd name="connsiteY6" fmla="*/ 2228 h 5317"/>
                  <a:gd name="connsiteX7" fmla="*/ 3341 w 3991"/>
                  <a:gd name="connsiteY7" fmla="*/ 0 h 5317"/>
                  <a:gd name="connsiteX8" fmla="*/ 3991 w 3991"/>
                  <a:gd name="connsiteY8" fmla="*/ 0 h 5317"/>
                  <a:gd name="connsiteX9" fmla="*/ 3991 w 3991"/>
                  <a:gd name="connsiteY9" fmla="*/ 5317 h 5317"/>
                  <a:gd name="connsiteX10" fmla="*/ 3288 w 3991"/>
                  <a:gd name="connsiteY10" fmla="*/ 5317 h 5317"/>
                  <a:gd name="connsiteX11" fmla="*/ 1591 w 3991"/>
                  <a:gd name="connsiteY11" fmla="*/ 2612 h 5317"/>
                  <a:gd name="connsiteX12" fmla="*/ 597 w 3991"/>
                  <a:gd name="connsiteY12" fmla="*/ 849 h 5317"/>
                  <a:gd name="connsiteX13" fmla="*/ 570 w 3991"/>
                  <a:gd name="connsiteY13" fmla="*/ 849 h 5317"/>
                  <a:gd name="connsiteX14" fmla="*/ 623 w 3991"/>
                  <a:gd name="connsiteY14" fmla="*/ 3036 h 5317"/>
                  <a:gd name="connsiteX15" fmla="*/ 623 w 3991"/>
                  <a:gd name="connsiteY15" fmla="*/ 5304 h 5317"/>
                  <a:gd name="connsiteX16" fmla="*/ 0 w 3991"/>
                  <a:gd name="connsiteY16" fmla="*/ 530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17">
                    <a:moveTo>
                      <a:pt x="0" y="5317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40" y="2692"/>
                    </a:lnTo>
                    <a:cubicBezTo>
                      <a:pt x="2837" y="3315"/>
                      <a:pt x="3156" y="3872"/>
                      <a:pt x="3408" y="4429"/>
                    </a:cubicBezTo>
                    <a:lnTo>
                      <a:pt x="3421" y="4415"/>
                    </a:lnTo>
                    <a:cubicBezTo>
                      <a:pt x="3355" y="3713"/>
                      <a:pt x="3341" y="3063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17"/>
                    </a:lnTo>
                    <a:lnTo>
                      <a:pt x="3288" y="5317"/>
                    </a:lnTo>
                    <a:lnTo>
                      <a:pt x="1591" y="2612"/>
                    </a:lnTo>
                    <a:cubicBezTo>
                      <a:pt x="1220" y="2015"/>
                      <a:pt x="862" y="1405"/>
                      <a:pt x="597" y="849"/>
                    </a:cubicBezTo>
                    <a:lnTo>
                      <a:pt x="570" y="849"/>
                    </a:lnTo>
                    <a:cubicBezTo>
                      <a:pt x="610" y="1525"/>
                      <a:pt x="623" y="2161"/>
                      <a:pt x="623" y="3036"/>
                    </a:cubicBezTo>
                    <a:lnTo>
                      <a:pt x="623" y="5304"/>
                    </a:lnTo>
                    <a:lnTo>
                      <a:pt x="0" y="530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A839F992-8150-F79E-4547-DC319CCD145A}"/>
                  </a:ext>
                </a:extLst>
              </p:cNvPr>
              <p:cNvSpPr/>
              <p:nvPr/>
            </p:nvSpPr>
            <p:spPr>
              <a:xfrm>
                <a:off x="1465638" y="1139597"/>
                <a:ext cx="3221" cy="5489"/>
              </a:xfrm>
              <a:custGeom>
                <a:avLst/>
                <a:gdLst>
                  <a:gd name="connsiteX0" fmla="*/ 172 w 3221"/>
                  <a:gd name="connsiteY0" fmla="*/ 4561 h 5489"/>
                  <a:gd name="connsiteX1" fmla="*/ 1405 w 3221"/>
                  <a:gd name="connsiteY1" fmla="*/ 4906 h 5489"/>
                  <a:gd name="connsiteX2" fmla="*/ 2519 w 3221"/>
                  <a:gd name="connsiteY2" fmla="*/ 3991 h 5489"/>
                  <a:gd name="connsiteX3" fmla="*/ 1512 w 3221"/>
                  <a:gd name="connsiteY3" fmla="*/ 2944 h 5489"/>
                  <a:gd name="connsiteX4" fmla="*/ 106 w 3221"/>
                  <a:gd name="connsiteY4" fmla="*/ 1432 h 5489"/>
                  <a:gd name="connsiteX5" fmla="*/ 1830 w 3221"/>
                  <a:gd name="connsiteY5" fmla="*/ 0 h 5489"/>
                  <a:gd name="connsiteX6" fmla="*/ 2997 w 3221"/>
                  <a:gd name="connsiteY6" fmla="*/ 252 h 5489"/>
                  <a:gd name="connsiteX7" fmla="*/ 2811 w 3221"/>
                  <a:gd name="connsiteY7" fmla="*/ 822 h 5489"/>
                  <a:gd name="connsiteX8" fmla="*/ 1803 w 3221"/>
                  <a:gd name="connsiteY8" fmla="*/ 557 h 5489"/>
                  <a:gd name="connsiteX9" fmla="*/ 796 w 3221"/>
                  <a:gd name="connsiteY9" fmla="*/ 1366 h 5489"/>
                  <a:gd name="connsiteX10" fmla="*/ 1856 w 3221"/>
                  <a:gd name="connsiteY10" fmla="*/ 2400 h 5489"/>
                  <a:gd name="connsiteX11" fmla="*/ 3222 w 3221"/>
                  <a:gd name="connsiteY11" fmla="*/ 3951 h 5489"/>
                  <a:gd name="connsiteX12" fmla="*/ 1366 w 3221"/>
                  <a:gd name="connsiteY12" fmla="*/ 5489 h 5489"/>
                  <a:gd name="connsiteX13" fmla="*/ 0 w 3221"/>
                  <a:gd name="connsiteY13" fmla="*/ 5158 h 5489"/>
                  <a:gd name="connsiteX14" fmla="*/ 172 w 3221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1" h="5489">
                    <a:moveTo>
                      <a:pt x="172" y="4561"/>
                    </a:moveTo>
                    <a:cubicBezTo>
                      <a:pt x="491" y="4747"/>
                      <a:pt x="941" y="4906"/>
                      <a:pt x="1405" y="4906"/>
                    </a:cubicBezTo>
                    <a:cubicBezTo>
                      <a:pt x="2108" y="4906"/>
                      <a:pt x="2519" y="4535"/>
                      <a:pt x="2519" y="3991"/>
                    </a:cubicBezTo>
                    <a:cubicBezTo>
                      <a:pt x="2519" y="3500"/>
                      <a:pt x="2241" y="3209"/>
                      <a:pt x="1512" y="2944"/>
                    </a:cubicBezTo>
                    <a:cubicBezTo>
                      <a:pt x="650" y="2639"/>
                      <a:pt x="106" y="2175"/>
                      <a:pt x="106" y="1432"/>
                    </a:cubicBezTo>
                    <a:cubicBezTo>
                      <a:pt x="106" y="610"/>
                      <a:pt x="796" y="0"/>
                      <a:pt x="1830" y="0"/>
                    </a:cubicBezTo>
                    <a:cubicBezTo>
                      <a:pt x="2373" y="0"/>
                      <a:pt x="2771" y="119"/>
                      <a:pt x="2997" y="252"/>
                    </a:cubicBezTo>
                    <a:lnTo>
                      <a:pt x="2811" y="822"/>
                    </a:lnTo>
                    <a:cubicBezTo>
                      <a:pt x="2639" y="729"/>
                      <a:pt x="2281" y="557"/>
                      <a:pt x="1803" y="557"/>
                    </a:cubicBezTo>
                    <a:cubicBezTo>
                      <a:pt x="1074" y="557"/>
                      <a:pt x="796" y="981"/>
                      <a:pt x="796" y="1366"/>
                    </a:cubicBezTo>
                    <a:cubicBezTo>
                      <a:pt x="796" y="1870"/>
                      <a:pt x="1127" y="2108"/>
                      <a:pt x="1856" y="2400"/>
                    </a:cubicBezTo>
                    <a:cubicBezTo>
                      <a:pt x="2758" y="2745"/>
                      <a:pt x="3222" y="3182"/>
                      <a:pt x="3222" y="3951"/>
                    </a:cubicBezTo>
                    <a:cubicBezTo>
                      <a:pt x="3222" y="4787"/>
                      <a:pt x="2625" y="5489"/>
                      <a:pt x="1366" y="5489"/>
                    </a:cubicBezTo>
                    <a:cubicBezTo>
                      <a:pt x="849" y="5489"/>
                      <a:pt x="292" y="5344"/>
                      <a:pt x="0" y="5158"/>
                    </a:cubicBezTo>
                    <a:lnTo>
                      <a:pt x="172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50D3E0BA-CA76-59FD-3DC5-23CD10BCB9DA}"/>
                  </a:ext>
                </a:extLst>
              </p:cNvPr>
              <p:cNvSpPr/>
              <p:nvPr/>
            </p:nvSpPr>
            <p:spPr>
              <a:xfrm>
                <a:off x="1469802" y="1139677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690 w 2996"/>
                  <a:gd name="connsiteY1" fmla="*/ 2824 h 5317"/>
                  <a:gd name="connsiteX2" fmla="*/ 690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690 w 2996"/>
                  <a:gd name="connsiteY9" fmla="*/ 570 h 5317"/>
                  <a:gd name="connsiteX10" fmla="*/ 690 w 2996"/>
                  <a:gd name="connsiteY10" fmla="*/ 2254 h 5317"/>
                  <a:gd name="connsiteX11" fmla="*/ 2771 w 2996"/>
                  <a:gd name="connsiteY11" fmla="*/ 2254 h 5317"/>
                  <a:gd name="connsiteX12" fmla="*/ 2771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690" y="2824"/>
                    </a:lnTo>
                    <a:lnTo>
                      <a:pt x="690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90" y="570"/>
                    </a:lnTo>
                    <a:lnTo>
                      <a:pt x="690" y="2254"/>
                    </a:lnTo>
                    <a:lnTo>
                      <a:pt x="2771" y="2254"/>
                    </a:lnTo>
                    <a:lnTo>
                      <a:pt x="2771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C1B207AA-EC3C-6AE8-BA12-66052ECA1E61}"/>
                  </a:ext>
                </a:extLst>
              </p:cNvPr>
              <p:cNvSpPr/>
              <p:nvPr/>
            </p:nvSpPr>
            <p:spPr>
              <a:xfrm>
                <a:off x="1473382" y="1139584"/>
                <a:ext cx="4044" cy="5489"/>
              </a:xfrm>
              <a:custGeom>
                <a:avLst/>
                <a:gdLst>
                  <a:gd name="connsiteX0" fmla="*/ 4031 w 4044"/>
                  <a:gd name="connsiteY0" fmla="*/ 5238 h 5489"/>
                  <a:gd name="connsiteX1" fmla="*/ 2625 w 4044"/>
                  <a:gd name="connsiteY1" fmla="*/ 5489 h 5489"/>
                  <a:gd name="connsiteX2" fmla="*/ 0 w 4044"/>
                  <a:gd name="connsiteY2" fmla="*/ 2798 h 5489"/>
                  <a:gd name="connsiteX3" fmla="*/ 2771 w 4044"/>
                  <a:gd name="connsiteY3" fmla="*/ 0 h 5489"/>
                  <a:gd name="connsiteX4" fmla="*/ 4044 w 4044"/>
                  <a:gd name="connsiteY4" fmla="*/ 225 h 5489"/>
                  <a:gd name="connsiteX5" fmla="*/ 3872 w 4044"/>
                  <a:gd name="connsiteY5" fmla="*/ 796 h 5489"/>
                  <a:gd name="connsiteX6" fmla="*/ 2798 w 4044"/>
                  <a:gd name="connsiteY6" fmla="*/ 557 h 5489"/>
                  <a:gd name="connsiteX7" fmla="*/ 716 w 4044"/>
                  <a:gd name="connsiteY7" fmla="*/ 2758 h 5489"/>
                  <a:gd name="connsiteX8" fmla="*/ 2758 w 4044"/>
                  <a:gd name="connsiteY8" fmla="*/ 4893 h 5489"/>
                  <a:gd name="connsiteX9" fmla="*/ 3872 w 4044"/>
                  <a:gd name="connsiteY9" fmla="*/ 4667 h 5489"/>
                  <a:gd name="connsiteX10" fmla="*/ 4031 w 4044"/>
                  <a:gd name="connsiteY10" fmla="*/ 5238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4" h="5489">
                    <a:moveTo>
                      <a:pt x="4031" y="5238"/>
                    </a:moveTo>
                    <a:cubicBezTo>
                      <a:pt x="3779" y="5370"/>
                      <a:pt x="3262" y="5489"/>
                      <a:pt x="2625" y="5489"/>
                    </a:cubicBezTo>
                    <a:cubicBezTo>
                      <a:pt x="1127" y="5489"/>
                      <a:pt x="0" y="4548"/>
                      <a:pt x="0" y="2798"/>
                    </a:cubicBezTo>
                    <a:cubicBezTo>
                      <a:pt x="0" y="1127"/>
                      <a:pt x="1127" y="0"/>
                      <a:pt x="2771" y="0"/>
                    </a:cubicBezTo>
                    <a:cubicBezTo>
                      <a:pt x="3434" y="0"/>
                      <a:pt x="3859" y="133"/>
                      <a:pt x="4044" y="225"/>
                    </a:cubicBezTo>
                    <a:lnTo>
                      <a:pt x="3872" y="796"/>
                    </a:lnTo>
                    <a:cubicBezTo>
                      <a:pt x="3607" y="663"/>
                      <a:pt x="3235" y="557"/>
                      <a:pt x="2798" y="557"/>
                    </a:cubicBezTo>
                    <a:cubicBezTo>
                      <a:pt x="1551" y="557"/>
                      <a:pt x="716" y="1366"/>
                      <a:pt x="716" y="2758"/>
                    </a:cubicBezTo>
                    <a:cubicBezTo>
                      <a:pt x="716" y="4057"/>
                      <a:pt x="1472" y="4893"/>
                      <a:pt x="2758" y="4893"/>
                    </a:cubicBezTo>
                    <a:cubicBezTo>
                      <a:pt x="3182" y="4893"/>
                      <a:pt x="3607" y="4800"/>
                      <a:pt x="3872" y="4667"/>
                    </a:cubicBezTo>
                    <a:lnTo>
                      <a:pt x="4031" y="52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8ED1BFC0-2405-5E6B-32EF-68FDFDC39E86}"/>
                  </a:ext>
                </a:extLst>
              </p:cNvPr>
              <p:cNvSpPr/>
              <p:nvPr/>
            </p:nvSpPr>
            <p:spPr>
              <a:xfrm>
                <a:off x="1477877" y="1139677"/>
                <a:ext cx="3951" cy="5317"/>
              </a:xfrm>
              <a:custGeom>
                <a:avLst/>
                <a:gdLst>
                  <a:gd name="connsiteX0" fmla="*/ 1618 w 3951"/>
                  <a:gd name="connsiteY0" fmla="*/ 583 h 5317"/>
                  <a:gd name="connsiteX1" fmla="*/ 0 w 3951"/>
                  <a:gd name="connsiteY1" fmla="*/ 583 h 5317"/>
                  <a:gd name="connsiteX2" fmla="*/ 0 w 3951"/>
                  <a:gd name="connsiteY2" fmla="*/ 0 h 5317"/>
                  <a:gd name="connsiteX3" fmla="*/ 3951 w 3951"/>
                  <a:gd name="connsiteY3" fmla="*/ 0 h 5317"/>
                  <a:gd name="connsiteX4" fmla="*/ 3951 w 3951"/>
                  <a:gd name="connsiteY4" fmla="*/ 583 h 5317"/>
                  <a:gd name="connsiteX5" fmla="*/ 2320 w 3951"/>
                  <a:gd name="connsiteY5" fmla="*/ 583 h 5317"/>
                  <a:gd name="connsiteX6" fmla="*/ 2320 w 3951"/>
                  <a:gd name="connsiteY6" fmla="*/ 5317 h 5317"/>
                  <a:gd name="connsiteX7" fmla="*/ 1618 w 3951"/>
                  <a:gd name="connsiteY7" fmla="*/ 5317 h 5317"/>
                  <a:gd name="connsiteX8" fmla="*/ 1618 w 3951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83"/>
                    </a:lnTo>
                    <a:lnTo>
                      <a:pt x="2320" y="583"/>
                    </a:lnTo>
                    <a:lnTo>
                      <a:pt x="2320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C2E7F103-166A-5C64-1DD1-6BA5FB69B466}"/>
                  </a:ext>
                </a:extLst>
              </p:cNvPr>
              <p:cNvSpPr/>
              <p:nvPr/>
            </p:nvSpPr>
            <p:spPr>
              <a:xfrm>
                <a:off x="1482398" y="1139677"/>
                <a:ext cx="2996" cy="5317"/>
              </a:xfrm>
              <a:custGeom>
                <a:avLst/>
                <a:gdLst>
                  <a:gd name="connsiteX0" fmla="*/ 2771 w 2996"/>
                  <a:gd name="connsiteY0" fmla="*/ 2824 h 5317"/>
                  <a:gd name="connsiteX1" fmla="*/ 689 w 2996"/>
                  <a:gd name="connsiteY1" fmla="*/ 2824 h 5317"/>
                  <a:gd name="connsiteX2" fmla="*/ 689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676 w 2996"/>
                  <a:gd name="connsiteY9" fmla="*/ 570 h 5317"/>
                  <a:gd name="connsiteX10" fmla="*/ 676 w 2996"/>
                  <a:gd name="connsiteY10" fmla="*/ 2254 h 5317"/>
                  <a:gd name="connsiteX11" fmla="*/ 2758 w 2996"/>
                  <a:gd name="connsiteY11" fmla="*/ 2254 h 5317"/>
                  <a:gd name="connsiteX12" fmla="*/ 2758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71" y="2824"/>
                    </a:moveTo>
                    <a:lnTo>
                      <a:pt x="689" y="2824"/>
                    </a:lnTo>
                    <a:lnTo>
                      <a:pt x="689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54"/>
                    </a:lnTo>
                    <a:lnTo>
                      <a:pt x="2758" y="2254"/>
                    </a:lnTo>
                    <a:lnTo>
                      <a:pt x="2758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4E1EE860-0AAE-4462-E984-982F51CEC0B1}"/>
                  </a:ext>
                </a:extLst>
              </p:cNvPr>
              <p:cNvSpPr/>
              <p:nvPr/>
            </p:nvSpPr>
            <p:spPr>
              <a:xfrm>
                <a:off x="1485806" y="1139677"/>
                <a:ext cx="3938" cy="5317"/>
              </a:xfrm>
              <a:custGeom>
                <a:avLst/>
                <a:gdLst>
                  <a:gd name="connsiteX0" fmla="*/ 1618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20 w 3938"/>
                  <a:gd name="connsiteY5" fmla="*/ 583 h 5317"/>
                  <a:gd name="connsiteX6" fmla="*/ 2320 w 3938"/>
                  <a:gd name="connsiteY6" fmla="*/ 5317 h 5317"/>
                  <a:gd name="connsiteX7" fmla="*/ 1618 w 3938"/>
                  <a:gd name="connsiteY7" fmla="*/ 5317 h 5317"/>
                  <a:gd name="connsiteX8" fmla="*/ 1618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20" y="583"/>
                    </a:lnTo>
                    <a:lnTo>
                      <a:pt x="2320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9DB92948-457C-E23C-179A-EEF87845097B}"/>
                  </a:ext>
                </a:extLst>
              </p:cNvPr>
              <p:cNvSpPr/>
              <p:nvPr/>
            </p:nvSpPr>
            <p:spPr>
              <a:xfrm>
                <a:off x="1490327" y="1139677"/>
                <a:ext cx="3924" cy="5409"/>
              </a:xfrm>
              <a:custGeom>
                <a:avLst/>
                <a:gdLst>
                  <a:gd name="connsiteX0" fmla="*/ 703 w 3924"/>
                  <a:gd name="connsiteY0" fmla="*/ 0 h 5409"/>
                  <a:gd name="connsiteX1" fmla="*/ 703 w 3924"/>
                  <a:gd name="connsiteY1" fmla="*/ 3156 h 5409"/>
                  <a:gd name="connsiteX2" fmla="*/ 1936 w 3924"/>
                  <a:gd name="connsiteY2" fmla="*/ 4853 h 5409"/>
                  <a:gd name="connsiteX3" fmla="*/ 3235 w 3924"/>
                  <a:gd name="connsiteY3" fmla="*/ 3156 h 5409"/>
                  <a:gd name="connsiteX4" fmla="*/ 3235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23 w 3924"/>
                  <a:gd name="connsiteY7" fmla="*/ 5410 h 5409"/>
                  <a:gd name="connsiteX8" fmla="*/ 0 w 3924"/>
                  <a:gd name="connsiteY8" fmla="*/ 3142 h 5409"/>
                  <a:gd name="connsiteX9" fmla="*/ 0 w 3924"/>
                  <a:gd name="connsiteY9" fmla="*/ 13 h 5409"/>
                  <a:gd name="connsiteX10" fmla="*/ 703 w 3924"/>
                  <a:gd name="connsiteY10" fmla="*/ 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49"/>
                      <a:pt x="1233" y="4853"/>
                      <a:pt x="1936" y="4853"/>
                    </a:cubicBezTo>
                    <a:cubicBezTo>
                      <a:pt x="2731" y="4853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76" y="5410"/>
                      <a:pt x="1923" y="5410"/>
                    </a:cubicBezTo>
                    <a:cubicBezTo>
                      <a:pt x="835" y="5410"/>
                      <a:pt x="0" y="4800"/>
                      <a:pt x="0" y="3142"/>
                    </a:cubicBezTo>
                    <a:lnTo>
                      <a:pt x="0" y="13"/>
                    </a:lnTo>
                    <a:lnTo>
                      <a:pt x="703" y="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05F8A7B2-C902-ADCB-A634-A2605AE9E274}"/>
                  </a:ext>
                </a:extLst>
              </p:cNvPr>
              <p:cNvSpPr/>
              <p:nvPr/>
            </p:nvSpPr>
            <p:spPr>
              <a:xfrm>
                <a:off x="1495432" y="1139624"/>
                <a:ext cx="3487" cy="5356"/>
              </a:xfrm>
              <a:custGeom>
                <a:avLst/>
                <a:gdLst>
                  <a:gd name="connsiteX0" fmla="*/ 13 w 3487"/>
                  <a:gd name="connsiteY0" fmla="*/ 119 h 5356"/>
                  <a:gd name="connsiteX1" fmla="*/ 1339 w 3487"/>
                  <a:gd name="connsiteY1" fmla="*/ 0 h 5356"/>
                  <a:gd name="connsiteX2" fmla="*/ 2877 w 3487"/>
                  <a:gd name="connsiteY2" fmla="*/ 438 h 5356"/>
                  <a:gd name="connsiteX3" fmla="*/ 3288 w 3487"/>
                  <a:gd name="connsiteY3" fmla="*/ 1445 h 5356"/>
                  <a:gd name="connsiteX4" fmla="*/ 2294 w 3487"/>
                  <a:gd name="connsiteY4" fmla="*/ 2798 h 5356"/>
                  <a:gd name="connsiteX5" fmla="*/ 2294 w 3487"/>
                  <a:gd name="connsiteY5" fmla="*/ 2824 h 5356"/>
                  <a:gd name="connsiteX6" fmla="*/ 3076 w 3487"/>
                  <a:gd name="connsiteY6" fmla="*/ 3898 h 5356"/>
                  <a:gd name="connsiteX7" fmla="*/ 3487 w 3487"/>
                  <a:gd name="connsiteY7" fmla="*/ 5357 h 5356"/>
                  <a:gd name="connsiteX8" fmla="*/ 2771 w 3487"/>
                  <a:gd name="connsiteY8" fmla="*/ 5357 h 5356"/>
                  <a:gd name="connsiteX9" fmla="*/ 2413 w 3487"/>
                  <a:gd name="connsiteY9" fmla="*/ 4097 h 5356"/>
                  <a:gd name="connsiteX10" fmla="*/ 1339 w 3487"/>
                  <a:gd name="connsiteY10" fmla="*/ 3063 h 5356"/>
                  <a:gd name="connsiteX11" fmla="*/ 690 w 3487"/>
                  <a:gd name="connsiteY11" fmla="*/ 3063 h 5356"/>
                  <a:gd name="connsiteX12" fmla="*/ 690 w 3487"/>
                  <a:gd name="connsiteY12" fmla="*/ 5357 h 5356"/>
                  <a:gd name="connsiteX13" fmla="*/ 0 w 3487"/>
                  <a:gd name="connsiteY13" fmla="*/ 5357 h 5356"/>
                  <a:gd name="connsiteX14" fmla="*/ 0 w 3487"/>
                  <a:gd name="connsiteY14" fmla="*/ 119 h 5356"/>
                  <a:gd name="connsiteX15" fmla="*/ 716 w 3487"/>
                  <a:gd name="connsiteY15" fmla="*/ 2546 h 5356"/>
                  <a:gd name="connsiteX16" fmla="*/ 1406 w 3487"/>
                  <a:gd name="connsiteY16" fmla="*/ 2546 h 5356"/>
                  <a:gd name="connsiteX17" fmla="*/ 2612 w 3487"/>
                  <a:gd name="connsiteY17" fmla="*/ 1525 h 5356"/>
                  <a:gd name="connsiteX18" fmla="*/ 1392 w 3487"/>
                  <a:gd name="connsiteY18" fmla="*/ 517 h 5356"/>
                  <a:gd name="connsiteX19" fmla="*/ 716 w 3487"/>
                  <a:gd name="connsiteY19" fmla="*/ 583 h 5356"/>
                  <a:gd name="connsiteX20" fmla="*/ 716 w 3487"/>
                  <a:gd name="connsiteY20" fmla="*/ 2546 h 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56">
                    <a:moveTo>
                      <a:pt x="13" y="119"/>
                    </a:moveTo>
                    <a:cubicBezTo>
                      <a:pt x="358" y="53"/>
                      <a:pt x="849" y="0"/>
                      <a:pt x="1339" y="0"/>
                    </a:cubicBezTo>
                    <a:cubicBezTo>
                      <a:pt x="2082" y="0"/>
                      <a:pt x="2546" y="133"/>
                      <a:pt x="2877" y="438"/>
                    </a:cubicBezTo>
                    <a:cubicBezTo>
                      <a:pt x="3156" y="676"/>
                      <a:pt x="3288" y="1048"/>
                      <a:pt x="3288" y="1445"/>
                    </a:cubicBezTo>
                    <a:cubicBezTo>
                      <a:pt x="3288" y="2148"/>
                      <a:pt x="2851" y="2612"/>
                      <a:pt x="2294" y="2798"/>
                    </a:cubicBezTo>
                    <a:lnTo>
                      <a:pt x="2294" y="2824"/>
                    </a:lnTo>
                    <a:cubicBezTo>
                      <a:pt x="2705" y="2970"/>
                      <a:pt x="2944" y="3341"/>
                      <a:pt x="3076" y="3898"/>
                    </a:cubicBezTo>
                    <a:cubicBezTo>
                      <a:pt x="3249" y="4641"/>
                      <a:pt x="3368" y="5158"/>
                      <a:pt x="3487" y="5357"/>
                    </a:cubicBezTo>
                    <a:lnTo>
                      <a:pt x="2771" y="5357"/>
                    </a:lnTo>
                    <a:cubicBezTo>
                      <a:pt x="2678" y="5211"/>
                      <a:pt x="2572" y="4747"/>
                      <a:pt x="2413" y="4097"/>
                    </a:cubicBezTo>
                    <a:cubicBezTo>
                      <a:pt x="2254" y="3355"/>
                      <a:pt x="1962" y="3089"/>
                      <a:pt x="1339" y="3063"/>
                    </a:cubicBezTo>
                    <a:lnTo>
                      <a:pt x="690" y="3063"/>
                    </a:lnTo>
                    <a:lnTo>
                      <a:pt x="690" y="5357"/>
                    </a:lnTo>
                    <a:lnTo>
                      <a:pt x="0" y="5357"/>
                    </a:lnTo>
                    <a:lnTo>
                      <a:pt x="0" y="119"/>
                    </a:lnTo>
                    <a:close/>
                    <a:moveTo>
                      <a:pt x="716" y="2546"/>
                    </a:moveTo>
                    <a:lnTo>
                      <a:pt x="1406" y="2546"/>
                    </a:lnTo>
                    <a:cubicBezTo>
                      <a:pt x="2161" y="2546"/>
                      <a:pt x="2612" y="2135"/>
                      <a:pt x="2612" y="1525"/>
                    </a:cubicBezTo>
                    <a:cubicBezTo>
                      <a:pt x="2612" y="835"/>
                      <a:pt x="2108" y="530"/>
                      <a:pt x="1392" y="517"/>
                    </a:cubicBezTo>
                    <a:cubicBezTo>
                      <a:pt x="1061" y="517"/>
                      <a:pt x="835" y="557"/>
                      <a:pt x="716" y="583"/>
                    </a:cubicBezTo>
                    <a:lnTo>
                      <a:pt x="716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7FC278DA-CB0F-C796-0504-74B8079ACA02}"/>
                  </a:ext>
                </a:extLst>
              </p:cNvPr>
              <p:cNvSpPr/>
              <p:nvPr/>
            </p:nvSpPr>
            <p:spPr>
              <a:xfrm>
                <a:off x="1501691" y="1139677"/>
                <a:ext cx="4455" cy="5317"/>
              </a:xfrm>
              <a:custGeom>
                <a:avLst/>
                <a:gdLst>
                  <a:gd name="connsiteX0" fmla="*/ 1260 w 4455"/>
                  <a:gd name="connsiteY0" fmla="*/ 3646 h 5317"/>
                  <a:gd name="connsiteX1" fmla="*/ 703 w 4455"/>
                  <a:gd name="connsiteY1" fmla="*/ 5317 h 5317"/>
                  <a:gd name="connsiteX2" fmla="*/ 0 w 4455"/>
                  <a:gd name="connsiteY2" fmla="*/ 5317 h 5317"/>
                  <a:gd name="connsiteX3" fmla="*/ 1803 w 4455"/>
                  <a:gd name="connsiteY3" fmla="*/ 0 h 5317"/>
                  <a:gd name="connsiteX4" fmla="*/ 2639 w 4455"/>
                  <a:gd name="connsiteY4" fmla="*/ 0 h 5317"/>
                  <a:gd name="connsiteX5" fmla="*/ 4455 w 4455"/>
                  <a:gd name="connsiteY5" fmla="*/ 5317 h 5317"/>
                  <a:gd name="connsiteX6" fmla="*/ 3726 w 4455"/>
                  <a:gd name="connsiteY6" fmla="*/ 5317 h 5317"/>
                  <a:gd name="connsiteX7" fmla="*/ 3169 w 4455"/>
                  <a:gd name="connsiteY7" fmla="*/ 3646 h 5317"/>
                  <a:gd name="connsiteX8" fmla="*/ 1260 w 4455"/>
                  <a:gd name="connsiteY8" fmla="*/ 3646 h 5317"/>
                  <a:gd name="connsiteX9" fmla="*/ 3010 w 4455"/>
                  <a:gd name="connsiteY9" fmla="*/ 3103 h 5317"/>
                  <a:gd name="connsiteX10" fmla="*/ 2480 w 4455"/>
                  <a:gd name="connsiteY10" fmla="*/ 1578 h 5317"/>
                  <a:gd name="connsiteX11" fmla="*/ 2201 w 4455"/>
                  <a:gd name="connsiteY11" fmla="*/ 597 h 5317"/>
                  <a:gd name="connsiteX12" fmla="*/ 2188 w 4455"/>
                  <a:gd name="connsiteY12" fmla="*/ 597 h 5317"/>
                  <a:gd name="connsiteX13" fmla="*/ 1909 w 4455"/>
                  <a:gd name="connsiteY13" fmla="*/ 1565 h 5317"/>
                  <a:gd name="connsiteX14" fmla="*/ 1392 w 4455"/>
                  <a:gd name="connsiteY14" fmla="*/ 3103 h 5317"/>
                  <a:gd name="connsiteX15" fmla="*/ 3010 w 4455"/>
                  <a:gd name="connsiteY15" fmla="*/ 310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17">
                    <a:moveTo>
                      <a:pt x="1260" y="3646"/>
                    </a:moveTo>
                    <a:lnTo>
                      <a:pt x="703" y="5317"/>
                    </a:lnTo>
                    <a:lnTo>
                      <a:pt x="0" y="5317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17"/>
                    </a:lnTo>
                    <a:lnTo>
                      <a:pt x="3726" y="5317"/>
                    </a:lnTo>
                    <a:lnTo>
                      <a:pt x="3169" y="3646"/>
                    </a:lnTo>
                    <a:lnTo>
                      <a:pt x="1260" y="3646"/>
                    </a:lnTo>
                    <a:close/>
                    <a:moveTo>
                      <a:pt x="3010" y="3103"/>
                    </a:moveTo>
                    <a:lnTo>
                      <a:pt x="2480" y="1578"/>
                    </a:lnTo>
                    <a:cubicBezTo>
                      <a:pt x="2360" y="1233"/>
                      <a:pt x="2281" y="902"/>
                      <a:pt x="2201" y="597"/>
                    </a:cubicBezTo>
                    <a:lnTo>
                      <a:pt x="2188" y="597"/>
                    </a:lnTo>
                    <a:cubicBezTo>
                      <a:pt x="2108" y="915"/>
                      <a:pt x="2015" y="1233"/>
                      <a:pt x="1909" y="1565"/>
                    </a:cubicBezTo>
                    <a:lnTo>
                      <a:pt x="1392" y="3103"/>
                    </a:lnTo>
                    <a:lnTo>
                      <a:pt x="3010" y="310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1D15902A-ADFF-3946-95AE-8C26C238BA91}"/>
                  </a:ext>
                </a:extLst>
              </p:cNvPr>
              <p:cNvSpPr/>
              <p:nvPr/>
            </p:nvSpPr>
            <p:spPr>
              <a:xfrm>
                <a:off x="1506915" y="1139624"/>
                <a:ext cx="4362" cy="5423"/>
              </a:xfrm>
              <a:custGeom>
                <a:avLst/>
                <a:gdLst>
                  <a:gd name="connsiteX0" fmla="*/ 13 w 4362"/>
                  <a:gd name="connsiteY0" fmla="*/ 119 h 5423"/>
                  <a:gd name="connsiteX1" fmla="*/ 1459 w 4362"/>
                  <a:gd name="connsiteY1" fmla="*/ 0 h 5423"/>
                  <a:gd name="connsiteX2" fmla="*/ 3620 w 4362"/>
                  <a:gd name="connsiteY2" fmla="*/ 663 h 5423"/>
                  <a:gd name="connsiteX3" fmla="*/ 4362 w 4362"/>
                  <a:gd name="connsiteY3" fmla="*/ 2586 h 5423"/>
                  <a:gd name="connsiteX4" fmla="*/ 3607 w 4362"/>
                  <a:gd name="connsiteY4" fmla="*/ 4654 h 5423"/>
                  <a:gd name="connsiteX5" fmla="*/ 1246 w 4362"/>
                  <a:gd name="connsiteY5" fmla="*/ 5423 h 5423"/>
                  <a:gd name="connsiteX6" fmla="*/ 0 w 4362"/>
                  <a:gd name="connsiteY6" fmla="*/ 5357 h 5423"/>
                  <a:gd name="connsiteX7" fmla="*/ 0 w 4362"/>
                  <a:gd name="connsiteY7" fmla="*/ 119 h 5423"/>
                  <a:gd name="connsiteX8" fmla="*/ 689 w 4362"/>
                  <a:gd name="connsiteY8" fmla="*/ 4840 h 5423"/>
                  <a:gd name="connsiteX9" fmla="*/ 1392 w 4362"/>
                  <a:gd name="connsiteY9" fmla="*/ 4866 h 5423"/>
                  <a:gd name="connsiteX10" fmla="*/ 3646 w 4362"/>
                  <a:gd name="connsiteY10" fmla="*/ 2612 h 5423"/>
                  <a:gd name="connsiteX11" fmla="*/ 1498 w 4362"/>
                  <a:gd name="connsiteY11" fmla="*/ 557 h 5423"/>
                  <a:gd name="connsiteX12" fmla="*/ 676 w 4362"/>
                  <a:gd name="connsiteY12" fmla="*/ 637 h 5423"/>
                  <a:gd name="connsiteX13" fmla="*/ 676 w 4362"/>
                  <a:gd name="connsiteY13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23">
                    <a:moveTo>
                      <a:pt x="13" y="119"/>
                    </a:moveTo>
                    <a:cubicBezTo>
                      <a:pt x="438" y="66"/>
                      <a:pt x="915" y="0"/>
                      <a:pt x="1459" y="0"/>
                    </a:cubicBezTo>
                    <a:cubicBezTo>
                      <a:pt x="2453" y="0"/>
                      <a:pt x="3156" y="225"/>
                      <a:pt x="3620" y="663"/>
                    </a:cubicBezTo>
                    <a:cubicBezTo>
                      <a:pt x="4097" y="1101"/>
                      <a:pt x="4362" y="1711"/>
                      <a:pt x="4362" y="2586"/>
                    </a:cubicBezTo>
                    <a:cubicBezTo>
                      <a:pt x="4362" y="3447"/>
                      <a:pt x="4097" y="4164"/>
                      <a:pt x="3607" y="4654"/>
                    </a:cubicBezTo>
                    <a:cubicBezTo>
                      <a:pt x="3103" y="5158"/>
                      <a:pt x="2281" y="5423"/>
                      <a:pt x="1246" y="5423"/>
                    </a:cubicBezTo>
                    <a:cubicBezTo>
                      <a:pt x="756" y="5423"/>
                      <a:pt x="345" y="5397"/>
                      <a:pt x="0" y="5357"/>
                    </a:cubicBezTo>
                    <a:lnTo>
                      <a:pt x="0" y="119"/>
                    </a:lnTo>
                    <a:close/>
                    <a:moveTo>
                      <a:pt x="689" y="4840"/>
                    </a:moveTo>
                    <a:cubicBezTo>
                      <a:pt x="875" y="4866"/>
                      <a:pt x="1114" y="4866"/>
                      <a:pt x="1392" y="4866"/>
                    </a:cubicBezTo>
                    <a:cubicBezTo>
                      <a:pt x="2851" y="4866"/>
                      <a:pt x="3646" y="4057"/>
                      <a:pt x="3646" y="2612"/>
                    </a:cubicBezTo>
                    <a:cubicBezTo>
                      <a:pt x="3660" y="1353"/>
                      <a:pt x="2944" y="557"/>
                      <a:pt x="1498" y="557"/>
                    </a:cubicBezTo>
                    <a:cubicBezTo>
                      <a:pt x="1140" y="557"/>
                      <a:pt x="888" y="597"/>
                      <a:pt x="676" y="637"/>
                    </a:cubicBezTo>
                    <a:lnTo>
                      <a:pt x="676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8548308E-667A-EBD0-4815-884890252002}"/>
                  </a:ext>
                </a:extLst>
              </p:cNvPr>
              <p:cNvSpPr/>
              <p:nvPr/>
            </p:nvSpPr>
            <p:spPr>
              <a:xfrm>
                <a:off x="1512179" y="1139677"/>
                <a:ext cx="689" cy="5317"/>
              </a:xfrm>
              <a:custGeom>
                <a:avLst/>
                <a:gdLst>
                  <a:gd name="connsiteX0" fmla="*/ 690 w 689"/>
                  <a:gd name="connsiteY0" fmla="*/ 0 h 5317"/>
                  <a:gd name="connsiteX1" fmla="*/ 690 w 689"/>
                  <a:gd name="connsiteY1" fmla="*/ 5317 h 5317"/>
                  <a:gd name="connsiteX2" fmla="*/ 0 w 689"/>
                  <a:gd name="connsiteY2" fmla="*/ 5317 h 5317"/>
                  <a:gd name="connsiteX3" fmla="*/ 0 w 689"/>
                  <a:gd name="connsiteY3" fmla="*/ 0 h 5317"/>
                  <a:gd name="connsiteX4" fmla="*/ 690 w 689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17">
                    <a:moveTo>
                      <a:pt x="690" y="0"/>
                    </a:moveTo>
                    <a:lnTo>
                      <a:pt x="690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281C1FFC-516F-50D2-83CA-69E62FD8E95B}"/>
                  </a:ext>
                </a:extLst>
              </p:cNvPr>
              <p:cNvSpPr/>
              <p:nvPr/>
            </p:nvSpPr>
            <p:spPr>
              <a:xfrm>
                <a:off x="1514075" y="1139624"/>
                <a:ext cx="3288" cy="5370"/>
              </a:xfrm>
              <a:custGeom>
                <a:avLst/>
                <a:gdLst>
                  <a:gd name="connsiteX0" fmla="*/ 0 w 3288"/>
                  <a:gd name="connsiteY0" fmla="*/ 106 h 5370"/>
                  <a:gd name="connsiteX1" fmla="*/ 1326 w 3288"/>
                  <a:gd name="connsiteY1" fmla="*/ 0 h 5370"/>
                  <a:gd name="connsiteX2" fmla="*/ 2811 w 3288"/>
                  <a:gd name="connsiteY2" fmla="*/ 451 h 5370"/>
                  <a:gd name="connsiteX3" fmla="*/ 3288 w 3288"/>
                  <a:gd name="connsiteY3" fmla="*/ 1565 h 5370"/>
                  <a:gd name="connsiteX4" fmla="*/ 2877 w 3288"/>
                  <a:gd name="connsiteY4" fmla="*/ 2705 h 5370"/>
                  <a:gd name="connsiteX5" fmla="*/ 1246 w 3288"/>
                  <a:gd name="connsiteY5" fmla="*/ 3288 h 5370"/>
                  <a:gd name="connsiteX6" fmla="*/ 703 w 3288"/>
                  <a:gd name="connsiteY6" fmla="*/ 3235 h 5370"/>
                  <a:gd name="connsiteX7" fmla="*/ 703 w 3288"/>
                  <a:gd name="connsiteY7" fmla="*/ 5370 h 5370"/>
                  <a:gd name="connsiteX8" fmla="*/ 13 w 3288"/>
                  <a:gd name="connsiteY8" fmla="*/ 5370 h 5370"/>
                  <a:gd name="connsiteX9" fmla="*/ 13 w 3288"/>
                  <a:gd name="connsiteY9" fmla="*/ 106 h 5370"/>
                  <a:gd name="connsiteX10" fmla="*/ 676 w 3288"/>
                  <a:gd name="connsiteY10" fmla="*/ 2678 h 5370"/>
                  <a:gd name="connsiteX11" fmla="*/ 1233 w 3288"/>
                  <a:gd name="connsiteY11" fmla="*/ 2731 h 5370"/>
                  <a:gd name="connsiteX12" fmla="*/ 2572 w 3288"/>
                  <a:gd name="connsiteY12" fmla="*/ 1591 h 5370"/>
                  <a:gd name="connsiteX13" fmla="*/ 1326 w 3288"/>
                  <a:gd name="connsiteY13" fmla="*/ 544 h 5370"/>
                  <a:gd name="connsiteX14" fmla="*/ 676 w 3288"/>
                  <a:gd name="connsiteY14" fmla="*/ 597 h 5370"/>
                  <a:gd name="connsiteX15" fmla="*/ 676 w 3288"/>
                  <a:gd name="connsiteY15" fmla="*/ 2678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88" h="5370">
                    <a:moveTo>
                      <a:pt x="0" y="106"/>
                    </a:moveTo>
                    <a:cubicBezTo>
                      <a:pt x="331" y="66"/>
                      <a:pt x="769" y="0"/>
                      <a:pt x="1326" y="0"/>
                    </a:cubicBezTo>
                    <a:cubicBezTo>
                      <a:pt x="2002" y="0"/>
                      <a:pt x="2493" y="159"/>
                      <a:pt x="2811" y="451"/>
                    </a:cubicBezTo>
                    <a:cubicBezTo>
                      <a:pt x="3103" y="716"/>
                      <a:pt x="3288" y="1087"/>
                      <a:pt x="3288" y="1565"/>
                    </a:cubicBezTo>
                    <a:cubicBezTo>
                      <a:pt x="3288" y="2042"/>
                      <a:pt x="3142" y="2427"/>
                      <a:pt x="2877" y="2705"/>
                    </a:cubicBezTo>
                    <a:cubicBezTo>
                      <a:pt x="2506" y="3103"/>
                      <a:pt x="1923" y="3288"/>
                      <a:pt x="1246" y="3288"/>
                    </a:cubicBezTo>
                    <a:cubicBezTo>
                      <a:pt x="1047" y="3288"/>
                      <a:pt x="849" y="3275"/>
                      <a:pt x="703" y="3235"/>
                    </a:cubicBezTo>
                    <a:lnTo>
                      <a:pt x="703" y="5370"/>
                    </a:lnTo>
                    <a:lnTo>
                      <a:pt x="13" y="5370"/>
                    </a:lnTo>
                    <a:lnTo>
                      <a:pt x="13" y="106"/>
                    </a:lnTo>
                    <a:close/>
                    <a:moveTo>
                      <a:pt x="676" y="2678"/>
                    </a:moveTo>
                    <a:cubicBezTo>
                      <a:pt x="835" y="2718"/>
                      <a:pt x="1008" y="2731"/>
                      <a:pt x="1233" y="2731"/>
                    </a:cubicBezTo>
                    <a:cubicBezTo>
                      <a:pt x="2068" y="2731"/>
                      <a:pt x="2572" y="2334"/>
                      <a:pt x="2572" y="1591"/>
                    </a:cubicBezTo>
                    <a:cubicBezTo>
                      <a:pt x="2572" y="902"/>
                      <a:pt x="2082" y="544"/>
                      <a:pt x="1326" y="544"/>
                    </a:cubicBezTo>
                    <a:cubicBezTo>
                      <a:pt x="1034" y="544"/>
                      <a:pt x="809" y="583"/>
                      <a:pt x="676" y="597"/>
                    </a:cubicBezTo>
                    <a:lnTo>
                      <a:pt x="676" y="267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5325AD58-8233-F845-7881-8DC979340A2B}"/>
                  </a:ext>
                </a:extLst>
              </p:cNvPr>
              <p:cNvSpPr/>
              <p:nvPr/>
            </p:nvSpPr>
            <p:spPr>
              <a:xfrm>
                <a:off x="1518265" y="1139677"/>
                <a:ext cx="689" cy="5317"/>
              </a:xfrm>
              <a:custGeom>
                <a:avLst/>
                <a:gdLst>
                  <a:gd name="connsiteX0" fmla="*/ 690 w 689"/>
                  <a:gd name="connsiteY0" fmla="*/ 0 h 5317"/>
                  <a:gd name="connsiteX1" fmla="*/ 690 w 689"/>
                  <a:gd name="connsiteY1" fmla="*/ 5317 h 5317"/>
                  <a:gd name="connsiteX2" fmla="*/ 0 w 689"/>
                  <a:gd name="connsiteY2" fmla="*/ 5317 h 5317"/>
                  <a:gd name="connsiteX3" fmla="*/ 0 w 689"/>
                  <a:gd name="connsiteY3" fmla="*/ 0 h 5317"/>
                  <a:gd name="connsiteX4" fmla="*/ 690 w 689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17">
                    <a:moveTo>
                      <a:pt x="690" y="0"/>
                    </a:moveTo>
                    <a:lnTo>
                      <a:pt x="690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AB7B5E47-FE9A-40D3-1593-A41D0D8D36B1}"/>
                  </a:ext>
                </a:extLst>
              </p:cNvPr>
              <p:cNvSpPr/>
              <p:nvPr/>
            </p:nvSpPr>
            <p:spPr>
              <a:xfrm>
                <a:off x="1519896" y="1139597"/>
                <a:ext cx="3222" cy="5489"/>
              </a:xfrm>
              <a:custGeom>
                <a:avLst/>
                <a:gdLst>
                  <a:gd name="connsiteX0" fmla="*/ 159 w 3222"/>
                  <a:gd name="connsiteY0" fmla="*/ 4561 h 5489"/>
                  <a:gd name="connsiteX1" fmla="*/ 1392 w 3222"/>
                  <a:gd name="connsiteY1" fmla="*/ 4906 h 5489"/>
                  <a:gd name="connsiteX2" fmla="*/ 2506 w 3222"/>
                  <a:gd name="connsiteY2" fmla="*/ 3991 h 5489"/>
                  <a:gd name="connsiteX3" fmla="*/ 1512 w 3222"/>
                  <a:gd name="connsiteY3" fmla="*/ 2944 h 5489"/>
                  <a:gd name="connsiteX4" fmla="*/ 106 w 3222"/>
                  <a:gd name="connsiteY4" fmla="*/ 1432 h 5489"/>
                  <a:gd name="connsiteX5" fmla="*/ 1830 w 3222"/>
                  <a:gd name="connsiteY5" fmla="*/ 0 h 5489"/>
                  <a:gd name="connsiteX6" fmla="*/ 3010 w 3222"/>
                  <a:gd name="connsiteY6" fmla="*/ 252 h 5489"/>
                  <a:gd name="connsiteX7" fmla="*/ 2811 w 3222"/>
                  <a:gd name="connsiteY7" fmla="*/ 822 h 5489"/>
                  <a:gd name="connsiteX8" fmla="*/ 1803 w 3222"/>
                  <a:gd name="connsiteY8" fmla="*/ 557 h 5489"/>
                  <a:gd name="connsiteX9" fmla="*/ 796 w 3222"/>
                  <a:gd name="connsiteY9" fmla="*/ 1366 h 5489"/>
                  <a:gd name="connsiteX10" fmla="*/ 1856 w 3222"/>
                  <a:gd name="connsiteY10" fmla="*/ 2400 h 5489"/>
                  <a:gd name="connsiteX11" fmla="*/ 3222 w 3222"/>
                  <a:gd name="connsiteY11" fmla="*/ 3951 h 5489"/>
                  <a:gd name="connsiteX12" fmla="*/ 1352 w 3222"/>
                  <a:gd name="connsiteY12" fmla="*/ 5489 h 5489"/>
                  <a:gd name="connsiteX13" fmla="*/ 0 w 3222"/>
                  <a:gd name="connsiteY13" fmla="*/ 5158 h 5489"/>
                  <a:gd name="connsiteX14" fmla="*/ 159 w 3222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2" h="5489">
                    <a:moveTo>
                      <a:pt x="159" y="4561"/>
                    </a:moveTo>
                    <a:cubicBezTo>
                      <a:pt x="477" y="4747"/>
                      <a:pt x="928" y="4906"/>
                      <a:pt x="1392" y="4906"/>
                    </a:cubicBezTo>
                    <a:cubicBezTo>
                      <a:pt x="2095" y="4906"/>
                      <a:pt x="2506" y="4535"/>
                      <a:pt x="2506" y="3991"/>
                    </a:cubicBezTo>
                    <a:cubicBezTo>
                      <a:pt x="2506" y="3500"/>
                      <a:pt x="2228" y="3209"/>
                      <a:pt x="1512" y="2944"/>
                    </a:cubicBezTo>
                    <a:cubicBezTo>
                      <a:pt x="637" y="2639"/>
                      <a:pt x="106" y="2175"/>
                      <a:pt x="106" y="1432"/>
                    </a:cubicBezTo>
                    <a:cubicBezTo>
                      <a:pt x="106" y="610"/>
                      <a:pt x="796" y="0"/>
                      <a:pt x="1830" y="0"/>
                    </a:cubicBezTo>
                    <a:cubicBezTo>
                      <a:pt x="2373" y="0"/>
                      <a:pt x="2771" y="119"/>
                      <a:pt x="3010" y="252"/>
                    </a:cubicBezTo>
                    <a:lnTo>
                      <a:pt x="2811" y="822"/>
                    </a:lnTo>
                    <a:cubicBezTo>
                      <a:pt x="2652" y="729"/>
                      <a:pt x="2294" y="557"/>
                      <a:pt x="1803" y="557"/>
                    </a:cubicBezTo>
                    <a:cubicBezTo>
                      <a:pt x="1074" y="557"/>
                      <a:pt x="796" y="981"/>
                      <a:pt x="796" y="1366"/>
                    </a:cubicBezTo>
                    <a:cubicBezTo>
                      <a:pt x="796" y="1870"/>
                      <a:pt x="1114" y="2108"/>
                      <a:pt x="1856" y="2400"/>
                    </a:cubicBezTo>
                    <a:cubicBezTo>
                      <a:pt x="2758" y="2745"/>
                      <a:pt x="3222" y="3182"/>
                      <a:pt x="3222" y="3951"/>
                    </a:cubicBezTo>
                    <a:cubicBezTo>
                      <a:pt x="3222" y="4787"/>
                      <a:pt x="2612" y="5489"/>
                      <a:pt x="1352" y="5489"/>
                    </a:cubicBezTo>
                    <a:cubicBezTo>
                      <a:pt x="835" y="5489"/>
                      <a:pt x="278" y="5344"/>
                      <a:pt x="0" y="5158"/>
                    </a:cubicBezTo>
                    <a:lnTo>
                      <a:pt x="159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4D0683A3-4BAF-CA42-DF89-C24B9F58B12A}"/>
                  </a:ext>
                </a:extLst>
              </p:cNvPr>
              <p:cNvSpPr/>
              <p:nvPr/>
            </p:nvSpPr>
            <p:spPr>
              <a:xfrm>
                <a:off x="1523741" y="1139584"/>
                <a:ext cx="4044" cy="5489"/>
              </a:xfrm>
              <a:custGeom>
                <a:avLst/>
                <a:gdLst>
                  <a:gd name="connsiteX0" fmla="*/ 4031 w 4044"/>
                  <a:gd name="connsiteY0" fmla="*/ 5238 h 5489"/>
                  <a:gd name="connsiteX1" fmla="*/ 2625 w 4044"/>
                  <a:gd name="connsiteY1" fmla="*/ 5489 h 5489"/>
                  <a:gd name="connsiteX2" fmla="*/ 0 w 4044"/>
                  <a:gd name="connsiteY2" fmla="*/ 2798 h 5489"/>
                  <a:gd name="connsiteX3" fmla="*/ 2771 w 4044"/>
                  <a:gd name="connsiteY3" fmla="*/ 0 h 5489"/>
                  <a:gd name="connsiteX4" fmla="*/ 4044 w 4044"/>
                  <a:gd name="connsiteY4" fmla="*/ 225 h 5489"/>
                  <a:gd name="connsiteX5" fmla="*/ 3872 w 4044"/>
                  <a:gd name="connsiteY5" fmla="*/ 796 h 5489"/>
                  <a:gd name="connsiteX6" fmla="*/ 2798 w 4044"/>
                  <a:gd name="connsiteY6" fmla="*/ 557 h 5489"/>
                  <a:gd name="connsiteX7" fmla="*/ 729 w 4044"/>
                  <a:gd name="connsiteY7" fmla="*/ 2758 h 5489"/>
                  <a:gd name="connsiteX8" fmla="*/ 2771 w 4044"/>
                  <a:gd name="connsiteY8" fmla="*/ 4893 h 5489"/>
                  <a:gd name="connsiteX9" fmla="*/ 3885 w 4044"/>
                  <a:gd name="connsiteY9" fmla="*/ 4667 h 5489"/>
                  <a:gd name="connsiteX10" fmla="*/ 4031 w 4044"/>
                  <a:gd name="connsiteY10" fmla="*/ 5238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4" h="5489">
                    <a:moveTo>
                      <a:pt x="4031" y="5238"/>
                    </a:moveTo>
                    <a:cubicBezTo>
                      <a:pt x="3779" y="5370"/>
                      <a:pt x="3262" y="5489"/>
                      <a:pt x="2625" y="5489"/>
                    </a:cubicBezTo>
                    <a:cubicBezTo>
                      <a:pt x="1127" y="5489"/>
                      <a:pt x="0" y="4548"/>
                      <a:pt x="0" y="2798"/>
                    </a:cubicBezTo>
                    <a:cubicBezTo>
                      <a:pt x="0" y="1127"/>
                      <a:pt x="1127" y="0"/>
                      <a:pt x="2771" y="0"/>
                    </a:cubicBezTo>
                    <a:cubicBezTo>
                      <a:pt x="3434" y="0"/>
                      <a:pt x="3859" y="133"/>
                      <a:pt x="4044" y="225"/>
                    </a:cubicBezTo>
                    <a:lnTo>
                      <a:pt x="3872" y="796"/>
                    </a:lnTo>
                    <a:cubicBezTo>
                      <a:pt x="3607" y="663"/>
                      <a:pt x="3249" y="557"/>
                      <a:pt x="2798" y="557"/>
                    </a:cubicBezTo>
                    <a:cubicBezTo>
                      <a:pt x="1551" y="557"/>
                      <a:pt x="729" y="1366"/>
                      <a:pt x="729" y="2758"/>
                    </a:cubicBezTo>
                    <a:cubicBezTo>
                      <a:pt x="729" y="4057"/>
                      <a:pt x="1472" y="4893"/>
                      <a:pt x="2771" y="4893"/>
                    </a:cubicBezTo>
                    <a:cubicBezTo>
                      <a:pt x="3182" y="4893"/>
                      <a:pt x="3607" y="4800"/>
                      <a:pt x="3885" y="4667"/>
                    </a:cubicBezTo>
                    <a:lnTo>
                      <a:pt x="4031" y="52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91A28D06-7326-AE95-543F-F6D0B89BFF75}"/>
                  </a:ext>
                </a:extLst>
              </p:cNvPr>
              <p:cNvSpPr/>
              <p:nvPr/>
            </p:nvSpPr>
            <p:spPr>
              <a:xfrm>
                <a:off x="1528621" y="1139677"/>
                <a:ext cx="689" cy="5317"/>
              </a:xfrm>
              <a:custGeom>
                <a:avLst/>
                <a:gdLst>
                  <a:gd name="connsiteX0" fmla="*/ 689 w 689"/>
                  <a:gd name="connsiteY0" fmla="*/ 0 h 5317"/>
                  <a:gd name="connsiteX1" fmla="*/ 689 w 689"/>
                  <a:gd name="connsiteY1" fmla="*/ 5317 h 5317"/>
                  <a:gd name="connsiteX2" fmla="*/ 0 w 689"/>
                  <a:gd name="connsiteY2" fmla="*/ 5317 h 5317"/>
                  <a:gd name="connsiteX3" fmla="*/ 0 w 689"/>
                  <a:gd name="connsiteY3" fmla="*/ 0 h 5317"/>
                  <a:gd name="connsiteX4" fmla="*/ 689 w 689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17">
                    <a:moveTo>
                      <a:pt x="689" y="0"/>
                    </a:moveTo>
                    <a:lnTo>
                      <a:pt x="689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21436B74-BC6B-896A-4E97-D9A060F63DBB}"/>
                  </a:ext>
                </a:extLst>
              </p:cNvPr>
              <p:cNvSpPr/>
              <p:nvPr/>
            </p:nvSpPr>
            <p:spPr>
              <a:xfrm>
                <a:off x="1530517" y="1139677"/>
                <a:ext cx="3991" cy="5317"/>
              </a:xfrm>
              <a:custGeom>
                <a:avLst/>
                <a:gdLst>
                  <a:gd name="connsiteX0" fmla="*/ 0 w 3991"/>
                  <a:gd name="connsiteY0" fmla="*/ 5317 h 5317"/>
                  <a:gd name="connsiteX1" fmla="*/ 0 w 3991"/>
                  <a:gd name="connsiteY1" fmla="*/ 0 h 5317"/>
                  <a:gd name="connsiteX2" fmla="*/ 743 w 3991"/>
                  <a:gd name="connsiteY2" fmla="*/ 0 h 5317"/>
                  <a:gd name="connsiteX3" fmla="*/ 2453 w 3991"/>
                  <a:gd name="connsiteY3" fmla="*/ 2692 h 5317"/>
                  <a:gd name="connsiteX4" fmla="*/ 3408 w 3991"/>
                  <a:gd name="connsiteY4" fmla="*/ 4429 h 5317"/>
                  <a:gd name="connsiteX5" fmla="*/ 3421 w 3991"/>
                  <a:gd name="connsiteY5" fmla="*/ 4415 h 5317"/>
                  <a:gd name="connsiteX6" fmla="*/ 3341 w 3991"/>
                  <a:gd name="connsiteY6" fmla="*/ 2228 h 5317"/>
                  <a:gd name="connsiteX7" fmla="*/ 3341 w 3991"/>
                  <a:gd name="connsiteY7" fmla="*/ 0 h 5317"/>
                  <a:gd name="connsiteX8" fmla="*/ 3991 w 3991"/>
                  <a:gd name="connsiteY8" fmla="*/ 0 h 5317"/>
                  <a:gd name="connsiteX9" fmla="*/ 3991 w 3991"/>
                  <a:gd name="connsiteY9" fmla="*/ 5317 h 5317"/>
                  <a:gd name="connsiteX10" fmla="*/ 3288 w 3991"/>
                  <a:gd name="connsiteY10" fmla="*/ 5317 h 5317"/>
                  <a:gd name="connsiteX11" fmla="*/ 1604 w 3991"/>
                  <a:gd name="connsiteY11" fmla="*/ 2612 h 5317"/>
                  <a:gd name="connsiteX12" fmla="*/ 610 w 3991"/>
                  <a:gd name="connsiteY12" fmla="*/ 849 h 5317"/>
                  <a:gd name="connsiteX13" fmla="*/ 583 w 3991"/>
                  <a:gd name="connsiteY13" fmla="*/ 849 h 5317"/>
                  <a:gd name="connsiteX14" fmla="*/ 636 w 3991"/>
                  <a:gd name="connsiteY14" fmla="*/ 3036 h 5317"/>
                  <a:gd name="connsiteX15" fmla="*/ 636 w 3991"/>
                  <a:gd name="connsiteY15" fmla="*/ 5304 h 5317"/>
                  <a:gd name="connsiteX16" fmla="*/ 0 w 3991"/>
                  <a:gd name="connsiteY16" fmla="*/ 530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17">
                    <a:moveTo>
                      <a:pt x="0" y="5317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53" y="2692"/>
                    </a:lnTo>
                    <a:cubicBezTo>
                      <a:pt x="2851" y="3315"/>
                      <a:pt x="3169" y="3872"/>
                      <a:pt x="3408" y="4429"/>
                    </a:cubicBezTo>
                    <a:lnTo>
                      <a:pt x="3421" y="4415"/>
                    </a:lnTo>
                    <a:cubicBezTo>
                      <a:pt x="3355" y="3713"/>
                      <a:pt x="3341" y="3063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17"/>
                    </a:lnTo>
                    <a:lnTo>
                      <a:pt x="3288" y="5317"/>
                    </a:lnTo>
                    <a:lnTo>
                      <a:pt x="1604" y="2612"/>
                    </a:lnTo>
                    <a:cubicBezTo>
                      <a:pt x="1220" y="2015"/>
                      <a:pt x="875" y="1405"/>
                      <a:pt x="610" y="849"/>
                    </a:cubicBezTo>
                    <a:lnTo>
                      <a:pt x="583" y="849"/>
                    </a:lnTo>
                    <a:cubicBezTo>
                      <a:pt x="636" y="1525"/>
                      <a:pt x="636" y="2161"/>
                      <a:pt x="636" y="3036"/>
                    </a:cubicBezTo>
                    <a:lnTo>
                      <a:pt x="636" y="5304"/>
                    </a:lnTo>
                    <a:lnTo>
                      <a:pt x="0" y="530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573CE7A3-5B06-6515-C025-F935FB54B505}"/>
                  </a:ext>
                </a:extLst>
              </p:cNvPr>
              <p:cNvSpPr/>
              <p:nvPr/>
            </p:nvSpPr>
            <p:spPr>
              <a:xfrm>
                <a:off x="1535383" y="1139611"/>
                <a:ext cx="4375" cy="5436"/>
              </a:xfrm>
              <a:custGeom>
                <a:avLst/>
                <a:gdLst>
                  <a:gd name="connsiteX0" fmla="*/ 4376 w 4375"/>
                  <a:gd name="connsiteY0" fmla="*/ 5158 h 5436"/>
                  <a:gd name="connsiteX1" fmla="*/ 2745 w 4375"/>
                  <a:gd name="connsiteY1" fmla="*/ 5436 h 5436"/>
                  <a:gd name="connsiteX2" fmla="*/ 743 w 4375"/>
                  <a:gd name="connsiteY2" fmla="*/ 4734 h 5436"/>
                  <a:gd name="connsiteX3" fmla="*/ 0 w 4375"/>
                  <a:gd name="connsiteY3" fmla="*/ 2758 h 5436"/>
                  <a:gd name="connsiteX4" fmla="*/ 2877 w 4375"/>
                  <a:gd name="connsiteY4" fmla="*/ 0 h 5436"/>
                  <a:gd name="connsiteX5" fmla="*/ 4217 w 4375"/>
                  <a:gd name="connsiteY5" fmla="*/ 239 h 5436"/>
                  <a:gd name="connsiteX6" fmla="*/ 4057 w 4375"/>
                  <a:gd name="connsiteY6" fmla="*/ 809 h 5436"/>
                  <a:gd name="connsiteX7" fmla="*/ 2864 w 4375"/>
                  <a:gd name="connsiteY7" fmla="*/ 570 h 5436"/>
                  <a:gd name="connsiteX8" fmla="*/ 729 w 4375"/>
                  <a:gd name="connsiteY8" fmla="*/ 2718 h 5436"/>
                  <a:gd name="connsiteX9" fmla="*/ 2784 w 4375"/>
                  <a:gd name="connsiteY9" fmla="*/ 4880 h 5436"/>
                  <a:gd name="connsiteX10" fmla="*/ 3699 w 4375"/>
                  <a:gd name="connsiteY10" fmla="*/ 4734 h 5436"/>
                  <a:gd name="connsiteX11" fmla="*/ 3699 w 4375"/>
                  <a:gd name="connsiteY11" fmla="*/ 3142 h 5436"/>
                  <a:gd name="connsiteX12" fmla="*/ 2612 w 4375"/>
                  <a:gd name="connsiteY12" fmla="*/ 3142 h 5436"/>
                  <a:gd name="connsiteX13" fmla="*/ 2612 w 4375"/>
                  <a:gd name="connsiteY13" fmla="*/ 2586 h 5436"/>
                  <a:gd name="connsiteX14" fmla="*/ 4362 w 4375"/>
                  <a:gd name="connsiteY14" fmla="*/ 2586 h 5436"/>
                  <a:gd name="connsiteX15" fmla="*/ 4362 w 4375"/>
                  <a:gd name="connsiteY15" fmla="*/ 5158 h 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75" h="5436">
                    <a:moveTo>
                      <a:pt x="4376" y="5158"/>
                    </a:moveTo>
                    <a:cubicBezTo>
                      <a:pt x="4071" y="5277"/>
                      <a:pt x="3447" y="5436"/>
                      <a:pt x="2745" y="5436"/>
                    </a:cubicBezTo>
                    <a:cubicBezTo>
                      <a:pt x="1936" y="5436"/>
                      <a:pt x="1273" y="5238"/>
                      <a:pt x="743" y="4734"/>
                    </a:cubicBezTo>
                    <a:cubicBezTo>
                      <a:pt x="278" y="4296"/>
                      <a:pt x="0" y="3580"/>
                      <a:pt x="0" y="2758"/>
                    </a:cubicBezTo>
                    <a:cubicBezTo>
                      <a:pt x="13" y="1167"/>
                      <a:pt x="1087" y="0"/>
                      <a:pt x="2877" y="0"/>
                    </a:cubicBezTo>
                    <a:cubicBezTo>
                      <a:pt x="3500" y="0"/>
                      <a:pt x="3978" y="133"/>
                      <a:pt x="4217" y="239"/>
                    </a:cubicBezTo>
                    <a:lnTo>
                      <a:pt x="4057" y="809"/>
                    </a:lnTo>
                    <a:cubicBezTo>
                      <a:pt x="3766" y="676"/>
                      <a:pt x="3408" y="570"/>
                      <a:pt x="2864" y="570"/>
                    </a:cubicBezTo>
                    <a:cubicBezTo>
                      <a:pt x="1578" y="570"/>
                      <a:pt x="729" y="1379"/>
                      <a:pt x="729" y="2718"/>
                    </a:cubicBezTo>
                    <a:cubicBezTo>
                      <a:pt x="729" y="4071"/>
                      <a:pt x="1551" y="4880"/>
                      <a:pt x="2784" y="4880"/>
                    </a:cubicBezTo>
                    <a:cubicBezTo>
                      <a:pt x="3235" y="4880"/>
                      <a:pt x="3540" y="4813"/>
                      <a:pt x="3699" y="4734"/>
                    </a:cubicBezTo>
                    <a:lnTo>
                      <a:pt x="3699" y="3142"/>
                    </a:lnTo>
                    <a:lnTo>
                      <a:pt x="2612" y="3142"/>
                    </a:lnTo>
                    <a:lnTo>
                      <a:pt x="2612" y="2586"/>
                    </a:lnTo>
                    <a:lnTo>
                      <a:pt x="4362" y="2586"/>
                    </a:lnTo>
                    <a:lnTo>
                      <a:pt x="4362" y="515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5FA95AB1-FD26-8557-8C82-F0D36442662A}"/>
                  </a:ext>
                </a:extLst>
              </p:cNvPr>
              <p:cNvSpPr/>
              <p:nvPr/>
            </p:nvSpPr>
            <p:spPr>
              <a:xfrm>
                <a:off x="1543193" y="1139677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689 w 2996"/>
                  <a:gd name="connsiteY1" fmla="*/ 2824 h 5317"/>
                  <a:gd name="connsiteX2" fmla="*/ 689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689 w 2996"/>
                  <a:gd name="connsiteY9" fmla="*/ 570 h 5317"/>
                  <a:gd name="connsiteX10" fmla="*/ 689 w 2996"/>
                  <a:gd name="connsiteY10" fmla="*/ 2254 h 5317"/>
                  <a:gd name="connsiteX11" fmla="*/ 2758 w 2996"/>
                  <a:gd name="connsiteY11" fmla="*/ 2254 h 5317"/>
                  <a:gd name="connsiteX12" fmla="*/ 2758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689" y="2824"/>
                    </a:lnTo>
                    <a:lnTo>
                      <a:pt x="689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89" y="570"/>
                    </a:lnTo>
                    <a:lnTo>
                      <a:pt x="689" y="2254"/>
                    </a:lnTo>
                    <a:lnTo>
                      <a:pt x="2758" y="2254"/>
                    </a:lnTo>
                    <a:lnTo>
                      <a:pt x="2758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94B3AE00-B83D-9F36-E7C9-A67AE8A86859}"/>
                  </a:ext>
                </a:extLst>
              </p:cNvPr>
              <p:cNvSpPr/>
              <p:nvPr/>
            </p:nvSpPr>
            <p:spPr>
              <a:xfrm>
                <a:off x="1547078" y="1139677"/>
                <a:ext cx="2970" cy="5317"/>
              </a:xfrm>
              <a:custGeom>
                <a:avLst/>
                <a:gdLst>
                  <a:gd name="connsiteX0" fmla="*/ 0 w 2970"/>
                  <a:gd name="connsiteY0" fmla="*/ 0 h 5317"/>
                  <a:gd name="connsiteX1" fmla="*/ 689 w 2970"/>
                  <a:gd name="connsiteY1" fmla="*/ 0 h 5317"/>
                  <a:gd name="connsiteX2" fmla="*/ 689 w 2970"/>
                  <a:gd name="connsiteY2" fmla="*/ 4747 h 5317"/>
                  <a:gd name="connsiteX3" fmla="*/ 2970 w 2970"/>
                  <a:gd name="connsiteY3" fmla="*/ 4747 h 5317"/>
                  <a:gd name="connsiteX4" fmla="*/ 2970 w 2970"/>
                  <a:gd name="connsiteY4" fmla="*/ 5317 h 5317"/>
                  <a:gd name="connsiteX5" fmla="*/ 0 w 2970"/>
                  <a:gd name="connsiteY5" fmla="*/ 5317 h 5317"/>
                  <a:gd name="connsiteX6" fmla="*/ 0 w 2970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17">
                    <a:moveTo>
                      <a:pt x="0" y="0"/>
                    </a:moveTo>
                    <a:lnTo>
                      <a:pt x="689" y="0"/>
                    </a:lnTo>
                    <a:lnTo>
                      <a:pt x="689" y="4747"/>
                    </a:lnTo>
                    <a:lnTo>
                      <a:pt x="2970" y="4747"/>
                    </a:lnTo>
                    <a:lnTo>
                      <a:pt x="2970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32D4ABC8-BFF7-A209-0224-F6D7BDE762C2}"/>
                  </a:ext>
                </a:extLst>
              </p:cNvPr>
              <p:cNvSpPr/>
              <p:nvPr/>
            </p:nvSpPr>
            <p:spPr>
              <a:xfrm>
                <a:off x="1550804" y="1139677"/>
                <a:ext cx="689" cy="5317"/>
              </a:xfrm>
              <a:custGeom>
                <a:avLst/>
                <a:gdLst>
                  <a:gd name="connsiteX0" fmla="*/ 690 w 689"/>
                  <a:gd name="connsiteY0" fmla="*/ 0 h 5317"/>
                  <a:gd name="connsiteX1" fmla="*/ 690 w 689"/>
                  <a:gd name="connsiteY1" fmla="*/ 5317 h 5317"/>
                  <a:gd name="connsiteX2" fmla="*/ 0 w 689"/>
                  <a:gd name="connsiteY2" fmla="*/ 5317 h 5317"/>
                  <a:gd name="connsiteX3" fmla="*/ 0 w 689"/>
                  <a:gd name="connsiteY3" fmla="*/ 0 h 5317"/>
                  <a:gd name="connsiteX4" fmla="*/ 690 w 689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17">
                    <a:moveTo>
                      <a:pt x="690" y="0"/>
                    </a:moveTo>
                    <a:lnTo>
                      <a:pt x="690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7DE8AFF4-3F89-2DC0-13B2-DF95D80BF996}"/>
                  </a:ext>
                </a:extLst>
              </p:cNvPr>
              <p:cNvSpPr/>
              <p:nvPr/>
            </p:nvSpPr>
            <p:spPr>
              <a:xfrm>
                <a:off x="1552090" y="1139677"/>
                <a:ext cx="3924" cy="5317"/>
              </a:xfrm>
              <a:custGeom>
                <a:avLst/>
                <a:gdLst>
                  <a:gd name="connsiteX0" fmla="*/ 1618 w 3924"/>
                  <a:gd name="connsiteY0" fmla="*/ 583 h 5317"/>
                  <a:gd name="connsiteX1" fmla="*/ 0 w 3924"/>
                  <a:gd name="connsiteY1" fmla="*/ 583 h 5317"/>
                  <a:gd name="connsiteX2" fmla="*/ 0 w 3924"/>
                  <a:gd name="connsiteY2" fmla="*/ 0 h 5317"/>
                  <a:gd name="connsiteX3" fmla="*/ 3925 w 3924"/>
                  <a:gd name="connsiteY3" fmla="*/ 0 h 5317"/>
                  <a:gd name="connsiteX4" fmla="*/ 3925 w 3924"/>
                  <a:gd name="connsiteY4" fmla="*/ 583 h 5317"/>
                  <a:gd name="connsiteX5" fmla="*/ 2320 w 3924"/>
                  <a:gd name="connsiteY5" fmla="*/ 583 h 5317"/>
                  <a:gd name="connsiteX6" fmla="*/ 2320 w 3924"/>
                  <a:gd name="connsiteY6" fmla="*/ 5317 h 5317"/>
                  <a:gd name="connsiteX7" fmla="*/ 1618 w 3924"/>
                  <a:gd name="connsiteY7" fmla="*/ 5317 h 5317"/>
                  <a:gd name="connsiteX8" fmla="*/ 1618 w 3924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25" y="0"/>
                    </a:lnTo>
                    <a:lnTo>
                      <a:pt x="3925" y="583"/>
                    </a:lnTo>
                    <a:lnTo>
                      <a:pt x="2320" y="583"/>
                    </a:lnTo>
                    <a:lnTo>
                      <a:pt x="2320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23D6419E-D020-B42A-1BC3-0DFDFA8DA51D}"/>
                  </a:ext>
                </a:extLst>
              </p:cNvPr>
              <p:cNvSpPr/>
              <p:nvPr/>
            </p:nvSpPr>
            <p:spPr>
              <a:xfrm>
                <a:off x="1556187" y="1143562"/>
                <a:ext cx="1790" cy="2824"/>
              </a:xfrm>
              <a:custGeom>
                <a:avLst/>
                <a:gdLst>
                  <a:gd name="connsiteX0" fmla="*/ 0 w 1790"/>
                  <a:gd name="connsiteY0" fmla="*/ 2824 h 2824"/>
                  <a:gd name="connsiteX1" fmla="*/ 676 w 1790"/>
                  <a:gd name="connsiteY1" fmla="*/ 119 h 2824"/>
                  <a:gd name="connsiteX2" fmla="*/ 1790 w 1790"/>
                  <a:gd name="connsiteY2" fmla="*/ 0 h 2824"/>
                  <a:gd name="connsiteX3" fmla="*/ 716 w 1790"/>
                  <a:gd name="connsiteY3" fmla="*/ 2745 h 2824"/>
                  <a:gd name="connsiteX4" fmla="*/ 0 w 1790"/>
                  <a:gd name="connsiteY4" fmla="*/ 2824 h 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" h="2824">
                    <a:moveTo>
                      <a:pt x="0" y="2824"/>
                    </a:moveTo>
                    <a:cubicBezTo>
                      <a:pt x="252" y="2148"/>
                      <a:pt x="557" y="941"/>
                      <a:pt x="676" y="119"/>
                    </a:cubicBezTo>
                    <a:lnTo>
                      <a:pt x="1790" y="0"/>
                    </a:lnTo>
                    <a:cubicBezTo>
                      <a:pt x="1525" y="968"/>
                      <a:pt x="1034" y="2214"/>
                      <a:pt x="716" y="2745"/>
                    </a:cubicBezTo>
                    <a:lnTo>
                      <a:pt x="0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985B136B-E692-2CC9-E1A4-C2C46ABED76B}"/>
                  </a:ext>
                </a:extLst>
              </p:cNvPr>
              <p:cNvSpPr/>
              <p:nvPr/>
            </p:nvSpPr>
            <p:spPr>
              <a:xfrm>
                <a:off x="1561080" y="1139597"/>
                <a:ext cx="3208" cy="5489"/>
              </a:xfrm>
              <a:custGeom>
                <a:avLst/>
                <a:gdLst>
                  <a:gd name="connsiteX0" fmla="*/ 172 w 3208"/>
                  <a:gd name="connsiteY0" fmla="*/ 4561 h 5489"/>
                  <a:gd name="connsiteX1" fmla="*/ 1405 w 3208"/>
                  <a:gd name="connsiteY1" fmla="*/ 4906 h 5489"/>
                  <a:gd name="connsiteX2" fmla="*/ 2519 w 3208"/>
                  <a:gd name="connsiteY2" fmla="*/ 3991 h 5489"/>
                  <a:gd name="connsiteX3" fmla="*/ 1525 w 3208"/>
                  <a:gd name="connsiteY3" fmla="*/ 2944 h 5489"/>
                  <a:gd name="connsiteX4" fmla="*/ 119 w 3208"/>
                  <a:gd name="connsiteY4" fmla="*/ 1432 h 5489"/>
                  <a:gd name="connsiteX5" fmla="*/ 1843 w 3208"/>
                  <a:gd name="connsiteY5" fmla="*/ 0 h 5489"/>
                  <a:gd name="connsiteX6" fmla="*/ 3010 w 3208"/>
                  <a:gd name="connsiteY6" fmla="*/ 252 h 5489"/>
                  <a:gd name="connsiteX7" fmla="*/ 2824 w 3208"/>
                  <a:gd name="connsiteY7" fmla="*/ 822 h 5489"/>
                  <a:gd name="connsiteX8" fmla="*/ 1803 w 3208"/>
                  <a:gd name="connsiteY8" fmla="*/ 557 h 5489"/>
                  <a:gd name="connsiteX9" fmla="*/ 796 w 3208"/>
                  <a:gd name="connsiteY9" fmla="*/ 1366 h 5489"/>
                  <a:gd name="connsiteX10" fmla="*/ 1843 w 3208"/>
                  <a:gd name="connsiteY10" fmla="*/ 2400 h 5489"/>
                  <a:gd name="connsiteX11" fmla="*/ 3209 w 3208"/>
                  <a:gd name="connsiteY11" fmla="*/ 3951 h 5489"/>
                  <a:gd name="connsiteX12" fmla="*/ 1352 w 3208"/>
                  <a:gd name="connsiteY12" fmla="*/ 5489 h 5489"/>
                  <a:gd name="connsiteX13" fmla="*/ 0 w 3208"/>
                  <a:gd name="connsiteY13" fmla="*/ 5158 h 5489"/>
                  <a:gd name="connsiteX14" fmla="*/ 172 w 3208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08" h="5489">
                    <a:moveTo>
                      <a:pt x="172" y="4561"/>
                    </a:moveTo>
                    <a:cubicBezTo>
                      <a:pt x="477" y="4747"/>
                      <a:pt x="928" y="4906"/>
                      <a:pt x="1405" y="4906"/>
                    </a:cubicBezTo>
                    <a:cubicBezTo>
                      <a:pt x="2108" y="4906"/>
                      <a:pt x="2519" y="4535"/>
                      <a:pt x="2519" y="3991"/>
                    </a:cubicBezTo>
                    <a:cubicBezTo>
                      <a:pt x="2519" y="3500"/>
                      <a:pt x="2241" y="3209"/>
                      <a:pt x="1525" y="2944"/>
                    </a:cubicBezTo>
                    <a:cubicBezTo>
                      <a:pt x="650" y="2639"/>
                      <a:pt x="119" y="2175"/>
                      <a:pt x="119" y="1432"/>
                    </a:cubicBezTo>
                    <a:cubicBezTo>
                      <a:pt x="119" y="610"/>
                      <a:pt x="796" y="0"/>
                      <a:pt x="1843" y="0"/>
                    </a:cubicBezTo>
                    <a:cubicBezTo>
                      <a:pt x="2387" y="0"/>
                      <a:pt x="2771" y="119"/>
                      <a:pt x="3010" y="252"/>
                    </a:cubicBezTo>
                    <a:lnTo>
                      <a:pt x="2824" y="822"/>
                    </a:lnTo>
                    <a:cubicBezTo>
                      <a:pt x="2639" y="729"/>
                      <a:pt x="2281" y="557"/>
                      <a:pt x="1803" y="557"/>
                    </a:cubicBezTo>
                    <a:cubicBezTo>
                      <a:pt x="1074" y="557"/>
                      <a:pt x="796" y="981"/>
                      <a:pt x="796" y="1366"/>
                    </a:cubicBezTo>
                    <a:cubicBezTo>
                      <a:pt x="796" y="1870"/>
                      <a:pt x="1114" y="2108"/>
                      <a:pt x="1843" y="2400"/>
                    </a:cubicBezTo>
                    <a:cubicBezTo>
                      <a:pt x="2745" y="2745"/>
                      <a:pt x="3209" y="3182"/>
                      <a:pt x="3209" y="3951"/>
                    </a:cubicBezTo>
                    <a:cubicBezTo>
                      <a:pt x="3209" y="4787"/>
                      <a:pt x="2599" y="5489"/>
                      <a:pt x="1352" y="5489"/>
                    </a:cubicBezTo>
                    <a:cubicBezTo>
                      <a:pt x="835" y="5489"/>
                      <a:pt x="278" y="5344"/>
                      <a:pt x="0" y="5158"/>
                    </a:cubicBezTo>
                    <a:lnTo>
                      <a:pt x="172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03288F58-2436-C7C5-94D6-4401E99B0356}"/>
                  </a:ext>
                </a:extLst>
              </p:cNvPr>
              <p:cNvSpPr/>
              <p:nvPr/>
            </p:nvSpPr>
            <p:spPr>
              <a:xfrm>
                <a:off x="1565230" y="1139677"/>
                <a:ext cx="3009" cy="5317"/>
              </a:xfrm>
              <a:custGeom>
                <a:avLst/>
                <a:gdLst>
                  <a:gd name="connsiteX0" fmla="*/ 2758 w 3009"/>
                  <a:gd name="connsiteY0" fmla="*/ 2824 h 5317"/>
                  <a:gd name="connsiteX1" fmla="*/ 690 w 3009"/>
                  <a:gd name="connsiteY1" fmla="*/ 2824 h 5317"/>
                  <a:gd name="connsiteX2" fmla="*/ 690 w 3009"/>
                  <a:gd name="connsiteY2" fmla="*/ 4747 h 5317"/>
                  <a:gd name="connsiteX3" fmla="*/ 3010 w 3009"/>
                  <a:gd name="connsiteY3" fmla="*/ 4747 h 5317"/>
                  <a:gd name="connsiteX4" fmla="*/ 3010 w 3009"/>
                  <a:gd name="connsiteY4" fmla="*/ 5317 h 5317"/>
                  <a:gd name="connsiteX5" fmla="*/ 0 w 3009"/>
                  <a:gd name="connsiteY5" fmla="*/ 5317 h 5317"/>
                  <a:gd name="connsiteX6" fmla="*/ 0 w 3009"/>
                  <a:gd name="connsiteY6" fmla="*/ 0 h 5317"/>
                  <a:gd name="connsiteX7" fmla="*/ 2877 w 3009"/>
                  <a:gd name="connsiteY7" fmla="*/ 0 h 5317"/>
                  <a:gd name="connsiteX8" fmla="*/ 2877 w 3009"/>
                  <a:gd name="connsiteY8" fmla="*/ 570 h 5317"/>
                  <a:gd name="connsiteX9" fmla="*/ 676 w 3009"/>
                  <a:gd name="connsiteY9" fmla="*/ 570 h 5317"/>
                  <a:gd name="connsiteX10" fmla="*/ 676 w 3009"/>
                  <a:gd name="connsiteY10" fmla="*/ 2254 h 5317"/>
                  <a:gd name="connsiteX11" fmla="*/ 2745 w 3009"/>
                  <a:gd name="connsiteY11" fmla="*/ 2254 h 5317"/>
                  <a:gd name="connsiteX12" fmla="*/ 2745 w 3009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09" h="5317">
                    <a:moveTo>
                      <a:pt x="2758" y="2824"/>
                    </a:moveTo>
                    <a:lnTo>
                      <a:pt x="690" y="2824"/>
                    </a:lnTo>
                    <a:lnTo>
                      <a:pt x="690" y="4747"/>
                    </a:lnTo>
                    <a:lnTo>
                      <a:pt x="3010" y="4747"/>
                    </a:lnTo>
                    <a:lnTo>
                      <a:pt x="3010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54"/>
                    </a:lnTo>
                    <a:lnTo>
                      <a:pt x="2745" y="2254"/>
                    </a:lnTo>
                    <a:lnTo>
                      <a:pt x="2745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01660F4A-6EE9-77E9-1244-0B5226005635}"/>
                  </a:ext>
                </a:extLst>
              </p:cNvPr>
              <p:cNvSpPr/>
              <p:nvPr/>
            </p:nvSpPr>
            <p:spPr>
              <a:xfrm>
                <a:off x="1569128" y="1139624"/>
                <a:ext cx="4362" cy="5423"/>
              </a:xfrm>
              <a:custGeom>
                <a:avLst/>
                <a:gdLst>
                  <a:gd name="connsiteX0" fmla="*/ 0 w 4362"/>
                  <a:gd name="connsiteY0" fmla="*/ 119 h 5423"/>
                  <a:gd name="connsiteX1" fmla="*/ 1459 w 4362"/>
                  <a:gd name="connsiteY1" fmla="*/ 0 h 5423"/>
                  <a:gd name="connsiteX2" fmla="*/ 3607 w 4362"/>
                  <a:gd name="connsiteY2" fmla="*/ 663 h 5423"/>
                  <a:gd name="connsiteX3" fmla="*/ 4362 w 4362"/>
                  <a:gd name="connsiteY3" fmla="*/ 2586 h 5423"/>
                  <a:gd name="connsiteX4" fmla="*/ 3593 w 4362"/>
                  <a:gd name="connsiteY4" fmla="*/ 4654 h 5423"/>
                  <a:gd name="connsiteX5" fmla="*/ 1246 w 4362"/>
                  <a:gd name="connsiteY5" fmla="*/ 5423 h 5423"/>
                  <a:gd name="connsiteX6" fmla="*/ 0 w 4362"/>
                  <a:gd name="connsiteY6" fmla="*/ 5357 h 5423"/>
                  <a:gd name="connsiteX7" fmla="*/ 0 w 4362"/>
                  <a:gd name="connsiteY7" fmla="*/ 119 h 5423"/>
                  <a:gd name="connsiteX8" fmla="*/ 676 w 4362"/>
                  <a:gd name="connsiteY8" fmla="*/ 4840 h 5423"/>
                  <a:gd name="connsiteX9" fmla="*/ 1379 w 4362"/>
                  <a:gd name="connsiteY9" fmla="*/ 4866 h 5423"/>
                  <a:gd name="connsiteX10" fmla="*/ 3633 w 4362"/>
                  <a:gd name="connsiteY10" fmla="*/ 2612 h 5423"/>
                  <a:gd name="connsiteX11" fmla="*/ 1485 w 4362"/>
                  <a:gd name="connsiteY11" fmla="*/ 557 h 5423"/>
                  <a:gd name="connsiteX12" fmla="*/ 663 w 4362"/>
                  <a:gd name="connsiteY12" fmla="*/ 637 h 5423"/>
                  <a:gd name="connsiteX13" fmla="*/ 663 w 4362"/>
                  <a:gd name="connsiteY13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23">
                    <a:moveTo>
                      <a:pt x="0" y="119"/>
                    </a:moveTo>
                    <a:cubicBezTo>
                      <a:pt x="424" y="66"/>
                      <a:pt x="915" y="0"/>
                      <a:pt x="1459" y="0"/>
                    </a:cubicBezTo>
                    <a:cubicBezTo>
                      <a:pt x="2440" y="0"/>
                      <a:pt x="3156" y="225"/>
                      <a:pt x="3607" y="663"/>
                    </a:cubicBezTo>
                    <a:cubicBezTo>
                      <a:pt x="4097" y="1101"/>
                      <a:pt x="4362" y="1711"/>
                      <a:pt x="4362" y="2586"/>
                    </a:cubicBezTo>
                    <a:cubicBezTo>
                      <a:pt x="4362" y="3447"/>
                      <a:pt x="4097" y="4164"/>
                      <a:pt x="3593" y="4654"/>
                    </a:cubicBezTo>
                    <a:cubicBezTo>
                      <a:pt x="3103" y="5158"/>
                      <a:pt x="2281" y="5423"/>
                      <a:pt x="1246" y="5423"/>
                    </a:cubicBezTo>
                    <a:cubicBezTo>
                      <a:pt x="756" y="5423"/>
                      <a:pt x="345" y="5397"/>
                      <a:pt x="0" y="5357"/>
                    </a:cubicBezTo>
                    <a:lnTo>
                      <a:pt x="0" y="119"/>
                    </a:lnTo>
                    <a:close/>
                    <a:moveTo>
                      <a:pt x="676" y="4840"/>
                    </a:moveTo>
                    <a:cubicBezTo>
                      <a:pt x="862" y="4866"/>
                      <a:pt x="1101" y="4866"/>
                      <a:pt x="1379" y="4866"/>
                    </a:cubicBezTo>
                    <a:cubicBezTo>
                      <a:pt x="2838" y="4866"/>
                      <a:pt x="3633" y="4057"/>
                      <a:pt x="3633" y="2612"/>
                    </a:cubicBezTo>
                    <a:cubicBezTo>
                      <a:pt x="3633" y="1353"/>
                      <a:pt x="2930" y="557"/>
                      <a:pt x="1485" y="557"/>
                    </a:cubicBezTo>
                    <a:cubicBezTo>
                      <a:pt x="1127" y="557"/>
                      <a:pt x="862" y="597"/>
                      <a:pt x="663" y="637"/>
                    </a:cubicBezTo>
                    <a:lnTo>
                      <a:pt x="663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0C596F19-5BD1-9153-8B89-0F84ADC47499}"/>
                  </a:ext>
                </a:extLst>
              </p:cNvPr>
              <p:cNvSpPr/>
              <p:nvPr/>
            </p:nvSpPr>
            <p:spPr>
              <a:xfrm>
                <a:off x="1576766" y="1139624"/>
                <a:ext cx="4388" cy="5423"/>
              </a:xfrm>
              <a:custGeom>
                <a:avLst/>
                <a:gdLst>
                  <a:gd name="connsiteX0" fmla="*/ 0 w 4388"/>
                  <a:gd name="connsiteY0" fmla="*/ 119 h 5423"/>
                  <a:gd name="connsiteX1" fmla="*/ 1472 w 4388"/>
                  <a:gd name="connsiteY1" fmla="*/ 0 h 5423"/>
                  <a:gd name="connsiteX2" fmla="*/ 3633 w 4388"/>
                  <a:gd name="connsiteY2" fmla="*/ 663 h 5423"/>
                  <a:gd name="connsiteX3" fmla="*/ 4389 w 4388"/>
                  <a:gd name="connsiteY3" fmla="*/ 2586 h 5423"/>
                  <a:gd name="connsiteX4" fmla="*/ 3620 w 4388"/>
                  <a:gd name="connsiteY4" fmla="*/ 4654 h 5423"/>
                  <a:gd name="connsiteX5" fmla="*/ 1260 w 4388"/>
                  <a:gd name="connsiteY5" fmla="*/ 5423 h 5423"/>
                  <a:gd name="connsiteX6" fmla="*/ 13 w 4388"/>
                  <a:gd name="connsiteY6" fmla="*/ 5357 h 5423"/>
                  <a:gd name="connsiteX7" fmla="*/ 13 w 4388"/>
                  <a:gd name="connsiteY7" fmla="*/ 119 h 5423"/>
                  <a:gd name="connsiteX8" fmla="*/ 690 w 4388"/>
                  <a:gd name="connsiteY8" fmla="*/ 4840 h 5423"/>
                  <a:gd name="connsiteX9" fmla="*/ 1379 w 4388"/>
                  <a:gd name="connsiteY9" fmla="*/ 4866 h 5423"/>
                  <a:gd name="connsiteX10" fmla="*/ 3660 w 4388"/>
                  <a:gd name="connsiteY10" fmla="*/ 2612 h 5423"/>
                  <a:gd name="connsiteX11" fmla="*/ 1485 w 4388"/>
                  <a:gd name="connsiteY11" fmla="*/ 557 h 5423"/>
                  <a:gd name="connsiteX12" fmla="*/ 690 w 4388"/>
                  <a:gd name="connsiteY12" fmla="*/ 637 h 5423"/>
                  <a:gd name="connsiteX13" fmla="*/ 690 w 4388"/>
                  <a:gd name="connsiteY13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8" h="5423">
                    <a:moveTo>
                      <a:pt x="0" y="119"/>
                    </a:moveTo>
                    <a:cubicBezTo>
                      <a:pt x="411" y="66"/>
                      <a:pt x="915" y="0"/>
                      <a:pt x="1472" y="0"/>
                    </a:cubicBezTo>
                    <a:cubicBezTo>
                      <a:pt x="2453" y="0"/>
                      <a:pt x="3156" y="225"/>
                      <a:pt x="3633" y="663"/>
                    </a:cubicBezTo>
                    <a:cubicBezTo>
                      <a:pt x="4097" y="1101"/>
                      <a:pt x="4389" y="1711"/>
                      <a:pt x="4389" y="2586"/>
                    </a:cubicBezTo>
                    <a:cubicBezTo>
                      <a:pt x="4389" y="3447"/>
                      <a:pt x="4110" y="4164"/>
                      <a:pt x="3620" y="4654"/>
                    </a:cubicBezTo>
                    <a:cubicBezTo>
                      <a:pt x="3116" y="5158"/>
                      <a:pt x="2294" y="5423"/>
                      <a:pt x="1260" y="5423"/>
                    </a:cubicBezTo>
                    <a:cubicBezTo>
                      <a:pt x="769" y="5423"/>
                      <a:pt x="358" y="5397"/>
                      <a:pt x="13" y="5357"/>
                    </a:cubicBezTo>
                    <a:lnTo>
                      <a:pt x="13" y="119"/>
                    </a:lnTo>
                    <a:close/>
                    <a:moveTo>
                      <a:pt x="690" y="4840"/>
                    </a:moveTo>
                    <a:cubicBezTo>
                      <a:pt x="862" y="4866"/>
                      <a:pt x="1114" y="4866"/>
                      <a:pt x="1379" y="4866"/>
                    </a:cubicBezTo>
                    <a:cubicBezTo>
                      <a:pt x="2851" y="4866"/>
                      <a:pt x="3660" y="4057"/>
                      <a:pt x="3660" y="2612"/>
                    </a:cubicBezTo>
                    <a:cubicBezTo>
                      <a:pt x="3660" y="1353"/>
                      <a:pt x="2944" y="557"/>
                      <a:pt x="1485" y="557"/>
                    </a:cubicBezTo>
                    <a:cubicBezTo>
                      <a:pt x="1140" y="557"/>
                      <a:pt x="875" y="597"/>
                      <a:pt x="690" y="637"/>
                    </a:cubicBezTo>
                    <a:lnTo>
                      <a:pt x="690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4D0050CE-D6EF-CD5C-6343-E635E3351E97}"/>
                  </a:ext>
                </a:extLst>
              </p:cNvPr>
              <p:cNvSpPr/>
              <p:nvPr/>
            </p:nvSpPr>
            <p:spPr>
              <a:xfrm>
                <a:off x="1581712" y="1139584"/>
                <a:ext cx="4866" cy="5502"/>
              </a:xfrm>
              <a:custGeom>
                <a:avLst/>
                <a:gdLst>
                  <a:gd name="connsiteX0" fmla="*/ 4866 w 4866"/>
                  <a:gd name="connsiteY0" fmla="*/ 2692 h 5502"/>
                  <a:gd name="connsiteX1" fmla="*/ 2400 w 4866"/>
                  <a:gd name="connsiteY1" fmla="*/ 5503 h 5502"/>
                  <a:gd name="connsiteX2" fmla="*/ 0 w 4866"/>
                  <a:gd name="connsiteY2" fmla="*/ 2798 h 5502"/>
                  <a:gd name="connsiteX3" fmla="*/ 2466 w 4866"/>
                  <a:gd name="connsiteY3" fmla="*/ 0 h 5502"/>
                  <a:gd name="connsiteX4" fmla="*/ 4866 w 4866"/>
                  <a:gd name="connsiteY4" fmla="*/ 2692 h 5502"/>
                  <a:gd name="connsiteX5" fmla="*/ 729 w 4866"/>
                  <a:gd name="connsiteY5" fmla="*/ 2784 h 5502"/>
                  <a:gd name="connsiteX6" fmla="*/ 2426 w 4866"/>
                  <a:gd name="connsiteY6" fmla="*/ 4946 h 5502"/>
                  <a:gd name="connsiteX7" fmla="*/ 4137 w 4866"/>
                  <a:gd name="connsiteY7" fmla="*/ 2731 h 5502"/>
                  <a:gd name="connsiteX8" fmla="*/ 2440 w 4866"/>
                  <a:gd name="connsiteY8" fmla="*/ 557 h 5502"/>
                  <a:gd name="connsiteX9" fmla="*/ 729 w 4866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692"/>
                    </a:moveTo>
                    <a:cubicBezTo>
                      <a:pt x="4866" y="4535"/>
                      <a:pt x="3752" y="5503"/>
                      <a:pt x="2400" y="5503"/>
                    </a:cubicBezTo>
                    <a:cubicBezTo>
                      <a:pt x="994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38" y="0"/>
                      <a:pt x="4866" y="1114"/>
                      <a:pt x="4866" y="2692"/>
                    </a:cubicBezTo>
                    <a:close/>
                    <a:moveTo>
                      <a:pt x="729" y="2784"/>
                    </a:moveTo>
                    <a:cubicBezTo>
                      <a:pt x="729" y="3925"/>
                      <a:pt x="1339" y="4946"/>
                      <a:pt x="2426" y="4946"/>
                    </a:cubicBezTo>
                    <a:cubicBezTo>
                      <a:pt x="3514" y="4946"/>
                      <a:pt x="4137" y="3938"/>
                      <a:pt x="4137" y="2731"/>
                    </a:cubicBezTo>
                    <a:cubicBezTo>
                      <a:pt x="4137" y="1671"/>
                      <a:pt x="3580" y="557"/>
                      <a:pt x="2440" y="557"/>
                    </a:cubicBezTo>
                    <a:cubicBezTo>
                      <a:pt x="1299" y="557"/>
                      <a:pt x="729" y="1618"/>
                      <a:pt x="729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D226326F-4E73-7A8C-6969-D5880CF06334}"/>
                  </a:ext>
                </a:extLst>
              </p:cNvPr>
              <p:cNvSpPr/>
              <p:nvPr/>
            </p:nvSpPr>
            <p:spPr>
              <a:xfrm>
                <a:off x="1589853" y="1139677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690 w 2996"/>
                  <a:gd name="connsiteY1" fmla="*/ 2824 h 5317"/>
                  <a:gd name="connsiteX2" fmla="*/ 690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64 w 2996"/>
                  <a:gd name="connsiteY7" fmla="*/ 0 h 5317"/>
                  <a:gd name="connsiteX8" fmla="*/ 2864 w 2996"/>
                  <a:gd name="connsiteY8" fmla="*/ 570 h 5317"/>
                  <a:gd name="connsiteX9" fmla="*/ 676 w 2996"/>
                  <a:gd name="connsiteY9" fmla="*/ 570 h 5317"/>
                  <a:gd name="connsiteX10" fmla="*/ 676 w 2996"/>
                  <a:gd name="connsiteY10" fmla="*/ 2254 h 5317"/>
                  <a:gd name="connsiteX11" fmla="*/ 2745 w 2996"/>
                  <a:gd name="connsiteY11" fmla="*/ 2254 h 5317"/>
                  <a:gd name="connsiteX12" fmla="*/ 2745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690" y="2824"/>
                    </a:lnTo>
                    <a:lnTo>
                      <a:pt x="690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64" y="0"/>
                    </a:lnTo>
                    <a:lnTo>
                      <a:pt x="2864" y="570"/>
                    </a:lnTo>
                    <a:lnTo>
                      <a:pt x="676" y="570"/>
                    </a:lnTo>
                    <a:lnTo>
                      <a:pt x="676" y="2254"/>
                    </a:lnTo>
                    <a:lnTo>
                      <a:pt x="2745" y="2254"/>
                    </a:lnTo>
                    <a:lnTo>
                      <a:pt x="2745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D6C5DF0B-1C86-A017-DB76-F7749FA24BFB}"/>
                  </a:ext>
                </a:extLst>
              </p:cNvPr>
              <p:cNvSpPr/>
              <p:nvPr/>
            </p:nvSpPr>
            <p:spPr>
              <a:xfrm>
                <a:off x="1593738" y="1139677"/>
                <a:ext cx="689" cy="5317"/>
              </a:xfrm>
              <a:custGeom>
                <a:avLst/>
                <a:gdLst>
                  <a:gd name="connsiteX0" fmla="*/ 690 w 689"/>
                  <a:gd name="connsiteY0" fmla="*/ 0 h 5317"/>
                  <a:gd name="connsiteX1" fmla="*/ 690 w 689"/>
                  <a:gd name="connsiteY1" fmla="*/ 5317 h 5317"/>
                  <a:gd name="connsiteX2" fmla="*/ 0 w 689"/>
                  <a:gd name="connsiteY2" fmla="*/ 5317 h 5317"/>
                  <a:gd name="connsiteX3" fmla="*/ 0 w 689"/>
                  <a:gd name="connsiteY3" fmla="*/ 0 h 5317"/>
                  <a:gd name="connsiteX4" fmla="*/ 690 w 689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17">
                    <a:moveTo>
                      <a:pt x="690" y="0"/>
                    </a:moveTo>
                    <a:lnTo>
                      <a:pt x="690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51D338C6-E34A-9F8C-8051-00AF773D0896}"/>
                  </a:ext>
                </a:extLst>
              </p:cNvPr>
              <p:cNvSpPr/>
              <p:nvPr/>
            </p:nvSpPr>
            <p:spPr>
              <a:xfrm>
                <a:off x="1595621" y="1139677"/>
                <a:ext cx="3924" cy="5409"/>
              </a:xfrm>
              <a:custGeom>
                <a:avLst/>
                <a:gdLst>
                  <a:gd name="connsiteX0" fmla="*/ 703 w 3924"/>
                  <a:gd name="connsiteY0" fmla="*/ 0 h 5409"/>
                  <a:gd name="connsiteX1" fmla="*/ 703 w 3924"/>
                  <a:gd name="connsiteY1" fmla="*/ 3156 h 5409"/>
                  <a:gd name="connsiteX2" fmla="*/ 1936 w 3924"/>
                  <a:gd name="connsiteY2" fmla="*/ 4853 h 5409"/>
                  <a:gd name="connsiteX3" fmla="*/ 3235 w 3924"/>
                  <a:gd name="connsiteY3" fmla="*/ 3156 h 5409"/>
                  <a:gd name="connsiteX4" fmla="*/ 3235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09 w 3924"/>
                  <a:gd name="connsiteY7" fmla="*/ 5410 h 5409"/>
                  <a:gd name="connsiteX8" fmla="*/ 0 w 3924"/>
                  <a:gd name="connsiteY8" fmla="*/ 3142 h 5409"/>
                  <a:gd name="connsiteX9" fmla="*/ 0 w 3924"/>
                  <a:gd name="connsiteY9" fmla="*/ 13 h 5409"/>
                  <a:gd name="connsiteX10" fmla="*/ 703 w 3924"/>
                  <a:gd name="connsiteY10" fmla="*/ 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49"/>
                      <a:pt x="1220" y="4853"/>
                      <a:pt x="1936" y="4853"/>
                    </a:cubicBezTo>
                    <a:cubicBezTo>
                      <a:pt x="2745" y="4853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76" y="5410"/>
                      <a:pt x="1909" y="5410"/>
                    </a:cubicBezTo>
                    <a:cubicBezTo>
                      <a:pt x="822" y="5410"/>
                      <a:pt x="0" y="4800"/>
                      <a:pt x="0" y="3142"/>
                    </a:cubicBezTo>
                    <a:lnTo>
                      <a:pt x="0" y="13"/>
                    </a:lnTo>
                    <a:lnTo>
                      <a:pt x="703" y="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618A8AAF-1BD4-DA01-E210-BF592BEB5767}"/>
                  </a:ext>
                </a:extLst>
              </p:cNvPr>
              <p:cNvSpPr/>
              <p:nvPr/>
            </p:nvSpPr>
            <p:spPr>
              <a:xfrm>
                <a:off x="1600447" y="1139597"/>
                <a:ext cx="3235" cy="5489"/>
              </a:xfrm>
              <a:custGeom>
                <a:avLst/>
                <a:gdLst>
                  <a:gd name="connsiteX0" fmla="*/ 199 w 3235"/>
                  <a:gd name="connsiteY0" fmla="*/ 4561 h 5489"/>
                  <a:gd name="connsiteX1" fmla="*/ 1419 w 3235"/>
                  <a:gd name="connsiteY1" fmla="*/ 4906 h 5489"/>
                  <a:gd name="connsiteX2" fmla="*/ 2546 w 3235"/>
                  <a:gd name="connsiteY2" fmla="*/ 3991 h 5489"/>
                  <a:gd name="connsiteX3" fmla="*/ 1525 w 3235"/>
                  <a:gd name="connsiteY3" fmla="*/ 2944 h 5489"/>
                  <a:gd name="connsiteX4" fmla="*/ 119 w 3235"/>
                  <a:gd name="connsiteY4" fmla="*/ 1432 h 5489"/>
                  <a:gd name="connsiteX5" fmla="*/ 1843 w 3235"/>
                  <a:gd name="connsiteY5" fmla="*/ 0 h 5489"/>
                  <a:gd name="connsiteX6" fmla="*/ 3023 w 3235"/>
                  <a:gd name="connsiteY6" fmla="*/ 252 h 5489"/>
                  <a:gd name="connsiteX7" fmla="*/ 2837 w 3235"/>
                  <a:gd name="connsiteY7" fmla="*/ 822 h 5489"/>
                  <a:gd name="connsiteX8" fmla="*/ 1830 w 3235"/>
                  <a:gd name="connsiteY8" fmla="*/ 557 h 5489"/>
                  <a:gd name="connsiteX9" fmla="*/ 809 w 3235"/>
                  <a:gd name="connsiteY9" fmla="*/ 1366 h 5489"/>
                  <a:gd name="connsiteX10" fmla="*/ 1870 w 3235"/>
                  <a:gd name="connsiteY10" fmla="*/ 2400 h 5489"/>
                  <a:gd name="connsiteX11" fmla="*/ 3235 w 3235"/>
                  <a:gd name="connsiteY11" fmla="*/ 3951 h 5489"/>
                  <a:gd name="connsiteX12" fmla="*/ 1366 w 3235"/>
                  <a:gd name="connsiteY12" fmla="*/ 5489 h 5489"/>
                  <a:gd name="connsiteX13" fmla="*/ 0 w 3235"/>
                  <a:gd name="connsiteY13" fmla="*/ 5158 h 5489"/>
                  <a:gd name="connsiteX14" fmla="*/ 199 w 3235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489">
                    <a:moveTo>
                      <a:pt x="199" y="4561"/>
                    </a:moveTo>
                    <a:cubicBezTo>
                      <a:pt x="504" y="4747"/>
                      <a:pt x="968" y="4906"/>
                      <a:pt x="1419" y="4906"/>
                    </a:cubicBezTo>
                    <a:cubicBezTo>
                      <a:pt x="2135" y="4906"/>
                      <a:pt x="2546" y="4535"/>
                      <a:pt x="2546" y="3991"/>
                    </a:cubicBezTo>
                    <a:cubicBezTo>
                      <a:pt x="2546" y="3500"/>
                      <a:pt x="2254" y="3209"/>
                      <a:pt x="1525" y="2944"/>
                    </a:cubicBezTo>
                    <a:cubicBezTo>
                      <a:pt x="663" y="2639"/>
                      <a:pt x="119" y="2175"/>
                      <a:pt x="119" y="1432"/>
                    </a:cubicBezTo>
                    <a:cubicBezTo>
                      <a:pt x="119" y="610"/>
                      <a:pt x="809" y="0"/>
                      <a:pt x="1843" y="0"/>
                    </a:cubicBezTo>
                    <a:cubicBezTo>
                      <a:pt x="2387" y="0"/>
                      <a:pt x="2798" y="119"/>
                      <a:pt x="3023" y="252"/>
                    </a:cubicBezTo>
                    <a:lnTo>
                      <a:pt x="2837" y="822"/>
                    </a:lnTo>
                    <a:cubicBezTo>
                      <a:pt x="2665" y="729"/>
                      <a:pt x="2307" y="557"/>
                      <a:pt x="1830" y="557"/>
                    </a:cubicBezTo>
                    <a:cubicBezTo>
                      <a:pt x="1101" y="557"/>
                      <a:pt x="809" y="981"/>
                      <a:pt x="809" y="1366"/>
                    </a:cubicBezTo>
                    <a:cubicBezTo>
                      <a:pt x="809" y="1870"/>
                      <a:pt x="1140" y="2108"/>
                      <a:pt x="1870" y="2400"/>
                    </a:cubicBezTo>
                    <a:cubicBezTo>
                      <a:pt x="2784" y="2745"/>
                      <a:pt x="3235" y="3182"/>
                      <a:pt x="3235" y="3951"/>
                    </a:cubicBezTo>
                    <a:cubicBezTo>
                      <a:pt x="3235" y="4787"/>
                      <a:pt x="2625" y="5489"/>
                      <a:pt x="1366" y="5489"/>
                    </a:cubicBezTo>
                    <a:cubicBezTo>
                      <a:pt x="849" y="5489"/>
                      <a:pt x="292" y="5344"/>
                      <a:pt x="0" y="5158"/>
                    </a:cubicBezTo>
                    <a:lnTo>
                      <a:pt x="199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F99E0598-3E68-2491-689C-F90D03D8377E}"/>
                  </a:ext>
                </a:extLst>
              </p:cNvPr>
              <p:cNvSpPr/>
              <p:nvPr/>
            </p:nvSpPr>
            <p:spPr>
              <a:xfrm>
                <a:off x="1604491" y="1139677"/>
                <a:ext cx="5423" cy="5317"/>
              </a:xfrm>
              <a:custGeom>
                <a:avLst/>
                <a:gdLst>
                  <a:gd name="connsiteX0" fmla="*/ 4628 w 5423"/>
                  <a:gd name="connsiteY0" fmla="*/ 2983 h 5317"/>
                  <a:gd name="connsiteX1" fmla="*/ 4548 w 5423"/>
                  <a:gd name="connsiteY1" fmla="*/ 676 h 5317"/>
                  <a:gd name="connsiteX2" fmla="*/ 4521 w 5423"/>
                  <a:gd name="connsiteY2" fmla="*/ 676 h 5317"/>
                  <a:gd name="connsiteX3" fmla="*/ 3858 w 5423"/>
                  <a:gd name="connsiteY3" fmla="*/ 2705 h 5317"/>
                  <a:gd name="connsiteX4" fmla="*/ 2917 w 5423"/>
                  <a:gd name="connsiteY4" fmla="*/ 5290 h 5317"/>
                  <a:gd name="connsiteX5" fmla="*/ 2387 w 5423"/>
                  <a:gd name="connsiteY5" fmla="*/ 5290 h 5317"/>
                  <a:gd name="connsiteX6" fmla="*/ 1525 w 5423"/>
                  <a:gd name="connsiteY6" fmla="*/ 2745 h 5317"/>
                  <a:gd name="connsiteX7" fmla="*/ 915 w 5423"/>
                  <a:gd name="connsiteY7" fmla="*/ 676 h 5317"/>
                  <a:gd name="connsiteX8" fmla="*/ 902 w 5423"/>
                  <a:gd name="connsiteY8" fmla="*/ 676 h 5317"/>
                  <a:gd name="connsiteX9" fmla="*/ 796 w 5423"/>
                  <a:gd name="connsiteY9" fmla="*/ 3050 h 5317"/>
                  <a:gd name="connsiteX10" fmla="*/ 663 w 5423"/>
                  <a:gd name="connsiteY10" fmla="*/ 5317 h 5317"/>
                  <a:gd name="connsiteX11" fmla="*/ 0 w 5423"/>
                  <a:gd name="connsiteY11" fmla="*/ 5317 h 5317"/>
                  <a:gd name="connsiteX12" fmla="*/ 371 w 5423"/>
                  <a:gd name="connsiteY12" fmla="*/ 0 h 5317"/>
                  <a:gd name="connsiteX13" fmla="*/ 1246 w 5423"/>
                  <a:gd name="connsiteY13" fmla="*/ 0 h 5317"/>
                  <a:gd name="connsiteX14" fmla="*/ 2148 w 5423"/>
                  <a:gd name="connsiteY14" fmla="*/ 2572 h 5317"/>
                  <a:gd name="connsiteX15" fmla="*/ 2678 w 5423"/>
                  <a:gd name="connsiteY15" fmla="*/ 4376 h 5317"/>
                  <a:gd name="connsiteX16" fmla="*/ 2705 w 5423"/>
                  <a:gd name="connsiteY16" fmla="*/ 4376 h 5317"/>
                  <a:gd name="connsiteX17" fmla="*/ 3262 w 5423"/>
                  <a:gd name="connsiteY17" fmla="*/ 2572 h 5317"/>
                  <a:gd name="connsiteX18" fmla="*/ 4203 w 5423"/>
                  <a:gd name="connsiteY18" fmla="*/ 0 h 5317"/>
                  <a:gd name="connsiteX19" fmla="*/ 5092 w 5423"/>
                  <a:gd name="connsiteY19" fmla="*/ 0 h 5317"/>
                  <a:gd name="connsiteX20" fmla="*/ 5423 w 5423"/>
                  <a:gd name="connsiteY20" fmla="*/ 5317 h 5317"/>
                  <a:gd name="connsiteX21" fmla="*/ 4747 w 5423"/>
                  <a:gd name="connsiteY21" fmla="*/ 5317 h 5317"/>
                  <a:gd name="connsiteX22" fmla="*/ 4628 w 5423"/>
                  <a:gd name="connsiteY22" fmla="*/ 29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17">
                    <a:moveTo>
                      <a:pt x="4628" y="2983"/>
                    </a:moveTo>
                    <a:cubicBezTo>
                      <a:pt x="4601" y="2228"/>
                      <a:pt x="4535" y="1339"/>
                      <a:pt x="4548" y="676"/>
                    </a:cubicBezTo>
                    <a:lnTo>
                      <a:pt x="4521" y="676"/>
                    </a:lnTo>
                    <a:cubicBezTo>
                      <a:pt x="4349" y="1299"/>
                      <a:pt x="4124" y="1976"/>
                      <a:pt x="3858" y="2705"/>
                    </a:cubicBezTo>
                    <a:lnTo>
                      <a:pt x="2917" y="5290"/>
                    </a:lnTo>
                    <a:lnTo>
                      <a:pt x="2387" y="5290"/>
                    </a:lnTo>
                    <a:lnTo>
                      <a:pt x="1525" y="2745"/>
                    </a:lnTo>
                    <a:cubicBezTo>
                      <a:pt x="1260" y="1989"/>
                      <a:pt x="1061" y="1313"/>
                      <a:pt x="915" y="676"/>
                    </a:cubicBezTo>
                    <a:lnTo>
                      <a:pt x="902" y="676"/>
                    </a:lnTo>
                    <a:cubicBezTo>
                      <a:pt x="902" y="1352"/>
                      <a:pt x="849" y="2241"/>
                      <a:pt x="796" y="3050"/>
                    </a:cubicBezTo>
                    <a:lnTo>
                      <a:pt x="663" y="5317"/>
                    </a:lnTo>
                    <a:lnTo>
                      <a:pt x="0" y="5317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22"/>
                      <a:pt x="2559" y="3819"/>
                      <a:pt x="2678" y="4376"/>
                    </a:cubicBezTo>
                    <a:lnTo>
                      <a:pt x="2705" y="4376"/>
                    </a:lnTo>
                    <a:cubicBezTo>
                      <a:pt x="2851" y="3832"/>
                      <a:pt x="3023" y="3248"/>
                      <a:pt x="3262" y="2572"/>
                    </a:cubicBezTo>
                    <a:lnTo>
                      <a:pt x="4203" y="0"/>
                    </a:lnTo>
                    <a:lnTo>
                      <a:pt x="5092" y="0"/>
                    </a:lnTo>
                    <a:lnTo>
                      <a:pt x="5423" y="5317"/>
                    </a:lnTo>
                    <a:lnTo>
                      <a:pt x="4747" y="5317"/>
                    </a:lnTo>
                    <a:lnTo>
                      <a:pt x="4628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00BF6266-7713-ED11-676D-C367F003D587}"/>
                  </a:ext>
                </a:extLst>
              </p:cNvPr>
              <p:cNvSpPr/>
              <p:nvPr/>
            </p:nvSpPr>
            <p:spPr>
              <a:xfrm>
                <a:off x="1610657" y="1139584"/>
                <a:ext cx="4879" cy="5502"/>
              </a:xfrm>
              <a:custGeom>
                <a:avLst/>
                <a:gdLst>
                  <a:gd name="connsiteX0" fmla="*/ 4879 w 4879"/>
                  <a:gd name="connsiteY0" fmla="*/ 2692 h 5502"/>
                  <a:gd name="connsiteX1" fmla="*/ 2387 w 4879"/>
                  <a:gd name="connsiteY1" fmla="*/ 5503 h 5502"/>
                  <a:gd name="connsiteX2" fmla="*/ 0 w 4879"/>
                  <a:gd name="connsiteY2" fmla="*/ 2798 h 5502"/>
                  <a:gd name="connsiteX3" fmla="*/ 2466 w 4879"/>
                  <a:gd name="connsiteY3" fmla="*/ 0 h 5502"/>
                  <a:gd name="connsiteX4" fmla="*/ 4879 w 4879"/>
                  <a:gd name="connsiteY4" fmla="*/ 2692 h 5502"/>
                  <a:gd name="connsiteX5" fmla="*/ 743 w 4879"/>
                  <a:gd name="connsiteY5" fmla="*/ 2784 h 5502"/>
                  <a:gd name="connsiteX6" fmla="*/ 2440 w 4879"/>
                  <a:gd name="connsiteY6" fmla="*/ 4946 h 5502"/>
                  <a:gd name="connsiteX7" fmla="*/ 4150 w 4879"/>
                  <a:gd name="connsiteY7" fmla="*/ 2731 h 5502"/>
                  <a:gd name="connsiteX8" fmla="*/ 2453 w 4879"/>
                  <a:gd name="connsiteY8" fmla="*/ 557 h 5502"/>
                  <a:gd name="connsiteX9" fmla="*/ 743 w 4879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502">
                    <a:moveTo>
                      <a:pt x="4879" y="2692"/>
                    </a:moveTo>
                    <a:cubicBezTo>
                      <a:pt x="4879" y="4535"/>
                      <a:pt x="3766" y="5503"/>
                      <a:pt x="2387" y="5503"/>
                    </a:cubicBezTo>
                    <a:cubicBezTo>
                      <a:pt x="994" y="5503"/>
                      <a:pt x="0" y="4415"/>
                      <a:pt x="0" y="2798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25" y="0"/>
                      <a:pt x="4879" y="1114"/>
                      <a:pt x="4879" y="2692"/>
                    </a:cubicBezTo>
                    <a:close/>
                    <a:moveTo>
                      <a:pt x="743" y="2784"/>
                    </a:moveTo>
                    <a:cubicBezTo>
                      <a:pt x="743" y="3925"/>
                      <a:pt x="1352" y="4946"/>
                      <a:pt x="2440" y="4946"/>
                    </a:cubicBezTo>
                    <a:cubicBezTo>
                      <a:pt x="3527" y="4946"/>
                      <a:pt x="4150" y="3938"/>
                      <a:pt x="4150" y="2731"/>
                    </a:cubicBezTo>
                    <a:cubicBezTo>
                      <a:pt x="4150" y="1671"/>
                      <a:pt x="3593" y="557"/>
                      <a:pt x="2453" y="557"/>
                    </a:cubicBezTo>
                    <a:cubicBezTo>
                      <a:pt x="1299" y="557"/>
                      <a:pt x="743" y="1618"/>
                      <a:pt x="743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036E691C-A63E-5A1A-30C0-45EE76A4BF93}"/>
                  </a:ext>
                </a:extLst>
              </p:cNvPr>
              <p:cNvSpPr/>
              <p:nvPr/>
            </p:nvSpPr>
            <p:spPr>
              <a:xfrm>
                <a:off x="1616411" y="1139624"/>
                <a:ext cx="4388" cy="5423"/>
              </a:xfrm>
              <a:custGeom>
                <a:avLst/>
                <a:gdLst>
                  <a:gd name="connsiteX0" fmla="*/ 0 w 4388"/>
                  <a:gd name="connsiteY0" fmla="*/ 119 h 5423"/>
                  <a:gd name="connsiteX1" fmla="*/ 1472 w 4388"/>
                  <a:gd name="connsiteY1" fmla="*/ 0 h 5423"/>
                  <a:gd name="connsiteX2" fmla="*/ 3633 w 4388"/>
                  <a:gd name="connsiteY2" fmla="*/ 663 h 5423"/>
                  <a:gd name="connsiteX3" fmla="*/ 4389 w 4388"/>
                  <a:gd name="connsiteY3" fmla="*/ 2586 h 5423"/>
                  <a:gd name="connsiteX4" fmla="*/ 3620 w 4388"/>
                  <a:gd name="connsiteY4" fmla="*/ 4654 h 5423"/>
                  <a:gd name="connsiteX5" fmla="*/ 1273 w 4388"/>
                  <a:gd name="connsiteY5" fmla="*/ 5423 h 5423"/>
                  <a:gd name="connsiteX6" fmla="*/ 13 w 4388"/>
                  <a:gd name="connsiteY6" fmla="*/ 5357 h 5423"/>
                  <a:gd name="connsiteX7" fmla="*/ 13 w 4388"/>
                  <a:gd name="connsiteY7" fmla="*/ 119 h 5423"/>
                  <a:gd name="connsiteX8" fmla="*/ 690 w 4388"/>
                  <a:gd name="connsiteY8" fmla="*/ 4840 h 5423"/>
                  <a:gd name="connsiteX9" fmla="*/ 1392 w 4388"/>
                  <a:gd name="connsiteY9" fmla="*/ 4866 h 5423"/>
                  <a:gd name="connsiteX10" fmla="*/ 3660 w 4388"/>
                  <a:gd name="connsiteY10" fmla="*/ 2612 h 5423"/>
                  <a:gd name="connsiteX11" fmla="*/ 1498 w 4388"/>
                  <a:gd name="connsiteY11" fmla="*/ 557 h 5423"/>
                  <a:gd name="connsiteX12" fmla="*/ 690 w 4388"/>
                  <a:gd name="connsiteY12" fmla="*/ 637 h 5423"/>
                  <a:gd name="connsiteX13" fmla="*/ 690 w 4388"/>
                  <a:gd name="connsiteY13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8" h="5423">
                    <a:moveTo>
                      <a:pt x="0" y="119"/>
                    </a:moveTo>
                    <a:cubicBezTo>
                      <a:pt x="424" y="66"/>
                      <a:pt x="915" y="0"/>
                      <a:pt x="1472" y="0"/>
                    </a:cubicBezTo>
                    <a:cubicBezTo>
                      <a:pt x="2453" y="0"/>
                      <a:pt x="3156" y="225"/>
                      <a:pt x="3633" y="663"/>
                    </a:cubicBezTo>
                    <a:cubicBezTo>
                      <a:pt x="4110" y="1101"/>
                      <a:pt x="4389" y="1711"/>
                      <a:pt x="4389" y="2586"/>
                    </a:cubicBezTo>
                    <a:cubicBezTo>
                      <a:pt x="4389" y="3447"/>
                      <a:pt x="4110" y="4164"/>
                      <a:pt x="3620" y="4654"/>
                    </a:cubicBezTo>
                    <a:cubicBezTo>
                      <a:pt x="3116" y="5158"/>
                      <a:pt x="2294" y="5423"/>
                      <a:pt x="1273" y="5423"/>
                    </a:cubicBezTo>
                    <a:cubicBezTo>
                      <a:pt x="782" y="5423"/>
                      <a:pt x="358" y="5397"/>
                      <a:pt x="13" y="5357"/>
                    </a:cubicBezTo>
                    <a:lnTo>
                      <a:pt x="13" y="119"/>
                    </a:lnTo>
                    <a:close/>
                    <a:moveTo>
                      <a:pt x="690" y="4840"/>
                    </a:moveTo>
                    <a:cubicBezTo>
                      <a:pt x="875" y="4866"/>
                      <a:pt x="1114" y="4866"/>
                      <a:pt x="1392" y="4866"/>
                    </a:cubicBezTo>
                    <a:cubicBezTo>
                      <a:pt x="2851" y="4866"/>
                      <a:pt x="3660" y="4057"/>
                      <a:pt x="3660" y="2612"/>
                    </a:cubicBezTo>
                    <a:cubicBezTo>
                      <a:pt x="3673" y="1353"/>
                      <a:pt x="2944" y="557"/>
                      <a:pt x="1498" y="557"/>
                    </a:cubicBezTo>
                    <a:cubicBezTo>
                      <a:pt x="1140" y="557"/>
                      <a:pt x="875" y="597"/>
                      <a:pt x="690" y="637"/>
                    </a:cubicBezTo>
                    <a:lnTo>
                      <a:pt x="690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0AD27CA5-0BED-2BBD-C81D-D1649B1C05BE}"/>
                  </a:ext>
                </a:extLst>
              </p:cNvPr>
              <p:cNvSpPr/>
              <p:nvPr/>
            </p:nvSpPr>
            <p:spPr>
              <a:xfrm>
                <a:off x="1623452" y="1139677"/>
                <a:ext cx="3951" cy="5317"/>
              </a:xfrm>
              <a:custGeom>
                <a:avLst/>
                <a:gdLst>
                  <a:gd name="connsiteX0" fmla="*/ 1631 w 3951"/>
                  <a:gd name="connsiteY0" fmla="*/ 583 h 5317"/>
                  <a:gd name="connsiteX1" fmla="*/ 0 w 3951"/>
                  <a:gd name="connsiteY1" fmla="*/ 583 h 5317"/>
                  <a:gd name="connsiteX2" fmla="*/ 0 w 3951"/>
                  <a:gd name="connsiteY2" fmla="*/ 0 h 5317"/>
                  <a:gd name="connsiteX3" fmla="*/ 3951 w 3951"/>
                  <a:gd name="connsiteY3" fmla="*/ 0 h 5317"/>
                  <a:gd name="connsiteX4" fmla="*/ 3951 w 3951"/>
                  <a:gd name="connsiteY4" fmla="*/ 583 h 5317"/>
                  <a:gd name="connsiteX5" fmla="*/ 2307 w 3951"/>
                  <a:gd name="connsiteY5" fmla="*/ 583 h 5317"/>
                  <a:gd name="connsiteX6" fmla="*/ 2307 w 3951"/>
                  <a:gd name="connsiteY6" fmla="*/ 5317 h 5317"/>
                  <a:gd name="connsiteX7" fmla="*/ 1618 w 3951"/>
                  <a:gd name="connsiteY7" fmla="*/ 5317 h 5317"/>
                  <a:gd name="connsiteX8" fmla="*/ 1618 w 3951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17">
                    <a:moveTo>
                      <a:pt x="1631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83"/>
                    </a:lnTo>
                    <a:lnTo>
                      <a:pt x="2307" y="583"/>
                    </a:lnTo>
                    <a:lnTo>
                      <a:pt x="2307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495275E1-500E-AF89-8D6F-FFD59861C27B}"/>
                  </a:ext>
                </a:extLst>
              </p:cNvPr>
              <p:cNvSpPr/>
              <p:nvPr/>
            </p:nvSpPr>
            <p:spPr>
              <a:xfrm>
                <a:off x="1627987" y="1139677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690 w 2996"/>
                  <a:gd name="connsiteY1" fmla="*/ 2824 h 5317"/>
                  <a:gd name="connsiteX2" fmla="*/ 690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676 w 2996"/>
                  <a:gd name="connsiteY9" fmla="*/ 570 h 5317"/>
                  <a:gd name="connsiteX10" fmla="*/ 676 w 2996"/>
                  <a:gd name="connsiteY10" fmla="*/ 2254 h 5317"/>
                  <a:gd name="connsiteX11" fmla="*/ 2745 w 2996"/>
                  <a:gd name="connsiteY11" fmla="*/ 2254 h 5317"/>
                  <a:gd name="connsiteX12" fmla="*/ 2745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690" y="2824"/>
                    </a:lnTo>
                    <a:lnTo>
                      <a:pt x="690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54"/>
                    </a:lnTo>
                    <a:lnTo>
                      <a:pt x="2745" y="2254"/>
                    </a:lnTo>
                    <a:lnTo>
                      <a:pt x="2745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88379369-9708-80D5-E6CB-11C0BFC3EA1D}"/>
                  </a:ext>
                </a:extLst>
              </p:cNvPr>
              <p:cNvSpPr/>
              <p:nvPr/>
            </p:nvSpPr>
            <p:spPr>
              <a:xfrm>
                <a:off x="1631726" y="1139677"/>
                <a:ext cx="5423" cy="5317"/>
              </a:xfrm>
              <a:custGeom>
                <a:avLst/>
                <a:gdLst>
                  <a:gd name="connsiteX0" fmla="*/ 4641 w 5423"/>
                  <a:gd name="connsiteY0" fmla="*/ 2983 h 5317"/>
                  <a:gd name="connsiteX1" fmla="*/ 4561 w 5423"/>
                  <a:gd name="connsiteY1" fmla="*/ 676 h 5317"/>
                  <a:gd name="connsiteX2" fmla="*/ 4548 w 5423"/>
                  <a:gd name="connsiteY2" fmla="*/ 676 h 5317"/>
                  <a:gd name="connsiteX3" fmla="*/ 3872 w 5423"/>
                  <a:gd name="connsiteY3" fmla="*/ 2705 h 5317"/>
                  <a:gd name="connsiteX4" fmla="*/ 2930 w 5423"/>
                  <a:gd name="connsiteY4" fmla="*/ 5290 h 5317"/>
                  <a:gd name="connsiteX5" fmla="*/ 2413 w 5423"/>
                  <a:gd name="connsiteY5" fmla="*/ 5290 h 5317"/>
                  <a:gd name="connsiteX6" fmla="*/ 1551 w 5423"/>
                  <a:gd name="connsiteY6" fmla="*/ 2745 h 5317"/>
                  <a:gd name="connsiteX7" fmla="*/ 942 w 5423"/>
                  <a:gd name="connsiteY7" fmla="*/ 676 h 5317"/>
                  <a:gd name="connsiteX8" fmla="*/ 928 w 5423"/>
                  <a:gd name="connsiteY8" fmla="*/ 676 h 5317"/>
                  <a:gd name="connsiteX9" fmla="*/ 822 w 5423"/>
                  <a:gd name="connsiteY9" fmla="*/ 3050 h 5317"/>
                  <a:gd name="connsiteX10" fmla="*/ 676 w 5423"/>
                  <a:gd name="connsiteY10" fmla="*/ 5317 h 5317"/>
                  <a:gd name="connsiteX11" fmla="*/ 0 w 5423"/>
                  <a:gd name="connsiteY11" fmla="*/ 5317 h 5317"/>
                  <a:gd name="connsiteX12" fmla="*/ 371 w 5423"/>
                  <a:gd name="connsiteY12" fmla="*/ 0 h 5317"/>
                  <a:gd name="connsiteX13" fmla="*/ 1260 w 5423"/>
                  <a:gd name="connsiteY13" fmla="*/ 0 h 5317"/>
                  <a:gd name="connsiteX14" fmla="*/ 2161 w 5423"/>
                  <a:gd name="connsiteY14" fmla="*/ 2572 h 5317"/>
                  <a:gd name="connsiteX15" fmla="*/ 2692 w 5423"/>
                  <a:gd name="connsiteY15" fmla="*/ 4376 h 5317"/>
                  <a:gd name="connsiteX16" fmla="*/ 2718 w 5423"/>
                  <a:gd name="connsiteY16" fmla="*/ 4376 h 5317"/>
                  <a:gd name="connsiteX17" fmla="*/ 3275 w 5423"/>
                  <a:gd name="connsiteY17" fmla="*/ 2572 h 5317"/>
                  <a:gd name="connsiteX18" fmla="*/ 4230 w 5423"/>
                  <a:gd name="connsiteY18" fmla="*/ 0 h 5317"/>
                  <a:gd name="connsiteX19" fmla="*/ 5105 w 5423"/>
                  <a:gd name="connsiteY19" fmla="*/ 0 h 5317"/>
                  <a:gd name="connsiteX20" fmla="*/ 5423 w 5423"/>
                  <a:gd name="connsiteY20" fmla="*/ 5317 h 5317"/>
                  <a:gd name="connsiteX21" fmla="*/ 4760 w 5423"/>
                  <a:gd name="connsiteY21" fmla="*/ 5317 h 5317"/>
                  <a:gd name="connsiteX22" fmla="*/ 4641 w 5423"/>
                  <a:gd name="connsiteY22" fmla="*/ 29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17">
                    <a:moveTo>
                      <a:pt x="4641" y="2983"/>
                    </a:moveTo>
                    <a:cubicBezTo>
                      <a:pt x="4601" y="2228"/>
                      <a:pt x="4561" y="1339"/>
                      <a:pt x="4561" y="676"/>
                    </a:cubicBezTo>
                    <a:lnTo>
                      <a:pt x="4548" y="676"/>
                    </a:lnTo>
                    <a:cubicBezTo>
                      <a:pt x="4362" y="1299"/>
                      <a:pt x="4137" y="1976"/>
                      <a:pt x="3872" y="2705"/>
                    </a:cubicBezTo>
                    <a:lnTo>
                      <a:pt x="2930" y="5290"/>
                    </a:lnTo>
                    <a:lnTo>
                      <a:pt x="2413" y="5290"/>
                    </a:lnTo>
                    <a:lnTo>
                      <a:pt x="1551" y="2745"/>
                    </a:lnTo>
                    <a:cubicBezTo>
                      <a:pt x="1299" y="1989"/>
                      <a:pt x="1074" y="1313"/>
                      <a:pt x="942" y="676"/>
                    </a:cubicBezTo>
                    <a:lnTo>
                      <a:pt x="928" y="676"/>
                    </a:lnTo>
                    <a:cubicBezTo>
                      <a:pt x="928" y="1352"/>
                      <a:pt x="875" y="2241"/>
                      <a:pt x="822" y="3050"/>
                    </a:cubicBezTo>
                    <a:lnTo>
                      <a:pt x="676" y="5317"/>
                    </a:lnTo>
                    <a:lnTo>
                      <a:pt x="0" y="5317"/>
                    </a:lnTo>
                    <a:lnTo>
                      <a:pt x="371" y="0"/>
                    </a:lnTo>
                    <a:lnTo>
                      <a:pt x="1260" y="0"/>
                    </a:lnTo>
                    <a:lnTo>
                      <a:pt x="2161" y="2572"/>
                    </a:lnTo>
                    <a:cubicBezTo>
                      <a:pt x="2400" y="3222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32"/>
                      <a:pt x="3050" y="3248"/>
                      <a:pt x="3275" y="2572"/>
                    </a:cubicBezTo>
                    <a:lnTo>
                      <a:pt x="4230" y="0"/>
                    </a:lnTo>
                    <a:lnTo>
                      <a:pt x="5105" y="0"/>
                    </a:lnTo>
                    <a:lnTo>
                      <a:pt x="5423" y="5317"/>
                    </a:lnTo>
                    <a:lnTo>
                      <a:pt x="4760" y="5317"/>
                    </a:lnTo>
                    <a:lnTo>
                      <a:pt x="4641" y="29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B291A0C2-7E37-D912-0B7E-E2E110702B7E}"/>
                  </a:ext>
                </a:extLst>
              </p:cNvPr>
              <p:cNvSpPr/>
              <p:nvPr/>
            </p:nvSpPr>
            <p:spPr>
              <a:xfrm>
                <a:off x="1638210" y="1139624"/>
                <a:ext cx="3275" cy="5370"/>
              </a:xfrm>
              <a:custGeom>
                <a:avLst/>
                <a:gdLst>
                  <a:gd name="connsiteX0" fmla="*/ 0 w 3275"/>
                  <a:gd name="connsiteY0" fmla="*/ 106 h 5370"/>
                  <a:gd name="connsiteX1" fmla="*/ 1326 w 3275"/>
                  <a:gd name="connsiteY1" fmla="*/ 0 h 5370"/>
                  <a:gd name="connsiteX2" fmla="*/ 2811 w 3275"/>
                  <a:gd name="connsiteY2" fmla="*/ 451 h 5370"/>
                  <a:gd name="connsiteX3" fmla="*/ 3275 w 3275"/>
                  <a:gd name="connsiteY3" fmla="*/ 1565 h 5370"/>
                  <a:gd name="connsiteX4" fmla="*/ 2864 w 3275"/>
                  <a:gd name="connsiteY4" fmla="*/ 2705 h 5370"/>
                  <a:gd name="connsiteX5" fmla="*/ 1233 w 3275"/>
                  <a:gd name="connsiteY5" fmla="*/ 3288 h 5370"/>
                  <a:gd name="connsiteX6" fmla="*/ 689 w 3275"/>
                  <a:gd name="connsiteY6" fmla="*/ 3235 h 5370"/>
                  <a:gd name="connsiteX7" fmla="*/ 689 w 3275"/>
                  <a:gd name="connsiteY7" fmla="*/ 5370 h 5370"/>
                  <a:gd name="connsiteX8" fmla="*/ 0 w 3275"/>
                  <a:gd name="connsiteY8" fmla="*/ 5370 h 5370"/>
                  <a:gd name="connsiteX9" fmla="*/ 0 w 3275"/>
                  <a:gd name="connsiteY9" fmla="*/ 106 h 5370"/>
                  <a:gd name="connsiteX10" fmla="*/ 703 w 3275"/>
                  <a:gd name="connsiteY10" fmla="*/ 2678 h 5370"/>
                  <a:gd name="connsiteX11" fmla="*/ 1260 w 3275"/>
                  <a:gd name="connsiteY11" fmla="*/ 2731 h 5370"/>
                  <a:gd name="connsiteX12" fmla="*/ 2599 w 3275"/>
                  <a:gd name="connsiteY12" fmla="*/ 1591 h 5370"/>
                  <a:gd name="connsiteX13" fmla="*/ 1339 w 3275"/>
                  <a:gd name="connsiteY13" fmla="*/ 544 h 5370"/>
                  <a:gd name="connsiteX14" fmla="*/ 689 w 3275"/>
                  <a:gd name="connsiteY14" fmla="*/ 597 h 5370"/>
                  <a:gd name="connsiteX15" fmla="*/ 689 w 3275"/>
                  <a:gd name="connsiteY15" fmla="*/ 2678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5" h="5370">
                    <a:moveTo>
                      <a:pt x="0" y="106"/>
                    </a:moveTo>
                    <a:cubicBezTo>
                      <a:pt x="345" y="66"/>
                      <a:pt x="769" y="0"/>
                      <a:pt x="1326" y="0"/>
                    </a:cubicBezTo>
                    <a:cubicBezTo>
                      <a:pt x="2002" y="0"/>
                      <a:pt x="2506" y="159"/>
                      <a:pt x="2811" y="451"/>
                    </a:cubicBezTo>
                    <a:cubicBezTo>
                      <a:pt x="3103" y="716"/>
                      <a:pt x="3275" y="1087"/>
                      <a:pt x="3275" y="1565"/>
                    </a:cubicBezTo>
                    <a:cubicBezTo>
                      <a:pt x="3275" y="2042"/>
                      <a:pt x="3129" y="2427"/>
                      <a:pt x="2864" y="2705"/>
                    </a:cubicBezTo>
                    <a:cubicBezTo>
                      <a:pt x="2506" y="3103"/>
                      <a:pt x="1909" y="3288"/>
                      <a:pt x="1233" y="3288"/>
                    </a:cubicBezTo>
                    <a:cubicBezTo>
                      <a:pt x="1021" y="3288"/>
                      <a:pt x="835" y="3275"/>
                      <a:pt x="689" y="3235"/>
                    </a:cubicBezTo>
                    <a:lnTo>
                      <a:pt x="689" y="5370"/>
                    </a:lnTo>
                    <a:lnTo>
                      <a:pt x="0" y="5370"/>
                    </a:lnTo>
                    <a:lnTo>
                      <a:pt x="0" y="106"/>
                    </a:lnTo>
                    <a:close/>
                    <a:moveTo>
                      <a:pt x="703" y="2678"/>
                    </a:moveTo>
                    <a:cubicBezTo>
                      <a:pt x="849" y="2718"/>
                      <a:pt x="1034" y="2731"/>
                      <a:pt x="1260" y="2731"/>
                    </a:cubicBezTo>
                    <a:cubicBezTo>
                      <a:pt x="2095" y="2731"/>
                      <a:pt x="2599" y="2334"/>
                      <a:pt x="2599" y="1591"/>
                    </a:cubicBezTo>
                    <a:cubicBezTo>
                      <a:pt x="2599" y="902"/>
                      <a:pt x="2108" y="544"/>
                      <a:pt x="1339" y="544"/>
                    </a:cubicBezTo>
                    <a:cubicBezTo>
                      <a:pt x="1034" y="544"/>
                      <a:pt x="809" y="583"/>
                      <a:pt x="689" y="597"/>
                    </a:cubicBezTo>
                    <a:lnTo>
                      <a:pt x="689" y="267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76D3FCC8-1FF8-A087-D23E-70154A0618D1}"/>
                  </a:ext>
                </a:extLst>
              </p:cNvPr>
              <p:cNvSpPr/>
              <p:nvPr/>
            </p:nvSpPr>
            <p:spPr>
              <a:xfrm>
                <a:off x="1642108" y="1139584"/>
                <a:ext cx="4866" cy="5502"/>
              </a:xfrm>
              <a:custGeom>
                <a:avLst/>
                <a:gdLst>
                  <a:gd name="connsiteX0" fmla="*/ 4866 w 4866"/>
                  <a:gd name="connsiteY0" fmla="*/ 2692 h 5502"/>
                  <a:gd name="connsiteX1" fmla="*/ 2400 w 4866"/>
                  <a:gd name="connsiteY1" fmla="*/ 5503 h 5502"/>
                  <a:gd name="connsiteX2" fmla="*/ 0 w 4866"/>
                  <a:gd name="connsiteY2" fmla="*/ 2798 h 5502"/>
                  <a:gd name="connsiteX3" fmla="*/ 2466 w 4866"/>
                  <a:gd name="connsiteY3" fmla="*/ 0 h 5502"/>
                  <a:gd name="connsiteX4" fmla="*/ 4866 w 4866"/>
                  <a:gd name="connsiteY4" fmla="*/ 2692 h 5502"/>
                  <a:gd name="connsiteX5" fmla="*/ 729 w 4866"/>
                  <a:gd name="connsiteY5" fmla="*/ 2784 h 5502"/>
                  <a:gd name="connsiteX6" fmla="*/ 2426 w 4866"/>
                  <a:gd name="connsiteY6" fmla="*/ 4946 h 5502"/>
                  <a:gd name="connsiteX7" fmla="*/ 4137 w 4866"/>
                  <a:gd name="connsiteY7" fmla="*/ 2731 h 5502"/>
                  <a:gd name="connsiteX8" fmla="*/ 2440 w 4866"/>
                  <a:gd name="connsiteY8" fmla="*/ 557 h 5502"/>
                  <a:gd name="connsiteX9" fmla="*/ 729 w 4866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692"/>
                    </a:moveTo>
                    <a:cubicBezTo>
                      <a:pt x="4866" y="4535"/>
                      <a:pt x="3752" y="5503"/>
                      <a:pt x="2400" y="5503"/>
                    </a:cubicBezTo>
                    <a:cubicBezTo>
                      <a:pt x="981" y="5503"/>
                      <a:pt x="0" y="4415"/>
                      <a:pt x="0" y="2798"/>
                    </a:cubicBezTo>
                    <a:cubicBezTo>
                      <a:pt x="0" y="1101"/>
                      <a:pt x="1047" y="0"/>
                      <a:pt x="2466" y="0"/>
                    </a:cubicBezTo>
                    <a:cubicBezTo>
                      <a:pt x="3925" y="0"/>
                      <a:pt x="4866" y="1114"/>
                      <a:pt x="4866" y="2692"/>
                    </a:cubicBezTo>
                    <a:close/>
                    <a:moveTo>
                      <a:pt x="729" y="2784"/>
                    </a:moveTo>
                    <a:cubicBezTo>
                      <a:pt x="729" y="3925"/>
                      <a:pt x="1352" y="4946"/>
                      <a:pt x="2426" y="4946"/>
                    </a:cubicBezTo>
                    <a:cubicBezTo>
                      <a:pt x="3514" y="4946"/>
                      <a:pt x="4137" y="3938"/>
                      <a:pt x="4137" y="2731"/>
                    </a:cubicBezTo>
                    <a:cubicBezTo>
                      <a:pt x="4137" y="1671"/>
                      <a:pt x="3580" y="557"/>
                      <a:pt x="2440" y="557"/>
                    </a:cubicBezTo>
                    <a:cubicBezTo>
                      <a:pt x="1299" y="557"/>
                      <a:pt x="729" y="1618"/>
                      <a:pt x="729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7EC187F3-3DAB-1252-5536-EC0857EC2700}"/>
                  </a:ext>
                </a:extLst>
              </p:cNvPr>
              <p:cNvSpPr/>
              <p:nvPr/>
            </p:nvSpPr>
            <p:spPr>
              <a:xfrm>
                <a:off x="1647850" y="1139624"/>
                <a:ext cx="3473" cy="5356"/>
              </a:xfrm>
              <a:custGeom>
                <a:avLst/>
                <a:gdLst>
                  <a:gd name="connsiteX0" fmla="*/ 0 w 3473"/>
                  <a:gd name="connsiteY0" fmla="*/ 119 h 5356"/>
                  <a:gd name="connsiteX1" fmla="*/ 1326 w 3473"/>
                  <a:gd name="connsiteY1" fmla="*/ 0 h 5356"/>
                  <a:gd name="connsiteX2" fmla="*/ 2877 w 3473"/>
                  <a:gd name="connsiteY2" fmla="*/ 438 h 5356"/>
                  <a:gd name="connsiteX3" fmla="*/ 3288 w 3473"/>
                  <a:gd name="connsiteY3" fmla="*/ 1445 h 5356"/>
                  <a:gd name="connsiteX4" fmla="*/ 2281 w 3473"/>
                  <a:gd name="connsiteY4" fmla="*/ 2798 h 5356"/>
                  <a:gd name="connsiteX5" fmla="*/ 2281 w 3473"/>
                  <a:gd name="connsiteY5" fmla="*/ 2824 h 5356"/>
                  <a:gd name="connsiteX6" fmla="*/ 3063 w 3473"/>
                  <a:gd name="connsiteY6" fmla="*/ 3898 h 5356"/>
                  <a:gd name="connsiteX7" fmla="*/ 3474 w 3473"/>
                  <a:gd name="connsiteY7" fmla="*/ 5357 h 5356"/>
                  <a:gd name="connsiteX8" fmla="*/ 2758 w 3473"/>
                  <a:gd name="connsiteY8" fmla="*/ 5357 h 5356"/>
                  <a:gd name="connsiteX9" fmla="*/ 2413 w 3473"/>
                  <a:gd name="connsiteY9" fmla="*/ 4097 h 5356"/>
                  <a:gd name="connsiteX10" fmla="*/ 1352 w 3473"/>
                  <a:gd name="connsiteY10" fmla="*/ 3063 h 5356"/>
                  <a:gd name="connsiteX11" fmla="*/ 703 w 3473"/>
                  <a:gd name="connsiteY11" fmla="*/ 3063 h 5356"/>
                  <a:gd name="connsiteX12" fmla="*/ 703 w 3473"/>
                  <a:gd name="connsiteY12" fmla="*/ 5357 h 5356"/>
                  <a:gd name="connsiteX13" fmla="*/ 13 w 3473"/>
                  <a:gd name="connsiteY13" fmla="*/ 5357 h 5356"/>
                  <a:gd name="connsiteX14" fmla="*/ 13 w 3473"/>
                  <a:gd name="connsiteY14" fmla="*/ 119 h 5356"/>
                  <a:gd name="connsiteX15" fmla="*/ 703 w 3473"/>
                  <a:gd name="connsiteY15" fmla="*/ 2546 h 5356"/>
                  <a:gd name="connsiteX16" fmla="*/ 1406 w 3473"/>
                  <a:gd name="connsiteY16" fmla="*/ 2546 h 5356"/>
                  <a:gd name="connsiteX17" fmla="*/ 2612 w 3473"/>
                  <a:gd name="connsiteY17" fmla="*/ 1525 h 5356"/>
                  <a:gd name="connsiteX18" fmla="*/ 1392 w 3473"/>
                  <a:gd name="connsiteY18" fmla="*/ 517 h 5356"/>
                  <a:gd name="connsiteX19" fmla="*/ 716 w 3473"/>
                  <a:gd name="connsiteY19" fmla="*/ 583 h 5356"/>
                  <a:gd name="connsiteX20" fmla="*/ 716 w 3473"/>
                  <a:gd name="connsiteY20" fmla="*/ 2546 h 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56">
                    <a:moveTo>
                      <a:pt x="0" y="119"/>
                    </a:moveTo>
                    <a:cubicBezTo>
                      <a:pt x="345" y="53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77" y="438"/>
                    </a:cubicBezTo>
                    <a:cubicBezTo>
                      <a:pt x="3142" y="676"/>
                      <a:pt x="3288" y="1048"/>
                      <a:pt x="3288" y="1445"/>
                    </a:cubicBezTo>
                    <a:cubicBezTo>
                      <a:pt x="3288" y="2148"/>
                      <a:pt x="2851" y="2612"/>
                      <a:pt x="2281" y="2798"/>
                    </a:cubicBezTo>
                    <a:lnTo>
                      <a:pt x="2281" y="2824"/>
                    </a:lnTo>
                    <a:cubicBezTo>
                      <a:pt x="2705" y="2970"/>
                      <a:pt x="2944" y="3341"/>
                      <a:pt x="3063" y="3898"/>
                    </a:cubicBezTo>
                    <a:cubicBezTo>
                      <a:pt x="3249" y="4641"/>
                      <a:pt x="3368" y="5158"/>
                      <a:pt x="3474" y="5357"/>
                    </a:cubicBezTo>
                    <a:lnTo>
                      <a:pt x="2758" y="5357"/>
                    </a:lnTo>
                    <a:cubicBezTo>
                      <a:pt x="2678" y="5211"/>
                      <a:pt x="2559" y="4747"/>
                      <a:pt x="2413" y="4097"/>
                    </a:cubicBezTo>
                    <a:cubicBezTo>
                      <a:pt x="2241" y="3355"/>
                      <a:pt x="1962" y="3089"/>
                      <a:pt x="1352" y="3063"/>
                    </a:cubicBezTo>
                    <a:lnTo>
                      <a:pt x="703" y="3063"/>
                    </a:lnTo>
                    <a:lnTo>
                      <a:pt x="703" y="5357"/>
                    </a:lnTo>
                    <a:lnTo>
                      <a:pt x="13" y="5357"/>
                    </a:lnTo>
                    <a:lnTo>
                      <a:pt x="13" y="119"/>
                    </a:lnTo>
                    <a:close/>
                    <a:moveTo>
                      <a:pt x="703" y="2546"/>
                    </a:moveTo>
                    <a:lnTo>
                      <a:pt x="1406" y="2546"/>
                    </a:lnTo>
                    <a:cubicBezTo>
                      <a:pt x="2148" y="2546"/>
                      <a:pt x="2612" y="2135"/>
                      <a:pt x="2612" y="1525"/>
                    </a:cubicBezTo>
                    <a:cubicBezTo>
                      <a:pt x="2612" y="835"/>
                      <a:pt x="2108" y="530"/>
                      <a:pt x="1392" y="517"/>
                    </a:cubicBezTo>
                    <a:cubicBezTo>
                      <a:pt x="1061" y="517"/>
                      <a:pt x="822" y="557"/>
                      <a:pt x="716" y="583"/>
                    </a:cubicBezTo>
                    <a:lnTo>
                      <a:pt x="716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A7B2BF64-3791-21C1-AB3E-D56CE10ED90E}"/>
                  </a:ext>
                </a:extLst>
              </p:cNvPr>
              <p:cNvSpPr/>
              <p:nvPr/>
            </p:nvSpPr>
            <p:spPr>
              <a:xfrm>
                <a:off x="1654506" y="1139677"/>
                <a:ext cx="676" cy="5317"/>
              </a:xfrm>
              <a:custGeom>
                <a:avLst/>
                <a:gdLst>
                  <a:gd name="connsiteX0" fmla="*/ 676 w 676"/>
                  <a:gd name="connsiteY0" fmla="*/ 0 h 5317"/>
                  <a:gd name="connsiteX1" fmla="*/ 676 w 676"/>
                  <a:gd name="connsiteY1" fmla="*/ 5317 h 5317"/>
                  <a:gd name="connsiteX2" fmla="*/ 0 w 676"/>
                  <a:gd name="connsiteY2" fmla="*/ 5317 h 5317"/>
                  <a:gd name="connsiteX3" fmla="*/ 0 w 676"/>
                  <a:gd name="connsiteY3" fmla="*/ 0 h 5317"/>
                  <a:gd name="connsiteX4" fmla="*/ 676 w 676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17">
                    <a:moveTo>
                      <a:pt x="676" y="0"/>
                    </a:moveTo>
                    <a:lnTo>
                      <a:pt x="676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D9225293-422E-1EFC-DE87-63F6617EB56B}"/>
                  </a:ext>
                </a:extLst>
              </p:cNvPr>
              <p:cNvSpPr/>
              <p:nvPr/>
            </p:nvSpPr>
            <p:spPr>
              <a:xfrm>
                <a:off x="1656389" y="1139677"/>
                <a:ext cx="3991" cy="5317"/>
              </a:xfrm>
              <a:custGeom>
                <a:avLst/>
                <a:gdLst>
                  <a:gd name="connsiteX0" fmla="*/ 0 w 3991"/>
                  <a:gd name="connsiteY0" fmla="*/ 5317 h 5317"/>
                  <a:gd name="connsiteX1" fmla="*/ 0 w 3991"/>
                  <a:gd name="connsiteY1" fmla="*/ 0 h 5317"/>
                  <a:gd name="connsiteX2" fmla="*/ 756 w 3991"/>
                  <a:gd name="connsiteY2" fmla="*/ 0 h 5317"/>
                  <a:gd name="connsiteX3" fmla="*/ 2466 w 3991"/>
                  <a:gd name="connsiteY3" fmla="*/ 2692 h 5317"/>
                  <a:gd name="connsiteX4" fmla="*/ 3408 w 3991"/>
                  <a:gd name="connsiteY4" fmla="*/ 4429 h 5317"/>
                  <a:gd name="connsiteX5" fmla="*/ 3421 w 3991"/>
                  <a:gd name="connsiteY5" fmla="*/ 4415 h 5317"/>
                  <a:gd name="connsiteX6" fmla="*/ 3341 w 3991"/>
                  <a:gd name="connsiteY6" fmla="*/ 2228 h 5317"/>
                  <a:gd name="connsiteX7" fmla="*/ 3341 w 3991"/>
                  <a:gd name="connsiteY7" fmla="*/ 0 h 5317"/>
                  <a:gd name="connsiteX8" fmla="*/ 3991 w 3991"/>
                  <a:gd name="connsiteY8" fmla="*/ 0 h 5317"/>
                  <a:gd name="connsiteX9" fmla="*/ 3991 w 3991"/>
                  <a:gd name="connsiteY9" fmla="*/ 5317 h 5317"/>
                  <a:gd name="connsiteX10" fmla="*/ 3302 w 3991"/>
                  <a:gd name="connsiteY10" fmla="*/ 5317 h 5317"/>
                  <a:gd name="connsiteX11" fmla="*/ 1618 w 3991"/>
                  <a:gd name="connsiteY11" fmla="*/ 2612 h 5317"/>
                  <a:gd name="connsiteX12" fmla="*/ 623 w 3991"/>
                  <a:gd name="connsiteY12" fmla="*/ 849 h 5317"/>
                  <a:gd name="connsiteX13" fmla="*/ 597 w 3991"/>
                  <a:gd name="connsiteY13" fmla="*/ 849 h 5317"/>
                  <a:gd name="connsiteX14" fmla="*/ 650 w 3991"/>
                  <a:gd name="connsiteY14" fmla="*/ 3036 h 5317"/>
                  <a:gd name="connsiteX15" fmla="*/ 650 w 3991"/>
                  <a:gd name="connsiteY15" fmla="*/ 5304 h 5317"/>
                  <a:gd name="connsiteX16" fmla="*/ 0 w 3991"/>
                  <a:gd name="connsiteY16" fmla="*/ 530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17">
                    <a:moveTo>
                      <a:pt x="0" y="5317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66" y="2692"/>
                    </a:lnTo>
                    <a:cubicBezTo>
                      <a:pt x="2864" y="3315"/>
                      <a:pt x="3156" y="3872"/>
                      <a:pt x="3408" y="4429"/>
                    </a:cubicBezTo>
                    <a:lnTo>
                      <a:pt x="3421" y="4415"/>
                    </a:lnTo>
                    <a:cubicBezTo>
                      <a:pt x="3368" y="3713"/>
                      <a:pt x="3341" y="3063"/>
                      <a:pt x="3341" y="2228"/>
                    </a:cubicBezTo>
                    <a:lnTo>
                      <a:pt x="3341" y="0"/>
                    </a:lnTo>
                    <a:lnTo>
                      <a:pt x="3991" y="0"/>
                    </a:lnTo>
                    <a:lnTo>
                      <a:pt x="3991" y="5317"/>
                    </a:lnTo>
                    <a:lnTo>
                      <a:pt x="3302" y="5317"/>
                    </a:lnTo>
                    <a:lnTo>
                      <a:pt x="1618" y="2612"/>
                    </a:lnTo>
                    <a:cubicBezTo>
                      <a:pt x="1233" y="2015"/>
                      <a:pt x="888" y="1405"/>
                      <a:pt x="623" y="849"/>
                    </a:cubicBezTo>
                    <a:lnTo>
                      <a:pt x="597" y="849"/>
                    </a:lnTo>
                    <a:cubicBezTo>
                      <a:pt x="637" y="1525"/>
                      <a:pt x="650" y="2161"/>
                      <a:pt x="650" y="3036"/>
                    </a:cubicBezTo>
                    <a:lnTo>
                      <a:pt x="650" y="5304"/>
                    </a:lnTo>
                    <a:lnTo>
                      <a:pt x="0" y="530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5DDB4169-B7CE-09AA-7A63-2D5AEDB88E2F}"/>
                  </a:ext>
                </a:extLst>
              </p:cNvPr>
              <p:cNvSpPr/>
              <p:nvPr/>
            </p:nvSpPr>
            <p:spPr>
              <a:xfrm>
                <a:off x="1661255" y="1139584"/>
                <a:ext cx="4044" cy="5489"/>
              </a:xfrm>
              <a:custGeom>
                <a:avLst/>
                <a:gdLst>
                  <a:gd name="connsiteX0" fmla="*/ 4044 w 4044"/>
                  <a:gd name="connsiteY0" fmla="*/ 5238 h 5489"/>
                  <a:gd name="connsiteX1" fmla="*/ 2639 w 4044"/>
                  <a:gd name="connsiteY1" fmla="*/ 5489 h 5489"/>
                  <a:gd name="connsiteX2" fmla="*/ 0 w 4044"/>
                  <a:gd name="connsiteY2" fmla="*/ 2798 h 5489"/>
                  <a:gd name="connsiteX3" fmla="*/ 2771 w 4044"/>
                  <a:gd name="connsiteY3" fmla="*/ 0 h 5489"/>
                  <a:gd name="connsiteX4" fmla="*/ 4044 w 4044"/>
                  <a:gd name="connsiteY4" fmla="*/ 225 h 5489"/>
                  <a:gd name="connsiteX5" fmla="*/ 3885 w 4044"/>
                  <a:gd name="connsiteY5" fmla="*/ 796 h 5489"/>
                  <a:gd name="connsiteX6" fmla="*/ 2811 w 4044"/>
                  <a:gd name="connsiteY6" fmla="*/ 557 h 5489"/>
                  <a:gd name="connsiteX7" fmla="*/ 729 w 4044"/>
                  <a:gd name="connsiteY7" fmla="*/ 2758 h 5489"/>
                  <a:gd name="connsiteX8" fmla="*/ 2784 w 4044"/>
                  <a:gd name="connsiteY8" fmla="*/ 4893 h 5489"/>
                  <a:gd name="connsiteX9" fmla="*/ 3912 w 4044"/>
                  <a:gd name="connsiteY9" fmla="*/ 4667 h 5489"/>
                  <a:gd name="connsiteX10" fmla="*/ 4044 w 4044"/>
                  <a:gd name="connsiteY10" fmla="*/ 5238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4" h="5489">
                    <a:moveTo>
                      <a:pt x="4044" y="5238"/>
                    </a:moveTo>
                    <a:cubicBezTo>
                      <a:pt x="3792" y="5370"/>
                      <a:pt x="3275" y="5489"/>
                      <a:pt x="2639" y="5489"/>
                    </a:cubicBezTo>
                    <a:cubicBezTo>
                      <a:pt x="1140" y="5489"/>
                      <a:pt x="0" y="4548"/>
                      <a:pt x="0" y="2798"/>
                    </a:cubicBezTo>
                    <a:cubicBezTo>
                      <a:pt x="0" y="1127"/>
                      <a:pt x="1127" y="0"/>
                      <a:pt x="2771" y="0"/>
                    </a:cubicBezTo>
                    <a:cubicBezTo>
                      <a:pt x="3447" y="0"/>
                      <a:pt x="3859" y="133"/>
                      <a:pt x="4044" y="225"/>
                    </a:cubicBezTo>
                    <a:lnTo>
                      <a:pt x="3885" y="796"/>
                    </a:lnTo>
                    <a:cubicBezTo>
                      <a:pt x="3620" y="663"/>
                      <a:pt x="3262" y="557"/>
                      <a:pt x="2811" y="557"/>
                    </a:cubicBezTo>
                    <a:cubicBezTo>
                      <a:pt x="1565" y="557"/>
                      <a:pt x="729" y="1366"/>
                      <a:pt x="729" y="2758"/>
                    </a:cubicBezTo>
                    <a:cubicBezTo>
                      <a:pt x="729" y="4057"/>
                      <a:pt x="1485" y="4893"/>
                      <a:pt x="2784" y="4893"/>
                    </a:cubicBezTo>
                    <a:cubicBezTo>
                      <a:pt x="3209" y="4893"/>
                      <a:pt x="3633" y="4800"/>
                      <a:pt x="3912" y="4667"/>
                    </a:cubicBezTo>
                    <a:lnTo>
                      <a:pt x="4044" y="52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F094B387-1EC5-0913-BDA2-439631E15C18}"/>
                  </a:ext>
                </a:extLst>
              </p:cNvPr>
              <p:cNvSpPr/>
              <p:nvPr/>
            </p:nvSpPr>
            <p:spPr>
              <a:xfrm>
                <a:off x="1666148" y="1139677"/>
                <a:ext cx="702" cy="5317"/>
              </a:xfrm>
              <a:custGeom>
                <a:avLst/>
                <a:gdLst>
                  <a:gd name="connsiteX0" fmla="*/ 703 w 702"/>
                  <a:gd name="connsiteY0" fmla="*/ 0 h 5317"/>
                  <a:gd name="connsiteX1" fmla="*/ 703 w 702"/>
                  <a:gd name="connsiteY1" fmla="*/ 5317 h 5317"/>
                  <a:gd name="connsiteX2" fmla="*/ 0 w 702"/>
                  <a:gd name="connsiteY2" fmla="*/ 5317 h 5317"/>
                  <a:gd name="connsiteX3" fmla="*/ 0 w 702"/>
                  <a:gd name="connsiteY3" fmla="*/ 0 h 5317"/>
                  <a:gd name="connsiteX4" fmla="*/ 703 w 702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" h="5317">
                    <a:moveTo>
                      <a:pt x="703" y="0"/>
                    </a:moveTo>
                    <a:lnTo>
                      <a:pt x="703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B023FE12-0E9C-31E8-E14F-D209A6160F45}"/>
                  </a:ext>
                </a:extLst>
              </p:cNvPr>
              <p:cNvSpPr/>
              <p:nvPr/>
            </p:nvSpPr>
            <p:spPr>
              <a:xfrm>
                <a:off x="1668044" y="1139624"/>
                <a:ext cx="4375" cy="5423"/>
              </a:xfrm>
              <a:custGeom>
                <a:avLst/>
                <a:gdLst>
                  <a:gd name="connsiteX0" fmla="*/ 0 w 4375"/>
                  <a:gd name="connsiteY0" fmla="*/ 119 h 5423"/>
                  <a:gd name="connsiteX1" fmla="*/ 1459 w 4375"/>
                  <a:gd name="connsiteY1" fmla="*/ 0 h 5423"/>
                  <a:gd name="connsiteX2" fmla="*/ 3620 w 4375"/>
                  <a:gd name="connsiteY2" fmla="*/ 663 h 5423"/>
                  <a:gd name="connsiteX3" fmla="*/ 4376 w 4375"/>
                  <a:gd name="connsiteY3" fmla="*/ 2586 h 5423"/>
                  <a:gd name="connsiteX4" fmla="*/ 3607 w 4375"/>
                  <a:gd name="connsiteY4" fmla="*/ 4654 h 5423"/>
                  <a:gd name="connsiteX5" fmla="*/ 1260 w 4375"/>
                  <a:gd name="connsiteY5" fmla="*/ 5423 h 5423"/>
                  <a:gd name="connsiteX6" fmla="*/ 13 w 4375"/>
                  <a:gd name="connsiteY6" fmla="*/ 5357 h 5423"/>
                  <a:gd name="connsiteX7" fmla="*/ 13 w 4375"/>
                  <a:gd name="connsiteY7" fmla="*/ 119 h 5423"/>
                  <a:gd name="connsiteX8" fmla="*/ 689 w 4375"/>
                  <a:gd name="connsiteY8" fmla="*/ 4840 h 5423"/>
                  <a:gd name="connsiteX9" fmla="*/ 1392 w 4375"/>
                  <a:gd name="connsiteY9" fmla="*/ 4866 h 5423"/>
                  <a:gd name="connsiteX10" fmla="*/ 3660 w 4375"/>
                  <a:gd name="connsiteY10" fmla="*/ 2612 h 5423"/>
                  <a:gd name="connsiteX11" fmla="*/ 1512 w 4375"/>
                  <a:gd name="connsiteY11" fmla="*/ 557 h 5423"/>
                  <a:gd name="connsiteX12" fmla="*/ 689 w 4375"/>
                  <a:gd name="connsiteY12" fmla="*/ 637 h 5423"/>
                  <a:gd name="connsiteX13" fmla="*/ 689 w 4375"/>
                  <a:gd name="connsiteY13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23">
                    <a:moveTo>
                      <a:pt x="0" y="119"/>
                    </a:moveTo>
                    <a:cubicBezTo>
                      <a:pt x="411" y="66"/>
                      <a:pt x="915" y="0"/>
                      <a:pt x="1459" y="0"/>
                    </a:cubicBezTo>
                    <a:cubicBezTo>
                      <a:pt x="2440" y="0"/>
                      <a:pt x="3156" y="225"/>
                      <a:pt x="3620" y="663"/>
                    </a:cubicBezTo>
                    <a:cubicBezTo>
                      <a:pt x="4097" y="1101"/>
                      <a:pt x="4376" y="1711"/>
                      <a:pt x="4376" y="2586"/>
                    </a:cubicBezTo>
                    <a:cubicBezTo>
                      <a:pt x="4376" y="3447"/>
                      <a:pt x="4110" y="4164"/>
                      <a:pt x="3607" y="4654"/>
                    </a:cubicBezTo>
                    <a:cubicBezTo>
                      <a:pt x="3116" y="5158"/>
                      <a:pt x="2294" y="5423"/>
                      <a:pt x="1260" y="5423"/>
                    </a:cubicBezTo>
                    <a:cubicBezTo>
                      <a:pt x="769" y="5423"/>
                      <a:pt x="371" y="5397"/>
                      <a:pt x="13" y="5357"/>
                    </a:cubicBezTo>
                    <a:lnTo>
                      <a:pt x="13" y="119"/>
                    </a:lnTo>
                    <a:close/>
                    <a:moveTo>
                      <a:pt x="689" y="4840"/>
                    </a:moveTo>
                    <a:cubicBezTo>
                      <a:pt x="875" y="4866"/>
                      <a:pt x="1114" y="4866"/>
                      <a:pt x="1392" y="4866"/>
                    </a:cubicBezTo>
                    <a:cubicBezTo>
                      <a:pt x="2851" y="4866"/>
                      <a:pt x="3660" y="4057"/>
                      <a:pt x="3660" y="2612"/>
                    </a:cubicBezTo>
                    <a:cubicBezTo>
                      <a:pt x="3673" y="1353"/>
                      <a:pt x="2957" y="557"/>
                      <a:pt x="1512" y="557"/>
                    </a:cubicBezTo>
                    <a:cubicBezTo>
                      <a:pt x="1140" y="557"/>
                      <a:pt x="888" y="597"/>
                      <a:pt x="689" y="637"/>
                    </a:cubicBezTo>
                    <a:lnTo>
                      <a:pt x="689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5CC79D32-59C2-BEAE-EB3C-9FD4133EFA9B}"/>
                  </a:ext>
                </a:extLst>
              </p:cNvPr>
              <p:cNvSpPr/>
              <p:nvPr/>
            </p:nvSpPr>
            <p:spPr>
              <a:xfrm>
                <a:off x="1673294" y="1139677"/>
                <a:ext cx="689" cy="5317"/>
              </a:xfrm>
              <a:custGeom>
                <a:avLst/>
                <a:gdLst>
                  <a:gd name="connsiteX0" fmla="*/ 690 w 689"/>
                  <a:gd name="connsiteY0" fmla="*/ 0 h 5317"/>
                  <a:gd name="connsiteX1" fmla="*/ 690 w 689"/>
                  <a:gd name="connsiteY1" fmla="*/ 5317 h 5317"/>
                  <a:gd name="connsiteX2" fmla="*/ 0 w 689"/>
                  <a:gd name="connsiteY2" fmla="*/ 5317 h 5317"/>
                  <a:gd name="connsiteX3" fmla="*/ 0 w 689"/>
                  <a:gd name="connsiteY3" fmla="*/ 0 h 5317"/>
                  <a:gd name="connsiteX4" fmla="*/ 690 w 689"/>
                  <a:gd name="connsiteY4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17">
                    <a:moveTo>
                      <a:pt x="690" y="0"/>
                    </a:moveTo>
                    <a:lnTo>
                      <a:pt x="690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D38C50C6-653E-000C-5012-34EE8D6FD099}"/>
                  </a:ext>
                </a:extLst>
              </p:cNvPr>
              <p:cNvSpPr/>
              <p:nvPr/>
            </p:nvSpPr>
            <p:spPr>
              <a:xfrm>
                <a:off x="1675204" y="1139624"/>
                <a:ext cx="4362" cy="5423"/>
              </a:xfrm>
              <a:custGeom>
                <a:avLst/>
                <a:gdLst>
                  <a:gd name="connsiteX0" fmla="*/ 0 w 4362"/>
                  <a:gd name="connsiteY0" fmla="*/ 119 h 5423"/>
                  <a:gd name="connsiteX1" fmla="*/ 1445 w 4362"/>
                  <a:gd name="connsiteY1" fmla="*/ 0 h 5423"/>
                  <a:gd name="connsiteX2" fmla="*/ 3620 w 4362"/>
                  <a:gd name="connsiteY2" fmla="*/ 663 h 5423"/>
                  <a:gd name="connsiteX3" fmla="*/ 4362 w 4362"/>
                  <a:gd name="connsiteY3" fmla="*/ 2586 h 5423"/>
                  <a:gd name="connsiteX4" fmla="*/ 3593 w 4362"/>
                  <a:gd name="connsiteY4" fmla="*/ 4654 h 5423"/>
                  <a:gd name="connsiteX5" fmla="*/ 1233 w 4362"/>
                  <a:gd name="connsiteY5" fmla="*/ 5423 h 5423"/>
                  <a:gd name="connsiteX6" fmla="*/ 0 w 4362"/>
                  <a:gd name="connsiteY6" fmla="*/ 5357 h 5423"/>
                  <a:gd name="connsiteX7" fmla="*/ 0 w 4362"/>
                  <a:gd name="connsiteY7" fmla="*/ 119 h 5423"/>
                  <a:gd name="connsiteX8" fmla="*/ 676 w 4362"/>
                  <a:gd name="connsiteY8" fmla="*/ 4840 h 5423"/>
                  <a:gd name="connsiteX9" fmla="*/ 1379 w 4362"/>
                  <a:gd name="connsiteY9" fmla="*/ 4866 h 5423"/>
                  <a:gd name="connsiteX10" fmla="*/ 3633 w 4362"/>
                  <a:gd name="connsiteY10" fmla="*/ 2612 h 5423"/>
                  <a:gd name="connsiteX11" fmla="*/ 1485 w 4362"/>
                  <a:gd name="connsiteY11" fmla="*/ 557 h 5423"/>
                  <a:gd name="connsiteX12" fmla="*/ 676 w 4362"/>
                  <a:gd name="connsiteY12" fmla="*/ 637 h 5423"/>
                  <a:gd name="connsiteX13" fmla="*/ 676 w 4362"/>
                  <a:gd name="connsiteY13" fmla="*/ 4840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23">
                    <a:moveTo>
                      <a:pt x="0" y="119"/>
                    </a:moveTo>
                    <a:cubicBezTo>
                      <a:pt x="424" y="66"/>
                      <a:pt x="902" y="0"/>
                      <a:pt x="1445" y="0"/>
                    </a:cubicBezTo>
                    <a:cubicBezTo>
                      <a:pt x="2440" y="0"/>
                      <a:pt x="3143" y="225"/>
                      <a:pt x="3620" y="663"/>
                    </a:cubicBezTo>
                    <a:cubicBezTo>
                      <a:pt x="4084" y="1101"/>
                      <a:pt x="4362" y="1711"/>
                      <a:pt x="4362" y="2586"/>
                    </a:cubicBezTo>
                    <a:cubicBezTo>
                      <a:pt x="4362" y="3447"/>
                      <a:pt x="4084" y="4164"/>
                      <a:pt x="3593" y="4654"/>
                    </a:cubicBezTo>
                    <a:cubicBezTo>
                      <a:pt x="3076" y="5158"/>
                      <a:pt x="2267" y="5423"/>
                      <a:pt x="1233" y="5423"/>
                    </a:cubicBezTo>
                    <a:cubicBezTo>
                      <a:pt x="743" y="5423"/>
                      <a:pt x="345" y="5397"/>
                      <a:pt x="0" y="5357"/>
                    </a:cubicBezTo>
                    <a:lnTo>
                      <a:pt x="0" y="119"/>
                    </a:lnTo>
                    <a:close/>
                    <a:moveTo>
                      <a:pt x="676" y="4840"/>
                    </a:moveTo>
                    <a:cubicBezTo>
                      <a:pt x="849" y="4866"/>
                      <a:pt x="1101" y="4866"/>
                      <a:pt x="1379" y="4866"/>
                    </a:cubicBezTo>
                    <a:cubicBezTo>
                      <a:pt x="2851" y="4866"/>
                      <a:pt x="3633" y="4057"/>
                      <a:pt x="3633" y="2612"/>
                    </a:cubicBezTo>
                    <a:cubicBezTo>
                      <a:pt x="3646" y="1353"/>
                      <a:pt x="2930" y="557"/>
                      <a:pt x="1485" y="557"/>
                    </a:cubicBezTo>
                    <a:cubicBezTo>
                      <a:pt x="1127" y="557"/>
                      <a:pt x="862" y="597"/>
                      <a:pt x="676" y="637"/>
                    </a:cubicBezTo>
                    <a:lnTo>
                      <a:pt x="676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141309B3-167E-5C50-B6B4-B15379BE8109}"/>
                  </a:ext>
                </a:extLst>
              </p:cNvPr>
              <p:cNvSpPr/>
              <p:nvPr/>
            </p:nvSpPr>
            <p:spPr>
              <a:xfrm>
                <a:off x="1680441" y="1139677"/>
                <a:ext cx="3938" cy="5409"/>
              </a:xfrm>
              <a:custGeom>
                <a:avLst/>
                <a:gdLst>
                  <a:gd name="connsiteX0" fmla="*/ 690 w 3938"/>
                  <a:gd name="connsiteY0" fmla="*/ 0 h 5409"/>
                  <a:gd name="connsiteX1" fmla="*/ 690 w 3938"/>
                  <a:gd name="connsiteY1" fmla="*/ 3156 h 5409"/>
                  <a:gd name="connsiteX2" fmla="*/ 1936 w 3938"/>
                  <a:gd name="connsiteY2" fmla="*/ 4853 h 5409"/>
                  <a:gd name="connsiteX3" fmla="*/ 3235 w 3938"/>
                  <a:gd name="connsiteY3" fmla="*/ 3156 h 5409"/>
                  <a:gd name="connsiteX4" fmla="*/ 3235 w 3938"/>
                  <a:gd name="connsiteY4" fmla="*/ 0 h 5409"/>
                  <a:gd name="connsiteX5" fmla="*/ 3938 w 3938"/>
                  <a:gd name="connsiteY5" fmla="*/ 0 h 5409"/>
                  <a:gd name="connsiteX6" fmla="*/ 3938 w 3938"/>
                  <a:gd name="connsiteY6" fmla="*/ 3103 h 5409"/>
                  <a:gd name="connsiteX7" fmla="*/ 1909 w 3938"/>
                  <a:gd name="connsiteY7" fmla="*/ 5410 h 5409"/>
                  <a:gd name="connsiteX8" fmla="*/ 0 w 3938"/>
                  <a:gd name="connsiteY8" fmla="*/ 3142 h 5409"/>
                  <a:gd name="connsiteX9" fmla="*/ 0 w 3938"/>
                  <a:gd name="connsiteY9" fmla="*/ 13 h 5409"/>
                  <a:gd name="connsiteX10" fmla="*/ 690 w 3938"/>
                  <a:gd name="connsiteY10" fmla="*/ 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8" h="5409">
                    <a:moveTo>
                      <a:pt x="690" y="0"/>
                    </a:moveTo>
                    <a:lnTo>
                      <a:pt x="690" y="3156"/>
                    </a:lnTo>
                    <a:cubicBezTo>
                      <a:pt x="690" y="4349"/>
                      <a:pt x="1220" y="4853"/>
                      <a:pt x="1936" y="4853"/>
                    </a:cubicBezTo>
                    <a:cubicBezTo>
                      <a:pt x="2718" y="4853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38" y="0"/>
                    </a:lnTo>
                    <a:lnTo>
                      <a:pt x="3938" y="3103"/>
                    </a:lnTo>
                    <a:cubicBezTo>
                      <a:pt x="3938" y="4734"/>
                      <a:pt x="3063" y="5410"/>
                      <a:pt x="1909" y="5410"/>
                    </a:cubicBezTo>
                    <a:cubicBezTo>
                      <a:pt x="822" y="5410"/>
                      <a:pt x="0" y="4800"/>
                      <a:pt x="0" y="3142"/>
                    </a:cubicBezTo>
                    <a:lnTo>
                      <a:pt x="0" y="13"/>
                    </a:lnTo>
                    <a:lnTo>
                      <a:pt x="690" y="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878455EA-5AFD-6B41-5F68-03E9F6E23DF7}"/>
                  </a:ext>
                </a:extLst>
              </p:cNvPr>
              <p:cNvSpPr/>
              <p:nvPr/>
            </p:nvSpPr>
            <p:spPr>
              <a:xfrm>
                <a:off x="1685559" y="1139677"/>
                <a:ext cx="4017" cy="5317"/>
              </a:xfrm>
              <a:custGeom>
                <a:avLst/>
                <a:gdLst>
                  <a:gd name="connsiteX0" fmla="*/ 0 w 4017"/>
                  <a:gd name="connsiteY0" fmla="*/ 5317 h 5317"/>
                  <a:gd name="connsiteX1" fmla="*/ 0 w 4017"/>
                  <a:gd name="connsiteY1" fmla="*/ 0 h 5317"/>
                  <a:gd name="connsiteX2" fmla="*/ 756 w 4017"/>
                  <a:gd name="connsiteY2" fmla="*/ 0 h 5317"/>
                  <a:gd name="connsiteX3" fmla="*/ 2466 w 4017"/>
                  <a:gd name="connsiteY3" fmla="*/ 2692 h 5317"/>
                  <a:gd name="connsiteX4" fmla="*/ 3408 w 4017"/>
                  <a:gd name="connsiteY4" fmla="*/ 4429 h 5317"/>
                  <a:gd name="connsiteX5" fmla="*/ 3421 w 4017"/>
                  <a:gd name="connsiteY5" fmla="*/ 4415 h 5317"/>
                  <a:gd name="connsiteX6" fmla="*/ 3368 w 4017"/>
                  <a:gd name="connsiteY6" fmla="*/ 2228 h 5317"/>
                  <a:gd name="connsiteX7" fmla="*/ 3368 w 4017"/>
                  <a:gd name="connsiteY7" fmla="*/ 0 h 5317"/>
                  <a:gd name="connsiteX8" fmla="*/ 4018 w 4017"/>
                  <a:gd name="connsiteY8" fmla="*/ 0 h 5317"/>
                  <a:gd name="connsiteX9" fmla="*/ 4018 w 4017"/>
                  <a:gd name="connsiteY9" fmla="*/ 5317 h 5317"/>
                  <a:gd name="connsiteX10" fmla="*/ 3302 w 4017"/>
                  <a:gd name="connsiteY10" fmla="*/ 5317 h 5317"/>
                  <a:gd name="connsiteX11" fmla="*/ 1618 w 4017"/>
                  <a:gd name="connsiteY11" fmla="*/ 2612 h 5317"/>
                  <a:gd name="connsiteX12" fmla="*/ 623 w 4017"/>
                  <a:gd name="connsiteY12" fmla="*/ 849 h 5317"/>
                  <a:gd name="connsiteX13" fmla="*/ 597 w 4017"/>
                  <a:gd name="connsiteY13" fmla="*/ 849 h 5317"/>
                  <a:gd name="connsiteX14" fmla="*/ 650 w 4017"/>
                  <a:gd name="connsiteY14" fmla="*/ 3036 h 5317"/>
                  <a:gd name="connsiteX15" fmla="*/ 650 w 4017"/>
                  <a:gd name="connsiteY15" fmla="*/ 5304 h 5317"/>
                  <a:gd name="connsiteX16" fmla="*/ 0 w 4017"/>
                  <a:gd name="connsiteY16" fmla="*/ 530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17" h="5317">
                    <a:moveTo>
                      <a:pt x="0" y="5317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66" y="2692"/>
                    </a:lnTo>
                    <a:cubicBezTo>
                      <a:pt x="2851" y="3315"/>
                      <a:pt x="3156" y="3872"/>
                      <a:pt x="3408" y="4429"/>
                    </a:cubicBezTo>
                    <a:lnTo>
                      <a:pt x="3421" y="4415"/>
                    </a:lnTo>
                    <a:cubicBezTo>
                      <a:pt x="3368" y="3713"/>
                      <a:pt x="3368" y="3063"/>
                      <a:pt x="3368" y="2228"/>
                    </a:cubicBezTo>
                    <a:lnTo>
                      <a:pt x="3368" y="0"/>
                    </a:lnTo>
                    <a:lnTo>
                      <a:pt x="4018" y="0"/>
                    </a:lnTo>
                    <a:lnTo>
                      <a:pt x="4018" y="5317"/>
                    </a:lnTo>
                    <a:lnTo>
                      <a:pt x="3302" y="5317"/>
                    </a:lnTo>
                    <a:lnTo>
                      <a:pt x="1618" y="2612"/>
                    </a:lnTo>
                    <a:cubicBezTo>
                      <a:pt x="1246" y="2015"/>
                      <a:pt x="875" y="1405"/>
                      <a:pt x="623" y="849"/>
                    </a:cubicBezTo>
                    <a:lnTo>
                      <a:pt x="597" y="849"/>
                    </a:lnTo>
                    <a:cubicBezTo>
                      <a:pt x="636" y="1525"/>
                      <a:pt x="650" y="2161"/>
                      <a:pt x="650" y="3036"/>
                    </a:cubicBezTo>
                    <a:lnTo>
                      <a:pt x="650" y="5304"/>
                    </a:lnTo>
                    <a:lnTo>
                      <a:pt x="0" y="530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B8922587-950D-6B5E-FE74-5EF23DEAD6BA}"/>
                  </a:ext>
                </a:extLst>
              </p:cNvPr>
              <p:cNvSpPr/>
              <p:nvPr/>
            </p:nvSpPr>
            <p:spPr>
              <a:xfrm>
                <a:off x="1690147" y="1139677"/>
                <a:ext cx="3938" cy="5317"/>
              </a:xfrm>
              <a:custGeom>
                <a:avLst/>
                <a:gdLst>
                  <a:gd name="connsiteX0" fmla="*/ 1604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294 w 3938"/>
                  <a:gd name="connsiteY5" fmla="*/ 583 h 5317"/>
                  <a:gd name="connsiteX6" fmla="*/ 2294 w 3938"/>
                  <a:gd name="connsiteY6" fmla="*/ 5317 h 5317"/>
                  <a:gd name="connsiteX7" fmla="*/ 1604 w 3938"/>
                  <a:gd name="connsiteY7" fmla="*/ 5317 h 5317"/>
                  <a:gd name="connsiteX8" fmla="*/ 1604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04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294" y="583"/>
                    </a:lnTo>
                    <a:lnTo>
                      <a:pt x="2294" y="5317"/>
                    </a:lnTo>
                    <a:lnTo>
                      <a:pt x="1604" y="5317"/>
                    </a:lnTo>
                    <a:lnTo>
                      <a:pt x="1604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1B53A7E8-42BF-B112-08C2-9827044108EA}"/>
                  </a:ext>
                </a:extLst>
              </p:cNvPr>
              <p:cNvSpPr/>
              <p:nvPr/>
            </p:nvSpPr>
            <p:spPr>
              <a:xfrm>
                <a:off x="1697042" y="1139677"/>
                <a:ext cx="3938" cy="5409"/>
              </a:xfrm>
              <a:custGeom>
                <a:avLst/>
                <a:gdLst>
                  <a:gd name="connsiteX0" fmla="*/ 703 w 3938"/>
                  <a:gd name="connsiteY0" fmla="*/ 0 h 5409"/>
                  <a:gd name="connsiteX1" fmla="*/ 703 w 3938"/>
                  <a:gd name="connsiteY1" fmla="*/ 3156 h 5409"/>
                  <a:gd name="connsiteX2" fmla="*/ 1949 w 3938"/>
                  <a:gd name="connsiteY2" fmla="*/ 4853 h 5409"/>
                  <a:gd name="connsiteX3" fmla="*/ 3235 w 3938"/>
                  <a:gd name="connsiteY3" fmla="*/ 3156 h 5409"/>
                  <a:gd name="connsiteX4" fmla="*/ 3235 w 3938"/>
                  <a:gd name="connsiteY4" fmla="*/ 0 h 5409"/>
                  <a:gd name="connsiteX5" fmla="*/ 3938 w 3938"/>
                  <a:gd name="connsiteY5" fmla="*/ 0 h 5409"/>
                  <a:gd name="connsiteX6" fmla="*/ 3938 w 3938"/>
                  <a:gd name="connsiteY6" fmla="*/ 3103 h 5409"/>
                  <a:gd name="connsiteX7" fmla="*/ 1923 w 3938"/>
                  <a:gd name="connsiteY7" fmla="*/ 5410 h 5409"/>
                  <a:gd name="connsiteX8" fmla="*/ 0 w 3938"/>
                  <a:gd name="connsiteY8" fmla="*/ 3142 h 5409"/>
                  <a:gd name="connsiteX9" fmla="*/ 0 w 3938"/>
                  <a:gd name="connsiteY9" fmla="*/ 13 h 5409"/>
                  <a:gd name="connsiteX10" fmla="*/ 703 w 3938"/>
                  <a:gd name="connsiteY10" fmla="*/ 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8" h="5409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49"/>
                      <a:pt x="1246" y="4853"/>
                      <a:pt x="1949" y="4853"/>
                    </a:cubicBezTo>
                    <a:cubicBezTo>
                      <a:pt x="2758" y="4853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38" y="0"/>
                    </a:lnTo>
                    <a:lnTo>
                      <a:pt x="3938" y="3103"/>
                    </a:lnTo>
                    <a:cubicBezTo>
                      <a:pt x="3938" y="4734"/>
                      <a:pt x="3076" y="5410"/>
                      <a:pt x="1923" y="5410"/>
                    </a:cubicBezTo>
                    <a:cubicBezTo>
                      <a:pt x="835" y="5410"/>
                      <a:pt x="0" y="4800"/>
                      <a:pt x="0" y="3142"/>
                    </a:cubicBezTo>
                    <a:lnTo>
                      <a:pt x="0" y="13"/>
                    </a:lnTo>
                    <a:lnTo>
                      <a:pt x="703" y="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0AE48B06-A908-7A9C-6558-10A85F7D447A}"/>
                  </a:ext>
                </a:extLst>
              </p:cNvPr>
              <p:cNvSpPr/>
              <p:nvPr/>
            </p:nvSpPr>
            <p:spPr>
              <a:xfrm>
                <a:off x="1701550" y="1139677"/>
                <a:ext cx="3951" cy="5317"/>
              </a:xfrm>
              <a:custGeom>
                <a:avLst/>
                <a:gdLst>
                  <a:gd name="connsiteX0" fmla="*/ 1618 w 3951"/>
                  <a:gd name="connsiteY0" fmla="*/ 583 h 5317"/>
                  <a:gd name="connsiteX1" fmla="*/ 0 w 3951"/>
                  <a:gd name="connsiteY1" fmla="*/ 583 h 5317"/>
                  <a:gd name="connsiteX2" fmla="*/ 0 w 3951"/>
                  <a:gd name="connsiteY2" fmla="*/ 0 h 5317"/>
                  <a:gd name="connsiteX3" fmla="*/ 3951 w 3951"/>
                  <a:gd name="connsiteY3" fmla="*/ 0 h 5317"/>
                  <a:gd name="connsiteX4" fmla="*/ 3951 w 3951"/>
                  <a:gd name="connsiteY4" fmla="*/ 583 h 5317"/>
                  <a:gd name="connsiteX5" fmla="*/ 2320 w 3951"/>
                  <a:gd name="connsiteY5" fmla="*/ 583 h 5317"/>
                  <a:gd name="connsiteX6" fmla="*/ 2320 w 3951"/>
                  <a:gd name="connsiteY6" fmla="*/ 5317 h 5317"/>
                  <a:gd name="connsiteX7" fmla="*/ 1618 w 3951"/>
                  <a:gd name="connsiteY7" fmla="*/ 5317 h 5317"/>
                  <a:gd name="connsiteX8" fmla="*/ 1618 w 3951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83"/>
                    </a:lnTo>
                    <a:lnTo>
                      <a:pt x="2320" y="583"/>
                    </a:lnTo>
                    <a:lnTo>
                      <a:pt x="2320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576B400D-A29B-C768-D564-81227D7618A8}"/>
                  </a:ext>
                </a:extLst>
              </p:cNvPr>
              <p:cNvSpPr/>
              <p:nvPr/>
            </p:nvSpPr>
            <p:spPr>
              <a:xfrm>
                <a:off x="1708498" y="1139677"/>
                <a:ext cx="2956" cy="5317"/>
              </a:xfrm>
              <a:custGeom>
                <a:avLst/>
                <a:gdLst>
                  <a:gd name="connsiteX0" fmla="*/ 0 w 2956"/>
                  <a:gd name="connsiteY0" fmla="*/ 0 h 5317"/>
                  <a:gd name="connsiteX1" fmla="*/ 676 w 2956"/>
                  <a:gd name="connsiteY1" fmla="*/ 0 h 5317"/>
                  <a:gd name="connsiteX2" fmla="*/ 676 w 2956"/>
                  <a:gd name="connsiteY2" fmla="*/ 4747 h 5317"/>
                  <a:gd name="connsiteX3" fmla="*/ 2957 w 2956"/>
                  <a:gd name="connsiteY3" fmla="*/ 4747 h 5317"/>
                  <a:gd name="connsiteX4" fmla="*/ 2957 w 2956"/>
                  <a:gd name="connsiteY4" fmla="*/ 5317 h 5317"/>
                  <a:gd name="connsiteX5" fmla="*/ 0 w 2956"/>
                  <a:gd name="connsiteY5" fmla="*/ 5317 h 5317"/>
                  <a:gd name="connsiteX6" fmla="*/ 0 w 2956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17">
                    <a:moveTo>
                      <a:pt x="0" y="0"/>
                    </a:moveTo>
                    <a:lnTo>
                      <a:pt x="676" y="0"/>
                    </a:lnTo>
                    <a:lnTo>
                      <a:pt x="676" y="4747"/>
                    </a:lnTo>
                    <a:lnTo>
                      <a:pt x="2957" y="4747"/>
                    </a:lnTo>
                    <a:lnTo>
                      <a:pt x="2957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DF4DABFB-BA1C-1473-DE69-DD6ED1591B1A}"/>
                  </a:ext>
                </a:extLst>
              </p:cNvPr>
              <p:cNvSpPr/>
              <p:nvPr/>
            </p:nvSpPr>
            <p:spPr>
              <a:xfrm>
                <a:off x="1711813" y="1139677"/>
                <a:ext cx="4468" cy="5317"/>
              </a:xfrm>
              <a:custGeom>
                <a:avLst/>
                <a:gdLst>
                  <a:gd name="connsiteX0" fmla="*/ 1260 w 4468"/>
                  <a:gd name="connsiteY0" fmla="*/ 3646 h 5317"/>
                  <a:gd name="connsiteX1" fmla="*/ 703 w 4468"/>
                  <a:gd name="connsiteY1" fmla="*/ 5317 h 5317"/>
                  <a:gd name="connsiteX2" fmla="*/ 0 w 4468"/>
                  <a:gd name="connsiteY2" fmla="*/ 5317 h 5317"/>
                  <a:gd name="connsiteX3" fmla="*/ 1817 w 4468"/>
                  <a:gd name="connsiteY3" fmla="*/ 0 h 5317"/>
                  <a:gd name="connsiteX4" fmla="*/ 2652 w 4468"/>
                  <a:gd name="connsiteY4" fmla="*/ 0 h 5317"/>
                  <a:gd name="connsiteX5" fmla="*/ 4469 w 4468"/>
                  <a:gd name="connsiteY5" fmla="*/ 5317 h 5317"/>
                  <a:gd name="connsiteX6" fmla="*/ 3739 w 4468"/>
                  <a:gd name="connsiteY6" fmla="*/ 5317 h 5317"/>
                  <a:gd name="connsiteX7" fmla="*/ 3182 w 4468"/>
                  <a:gd name="connsiteY7" fmla="*/ 3646 h 5317"/>
                  <a:gd name="connsiteX8" fmla="*/ 1260 w 4468"/>
                  <a:gd name="connsiteY8" fmla="*/ 3646 h 5317"/>
                  <a:gd name="connsiteX9" fmla="*/ 3010 w 4468"/>
                  <a:gd name="connsiteY9" fmla="*/ 3103 h 5317"/>
                  <a:gd name="connsiteX10" fmla="*/ 2480 w 4468"/>
                  <a:gd name="connsiteY10" fmla="*/ 1578 h 5317"/>
                  <a:gd name="connsiteX11" fmla="*/ 2214 w 4468"/>
                  <a:gd name="connsiteY11" fmla="*/ 597 h 5317"/>
                  <a:gd name="connsiteX12" fmla="*/ 2201 w 4468"/>
                  <a:gd name="connsiteY12" fmla="*/ 597 h 5317"/>
                  <a:gd name="connsiteX13" fmla="*/ 1949 w 4468"/>
                  <a:gd name="connsiteY13" fmla="*/ 1565 h 5317"/>
                  <a:gd name="connsiteX14" fmla="*/ 1406 w 4468"/>
                  <a:gd name="connsiteY14" fmla="*/ 3103 h 5317"/>
                  <a:gd name="connsiteX15" fmla="*/ 3010 w 4468"/>
                  <a:gd name="connsiteY15" fmla="*/ 310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17">
                    <a:moveTo>
                      <a:pt x="1260" y="3646"/>
                    </a:moveTo>
                    <a:lnTo>
                      <a:pt x="703" y="5317"/>
                    </a:lnTo>
                    <a:lnTo>
                      <a:pt x="0" y="5317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69" y="5317"/>
                    </a:lnTo>
                    <a:lnTo>
                      <a:pt x="3739" y="5317"/>
                    </a:lnTo>
                    <a:lnTo>
                      <a:pt x="3182" y="3646"/>
                    </a:lnTo>
                    <a:lnTo>
                      <a:pt x="1260" y="3646"/>
                    </a:lnTo>
                    <a:close/>
                    <a:moveTo>
                      <a:pt x="3010" y="3103"/>
                    </a:moveTo>
                    <a:lnTo>
                      <a:pt x="2480" y="1578"/>
                    </a:lnTo>
                    <a:cubicBezTo>
                      <a:pt x="2373" y="1233"/>
                      <a:pt x="2294" y="902"/>
                      <a:pt x="2214" y="597"/>
                    </a:cubicBezTo>
                    <a:lnTo>
                      <a:pt x="2201" y="597"/>
                    </a:lnTo>
                    <a:cubicBezTo>
                      <a:pt x="2135" y="915"/>
                      <a:pt x="2029" y="1233"/>
                      <a:pt x="1949" y="1565"/>
                    </a:cubicBezTo>
                    <a:lnTo>
                      <a:pt x="1406" y="3103"/>
                    </a:lnTo>
                    <a:lnTo>
                      <a:pt x="3010" y="310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D57F3E18-2365-6B68-3FF0-3864952EA4E1}"/>
                  </a:ext>
                </a:extLst>
              </p:cNvPr>
              <p:cNvSpPr/>
              <p:nvPr/>
            </p:nvSpPr>
            <p:spPr>
              <a:xfrm>
                <a:off x="1717037" y="1139624"/>
                <a:ext cx="3367" cy="5436"/>
              </a:xfrm>
              <a:custGeom>
                <a:avLst/>
                <a:gdLst>
                  <a:gd name="connsiteX0" fmla="*/ 0 w 3367"/>
                  <a:gd name="connsiteY0" fmla="*/ 119 h 5436"/>
                  <a:gd name="connsiteX1" fmla="*/ 1273 w 3367"/>
                  <a:gd name="connsiteY1" fmla="*/ 0 h 5436"/>
                  <a:gd name="connsiteX2" fmla="*/ 2718 w 3367"/>
                  <a:gd name="connsiteY2" fmla="*/ 398 h 5436"/>
                  <a:gd name="connsiteX3" fmla="*/ 3169 w 3367"/>
                  <a:gd name="connsiteY3" fmla="*/ 1339 h 5436"/>
                  <a:gd name="connsiteX4" fmla="*/ 2267 w 3367"/>
                  <a:gd name="connsiteY4" fmla="*/ 2506 h 5436"/>
                  <a:gd name="connsiteX5" fmla="*/ 2267 w 3367"/>
                  <a:gd name="connsiteY5" fmla="*/ 2533 h 5436"/>
                  <a:gd name="connsiteX6" fmla="*/ 3368 w 3367"/>
                  <a:gd name="connsiteY6" fmla="*/ 3872 h 5436"/>
                  <a:gd name="connsiteX7" fmla="*/ 2917 w 3367"/>
                  <a:gd name="connsiteY7" fmla="*/ 4933 h 5436"/>
                  <a:gd name="connsiteX8" fmla="*/ 1087 w 3367"/>
                  <a:gd name="connsiteY8" fmla="*/ 5436 h 5436"/>
                  <a:gd name="connsiteX9" fmla="*/ 13 w 3367"/>
                  <a:gd name="connsiteY9" fmla="*/ 5370 h 5436"/>
                  <a:gd name="connsiteX10" fmla="*/ 13 w 3367"/>
                  <a:gd name="connsiteY10" fmla="*/ 119 h 5436"/>
                  <a:gd name="connsiteX11" fmla="*/ 689 w 3367"/>
                  <a:gd name="connsiteY11" fmla="*/ 2307 h 5436"/>
                  <a:gd name="connsiteX12" fmla="*/ 1326 w 3367"/>
                  <a:gd name="connsiteY12" fmla="*/ 2307 h 5436"/>
                  <a:gd name="connsiteX13" fmla="*/ 2466 w 3367"/>
                  <a:gd name="connsiteY13" fmla="*/ 1406 h 5436"/>
                  <a:gd name="connsiteX14" fmla="*/ 1299 w 3367"/>
                  <a:gd name="connsiteY14" fmla="*/ 530 h 5436"/>
                  <a:gd name="connsiteX15" fmla="*/ 689 w 3367"/>
                  <a:gd name="connsiteY15" fmla="*/ 583 h 5436"/>
                  <a:gd name="connsiteX16" fmla="*/ 689 w 3367"/>
                  <a:gd name="connsiteY16" fmla="*/ 2307 h 5436"/>
                  <a:gd name="connsiteX17" fmla="*/ 689 w 3367"/>
                  <a:gd name="connsiteY17" fmla="*/ 4866 h 5436"/>
                  <a:gd name="connsiteX18" fmla="*/ 1273 w 3367"/>
                  <a:gd name="connsiteY18" fmla="*/ 4893 h 5436"/>
                  <a:gd name="connsiteX19" fmla="*/ 2639 w 3367"/>
                  <a:gd name="connsiteY19" fmla="*/ 3845 h 5436"/>
                  <a:gd name="connsiteX20" fmla="*/ 1273 w 3367"/>
                  <a:gd name="connsiteY20" fmla="*/ 2811 h 5436"/>
                  <a:gd name="connsiteX21" fmla="*/ 689 w 3367"/>
                  <a:gd name="connsiteY21" fmla="*/ 2811 h 5436"/>
                  <a:gd name="connsiteX22" fmla="*/ 689 w 3367"/>
                  <a:gd name="connsiteY22" fmla="*/ 4866 h 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67" h="5436">
                    <a:moveTo>
                      <a:pt x="0" y="119"/>
                    </a:moveTo>
                    <a:cubicBezTo>
                      <a:pt x="292" y="66"/>
                      <a:pt x="782" y="0"/>
                      <a:pt x="1273" y="0"/>
                    </a:cubicBezTo>
                    <a:cubicBezTo>
                      <a:pt x="1949" y="0"/>
                      <a:pt x="2387" y="119"/>
                      <a:pt x="2718" y="398"/>
                    </a:cubicBezTo>
                    <a:cubicBezTo>
                      <a:pt x="2997" y="597"/>
                      <a:pt x="3169" y="915"/>
                      <a:pt x="3169" y="1339"/>
                    </a:cubicBezTo>
                    <a:cubicBezTo>
                      <a:pt x="3169" y="1856"/>
                      <a:pt x="2837" y="2307"/>
                      <a:pt x="2267" y="2506"/>
                    </a:cubicBezTo>
                    <a:lnTo>
                      <a:pt x="2267" y="2533"/>
                    </a:lnTo>
                    <a:cubicBezTo>
                      <a:pt x="2758" y="2665"/>
                      <a:pt x="3368" y="3076"/>
                      <a:pt x="3368" y="3872"/>
                    </a:cubicBezTo>
                    <a:cubicBezTo>
                      <a:pt x="3368" y="4336"/>
                      <a:pt x="3182" y="4667"/>
                      <a:pt x="2917" y="4933"/>
                    </a:cubicBezTo>
                    <a:cubicBezTo>
                      <a:pt x="2532" y="5277"/>
                      <a:pt x="1949" y="5436"/>
                      <a:pt x="1087" y="5436"/>
                    </a:cubicBezTo>
                    <a:cubicBezTo>
                      <a:pt x="597" y="5436"/>
                      <a:pt x="239" y="5397"/>
                      <a:pt x="13" y="5370"/>
                    </a:cubicBezTo>
                    <a:lnTo>
                      <a:pt x="13" y="119"/>
                    </a:lnTo>
                    <a:close/>
                    <a:moveTo>
                      <a:pt x="689" y="2307"/>
                    </a:moveTo>
                    <a:lnTo>
                      <a:pt x="1326" y="2307"/>
                    </a:lnTo>
                    <a:cubicBezTo>
                      <a:pt x="2042" y="2307"/>
                      <a:pt x="2466" y="1936"/>
                      <a:pt x="2466" y="1406"/>
                    </a:cubicBezTo>
                    <a:cubicBezTo>
                      <a:pt x="2466" y="796"/>
                      <a:pt x="2002" y="530"/>
                      <a:pt x="1299" y="530"/>
                    </a:cubicBezTo>
                    <a:cubicBezTo>
                      <a:pt x="994" y="530"/>
                      <a:pt x="796" y="557"/>
                      <a:pt x="689" y="583"/>
                    </a:cubicBezTo>
                    <a:lnTo>
                      <a:pt x="689" y="2307"/>
                    </a:lnTo>
                    <a:close/>
                    <a:moveTo>
                      <a:pt x="689" y="4866"/>
                    </a:moveTo>
                    <a:cubicBezTo>
                      <a:pt x="822" y="4880"/>
                      <a:pt x="1021" y="4893"/>
                      <a:pt x="1273" y="4893"/>
                    </a:cubicBezTo>
                    <a:cubicBezTo>
                      <a:pt x="1989" y="4893"/>
                      <a:pt x="2639" y="4628"/>
                      <a:pt x="2639" y="3845"/>
                    </a:cubicBezTo>
                    <a:cubicBezTo>
                      <a:pt x="2639" y="3129"/>
                      <a:pt x="2002" y="2811"/>
                      <a:pt x="1273" y="2811"/>
                    </a:cubicBezTo>
                    <a:lnTo>
                      <a:pt x="689" y="2811"/>
                    </a:lnTo>
                    <a:lnTo>
                      <a:pt x="689" y="486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FCD2302E-773F-070D-D329-6F4FB19AD80F}"/>
                  </a:ext>
                </a:extLst>
              </p:cNvPr>
              <p:cNvSpPr/>
              <p:nvPr/>
            </p:nvSpPr>
            <p:spPr>
              <a:xfrm>
                <a:off x="1720989" y="1139584"/>
                <a:ext cx="4892" cy="5502"/>
              </a:xfrm>
              <a:custGeom>
                <a:avLst/>
                <a:gdLst>
                  <a:gd name="connsiteX0" fmla="*/ 4893 w 4892"/>
                  <a:gd name="connsiteY0" fmla="*/ 2692 h 5502"/>
                  <a:gd name="connsiteX1" fmla="*/ 2400 w 4892"/>
                  <a:gd name="connsiteY1" fmla="*/ 5503 h 5502"/>
                  <a:gd name="connsiteX2" fmla="*/ 0 w 4892"/>
                  <a:gd name="connsiteY2" fmla="*/ 2798 h 5502"/>
                  <a:gd name="connsiteX3" fmla="*/ 2480 w 4892"/>
                  <a:gd name="connsiteY3" fmla="*/ 0 h 5502"/>
                  <a:gd name="connsiteX4" fmla="*/ 4893 w 4892"/>
                  <a:gd name="connsiteY4" fmla="*/ 2692 h 5502"/>
                  <a:gd name="connsiteX5" fmla="*/ 756 w 4892"/>
                  <a:gd name="connsiteY5" fmla="*/ 2784 h 5502"/>
                  <a:gd name="connsiteX6" fmla="*/ 2440 w 4892"/>
                  <a:gd name="connsiteY6" fmla="*/ 4946 h 5502"/>
                  <a:gd name="connsiteX7" fmla="*/ 4150 w 4892"/>
                  <a:gd name="connsiteY7" fmla="*/ 2731 h 5502"/>
                  <a:gd name="connsiteX8" fmla="*/ 2466 w 4892"/>
                  <a:gd name="connsiteY8" fmla="*/ 557 h 5502"/>
                  <a:gd name="connsiteX9" fmla="*/ 756 w 4892"/>
                  <a:gd name="connsiteY9" fmla="*/ 2784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92" h="5502">
                    <a:moveTo>
                      <a:pt x="4893" y="2692"/>
                    </a:moveTo>
                    <a:cubicBezTo>
                      <a:pt x="4893" y="4535"/>
                      <a:pt x="3766" y="5503"/>
                      <a:pt x="2400" y="5503"/>
                    </a:cubicBezTo>
                    <a:cubicBezTo>
                      <a:pt x="995" y="5503"/>
                      <a:pt x="0" y="4415"/>
                      <a:pt x="0" y="2798"/>
                    </a:cubicBezTo>
                    <a:cubicBezTo>
                      <a:pt x="0" y="1101"/>
                      <a:pt x="1061" y="0"/>
                      <a:pt x="2480" y="0"/>
                    </a:cubicBezTo>
                    <a:cubicBezTo>
                      <a:pt x="3938" y="0"/>
                      <a:pt x="4893" y="1114"/>
                      <a:pt x="4893" y="2692"/>
                    </a:cubicBezTo>
                    <a:close/>
                    <a:moveTo>
                      <a:pt x="756" y="2784"/>
                    </a:moveTo>
                    <a:cubicBezTo>
                      <a:pt x="756" y="3925"/>
                      <a:pt x="1366" y="4946"/>
                      <a:pt x="2440" y="4946"/>
                    </a:cubicBezTo>
                    <a:cubicBezTo>
                      <a:pt x="3554" y="4946"/>
                      <a:pt x="4150" y="3938"/>
                      <a:pt x="4150" y="2731"/>
                    </a:cubicBezTo>
                    <a:cubicBezTo>
                      <a:pt x="4150" y="1671"/>
                      <a:pt x="3607" y="557"/>
                      <a:pt x="2466" y="557"/>
                    </a:cubicBezTo>
                    <a:cubicBezTo>
                      <a:pt x="1313" y="557"/>
                      <a:pt x="756" y="1618"/>
                      <a:pt x="756" y="2784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AFD9B147-C995-8455-CFCD-9CDD840FA5A5}"/>
                  </a:ext>
                </a:extLst>
              </p:cNvPr>
              <p:cNvSpPr/>
              <p:nvPr/>
            </p:nvSpPr>
            <p:spPr>
              <a:xfrm>
                <a:off x="1726757" y="1139624"/>
                <a:ext cx="3487" cy="5356"/>
              </a:xfrm>
              <a:custGeom>
                <a:avLst/>
                <a:gdLst>
                  <a:gd name="connsiteX0" fmla="*/ 0 w 3487"/>
                  <a:gd name="connsiteY0" fmla="*/ 119 h 5356"/>
                  <a:gd name="connsiteX1" fmla="*/ 1326 w 3487"/>
                  <a:gd name="connsiteY1" fmla="*/ 0 h 5356"/>
                  <a:gd name="connsiteX2" fmla="*/ 2864 w 3487"/>
                  <a:gd name="connsiteY2" fmla="*/ 438 h 5356"/>
                  <a:gd name="connsiteX3" fmla="*/ 3288 w 3487"/>
                  <a:gd name="connsiteY3" fmla="*/ 1445 h 5356"/>
                  <a:gd name="connsiteX4" fmla="*/ 2281 w 3487"/>
                  <a:gd name="connsiteY4" fmla="*/ 2798 h 5356"/>
                  <a:gd name="connsiteX5" fmla="*/ 2281 w 3487"/>
                  <a:gd name="connsiteY5" fmla="*/ 2824 h 5356"/>
                  <a:gd name="connsiteX6" fmla="*/ 3076 w 3487"/>
                  <a:gd name="connsiteY6" fmla="*/ 3898 h 5356"/>
                  <a:gd name="connsiteX7" fmla="*/ 3487 w 3487"/>
                  <a:gd name="connsiteY7" fmla="*/ 5357 h 5356"/>
                  <a:gd name="connsiteX8" fmla="*/ 2771 w 3487"/>
                  <a:gd name="connsiteY8" fmla="*/ 5357 h 5356"/>
                  <a:gd name="connsiteX9" fmla="*/ 2427 w 3487"/>
                  <a:gd name="connsiteY9" fmla="*/ 4097 h 5356"/>
                  <a:gd name="connsiteX10" fmla="*/ 1353 w 3487"/>
                  <a:gd name="connsiteY10" fmla="*/ 3063 h 5356"/>
                  <a:gd name="connsiteX11" fmla="*/ 716 w 3487"/>
                  <a:gd name="connsiteY11" fmla="*/ 3063 h 5356"/>
                  <a:gd name="connsiteX12" fmla="*/ 716 w 3487"/>
                  <a:gd name="connsiteY12" fmla="*/ 5357 h 5356"/>
                  <a:gd name="connsiteX13" fmla="*/ 13 w 3487"/>
                  <a:gd name="connsiteY13" fmla="*/ 5357 h 5356"/>
                  <a:gd name="connsiteX14" fmla="*/ 13 w 3487"/>
                  <a:gd name="connsiteY14" fmla="*/ 119 h 5356"/>
                  <a:gd name="connsiteX15" fmla="*/ 703 w 3487"/>
                  <a:gd name="connsiteY15" fmla="*/ 2546 h 5356"/>
                  <a:gd name="connsiteX16" fmla="*/ 1406 w 3487"/>
                  <a:gd name="connsiteY16" fmla="*/ 2546 h 5356"/>
                  <a:gd name="connsiteX17" fmla="*/ 2599 w 3487"/>
                  <a:gd name="connsiteY17" fmla="*/ 1525 h 5356"/>
                  <a:gd name="connsiteX18" fmla="*/ 1366 w 3487"/>
                  <a:gd name="connsiteY18" fmla="*/ 517 h 5356"/>
                  <a:gd name="connsiteX19" fmla="*/ 703 w 3487"/>
                  <a:gd name="connsiteY19" fmla="*/ 583 h 5356"/>
                  <a:gd name="connsiteX20" fmla="*/ 703 w 3487"/>
                  <a:gd name="connsiteY20" fmla="*/ 2546 h 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56">
                    <a:moveTo>
                      <a:pt x="0" y="119"/>
                    </a:moveTo>
                    <a:cubicBezTo>
                      <a:pt x="345" y="53"/>
                      <a:pt x="862" y="0"/>
                      <a:pt x="1326" y="0"/>
                    </a:cubicBezTo>
                    <a:cubicBezTo>
                      <a:pt x="2069" y="0"/>
                      <a:pt x="2546" y="133"/>
                      <a:pt x="2864" y="438"/>
                    </a:cubicBezTo>
                    <a:cubicBezTo>
                      <a:pt x="3142" y="676"/>
                      <a:pt x="3288" y="1048"/>
                      <a:pt x="3288" y="1445"/>
                    </a:cubicBezTo>
                    <a:cubicBezTo>
                      <a:pt x="3288" y="2148"/>
                      <a:pt x="2838" y="2612"/>
                      <a:pt x="2281" y="2798"/>
                    </a:cubicBezTo>
                    <a:lnTo>
                      <a:pt x="2281" y="2824"/>
                    </a:lnTo>
                    <a:cubicBezTo>
                      <a:pt x="2705" y="2970"/>
                      <a:pt x="2930" y="3341"/>
                      <a:pt x="3076" y="3898"/>
                    </a:cubicBezTo>
                    <a:cubicBezTo>
                      <a:pt x="3262" y="4641"/>
                      <a:pt x="3368" y="5158"/>
                      <a:pt x="3487" y="5357"/>
                    </a:cubicBezTo>
                    <a:lnTo>
                      <a:pt x="2771" y="5357"/>
                    </a:lnTo>
                    <a:cubicBezTo>
                      <a:pt x="2692" y="5211"/>
                      <a:pt x="2572" y="4747"/>
                      <a:pt x="2427" y="4097"/>
                    </a:cubicBezTo>
                    <a:cubicBezTo>
                      <a:pt x="2254" y="3355"/>
                      <a:pt x="1962" y="3089"/>
                      <a:pt x="1353" y="3063"/>
                    </a:cubicBezTo>
                    <a:lnTo>
                      <a:pt x="716" y="3063"/>
                    </a:lnTo>
                    <a:lnTo>
                      <a:pt x="716" y="5357"/>
                    </a:lnTo>
                    <a:lnTo>
                      <a:pt x="13" y="5357"/>
                    </a:lnTo>
                    <a:lnTo>
                      <a:pt x="13" y="119"/>
                    </a:lnTo>
                    <a:close/>
                    <a:moveTo>
                      <a:pt x="703" y="2546"/>
                    </a:moveTo>
                    <a:lnTo>
                      <a:pt x="1406" y="2546"/>
                    </a:lnTo>
                    <a:cubicBezTo>
                      <a:pt x="2135" y="2546"/>
                      <a:pt x="2599" y="2135"/>
                      <a:pt x="2599" y="1525"/>
                    </a:cubicBezTo>
                    <a:cubicBezTo>
                      <a:pt x="2599" y="835"/>
                      <a:pt x="2095" y="530"/>
                      <a:pt x="1366" y="517"/>
                    </a:cubicBezTo>
                    <a:cubicBezTo>
                      <a:pt x="1048" y="517"/>
                      <a:pt x="809" y="557"/>
                      <a:pt x="703" y="583"/>
                    </a:cubicBezTo>
                    <a:lnTo>
                      <a:pt x="703" y="254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15263AFA-0BDD-37A3-0796-90554EC4CD57}"/>
                  </a:ext>
                </a:extLst>
              </p:cNvPr>
              <p:cNvSpPr/>
              <p:nvPr/>
            </p:nvSpPr>
            <p:spPr>
              <a:xfrm>
                <a:off x="1731013" y="1139677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689 w 2996"/>
                  <a:gd name="connsiteY1" fmla="*/ 2824 h 5317"/>
                  <a:gd name="connsiteX2" fmla="*/ 689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90 w 2996"/>
                  <a:gd name="connsiteY7" fmla="*/ 0 h 5317"/>
                  <a:gd name="connsiteX8" fmla="*/ 2890 w 2996"/>
                  <a:gd name="connsiteY8" fmla="*/ 570 h 5317"/>
                  <a:gd name="connsiteX9" fmla="*/ 689 w 2996"/>
                  <a:gd name="connsiteY9" fmla="*/ 570 h 5317"/>
                  <a:gd name="connsiteX10" fmla="*/ 689 w 2996"/>
                  <a:gd name="connsiteY10" fmla="*/ 2254 h 5317"/>
                  <a:gd name="connsiteX11" fmla="*/ 2758 w 2996"/>
                  <a:gd name="connsiteY11" fmla="*/ 2254 h 5317"/>
                  <a:gd name="connsiteX12" fmla="*/ 2758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689" y="2824"/>
                    </a:lnTo>
                    <a:lnTo>
                      <a:pt x="689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90" y="0"/>
                    </a:lnTo>
                    <a:lnTo>
                      <a:pt x="2890" y="570"/>
                    </a:lnTo>
                    <a:lnTo>
                      <a:pt x="689" y="570"/>
                    </a:lnTo>
                    <a:lnTo>
                      <a:pt x="689" y="2254"/>
                    </a:lnTo>
                    <a:lnTo>
                      <a:pt x="2758" y="2254"/>
                    </a:lnTo>
                    <a:lnTo>
                      <a:pt x="2758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E0D241C4-2EA0-4901-CC15-D395144B9161}"/>
                  </a:ext>
                </a:extLst>
              </p:cNvPr>
              <p:cNvSpPr/>
              <p:nvPr/>
            </p:nvSpPr>
            <p:spPr>
              <a:xfrm>
                <a:off x="1737271" y="1139677"/>
                <a:ext cx="3009" cy="5317"/>
              </a:xfrm>
              <a:custGeom>
                <a:avLst/>
                <a:gdLst>
                  <a:gd name="connsiteX0" fmla="*/ 2771 w 3009"/>
                  <a:gd name="connsiteY0" fmla="*/ 2824 h 5317"/>
                  <a:gd name="connsiteX1" fmla="*/ 689 w 3009"/>
                  <a:gd name="connsiteY1" fmla="*/ 2824 h 5317"/>
                  <a:gd name="connsiteX2" fmla="*/ 689 w 3009"/>
                  <a:gd name="connsiteY2" fmla="*/ 4747 h 5317"/>
                  <a:gd name="connsiteX3" fmla="*/ 3010 w 3009"/>
                  <a:gd name="connsiteY3" fmla="*/ 4747 h 5317"/>
                  <a:gd name="connsiteX4" fmla="*/ 3010 w 3009"/>
                  <a:gd name="connsiteY4" fmla="*/ 5317 h 5317"/>
                  <a:gd name="connsiteX5" fmla="*/ 0 w 3009"/>
                  <a:gd name="connsiteY5" fmla="*/ 5317 h 5317"/>
                  <a:gd name="connsiteX6" fmla="*/ 0 w 3009"/>
                  <a:gd name="connsiteY6" fmla="*/ 0 h 5317"/>
                  <a:gd name="connsiteX7" fmla="*/ 2877 w 3009"/>
                  <a:gd name="connsiteY7" fmla="*/ 0 h 5317"/>
                  <a:gd name="connsiteX8" fmla="*/ 2877 w 3009"/>
                  <a:gd name="connsiteY8" fmla="*/ 570 h 5317"/>
                  <a:gd name="connsiteX9" fmla="*/ 676 w 3009"/>
                  <a:gd name="connsiteY9" fmla="*/ 570 h 5317"/>
                  <a:gd name="connsiteX10" fmla="*/ 676 w 3009"/>
                  <a:gd name="connsiteY10" fmla="*/ 2254 h 5317"/>
                  <a:gd name="connsiteX11" fmla="*/ 2758 w 3009"/>
                  <a:gd name="connsiteY11" fmla="*/ 2254 h 5317"/>
                  <a:gd name="connsiteX12" fmla="*/ 2758 w 3009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09" h="5317">
                    <a:moveTo>
                      <a:pt x="2771" y="2824"/>
                    </a:moveTo>
                    <a:lnTo>
                      <a:pt x="689" y="2824"/>
                    </a:lnTo>
                    <a:lnTo>
                      <a:pt x="689" y="4747"/>
                    </a:lnTo>
                    <a:lnTo>
                      <a:pt x="3010" y="4747"/>
                    </a:lnTo>
                    <a:lnTo>
                      <a:pt x="3010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54"/>
                    </a:lnTo>
                    <a:lnTo>
                      <a:pt x="2758" y="2254"/>
                    </a:lnTo>
                    <a:lnTo>
                      <a:pt x="2758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D9BFE696-3CA9-A3F6-4559-48B00203D286}"/>
                  </a:ext>
                </a:extLst>
              </p:cNvPr>
              <p:cNvSpPr/>
              <p:nvPr/>
            </p:nvSpPr>
            <p:spPr>
              <a:xfrm>
                <a:off x="1740692" y="1139677"/>
                <a:ext cx="3938" cy="5317"/>
              </a:xfrm>
              <a:custGeom>
                <a:avLst/>
                <a:gdLst>
                  <a:gd name="connsiteX0" fmla="*/ 1618 w 3938"/>
                  <a:gd name="connsiteY0" fmla="*/ 583 h 5317"/>
                  <a:gd name="connsiteX1" fmla="*/ 0 w 3938"/>
                  <a:gd name="connsiteY1" fmla="*/ 583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83 h 5317"/>
                  <a:gd name="connsiteX5" fmla="*/ 2320 w 3938"/>
                  <a:gd name="connsiteY5" fmla="*/ 583 h 5317"/>
                  <a:gd name="connsiteX6" fmla="*/ 2320 w 3938"/>
                  <a:gd name="connsiteY6" fmla="*/ 5317 h 5317"/>
                  <a:gd name="connsiteX7" fmla="*/ 1618 w 3938"/>
                  <a:gd name="connsiteY7" fmla="*/ 5317 h 5317"/>
                  <a:gd name="connsiteX8" fmla="*/ 1618 w 3938"/>
                  <a:gd name="connsiteY8" fmla="*/ 58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18" y="583"/>
                    </a:moveTo>
                    <a:lnTo>
                      <a:pt x="0" y="583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83"/>
                    </a:lnTo>
                    <a:lnTo>
                      <a:pt x="2320" y="583"/>
                    </a:lnTo>
                    <a:lnTo>
                      <a:pt x="2320" y="5317"/>
                    </a:lnTo>
                    <a:lnTo>
                      <a:pt x="1618" y="5317"/>
                    </a:lnTo>
                    <a:lnTo>
                      <a:pt x="1618" y="58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8C0141D3-5DE6-A292-F0BB-AE8B7BBB6124}"/>
                  </a:ext>
                </a:extLst>
              </p:cNvPr>
              <p:cNvSpPr/>
              <p:nvPr/>
            </p:nvSpPr>
            <p:spPr>
              <a:xfrm>
                <a:off x="1323351" y="1153175"/>
                <a:ext cx="4362" cy="5409"/>
              </a:xfrm>
              <a:custGeom>
                <a:avLst/>
                <a:gdLst>
                  <a:gd name="connsiteX0" fmla="*/ 0 w 4362"/>
                  <a:gd name="connsiteY0" fmla="*/ 106 h 5409"/>
                  <a:gd name="connsiteX1" fmla="*/ 1472 w 4362"/>
                  <a:gd name="connsiteY1" fmla="*/ 0 h 5409"/>
                  <a:gd name="connsiteX2" fmla="*/ 3620 w 4362"/>
                  <a:gd name="connsiteY2" fmla="*/ 663 h 5409"/>
                  <a:gd name="connsiteX3" fmla="*/ 4362 w 4362"/>
                  <a:gd name="connsiteY3" fmla="*/ 2572 h 5409"/>
                  <a:gd name="connsiteX4" fmla="*/ 3607 w 4362"/>
                  <a:gd name="connsiteY4" fmla="*/ 4641 h 5409"/>
                  <a:gd name="connsiteX5" fmla="*/ 1260 w 4362"/>
                  <a:gd name="connsiteY5" fmla="*/ 5410 h 5409"/>
                  <a:gd name="connsiteX6" fmla="*/ 0 w 4362"/>
                  <a:gd name="connsiteY6" fmla="*/ 5344 h 5409"/>
                  <a:gd name="connsiteX7" fmla="*/ 0 w 4362"/>
                  <a:gd name="connsiteY7" fmla="*/ 106 h 5409"/>
                  <a:gd name="connsiteX8" fmla="*/ 703 w 4362"/>
                  <a:gd name="connsiteY8" fmla="*/ 4813 h 5409"/>
                  <a:gd name="connsiteX9" fmla="*/ 1392 w 4362"/>
                  <a:gd name="connsiteY9" fmla="*/ 4840 h 5409"/>
                  <a:gd name="connsiteX10" fmla="*/ 3660 w 4362"/>
                  <a:gd name="connsiteY10" fmla="*/ 2586 h 5409"/>
                  <a:gd name="connsiteX11" fmla="*/ 1498 w 4362"/>
                  <a:gd name="connsiteY11" fmla="*/ 530 h 5409"/>
                  <a:gd name="connsiteX12" fmla="*/ 690 w 4362"/>
                  <a:gd name="connsiteY12" fmla="*/ 610 h 5409"/>
                  <a:gd name="connsiteX13" fmla="*/ 690 w 4362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62" h="5409">
                    <a:moveTo>
                      <a:pt x="0" y="106"/>
                    </a:moveTo>
                    <a:cubicBezTo>
                      <a:pt x="424" y="27"/>
                      <a:pt x="915" y="0"/>
                      <a:pt x="1472" y="0"/>
                    </a:cubicBezTo>
                    <a:cubicBezTo>
                      <a:pt x="2453" y="0"/>
                      <a:pt x="3156" y="225"/>
                      <a:pt x="3620" y="663"/>
                    </a:cubicBezTo>
                    <a:cubicBezTo>
                      <a:pt x="4110" y="1087"/>
                      <a:pt x="4362" y="1724"/>
                      <a:pt x="4362" y="2572"/>
                    </a:cubicBezTo>
                    <a:cubicBezTo>
                      <a:pt x="4362" y="3434"/>
                      <a:pt x="4097" y="4150"/>
                      <a:pt x="3607" y="4641"/>
                    </a:cubicBezTo>
                    <a:cubicBezTo>
                      <a:pt x="3116" y="5131"/>
                      <a:pt x="2281" y="5410"/>
                      <a:pt x="1260" y="5410"/>
                    </a:cubicBezTo>
                    <a:cubicBezTo>
                      <a:pt x="756" y="5410"/>
                      <a:pt x="358" y="5383"/>
                      <a:pt x="0" y="5344"/>
                    </a:cubicBezTo>
                    <a:lnTo>
                      <a:pt x="0" y="106"/>
                    </a:lnTo>
                    <a:close/>
                    <a:moveTo>
                      <a:pt x="703" y="4813"/>
                    </a:moveTo>
                    <a:cubicBezTo>
                      <a:pt x="875" y="4840"/>
                      <a:pt x="1127" y="4840"/>
                      <a:pt x="1392" y="4840"/>
                    </a:cubicBezTo>
                    <a:cubicBezTo>
                      <a:pt x="2864" y="4840"/>
                      <a:pt x="3660" y="4018"/>
                      <a:pt x="3660" y="2586"/>
                    </a:cubicBezTo>
                    <a:cubicBezTo>
                      <a:pt x="3673" y="1326"/>
                      <a:pt x="2957" y="530"/>
                      <a:pt x="1498" y="530"/>
                    </a:cubicBezTo>
                    <a:cubicBezTo>
                      <a:pt x="1154" y="530"/>
                      <a:pt x="875" y="570"/>
                      <a:pt x="690" y="610"/>
                    </a:cubicBezTo>
                    <a:lnTo>
                      <a:pt x="690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A3060729-5FC3-4B28-93B4-F2CDF2B068C3}"/>
                  </a:ext>
                </a:extLst>
              </p:cNvPr>
              <p:cNvSpPr/>
              <p:nvPr/>
            </p:nvSpPr>
            <p:spPr>
              <a:xfrm>
                <a:off x="1328297" y="1153122"/>
                <a:ext cx="4866" cy="5502"/>
              </a:xfrm>
              <a:custGeom>
                <a:avLst/>
                <a:gdLst>
                  <a:gd name="connsiteX0" fmla="*/ 4866 w 4866"/>
                  <a:gd name="connsiteY0" fmla="*/ 2692 h 5502"/>
                  <a:gd name="connsiteX1" fmla="*/ 2400 w 4866"/>
                  <a:gd name="connsiteY1" fmla="*/ 5503 h 5502"/>
                  <a:gd name="connsiteX2" fmla="*/ 0 w 4866"/>
                  <a:gd name="connsiteY2" fmla="*/ 2798 h 5502"/>
                  <a:gd name="connsiteX3" fmla="*/ 2479 w 4866"/>
                  <a:gd name="connsiteY3" fmla="*/ 0 h 5502"/>
                  <a:gd name="connsiteX4" fmla="*/ 4866 w 4866"/>
                  <a:gd name="connsiteY4" fmla="*/ 2692 h 5502"/>
                  <a:gd name="connsiteX5" fmla="*/ 743 w 4866"/>
                  <a:gd name="connsiteY5" fmla="*/ 2785 h 5502"/>
                  <a:gd name="connsiteX6" fmla="*/ 2440 w 4866"/>
                  <a:gd name="connsiteY6" fmla="*/ 4933 h 5502"/>
                  <a:gd name="connsiteX7" fmla="*/ 4150 w 4866"/>
                  <a:gd name="connsiteY7" fmla="*/ 2718 h 5502"/>
                  <a:gd name="connsiteX8" fmla="*/ 2453 w 4866"/>
                  <a:gd name="connsiteY8" fmla="*/ 557 h 5502"/>
                  <a:gd name="connsiteX9" fmla="*/ 743 w 4866"/>
                  <a:gd name="connsiteY9" fmla="*/ 2785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692"/>
                    </a:moveTo>
                    <a:cubicBezTo>
                      <a:pt x="4866" y="4535"/>
                      <a:pt x="3752" y="5503"/>
                      <a:pt x="2400" y="5503"/>
                    </a:cubicBezTo>
                    <a:cubicBezTo>
                      <a:pt x="994" y="5503"/>
                      <a:pt x="0" y="4416"/>
                      <a:pt x="0" y="2798"/>
                    </a:cubicBezTo>
                    <a:cubicBezTo>
                      <a:pt x="0" y="1114"/>
                      <a:pt x="1047" y="0"/>
                      <a:pt x="2479" y="0"/>
                    </a:cubicBezTo>
                    <a:cubicBezTo>
                      <a:pt x="3938" y="-13"/>
                      <a:pt x="4866" y="1114"/>
                      <a:pt x="4866" y="2692"/>
                    </a:cubicBezTo>
                    <a:close/>
                    <a:moveTo>
                      <a:pt x="743" y="2785"/>
                    </a:moveTo>
                    <a:cubicBezTo>
                      <a:pt x="743" y="3912"/>
                      <a:pt x="1366" y="4933"/>
                      <a:pt x="2440" y="4933"/>
                    </a:cubicBezTo>
                    <a:cubicBezTo>
                      <a:pt x="3540" y="4933"/>
                      <a:pt x="4150" y="3938"/>
                      <a:pt x="4150" y="2718"/>
                    </a:cubicBezTo>
                    <a:cubicBezTo>
                      <a:pt x="4150" y="1671"/>
                      <a:pt x="3593" y="557"/>
                      <a:pt x="2453" y="557"/>
                    </a:cubicBezTo>
                    <a:cubicBezTo>
                      <a:pt x="1313" y="557"/>
                      <a:pt x="743" y="1604"/>
                      <a:pt x="743" y="278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CAE04A0D-A158-6E35-2177-02306D2B94EC}"/>
                  </a:ext>
                </a:extLst>
              </p:cNvPr>
              <p:cNvSpPr/>
              <p:nvPr/>
            </p:nvSpPr>
            <p:spPr>
              <a:xfrm>
                <a:off x="1334052" y="1153202"/>
                <a:ext cx="2970" cy="5317"/>
              </a:xfrm>
              <a:custGeom>
                <a:avLst/>
                <a:gdLst>
                  <a:gd name="connsiteX0" fmla="*/ 13 w 2970"/>
                  <a:gd name="connsiteY0" fmla="*/ 0 h 5317"/>
                  <a:gd name="connsiteX1" fmla="*/ 703 w 2970"/>
                  <a:gd name="connsiteY1" fmla="*/ 0 h 5317"/>
                  <a:gd name="connsiteX2" fmla="*/ 703 w 2970"/>
                  <a:gd name="connsiteY2" fmla="*/ 4747 h 5317"/>
                  <a:gd name="connsiteX3" fmla="*/ 2970 w 2970"/>
                  <a:gd name="connsiteY3" fmla="*/ 4747 h 5317"/>
                  <a:gd name="connsiteX4" fmla="*/ 2970 w 2970"/>
                  <a:gd name="connsiteY4" fmla="*/ 5317 h 5317"/>
                  <a:gd name="connsiteX5" fmla="*/ 0 w 2970"/>
                  <a:gd name="connsiteY5" fmla="*/ 5317 h 5317"/>
                  <a:gd name="connsiteX6" fmla="*/ 0 w 2970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17">
                    <a:moveTo>
                      <a:pt x="13" y="0"/>
                    </a:moveTo>
                    <a:lnTo>
                      <a:pt x="703" y="0"/>
                    </a:lnTo>
                    <a:lnTo>
                      <a:pt x="703" y="4747"/>
                    </a:lnTo>
                    <a:lnTo>
                      <a:pt x="2970" y="4747"/>
                    </a:lnTo>
                    <a:lnTo>
                      <a:pt x="2970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9BC039C7-3901-0587-7905-85E945B40ECE}"/>
                  </a:ext>
                </a:extLst>
              </p:cNvPr>
              <p:cNvSpPr/>
              <p:nvPr/>
            </p:nvSpPr>
            <p:spPr>
              <a:xfrm>
                <a:off x="1337154" y="1153122"/>
                <a:ext cx="4866" cy="5502"/>
              </a:xfrm>
              <a:custGeom>
                <a:avLst/>
                <a:gdLst>
                  <a:gd name="connsiteX0" fmla="*/ 4866 w 4866"/>
                  <a:gd name="connsiteY0" fmla="*/ 2692 h 5502"/>
                  <a:gd name="connsiteX1" fmla="*/ 2387 w 4866"/>
                  <a:gd name="connsiteY1" fmla="*/ 5503 h 5502"/>
                  <a:gd name="connsiteX2" fmla="*/ 0 w 4866"/>
                  <a:gd name="connsiteY2" fmla="*/ 2798 h 5502"/>
                  <a:gd name="connsiteX3" fmla="*/ 2479 w 4866"/>
                  <a:gd name="connsiteY3" fmla="*/ 0 h 5502"/>
                  <a:gd name="connsiteX4" fmla="*/ 4866 w 4866"/>
                  <a:gd name="connsiteY4" fmla="*/ 2692 h 5502"/>
                  <a:gd name="connsiteX5" fmla="*/ 743 w 4866"/>
                  <a:gd name="connsiteY5" fmla="*/ 2785 h 5502"/>
                  <a:gd name="connsiteX6" fmla="*/ 2440 w 4866"/>
                  <a:gd name="connsiteY6" fmla="*/ 4933 h 5502"/>
                  <a:gd name="connsiteX7" fmla="*/ 4137 w 4866"/>
                  <a:gd name="connsiteY7" fmla="*/ 2718 h 5502"/>
                  <a:gd name="connsiteX8" fmla="*/ 2440 w 4866"/>
                  <a:gd name="connsiteY8" fmla="*/ 557 h 5502"/>
                  <a:gd name="connsiteX9" fmla="*/ 743 w 4866"/>
                  <a:gd name="connsiteY9" fmla="*/ 2785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692"/>
                    </a:moveTo>
                    <a:cubicBezTo>
                      <a:pt x="4866" y="4535"/>
                      <a:pt x="3752" y="5503"/>
                      <a:pt x="2387" y="5503"/>
                    </a:cubicBezTo>
                    <a:cubicBezTo>
                      <a:pt x="981" y="5503"/>
                      <a:pt x="0" y="4416"/>
                      <a:pt x="0" y="2798"/>
                    </a:cubicBezTo>
                    <a:cubicBezTo>
                      <a:pt x="0" y="1114"/>
                      <a:pt x="1048" y="0"/>
                      <a:pt x="2479" y="0"/>
                    </a:cubicBezTo>
                    <a:cubicBezTo>
                      <a:pt x="3925" y="-13"/>
                      <a:pt x="4866" y="1114"/>
                      <a:pt x="4866" y="2692"/>
                    </a:cubicBezTo>
                    <a:close/>
                    <a:moveTo>
                      <a:pt x="743" y="2785"/>
                    </a:moveTo>
                    <a:cubicBezTo>
                      <a:pt x="743" y="3912"/>
                      <a:pt x="1352" y="4933"/>
                      <a:pt x="2440" y="4933"/>
                    </a:cubicBezTo>
                    <a:cubicBezTo>
                      <a:pt x="3514" y="4933"/>
                      <a:pt x="4137" y="3938"/>
                      <a:pt x="4137" y="2718"/>
                    </a:cubicBezTo>
                    <a:cubicBezTo>
                      <a:pt x="4137" y="1671"/>
                      <a:pt x="3580" y="557"/>
                      <a:pt x="2440" y="557"/>
                    </a:cubicBezTo>
                    <a:cubicBezTo>
                      <a:pt x="1299" y="557"/>
                      <a:pt x="743" y="1604"/>
                      <a:pt x="743" y="278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08621B01-62B0-9FFD-DDC7-63C86055B28F}"/>
                  </a:ext>
                </a:extLst>
              </p:cNvPr>
              <p:cNvSpPr/>
              <p:nvPr/>
            </p:nvSpPr>
            <p:spPr>
              <a:xfrm>
                <a:off x="1342909" y="1153175"/>
                <a:ext cx="3473" cy="5370"/>
              </a:xfrm>
              <a:custGeom>
                <a:avLst/>
                <a:gdLst>
                  <a:gd name="connsiteX0" fmla="*/ 13 w 3473"/>
                  <a:gd name="connsiteY0" fmla="*/ 106 h 5370"/>
                  <a:gd name="connsiteX1" fmla="*/ 1326 w 3473"/>
                  <a:gd name="connsiteY1" fmla="*/ 0 h 5370"/>
                  <a:gd name="connsiteX2" fmla="*/ 2864 w 3473"/>
                  <a:gd name="connsiteY2" fmla="*/ 438 h 5370"/>
                  <a:gd name="connsiteX3" fmla="*/ 3275 w 3473"/>
                  <a:gd name="connsiteY3" fmla="*/ 1445 h 5370"/>
                  <a:gd name="connsiteX4" fmla="*/ 2281 w 3473"/>
                  <a:gd name="connsiteY4" fmla="*/ 2811 h 5370"/>
                  <a:gd name="connsiteX5" fmla="*/ 2281 w 3473"/>
                  <a:gd name="connsiteY5" fmla="*/ 2837 h 5370"/>
                  <a:gd name="connsiteX6" fmla="*/ 3063 w 3473"/>
                  <a:gd name="connsiteY6" fmla="*/ 3912 h 5370"/>
                  <a:gd name="connsiteX7" fmla="*/ 3474 w 3473"/>
                  <a:gd name="connsiteY7" fmla="*/ 5370 h 5370"/>
                  <a:gd name="connsiteX8" fmla="*/ 2758 w 3473"/>
                  <a:gd name="connsiteY8" fmla="*/ 5370 h 5370"/>
                  <a:gd name="connsiteX9" fmla="*/ 2400 w 3473"/>
                  <a:gd name="connsiteY9" fmla="*/ 4097 h 5370"/>
                  <a:gd name="connsiteX10" fmla="*/ 1326 w 3473"/>
                  <a:gd name="connsiteY10" fmla="*/ 3063 h 5370"/>
                  <a:gd name="connsiteX11" fmla="*/ 690 w 3473"/>
                  <a:gd name="connsiteY11" fmla="*/ 3063 h 5370"/>
                  <a:gd name="connsiteX12" fmla="*/ 690 w 3473"/>
                  <a:gd name="connsiteY12" fmla="*/ 5370 h 5370"/>
                  <a:gd name="connsiteX13" fmla="*/ 0 w 3473"/>
                  <a:gd name="connsiteY13" fmla="*/ 5370 h 5370"/>
                  <a:gd name="connsiteX14" fmla="*/ 0 w 3473"/>
                  <a:gd name="connsiteY14" fmla="*/ 106 h 5370"/>
                  <a:gd name="connsiteX15" fmla="*/ 690 w 3473"/>
                  <a:gd name="connsiteY15" fmla="*/ 2519 h 5370"/>
                  <a:gd name="connsiteX16" fmla="*/ 1392 w 3473"/>
                  <a:gd name="connsiteY16" fmla="*/ 2519 h 5370"/>
                  <a:gd name="connsiteX17" fmla="*/ 2599 w 3473"/>
                  <a:gd name="connsiteY17" fmla="*/ 1512 h 5370"/>
                  <a:gd name="connsiteX18" fmla="*/ 1366 w 3473"/>
                  <a:gd name="connsiteY18" fmla="*/ 517 h 5370"/>
                  <a:gd name="connsiteX19" fmla="*/ 690 w 3473"/>
                  <a:gd name="connsiteY19" fmla="*/ 583 h 5370"/>
                  <a:gd name="connsiteX20" fmla="*/ 690 w 3473"/>
                  <a:gd name="connsiteY20" fmla="*/ 2519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70">
                    <a:moveTo>
                      <a:pt x="13" y="106"/>
                    </a:moveTo>
                    <a:cubicBezTo>
                      <a:pt x="358" y="27"/>
                      <a:pt x="862" y="0"/>
                      <a:pt x="1326" y="0"/>
                    </a:cubicBezTo>
                    <a:cubicBezTo>
                      <a:pt x="2068" y="0"/>
                      <a:pt x="2533" y="133"/>
                      <a:pt x="2864" y="438"/>
                    </a:cubicBezTo>
                    <a:cubicBezTo>
                      <a:pt x="3142" y="676"/>
                      <a:pt x="3275" y="1034"/>
                      <a:pt x="3275" y="1445"/>
                    </a:cubicBezTo>
                    <a:cubicBezTo>
                      <a:pt x="3275" y="2148"/>
                      <a:pt x="2838" y="2612"/>
                      <a:pt x="2281" y="2811"/>
                    </a:cubicBezTo>
                    <a:lnTo>
                      <a:pt x="2281" y="2837"/>
                    </a:lnTo>
                    <a:cubicBezTo>
                      <a:pt x="2692" y="2970"/>
                      <a:pt x="2944" y="3355"/>
                      <a:pt x="3063" y="3912"/>
                    </a:cubicBezTo>
                    <a:cubicBezTo>
                      <a:pt x="3249" y="4654"/>
                      <a:pt x="3368" y="5158"/>
                      <a:pt x="3474" y="5370"/>
                    </a:cubicBezTo>
                    <a:lnTo>
                      <a:pt x="2758" y="5370"/>
                    </a:lnTo>
                    <a:cubicBezTo>
                      <a:pt x="2678" y="5224"/>
                      <a:pt x="2546" y="4773"/>
                      <a:pt x="2400" y="4097"/>
                    </a:cubicBezTo>
                    <a:cubicBezTo>
                      <a:pt x="2241" y="3355"/>
                      <a:pt x="1949" y="3089"/>
                      <a:pt x="1326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06"/>
                    </a:lnTo>
                    <a:close/>
                    <a:moveTo>
                      <a:pt x="690" y="2519"/>
                    </a:moveTo>
                    <a:lnTo>
                      <a:pt x="1392" y="2519"/>
                    </a:lnTo>
                    <a:cubicBezTo>
                      <a:pt x="2122" y="2519"/>
                      <a:pt x="2599" y="2135"/>
                      <a:pt x="2599" y="1512"/>
                    </a:cubicBezTo>
                    <a:cubicBezTo>
                      <a:pt x="2599" y="835"/>
                      <a:pt x="2095" y="530"/>
                      <a:pt x="1366" y="517"/>
                    </a:cubicBezTo>
                    <a:cubicBezTo>
                      <a:pt x="1034" y="517"/>
                      <a:pt x="796" y="544"/>
                      <a:pt x="690" y="583"/>
                    </a:cubicBezTo>
                    <a:lnTo>
                      <a:pt x="690" y="2519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1928A9E8-7C52-2D5C-401F-222CA6FDAD6D}"/>
                  </a:ext>
                </a:extLst>
              </p:cNvPr>
              <p:cNvSpPr/>
              <p:nvPr/>
            </p:nvSpPr>
            <p:spPr>
              <a:xfrm>
                <a:off x="1347152" y="1153202"/>
                <a:ext cx="2996" cy="5330"/>
              </a:xfrm>
              <a:custGeom>
                <a:avLst/>
                <a:gdLst>
                  <a:gd name="connsiteX0" fmla="*/ 2771 w 2996"/>
                  <a:gd name="connsiteY0" fmla="*/ 2838 h 5330"/>
                  <a:gd name="connsiteX1" fmla="*/ 703 w 2996"/>
                  <a:gd name="connsiteY1" fmla="*/ 2838 h 5330"/>
                  <a:gd name="connsiteX2" fmla="*/ 703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91 w 2996"/>
                  <a:gd name="connsiteY7" fmla="*/ 0 h 5330"/>
                  <a:gd name="connsiteX8" fmla="*/ 2891 w 2996"/>
                  <a:gd name="connsiteY8" fmla="*/ 583 h 5330"/>
                  <a:gd name="connsiteX9" fmla="*/ 703 w 2996"/>
                  <a:gd name="connsiteY9" fmla="*/ 583 h 5330"/>
                  <a:gd name="connsiteX10" fmla="*/ 703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8"/>
                    </a:moveTo>
                    <a:lnTo>
                      <a:pt x="703" y="2838"/>
                    </a:lnTo>
                    <a:lnTo>
                      <a:pt x="703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91" y="0"/>
                    </a:lnTo>
                    <a:lnTo>
                      <a:pt x="2891" y="583"/>
                    </a:lnTo>
                    <a:lnTo>
                      <a:pt x="703" y="583"/>
                    </a:lnTo>
                    <a:lnTo>
                      <a:pt x="703" y="2267"/>
                    </a:lnTo>
                    <a:lnTo>
                      <a:pt x="2771" y="2267"/>
                    </a:lnTo>
                    <a:lnTo>
                      <a:pt x="2771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CA23BC85-9EF6-F378-0839-480A3B539061}"/>
                  </a:ext>
                </a:extLst>
              </p:cNvPr>
              <p:cNvSpPr/>
              <p:nvPr/>
            </p:nvSpPr>
            <p:spPr>
              <a:xfrm>
                <a:off x="1353291" y="1153202"/>
                <a:ext cx="5423" cy="5330"/>
              </a:xfrm>
              <a:custGeom>
                <a:avLst/>
                <a:gdLst>
                  <a:gd name="connsiteX0" fmla="*/ 4628 w 5423"/>
                  <a:gd name="connsiteY0" fmla="*/ 2997 h 5330"/>
                  <a:gd name="connsiteX1" fmla="*/ 4548 w 5423"/>
                  <a:gd name="connsiteY1" fmla="*/ 690 h 5330"/>
                  <a:gd name="connsiteX2" fmla="*/ 4535 w 5423"/>
                  <a:gd name="connsiteY2" fmla="*/ 690 h 5330"/>
                  <a:gd name="connsiteX3" fmla="*/ 3859 w 5423"/>
                  <a:gd name="connsiteY3" fmla="*/ 2705 h 5330"/>
                  <a:gd name="connsiteX4" fmla="*/ 2917 w 5423"/>
                  <a:gd name="connsiteY4" fmla="*/ 5304 h 5330"/>
                  <a:gd name="connsiteX5" fmla="*/ 2400 w 5423"/>
                  <a:gd name="connsiteY5" fmla="*/ 5304 h 5330"/>
                  <a:gd name="connsiteX6" fmla="*/ 1551 w 5423"/>
                  <a:gd name="connsiteY6" fmla="*/ 2771 h 5330"/>
                  <a:gd name="connsiteX7" fmla="*/ 928 w 5423"/>
                  <a:gd name="connsiteY7" fmla="*/ 690 h 5330"/>
                  <a:gd name="connsiteX8" fmla="*/ 915 w 5423"/>
                  <a:gd name="connsiteY8" fmla="*/ 690 h 5330"/>
                  <a:gd name="connsiteX9" fmla="*/ 809 w 5423"/>
                  <a:gd name="connsiteY9" fmla="*/ 3050 h 5330"/>
                  <a:gd name="connsiteX10" fmla="*/ 663 w 5423"/>
                  <a:gd name="connsiteY10" fmla="*/ 5330 h 5330"/>
                  <a:gd name="connsiteX11" fmla="*/ 0 w 5423"/>
                  <a:gd name="connsiteY11" fmla="*/ 5330 h 5330"/>
                  <a:gd name="connsiteX12" fmla="*/ 371 w 5423"/>
                  <a:gd name="connsiteY12" fmla="*/ 0 h 5330"/>
                  <a:gd name="connsiteX13" fmla="*/ 1260 w 5423"/>
                  <a:gd name="connsiteY13" fmla="*/ 0 h 5330"/>
                  <a:gd name="connsiteX14" fmla="*/ 2161 w 5423"/>
                  <a:gd name="connsiteY14" fmla="*/ 2572 h 5330"/>
                  <a:gd name="connsiteX15" fmla="*/ 2692 w 5423"/>
                  <a:gd name="connsiteY15" fmla="*/ 4376 h 5330"/>
                  <a:gd name="connsiteX16" fmla="*/ 2718 w 5423"/>
                  <a:gd name="connsiteY16" fmla="*/ 4376 h 5330"/>
                  <a:gd name="connsiteX17" fmla="*/ 3275 w 5423"/>
                  <a:gd name="connsiteY17" fmla="*/ 2572 h 5330"/>
                  <a:gd name="connsiteX18" fmla="*/ 4217 w 5423"/>
                  <a:gd name="connsiteY18" fmla="*/ 0 h 5330"/>
                  <a:gd name="connsiteX19" fmla="*/ 5092 w 5423"/>
                  <a:gd name="connsiteY19" fmla="*/ 0 h 5330"/>
                  <a:gd name="connsiteX20" fmla="*/ 5423 w 5423"/>
                  <a:gd name="connsiteY20" fmla="*/ 5330 h 5330"/>
                  <a:gd name="connsiteX21" fmla="*/ 4747 w 5423"/>
                  <a:gd name="connsiteY21" fmla="*/ 5330 h 5330"/>
                  <a:gd name="connsiteX22" fmla="*/ 4628 w 5423"/>
                  <a:gd name="connsiteY22" fmla="*/ 29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30">
                    <a:moveTo>
                      <a:pt x="4628" y="2997"/>
                    </a:moveTo>
                    <a:cubicBezTo>
                      <a:pt x="4601" y="2254"/>
                      <a:pt x="4548" y="1366"/>
                      <a:pt x="4548" y="690"/>
                    </a:cubicBezTo>
                    <a:lnTo>
                      <a:pt x="4535" y="690"/>
                    </a:lnTo>
                    <a:cubicBezTo>
                      <a:pt x="4349" y="1313"/>
                      <a:pt x="4124" y="1989"/>
                      <a:pt x="3859" y="2705"/>
                    </a:cubicBezTo>
                    <a:lnTo>
                      <a:pt x="2917" y="5304"/>
                    </a:lnTo>
                    <a:lnTo>
                      <a:pt x="2400" y="5304"/>
                    </a:lnTo>
                    <a:lnTo>
                      <a:pt x="1551" y="2771"/>
                    </a:lnTo>
                    <a:cubicBezTo>
                      <a:pt x="1286" y="2015"/>
                      <a:pt x="1074" y="1326"/>
                      <a:pt x="928" y="690"/>
                    </a:cubicBezTo>
                    <a:lnTo>
                      <a:pt x="915" y="690"/>
                    </a:lnTo>
                    <a:cubicBezTo>
                      <a:pt x="902" y="1366"/>
                      <a:pt x="862" y="2254"/>
                      <a:pt x="809" y="3050"/>
                    </a:cubicBezTo>
                    <a:lnTo>
                      <a:pt x="663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60" y="0"/>
                    </a:lnTo>
                    <a:lnTo>
                      <a:pt x="2161" y="2572"/>
                    </a:lnTo>
                    <a:cubicBezTo>
                      <a:pt x="2387" y="3235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45"/>
                      <a:pt x="3050" y="3262"/>
                      <a:pt x="3275" y="2572"/>
                    </a:cubicBezTo>
                    <a:lnTo>
                      <a:pt x="4217" y="0"/>
                    </a:lnTo>
                    <a:lnTo>
                      <a:pt x="5092" y="0"/>
                    </a:lnTo>
                    <a:lnTo>
                      <a:pt x="5423" y="5330"/>
                    </a:lnTo>
                    <a:lnTo>
                      <a:pt x="4747" y="5330"/>
                    </a:lnTo>
                    <a:lnTo>
                      <a:pt x="4628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49ACE633-DDBE-5B7F-98E1-C88C86F76BAC}"/>
                  </a:ext>
                </a:extLst>
              </p:cNvPr>
              <p:cNvSpPr/>
              <p:nvPr/>
            </p:nvSpPr>
            <p:spPr>
              <a:xfrm>
                <a:off x="1359298" y="1153215"/>
                <a:ext cx="4468" cy="5330"/>
              </a:xfrm>
              <a:custGeom>
                <a:avLst/>
                <a:gdLst>
                  <a:gd name="connsiteX0" fmla="*/ 1260 w 4468"/>
                  <a:gd name="connsiteY0" fmla="*/ 3646 h 5330"/>
                  <a:gd name="connsiteX1" fmla="*/ 716 w 4468"/>
                  <a:gd name="connsiteY1" fmla="*/ 5330 h 5330"/>
                  <a:gd name="connsiteX2" fmla="*/ 0 w 4468"/>
                  <a:gd name="connsiteY2" fmla="*/ 5330 h 5330"/>
                  <a:gd name="connsiteX3" fmla="*/ 1817 w 4468"/>
                  <a:gd name="connsiteY3" fmla="*/ 0 h 5330"/>
                  <a:gd name="connsiteX4" fmla="*/ 2652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69 w 4468"/>
                  <a:gd name="connsiteY7" fmla="*/ 3646 h 5330"/>
                  <a:gd name="connsiteX8" fmla="*/ 1260 w 4468"/>
                  <a:gd name="connsiteY8" fmla="*/ 3646 h 5330"/>
                  <a:gd name="connsiteX9" fmla="*/ 3023 w 4468"/>
                  <a:gd name="connsiteY9" fmla="*/ 3103 h 5330"/>
                  <a:gd name="connsiteX10" fmla="*/ 2493 w 4468"/>
                  <a:gd name="connsiteY10" fmla="*/ 1578 h 5330"/>
                  <a:gd name="connsiteX11" fmla="*/ 2214 w 4468"/>
                  <a:gd name="connsiteY11" fmla="*/ 610 h 5330"/>
                  <a:gd name="connsiteX12" fmla="*/ 2201 w 4468"/>
                  <a:gd name="connsiteY12" fmla="*/ 610 h 5330"/>
                  <a:gd name="connsiteX13" fmla="*/ 1936 w 4468"/>
                  <a:gd name="connsiteY13" fmla="*/ 1565 h 5330"/>
                  <a:gd name="connsiteX14" fmla="*/ 1419 w 4468"/>
                  <a:gd name="connsiteY14" fmla="*/ 3116 h 5330"/>
                  <a:gd name="connsiteX15" fmla="*/ 3023 w 4468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69" y="3646"/>
                    </a:lnTo>
                    <a:lnTo>
                      <a:pt x="1260" y="3646"/>
                    </a:lnTo>
                    <a:close/>
                    <a:moveTo>
                      <a:pt x="3023" y="3103"/>
                    </a:moveTo>
                    <a:lnTo>
                      <a:pt x="2493" y="1578"/>
                    </a:lnTo>
                    <a:cubicBezTo>
                      <a:pt x="2373" y="1233"/>
                      <a:pt x="2307" y="915"/>
                      <a:pt x="2214" y="610"/>
                    </a:cubicBezTo>
                    <a:lnTo>
                      <a:pt x="2201" y="610"/>
                    </a:lnTo>
                    <a:cubicBezTo>
                      <a:pt x="2122" y="915"/>
                      <a:pt x="2029" y="1246"/>
                      <a:pt x="1936" y="1565"/>
                    </a:cubicBezTo>
                    <a:lnTo>
                      <a:pt x="1419" y="3116"/>
                    </a:lnTo>
                    <a:lnTo>
                      <a:pt x="3023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74F798BB-2B77-D982-482B-22E9211DCFCB}"/>
                  </a:ext>
                </a:extLst>
              </p:cNvPr>
              <p:cNvSpPr/>
              <p:nvPr/>
            </p:nvSpPr>
            <p:spPr>
              <a:xfrm>
                <a:off x="1364097" y="1153175"/>
                <a:ext cx="4375" cy="5423"/>
              </a:xfrm>
              <a:custGeom>
                <a:avLst/>
                <a:gdLst>
                  <a:gd name="connsiteX0" fmla="*/ 4376 w 4375"/>
                  <a:gd name="connsiteY0" fmla="*/ 5118 h 5423"/>
                  <a:gd name="connsiteX1" fmla="*/ 2731 w 4375"/>
                  <a:gd name="connsiteY1" fmla="*/ 5423 h 5423"/>
                  <a:gd name="connsiteX2" fmla="*/ 756 w 4375"/>
                  <a:gd name="connsiteY2" fmla="*/ 4720 h 5423"/>
                  <a:gd name="connsiteX3" fmla="*/ 0 w 4375"/>
                  <a:gd name="connsiteY3" fmla="*/ 2745 h 5423"/>
                  <a:gd name="connsiteX4" fmla="*/ 2877 w 4375"/>
                  <a:gd name="connsiteY4" fmla="*/ 0 h 5423"/>
                  <a:gd name="connsiteX5" fmla="*/ 4217 w 4375"/>
                  <a:gd name="connsiteY5" fmla="*/ 252 h 5423"/>
                  <a:gd name="connsiteX6" fmla="*/ 4044 w 4375"/>
                  <a:gd name="connsiteY6" fmla="*/ 809 h 5423"/>
                  <a:gd name="connsiteX7" fmla="*/ 2864 w 4375"/>
                  <a:gd name="connsiteY7" fmla="*/ 583 h 5423"/>
                  <a:gd name="connsiteX8" fmla="*/ 729 w 4375"/>
                  <a:gd name="connsiteY8" fmla="*/ 2718 h 5423"/>
                  <a:gd name="connsiteX9" fmla="*/ 2784 w 4375"/>
                  <a:gd name="connsiteY9" fmla="*/ 4866 h 5423"/>
                  <a:gd name="connsiteX10" fmla="*/ 3699 w 4375"/>
                  <a:gd name="connsiteY10" fmla="*/ 4720 h 5423"/>
                  <a:gd name="connsiteX11" fmla="*/ 3699 w 4375"/>
                  <a:gd name="connsiteY11" fmla="*/ 3142 h 5423"/>
                  <a:gd name="connsiteX12" fmla="*/ 2625 w 4375"/>
                  <a:gd name="connsiteY12" fmla="*/ 3142 h 5423"/>
                  <a:gd name="connsiteX13" fmla="*/ 2625 w 4375"/>
                  <a:gd name="connsiteY13" fmla="*/ 2586 h 5423"/>
                  <a:gd name="connsiteX14" fmla="*/ 4376 w 4375"/>
                  <a:gd name="connsiteY14" fmla="*/ 2586 h 5423"/>
                  <a:gd name="connsiteX15" fmla="*/ 4376 w 4375"/>
                  <a:gd name="connsiteY15" fmla="*/ 5118 h 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75" h="5423">
                    <a:moveTo>
                      <a:pt x="4376" y="5118"/>
                    </a:moveTo>
                    <a:cubicBezTo>
                      <a:pt x="4071" y="5224"/>
                      <a:pt x="3461" y="5423"/>
                      <a:pt x="2731" y="5423"/>
                    </a:cubicBezTo>
                    <a:cubicBezTo>
                      <a:pt x="1936" y="5423"/>
                      <a:pt x="1260" y="5211"/>
                      <a:pt x="756" y="4720"/>
                    </a:cubicBezTo>
                    <a:cubicBezTo>
                      <a:pt x="292" y="4283"/>
                      <a:pt x="0" y="3567"/>
                      <a:pt x="0" y="2745"/>
                    </a:cubicBezTo>
                    <a:cubicBezTo>
                      <a:pt x="13" y="1154"/>
                      <a:pt x="1101" y="0"/>
                      <a:pt x="2877" y="0"/>
                    </a:cubicBezTo>
                    <a:cubicBezTo>
                      <a:pt x="3500" y="0"/>
                      <a:pt x="3991" y="133"/>
                      <a:pt x="4217" y="252"/>
                    </a:cubicBezTo>
                    <a:lnTo>
                      <a:pt x="4044" y="809"/>
                    </a:lnTo>
                    <a:cubicBezTo>
                      <a:pt x="3766" y="690"/>
                      <a:pt x="3421" y="583"/>
                      <a:pt x="2864" y="583"/>
                    </a:cubicBezTo>
                    <a:cubicBezTo>
                      <a:pt x="1578" y="583"/>
                      <a:pt x="729" y="1392"/>
                      <a:pt x="729" y="2718"/>
                    </a:cubicBezTo>
                    <a:cubicBezTo>
                      <a:pt x="729" y="4071"/>
                      <a:pt x="1538" y="4866"/>
                      <a:pt x="2784" y="4866"/>
                    </a:cubicBezTo>
                    <a:cubicBezTo>
                      <a:pt x="3235" y="4866"/>
                      <a:pt x="3540" y="4813"/>
                      <a:pt x="3699" y="4720"/>
                    </a:cubicBezTo>
                    <a:lnTo>
                      <a:pt x="3699" y="3142"/>
                    </a:lnTo>
                    <a:lnTo>
                      <a:pt x="2625" y="3142"/>
                    </a:lnTo>
                    <a:lnTo>
                      <a:pt x="2625" y="2586"/>
                    </a:lnTo>
                    <a:lnTo>
                      <a:pt x="4376" y="2586"/>
                    </a:lnTo>
                    <a:lnTo>
                      <a:pt x="4376" y="511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131D1419-0B49-554D-F855-FD619D968182}"/>
                  </a:ext>
                </a:extLst>
              </p:cNvPr>
              <p:cNvSpPr/>
              <p:nvPr/>
            </p:nvSpPr>
            <p:spPr>
              <a:xfrm>
                <a:off x="1369521" y="1153202"/>
                <a:ext cx="3991" cy="5343"/>
              </a:xfrm>
              <a:custGeom>
                <a:avLst/>
                <a:gdLst>
                  <a:gd name="connsiteX0" fmla="*/ 0 w 3991"/>
                  <a:gd name="connsiteY0" fmla="*/ 5330 h 5343"/>
                  <a:gd name="connsiteX1" fmla="*/ 0 w 3991"/>
                  <a:gd name="connsiteY1" fmla="*/ 0 h 5343"/>
                  <a:gd name="connsiteX2" fmla="*/ 743 w 3991"/>
                  <a:gd name="connsiteY2" fmla="*/ 0 h 5343"/>
                  <a:gd name="connsiteX3" fmla="*/ 2453 w 3991"/>
                  <a:gd name="connsiteY3" fmla="*/ 2705 h 5343"/>
                  <a:gd name="connsiteX4" fmla="*/ 3394 w 3991"/>
                  <a:gd name="connsiteY4" fmla="*/ 4429 h 5343"/>
                  <a:gd name="connsiteX5" fmla="*/ 3421 w 3991"/>
                  <a:gd name="connsiteY5" fmla="*/ 4429 h 5343"/>
                  <a:gd name="connsiteX6" fmla="*/ 3341 w 3991"/>
                  <a:gd name="connsiteY6" fmla="*/ 2241 h 5343"/>
                  <a:gd name="connsiteX7" fmla="*/ 3341 w 3991"/>
                  <a:gd name="connsiteY7" fmla="*/ 13 h 5343"/>
                  <a:gd name="connsiteX8" fmla="*/ 3991 w 3991"/>
                  <a:gd name="connsiteY8" fmla="*/ 13 h 5343"/>
                  <a:gd name="connsiteX9" fmla="*/ 3991 w 3991"/>
                  <a:gd name="connsiteY9" fmla="*/ 5344 h 5343"/>
                  <a:gd name="connsiteX10" fmla="*/ 3288 w 3991"/>
                  <a:gd name="connsiteY10" fmla="*/ 5344 h 5343"/>
                  <a:gd name="connsiteX11" fmla="*/ 1604 w 3991"/>
                  <a:gd name="connsiteY11" fmla="*/ 2639 h 5343"/>
                  <a:gd name="connsiteX12" fmla="*/ 623 w 3991"/>
                  <a:gd name="connsiteY12" fmla="*/ 862 h 5343"/>
                  <a:gd name="connsiteX13" fmla="*/ 597 w 3991"/>
                  <a:gd name="connsiteY13" fmla="*/ 875 h 5343"/>
                  <a:gd name="connsiteX14" fmla="*/ 650 w 3991"/>
                  <a:gd name="connsiteY14" fmla="*/ 3063 h 5343"/>
                  <a:gd name="connsiteX15" fmla="*/ 650 w 3991"/>
                  <a:gd name="connsiteY15" fmla="*/ 5344 h 5343"/>
                  <a:gd name="connsiteX16" fmla="*/ 0 w 3991"/>
                  <a:gd name="connsiteY16" fmla="*/ 5344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43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53" y="2705"/>
                    </a:lnTo>
                    <a:cubicBezTo>
                      <a:pt x="2837" y="3315"/>
                      <a:pt x="3156" y="3885"/>
                      <a:pt x="3394" y="4429"/>
                    </a:cubicBezTo>
                    <a:lnTo>
                      <a:pt x="3421" y="4429"/>
                    </a:lnTo>
                    <a:cubicBezTo>
                      <a:pt x="3355" y="3713"/>
                      <a:pt x="3341" y="3063"/>
                      <a:pt x="3341" y="2241"/>
                    </a:cubicBezTo>
                    <a:lnTo>
                      <a:pt x="3341" y="13"/>
                    </a:lnTo>
                    <a:lnTo>
                      <a:pt x="3991" y="13"/>
                    </a:lnTo>
                    <a:lnTo>
                      <a:pt x="3991" y="5344"/>
                    </a:lnTo>
                    <a:lnTo>
                      <a:pt x="3288" y="5344"/>
                    </a:lnTo>
                    <a:lnTo>
                      <a:pt x="1604" y="2639"/>
                    </a:lnTo>
                    <a:cubicBezTo>
                      <a:pt x="1246" y="2055"/>
                      <a:pt x="875" y="1432"/>
                      <a:pt x="623" y="862"/>
                    </a:cubicBezTo>
                    <a:lnTo>
                      <a:pt x="597" y="875"/>
                    </a:lnTo>
                    <a:cubicBezTo>
                      <a:pt x="623" y="1538"/>
                      <a:pt x="650" y="2188"/>
                      <a:pt x="650" y="3063"/>
                    </a:cubicBezTo>
                    <a:lnTo>
                      <a:pt x="650" y="5344"/>
                    </a:lnTo>
                    <a:lnTo>
                      <a:pt x="0" y="534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81EBADB0-E55B-BC8E-0A39-4FB2C9D6FB93}"/>
                  </a:ext>
                </a:extLst>
              </p:cNvPr>
              <p:cNvSpPr/>
              <p:nvPr/>
            </p:nvSpPr>
            <p:spPr>
              <a:xfrm>
                <a:off x="1374321" y="1153215"/>
                <a:ext cx="4468" cy="5330"/>
              </a:xfrm>
              <a:custGeom>
                <a:avLst/>
                <a:gdLst>
                  <a:gd name="connsiteX0" fmla="*/ 1260 w 4468"/>
                  <a:gd name="connsiteY0" fmla="*/ 3646 h 5330"/>
                  <a:gd name="connsiteX1" fmla="*/ 703 w 4468"/>
                  <a:gd name="connsiteY1" fmla="*/ 5330 h 5330"/>
                  <a:gd name="connsiteX2" fmla="*/ 0 w 4468"/>
                  <a:gd name="connsiteY2" fmla="*/ 5330 h 5330"/>
                  <a:gd name="connsiteX3" fmla="*/ 1803 w 4468"/>
                  <a:gd name="connsiteY3" fmla="*/ 0 h 5330"/>
                  <a:gd name="connsiteX4" fmla="*/ 2639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69 w 4468"/>
                  <a:gd name="connsiteY7" fmla="*/ 3646 h 5330"/>
                  <a:gd name="connsiteX8" fmla="*/ 1260 w 4468"/>
                  <a:gd name="connsiteY8" fmla="*/ 3646 h 5330"/>
                  <a:gd name="connsiteX9" fmla="*/ 2997 w 4468"/>
                  <a:gd name="connsiteY9" fmla="*/ 3103 h 5330"/>
                  <a:gd name="connsiteX10" fmla="*/ 2479 w 4468"/>
                  <a:gd name="connsiteY10" fmla="*/ 1578 h 5330"/>
                  <a:gd name="connsiteX11" fmla="*/ 2201 w 4468"/>
                  <a:gd name="connsiteY11" fmla="*/ 610 h 5330"/>
                  <a:gd name="connsiteX12" fmla="*/ 2188 w 4468"/>
                  <a:gd name="connsiteY12" fmla="*/ 610 h 5330"/>
                  <a:gd name="connsiteX13" fmla="*/ 1923 w 4468"/>
                  <a:gd name="connsiteY13" fmla="*/ 1565 h 5330"/>
                  <a:gd name="connsiteX14" fmla="*/ 1405 w 4468"/>
                  <a:gd name="connsiteY14" fmla="*/ 3116 h 5330"/>
                  <a:gd name="connsiteX15" fmla="*/ 2997 w 4468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46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69" y="3646"/>
                    </a:lnTo>
                    <a:lnTo>
                      <a:pt x="1260" y="3646"/>
                    </a:lnTo>
                    <a:close/>
                    <a:moveTo>
                      <a:pt x="2997" y="3103"/>
                    </a:moveTo>
                    <a:lnTo>
                      <a:pt x="2479" y="1578"/>
                    </a:lnTo>
                    <a:cubicBezTo>
                      <a:pt x="2360" y="1233"/>
                      <a:pt x="2281" y="915"/>
                      <a:pt x="2201" y="610"/>
                    </a:cubicBezTo>
                    <a:lnTo>
                      <a:pt x="2188" y="610"/>
                    </a:lnTo>
                    <a:cubicBezTo>
                      <a:pt x="2121" y="915"/>
                      <a:pt x="2015" y="1246"/>
                      <a:pt x="1923" y="1565"/>
                    </a:cubicBezTo>
                    <a:lnTo>
                      <a:pt x="1405" y="3116"/>
                    </a:lnTo>
                    <a:lnTo>
                      <a:pt x="2997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AA2E6AA5-257F-6682-49C6-C1B4D5077780}"/>
                  </a:ext>
                </a:extLst>
              </p:cNvPr>
              <p:cNvSpPr/>
              <p:nvPr/>
            </p:nvSpPr>
            <p:spPr>
              <a:xfrm>
                <a:off x="1381534" y="1153215"/>
                <a:ext cx="4468" cy="5330"/>
              </a:xfrm>
              <a:custGeom>
                <a:avLst/>
                <a:gdLst>
                  <a:gd name="connsiteX0" fmla="*/ 1260 w 4468"/>
                  <a:gd name="connsiteY0" fmla="*/ 3646 h 5330"/>
                  <a:gd name="connsiteX1" fmla="*/ 716 w 4468"/>
                  <a:gd name="connsiteY1" fmla="*/ 5330 h 5330"/>
                  <a:gd name="connsiteX2" fmla="*/ 0 w 4468"/>
                  <a:gd name="connsiteY2" fmla="*/ 5330 h 5330"/>
                  <a:gd name="connsiteX3" fmla="*/ 1817 w 4468"/>
                  <a:gd name="connsiteY3" fmla="*/ 0 h 5330"/>
                  <a:gd name="connsiteX4" fmla="*/ 2652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56 w 4468"/>
                  <a:gd name="connsiteY7" fmla="*/ 3646 h 5330"/>
                  <a:gd name="connsiteX8" fmla="*/ 1260 w 4468"/>
                  <a:gd name="connsiteY8" fmla="*/ 3646 h 5330"/>
                  <a:gd name="connsiteX9" fmla="*/ 3010 w 4468"/>
                  <a:gd name="connsiteY9" fmla="*/ 3103 h 5330"/>
                  <a:gd name="connsiteX10" fmla="*/ 2493 w 4468"/>
                  <a:gd name="connsiteY10" fmla="*/ 1578 h 5330"/>
                  <a:gd name="connsiteX11" fmla="*/ 2214 w 4468"/>
                  <a:gd name="connsiteY11" fmla="*/ 610 h 5330"/>
                  <a:gd name="connsiteX12" fmla="*/ 2201 w 4468"/>
                  <a:gd name="connsiteY12" fmla="*/ 610 h 5330"/>
                  <a:gd name="connsiteX13" fmla="*/ 1936 w 4468"/>
                  <a:gd name="connsiteY13" fmla="*/ 1565 h 5330"/>
                  <a:gd name="connsiteX14" fmla="*/ 1405 w 4468"/>
                  <a:gd name="connsiteY14" fmla="*/ 3116 h 5330"/>
                  <a:gd name="connsiteX15" fmla="*/ 3010 w 4468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56" y="3646"/>
                    </a:lnTo>
                    <a:lnTo>
                      <a:pt x="1260" y="3646"/>
                    </a:lnTo>
                    <a:close/>
                    <a:moveTo>
                      <a:pt x="3010" y="3103"/>
                    </a:moveTo>
                    <a:lnTo>
                      <a:pt x="2493" y="1578"/>
                    </a:lnTo>
                    <a:cubicBezTo>
                      <a:pt x="2373" y="1233"/>
                      <a:pt x="2294" y="915"/>
                      <a:pt x="2214" y="610"/>
                    </a:cubicBezTo>
                    <a:lnTo>
                      <a:pt x="2201" y="610"/>
                    </a:lnTo>
                    <a:cubicBezTo>
                      <a:pt x="2121" y="915"/>
                      <a:pt x="2029" y="1246"/>
                      <a:pt x="1936" y="1565"/>
                    </a:cubicBezTo>
                    <a:lnTo>
                      <a:pt x="1405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F174966B-29AE-F3FC-C90B-B83A5699BD23}"/>
                  </a:ext>
                </a:extLst>
              </p:cNvPr>
              <p:cNvSpPr/>
              <p:nvPr/>
            </p:nvSpPr>
            <p:spPr>
              <a:xfrm>
                <a:off x="1386784" y="1153202"/>
                <a:ext cx="2956" cy="5317"/>
              </a:xfrm>
              <a:custGeom>
                <a:avLst/>
                <a:gdLst>
                  <a:gd name="connsiteX0" fmla="*/ 0 w 2956"/>
                  <a:gd name="connsiteY0" fmla="*/ 0 h 5317"/>
                  <a:gd name="connsiteX1" fmla="*/ 676 w 2956"/>
                  <a:gd name="connsiteY1" fmla="*/ 0 h 5317"/>
                  <a:gd name="connsiteX2" fmla="*/ 676 w 2956"/>
                  <a:gd name="connsiteY2" fmla="*/ 4747 h 5317"/>
                  <a:gd name="connsiteX3" fmla="*/ 2957 w 2956"/>
                  <a:gd name="connsiteY3" fmla="*/ 4747 h 5317"/>
                  <a:gd name="connsiteX4" fmla="*/ 2957 w 2956"/>
                  <a:gd name="connsiteY4" fmla="*/ 5317 h 5317"/>
                  <a:gd name="connsiteX5" fmla="*/ 0 w 2956"/>
                  <a:gd name="connsiteY5" fmla="*/ 5317 h 5317"/>
                  <a:gd name="connsiteX6" fmla="*/ 0 w 2956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17">
                    <a:moveTo>
                      <a:pt x="0" y="0"/>
                    </a:moveTo>
                    <a:lnTo>
                      <a:pt x="676" y="0"/>
                    </a:lnTo>
                    <a:lnTo>
                      <a:pt x="676" y="4747"/>
                    </a:lnTo>
                    <a:lnTo>
                      <a:pt x="2957" y="4747"/>
                    </a:lnTo>
                    <a:lnTo>
                      <a:pt x="2957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79DBF426-CFB0-B6A7-6316-2BE49A4C0AF0}"/>
                  </a:ext>
                </a:extLst>
              </p:cNvPr>
              <p:cNvSpPr/>
              <p:nvPr/>
            </p:nvSpPr>
            <p:spPr>
              <a:xfrm>
                <a:off x="1390497" y="1153202"/>
                <a:ext cx="676" cy="5330"/>
              </a:xfrm>
              <a:custGeom>
                <a:avLst/>
                <a:gdLst>
                  <a:gd name="connsiteX0" fmla="*/ 676 w 676"/>
                  <a:gd name="connsiteY0" fmla="*/ 0 h 5330"/>
                  <a:gd name="connsiteX1" fmla="*/ 676 w 676"/>
                  <a:gd name="connsiteY1" fmla="*/ 5330 h 5330"/>
                  <a:gd name="connsiteX2" fmla="*/ 0 w 676"/>
                  <a:gd name="connsiteY2" fmla="*/ 5330 h 5330"/>
                  <a:gd name="connsiteX3" fmla="*/ 0 w 676"/>
                  <a:gd name="connsiteY3" fmla="*/ 0 h 5330"/>
                  <a:gd name="connsiteX4" fmla="*/ 676 w 676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30">
                    <a:moveTo>
                      <a:pt x="676" y="0"/>
                    </a:moveTo>
                    <a:lnTo>
                      <a:pt x="676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A50254F7-DC6F-5854-CCEB-B771B2195448}"/>
                  </a:ext>
                </a:extLst>
              </p:cNvPr>
              <p:cNvSpPr/>
              <p:nvPr/>
            </p:nvSpPr>
            <p:spPr>
              <a:xfrm>
                <a:off x="1392048" y="1153109"/>
                <a:ext cx="4919" cy="6205"/>
              </a:xfrm>
              <a:custGeom>
                <a:avLst/>
                <a:gdLst>
                  <a:gd name="connsiteX0" fmla="*/ 4720 w 4919"/>
                  <a:gd name="connsiteY0" fmla="*/ 6205 h 6205"/>
                  <a:gd name="connsiteX1" fmla="*/ 2678 w 4919"/>
                  <a:gd name="connsiteY1" fmla="*/ 5582 h 6205"/>
                  <a:gd name="connsiteX2" fmla="*/ 2360 w 4919"/>
                  <a:gd name="connsiteY2" fmla="*/ 5503 h 6205"/>
                  <a:gd name="connsiteX3" fmla="*/ 0 w 4919"/>
                  <a:gd name="connsiteY3" fmla="*/ 2811 h 6205"/>
                  <a:gd name="connsiteX4" fmla="*/ 2493 w 4919"/>
                  <a:gd name="connsiteY4" fmla="*/ 0 h 6205"/>
                  <a:gd name="connsiteX5" fmla="*/ 4879 w 4919"/>
                  <a:gd name="connsiteY5" fmla="*/ 2692 h 6205"/>
                  <a:gd name="connsiteX6" fmla="*/ 3355 w 4919"/>
                  <a:gd name="connsiteY6" fmla="*/ 5251 h 6205"/>
                  <a:gd name="connsiteX7" fmla="*/ 3355 w 4919"/>
                  <a:gd name="connsiteY7" fmla="*/ 5277 h 6205"/>
                  <a:gd name="connsiteX8" fmla="*/ 4919 w 4919"/>
                  <a:gd name="connsiteY8" fmla="*/ 5609 h 6205"/>
                  <a:gd name="connsiteX9" fmla="*/ 4720 w 4919"/>
                  <a:gd name="connsiteY9" fmla="*/ 6205 h 6205"/>
                  <a:gd name="connsiteX10" fmla="*/ 4164 w 4919"/>
                  <a:gd name="connsiteY10" fmla="*/ 2731 h 6205"/>
                  <a:gd name="connsiteX11" fmla="*/ 2479 w 4919"/>
                  <a:gd name="connsiteY11" fmla="*/ 570 h 6205"/>
                  <a:gd name="connsiteX12" fmla="*/ 743 w 4919"/>
                  <a:gd name="connsiteY12" fmla="*/ 2798 h 6205"/>
                  <a:gd name="connsiteX13" fmla="*/ 2440 w 4919"/>
                  <a:gd name="connsiteY13" fmla="*/ 4946 h 6205"/>
                  <a:gd name="connsiteX14" fmla="*/ 4164 w 4919"/>
                  <a:gd name="connsiteY14" fmla="*/ 2731 h 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19" h="6205">
                    <a:moveTo>
                      <a:pt x="4720" y="6205"/>
                    </a:moveTo>
                    <a:cubicBezTo>
                      <a:pt x="4004" y="6006"/>
                      <a:pt x="3302" y="5808"/>
                      <a:pt x="2678" y="5582"/>
                    </a:cubicBezTo>
                    <a:cubicBezTo>
                      <a:pt x="2572" y="5542"/>
                      <a:pt x="2453" y="5503"/>
                      <a:pt x="2360" y="5503"/>
                    </a:cubicBezTo>
                    <a:cubicBezTo>
                      <a:pt x="1087" y="5463"/>
                      <a:pt x="0" y="4521"/>
                      <a:pt x="0" y="2811"/>
                    </a:cubicBezTo>
                    <a:cubicBezTo>
                      <a:pt x="0" y="1101"/>
                      <a:pt x="1048" y="0"/>
                      <a:pt x="2493" y="0"/>
                    </a:cubicBezTo>
                    <a:cubicBezTo>
                      <a:pt x="3938" y="0"/>
                      <a:pt x="4879" y="1127"/>
                      <a:pt x="4879" y="2692"/>
                    </a:cubicBezTo>
                    <a:cubicBezTo>
                      <a:pt x="4879" y="4071"/>
                      <a:pt x="4243" y="4932"/>
                      <a:pt x="3355" y="5251"/>
                    </a:cubicBezTo>
                    <a:lnTo>
                      <a:pt x="3355" y="5277"/>
                    </a:lnTo>
                    <a:cubicBezTo>
                      <a:pt x="3885" y="5410"/>
                      <a:pt x="4455" y="5542"/>
                      <a:pt x="4919" y="5609"/>
                    </a:cubicBezTo>
                    <a:lnTo>
                      <a:pt x="4720" y="6205"/>
                    </a:lnTo>
                    <a:close/>
                    <a:moveTo>
                      <a:pt x="4164" y="2731"/>
                    </a:moveTo>
                    <a:cubicBezTo>
                      <a:pt x="4164" y="1657"/>
                      <a:pt x="3620" y="570"/>
                      <a:pt x="2479" y="570"/>
                    </a:cubicBezTo>
                    <a:cubicBezTo>
                      <a:pt x="1313" y="570"/>
                      <a:pt x="743" y="1644"/>
                      <a:pt x="743" y="2798"/>
                    </a:cubicBezTo>
                    <a:cubicBezTo>
                      <a:pt x="743" y="3925"/>
                      <a:pt x="1366" y="4946"/>
                      <a:pt x="2440" y="4946"/>
                    </a:cubicBezTo>
                    <a:cubicBezTo>
                      <a:pt x="3540" y="4946"/>
                      <a:pt x="4164" y="3965"/>
                      <a:pt x="4164" y="273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AFB882F6-3645-9FEB-72CF-03B70EEBC6AA}"/>
                  </a:ext>
                </a:extLst>
              </p:cNvPr>
              <p:cNvSpPr/>
              <p:nvPr/>
            </p:nvSpPr>
            <p:spPr>
              <a:xfrm>
                <a:off x="1397816" y="1153202"/>
                <a:ext cx="3924" cy="5409"/>
              </a:xfrm>
              <a:custGeom>
                <a:avLst/>
                <a:gdLst>
                  <a:gd name="connsiteX0" fmla="*/ 690 w 3924"/>
                  <a:gd name="connsiteY0" fmla="*/ 0 h 5409"/>
                  <a:gd name="connsiteX1" fmla="*/ 690 w 3924"/>
                  <a:gd name="connsiteY1" fmla="*/ 3156 h 5409"/>
                  <a:gd name="connsiteX2" fmla="*/ 1936 w 3924"/>
                  <a:gd name="connsiteY2" fmla="*/ 4840 h 5409"/>
                  <a:gd name="connsiteX3" fmla="*/ 3235 w 3924"/>
                  <a:gd name="connsiteY3" fmla="*/ 3156 h 5409"/>
                  <a:gd name="connsiteX4" fmla="*/ 3235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09 w 3924"/>
                  <a:gd name="connsiteY7" fmla="*/ 5410 h 5409"/>
                  <a:gd name="connsiteX8" fmla="*/ 0 w 3924"/>
                  <a:gd name="connsiteY8" fmla="*/ 3129 h 5409"/>
                  <a:gd name="connsiteX9" fmla="*/ 0 w 3924"/>
                  <a:gd name="connsiteY9" fmla="*/ 0 h 5409"/>
                  <a:gd name="connsiteX10" fmla="*/ 690 w 3924"/>
                  <a:gd name="connsiteY10" fmla="*/ 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690" y="0"/>
                    </a:moveTo>
                    <a:lnTo>
                      <a:pt x="690" y="3156"/>
                    </a:lnTo>
                    <a:cubicBezTo>
                      <a:pt x="690" y="4336"/>
                      <a:pt x="1220" y="4840"/>
                      <a:pt x="1936" y="4840"/>
                    </a:cubicBezTo>
                    <a:cubicBezTo>
                      <a:pt x="2718" y="4840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63" y="5410"/>
                      <a:pt x="1909" y="5410"/>
                    </a:cubicBezTo>
                    <a:cubicBezTo>
                      <a:pt x="822" y="5410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F5F9BFD3-6369-7433-7C63-8CC0D10982C1}"/>
                  </a:ext>
                </a:extLst>
              </p:cNvPr>
              <p:cNvSpPr/>
              <p:nvPr/>
            </p:nvSpPr>
            <p:spPr>
              <a:xfrm>
                <a:off x="1402258" y="1153215"/>
                <a:ext cx="4455" cy="5330"/>
              </a:xfrm>
              <a:custGeom>
                <a:avLst/>
                <a:gdLst>
                  <a:gd name="connsiteX0" fmla="*/ 1246 w 4455"/>
                  <a:gd name="connsiteY0" fmla="*/ 3646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56 w 4455"/>
                  <a:gd name="connsiteY7" fmla="*/ 3646 h 5330"/>
                  <a:gd name="connsiteX8" fmla="*/ 1246 w 4455"/>
                  <a:gd name="connsiteY8" fmla="*/ 3646 h 5330"/>
                  <a:gd name="connsiteX9" fmla="*/ 3010 w 4455"/>
                  <a:gd name="connsiteY9" fmla="*/ 3103 h 5330"/>
                  <a:gd name="connsiteX10" fmla="*/ 2480 w 4455"/>
                  <a:gd name="connsiteY10" fmla="*/ 1578 h 5330"/>
                  <a:gd name="connsiteX11" fmla="*/ 2201 w 4455"/>
                  <a:gd name="connsiteY11" fmla="*/ 610 h 5330"/>
                  <a:gd name="connsiteX12" fmla="*/ 2201 w 4455"/>
                  <a:gd name="connsiteY12" fmla="*/ 610 h 5330"/>
                  <a:gd name="connsiteX13" fmla="*/ 1936 w 4455"/>
                  <a:gd name="connsiteY13" fmla="*/ 1565 h 5330"/>
                  <a:gd name="connsiteX14" fmla="*/ 1419 w 4455"/>
                  <a:gd name="connsiteY14" fmla="*/ 3116 h 5330"/>
                  <a:gd name="connsiteX15" fmla="*/ 3010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46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56" y="3646"/>
                    </a:lnTo>
                    <a:lnTo>
                      <a:pt x="1246" y="3646"/>
                    </a:lnTo>
                    <a:close/>
                    <a:moveTo>
                      <a:pt x="3010" y="3103"/>
                    </a:moveTo>
                    <a:lnTo>
                      <a:pt x="2480" y="1578"/>
                    </a:lnTo>
                    <a:cubicBezTo>
                      <a:pt x="2360" y="1233"/>
                      <a:pt x="2281" y="915"/>
                      <a:pt x="2201" y="610"/>
                    </a:cubicBezTo>
                    <a:lnTo>
                      <a:pt x="2201" y="610"/>
                    </a:lnTo>
                    <a:cubicBezTo>
                      <a:pt x="2135" y="915"/>
                      <a:pt x="2029" y="1246"/>
                      <a:pt x="1936" y="1565"/>
                    </a:cubicBezTo>
                    <a:lnTo>
                      <a:pt x="1419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B776EE50-640B-1AD5-C3EB-C9EBEF0B3B38}"/>
                  </a:ext>
                </a:extLst>
              </p:cNvPr>
              <p:cNvSpPr/>
              <p:nvPr/>
            </p:nvSpPr>
            <p:spPr>
              <a:xfrm>
                <a:off x="1407482" y="1157232"/>
                <a:ext cx="1339" cy="1432"/>
              </a:xfrm>
              <a:custGeom>
                <a:avLst/>
                <a:gdLst>
                  <a:gd name="connsiteX0" fmla="*/ 0 w 1339"/>
                  <a:gd name="connsiteY0" fmla="*/ 716 h 1432"/>
                  <a:gd name="connsiteX1" fmla="*/ 676 w 1339"/>
                  <a:gd name="connsiteY1" fmla="*/ 0 h 1432"/>
                  <a:gd name="connsiteX2" fmla="*/ 1339 w 1339"/>
                  <a:gd name="connsiteY2" fmla="*/ 716 h 1432"/>
                  <a:gd name="connsiteX3" fmla="*/ 663 w 1339"/>
                  <a:gd name="connsiteY3" fmla="*/ 1432 h 1432"/>
                  <a:gd name="connsiteX4" fmla="*/ 0 w 1339"/>
                  <a:gd name="connsiteY4" fmla="*/ 716 h 1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" h="1432">
                    <a:moveTo>
                      <a:pt x="0" y="716"/>
                    </a:moveTo>
                    <a:cubicBezTo>
                      <a:pt x="0" y="305"/>
                      <a:pt x="278" y="0"/>
                      <a:pt x="676" y="0"/>
                    </a:cubicBezTo>
                    <a:cubicBezTo>
                      <a:pt x="1074" y="0"/>
                      <a:pt x="1339" y="305"/>
                      <a:pt x="1339" y="716"/>
                    </a:cubicBezTo>
                    <a:cubicBezTo>
                      <a:pt x="1339" y="1127"/>
                      <a:pt x="1087" y="1432"/>
                      <a:pt x="663" y="1432"/>
                    </a:cubicBezTo>
                    <a:cubicBezTo>
                      <a:pt x="265" y="1419"/>
                      <a:pt x="0" y="1114"/>
                      <a:pt x="0" y="716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89FF0FA2-EBE4-6DCE-C854-FC8AC290899D}"/>
                  </a:ext>
                </a:extLst>
              </p:cNvPr>
              <p:cNvSpPr/>
              <p:nvPr/>
            </p:nvSpPr>
            <p:spPr>
              <a:xfrm>
                <a:off x="1412455" y="1150934"/>
                <a:ext cx="5608" cy="7730"/>
              </a:xfrm>
              <a:custGeom>
                <a:avLst/>
                <a:gdLst>
                  <a:gd name="connsiteX0" fmla="*/ 994 w 5608"/>
                  <a:gd name="connsiteY0" fmla="*/ 0 h 7730"/>
                  <a:gd name="connsiteX1" fmla="*/ 994 w 5608"/>
                  <a:gd name="connsiteY1" fmla="*/ 4508 h 7730"/>
                  <a:gd name="connsiteX2" fmla="*/ 2771 w 5608"/>
                  <a:gd name="connsiteY2" fmla="*/ 6935 h 7730"/>
                  <a:gd name="connsiteX3" fmla="*/ 4614 w 5608"/>
                  <a:gd name="connsiteY3" fmla="*/ 4508 h 7730"/>
                  <a:gd name="connsiteX4" fmla="*/ 4614 w 5608"/>
                  <a:gd name="connsiteY4" fmla="*/ 0 h 7730"/>
                  <a:gd name="connsiteX5" fmla="*/ 5609 w 5608"/>
                  <a:gd name="connsiteY5" fmla="*/ 0 h 7730"/>
                  <a:gd name="connsiteX6" fmla="*/ 5609 w 5608"/>
                  <a:gd name="connsiteY6" fmla="*/ 4429 h 7730"/>
                  <a:gd name="connsiteX7" fmla="*/ 2731 w 5608"/>
                  <a:gd name="connsiteY7" fmla="*/ 7730 h 7730"/>
                  <a:gd name="connsiteX8" fmla="*/ 0 w 5608"/>
                  <a:gd name="connsiteY8" fmla="*/ 4482 h 7730"/>
                  <a:gd name="connsiteX9" fmla="*/ 0 w 5608"/>
                  <a:gd name="connsiteY9" fmla="*/ 13 h 7730"/>
                  <a:gd name="connsiteX10" fmla="*/ 994 w 5608"/>
                  <a:gd name="connsiteY10" fmla="*/ 13 h 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08" h="7730">
                    <a:moveTo>
                      <a:pt x="994" y="0"/>
                    </a:moveTo>
                    <a:lnTo>
                      <a:pt x="994" y="4508"/>
                    </a:lnTo>
                    <a:cubicBezTo>
                      <a:pt x="994" y="6205"/>
                      <a:pt x="1750" y="6935"/>
                      <a:pt x="2771" y="6935"/>
                    </a:cubicBezTo>
                    <a:cubicBezTo>
                      <a:pt x="3885" y="6935"/>
                      <a:pt x="4614" y="6179"/>
                      <a:pt x="4614" y="4508"/>
                    </a:cubicBezTo>
                    <a:lnTo>
                      <a:pt x="4614" y="0"/>
                    </a:lnTo>
                    <a:lnTo>
                      <a:pt x="5609" y="0"/>
                    </a:lnTo>
                    <a:lnTo>
                      <a:pt x="5609" y="4429"/>
                    </a:lnTo>
                    <a:cubicBezTo>
                      <a:pt x="5609" y="6762"/>
                      <a:pt x="4362" y="7730"/>
                      <a:pt x="2731" y="7730"/>
                    </a:cubicBezTo>
                    <a:cubicBezTo>
                      <a:pt x="1180" y="7730"/>
                      <a:pt x="0" y="6842"/>
                      <a:pt x="0" y="4482"/>
                    </a:cubicBezTo>
                    <a:lnTo>
                      <a:pt x="0" y="13"/>
                    </a:lnTo>
                    <a:lnTo>
                      <a:pt x="994" y="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B0B89F35-A06A-32FD-C391-F156ACB2ED34}"/>
                  </a:ext>
                </a:extLst>
              </p:cNvPr>
              <p:cNvSpPr/>
              <p:nvPr/>
            </p:nvSpPr>
            <p:spPr>
              <a:xfrm>
                <a:off x="1418886" y="1153202"/>
                <a:ext cx="3951" cy="5330"/>
              </a:xfrm>
              <a:custGeom>
                <a:avLst/>
                <a:gdLst>
                  <a:gd name="connsiteX0" fmla="*/ 1631 w 3951"/>
                  <a:gd name="connsiteY0" fmla="*/ 597 h 5330"/>
                  <a:gd name="connsiteX1" fmla="*/ 0 w 3951"/>
                  <a:gd name="connsiteY1" fmla="*/ 597 h 5330"/>
                  <a:gd name="connsiteX2" fmla="*/ 0 w 3951"/>
                  <a:gd name="connsiteY2" fmla="*/ 0 h 5330"/>
                  <a:gd name="connsiteX3" fmla="*/ 3951 w 3951"/>
                  <a:gd name="connsiteY3" fmla="*/ 0 h 5330"/>
                  <a:gd name="connsiteX4" fmla="*/ 3951 w 3951"/>
                  <a:gd name="connsiteY4" fmla="*/ 597 h 5330"/>
                  <a:gd name="connsiteX5" fmla="*/ 2320 w 3951"/>
                  <a:gd name="connsiteY5" fmla="*/ 597 h 5330"/>
                  <a:gd name="connsiteX6" fmla="*/ 2320 w 3951"/>
                  <a:gd name="connsiteY6" fmla="*/ 5330 h 5330"/>
                  <a:gd name="connsiteX7" fmla="*/ 1618 w 3951"/>
                  <a:gd name="connsiteY7" fmla="*/ 5330 h 5330"/>
                  <a:gd name="connsiteX8" fmla="*/ 1618 w 3951"/>
                  <a:gd name="connsiteY8" fmla="*/ 5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1" h="5330">
                    <a:moveTo>
                      <a:pt x="1631" y="597"/>
                    </a:moveTo>
                    <a:lnTo>
                      <a:pt x="0" y="597"/>
                    </a:lnTo>
                    <a:lnTo>
                      <a:pt x="0" y="0"/>
                    </a:lnTo>
                    <a:lnTo>
                      <a:pt x="3951" y="0"/>
                    </a:lnTo>
                    <a:lnTo>
                      <a:pt x="3951" y="597"/>
                    </a:lnTo>
                    <a:lnTo>
                      <a:pt x="2320" y="597"/>
                    </a:lnTo>
                    <a:lnTo>
                      <a:pt x="2320" y="5330"/>
                    </a:lnTo>
                    <a:lnTo>
                      <a:pt x="1618" y="5330"/>
                    </a:lnTo>
                    <a:lnTo>
                      <a:pt x="1618" y="5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EA5A6130-FD60-C020-F4F1-0962C8989469}"/>
                  </a:ext>
                </a:extLst>
              </p:cNvPr>
              <p:cNvSpPr/>
              <p:nvPr/>
            </p:nvSpPr>
            <p:spPr>
              <a:xfrm>
                <a:off x="1425820" y="1153202"/>
                <a:ext cx="2996" cy="5330"/>
              </a:xfrm>
              <a:custGeom>
                <a:avLst/>
                <a:gdLst>
                  <a:gd name="connsiteX0" fmla="*/ 2771 w 2996"/>
                  <a:gd name="connsiteY0" fmla="*/ 2838 h 5330"/>
                  <a:gd name="connsiteX1" fmla="*/ 690 w 2996"/>
                  <a:gd name="connsiteY1" fmla="*/ 2838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90 w 2996"/>
                  <a:gd name="connsiteY9" fmla="*/ 583 h 5330"/>
                  <a:gd name="connsiteX10" fmla="*/ 690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8"/>
                    </a:moveTo>
                    <a:lnTo>
                      <a:pt x="690" y="2838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90" y="583"/>
                    </a:lnTo>
                    <a:lnTo>
                      <a:pt x="690" y="2267"/>
                    </a:lnTo>
                    <a:lnTo>
                      <a:pt x="2771" y="2267"/>
                    </a:lnTo>
                    <a:lnTo>
                      <a:pt x="2771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EE97D8A9-7FBB-4B99-CF89-02B5E9AFC3E8}"/>
                  </a:ext>
                </a:extLst>
              </p:cNvPr>
              <p:cNvSpPr/>
              <p:nvPr/>
            </p:nvSpPr>
            <p:spPr>
              <a:xfrm>
                <a:off x="1429718" y="1153202"/>
                <a:ext cx="3991" cy="5343"/>
              </a:xfrm>
              <a:custGeom>
                <a:avLst/>
                <a:gdLst>
                  <a:gd name="connsiteX0" fmla="*/ 0 w 3991"/>
                  <a:gd name="connsiteY0" fmla="*/ 5330 h 5343"/>
                  <a:gd name="connsiteX1" fmla="*/ 0 w 3991"/>
                  <a:gd name="connsiteY1" fmla="*/ 0 h 5343"/>
                  <a:gd name="connsiteX2" fmla="*/ 743 w 3991"/>
                  <a:gd name="connsiteY2" fmla="*/ 0 h 5343"/>
                  <a:gd name="connsiteX3" fmla="*/ 2440 w 3991"/>
                  <a:gd name="connsiteY3" fmla="*/ 2705 h 5343"/>
                  <a:gd name="connsiteX4" fmla="*/ 3408 w 3991"/>
                  <a:gd name="connsiteY4" fmla="*/ 4429 h 5343"/>
                  <a:gd name="connsiteX5" fmla="*/ 3421 w 3991"/>
                  <a:gd name="connsiteY5" fmla="*/ 4429 h 5343"/>
                  <a:gd name="connsiteX6" fmla="*/ 3341 w 3991"/>
                  <a:gd name="connsiteY6" fmla="*/ 2241 h 5343"/>
                  <a:gd name="connsiteX7" fmla="*/ 3341 w 3991"/>
                  <a:gd name="connsiteY7" fmla="*/ 13 h 5343"/>
                  <a:gd name="connsiteX8" fmla="*/ 3991 w 3991"/>
                  <a:gd name="connsiteY8" fmla="*/ 13 h 5343"/>
                  <a:gd name="connsiteX9" fmla="*/ 3991 w 3991"/>
                  <a:gd name="connsiteY9" fmla="*/ 5344 h 5343"/>
                  <a:gd name="connsiteX10" fmla="*/ 3302 w 3991"/>
                  <a:gd name="connsiteY10" fmla="*/ 5344 h 5343"/>
                  <a:gd name="connsiteX11" fmla="*/ 1604 w 3991"/>
                  <a:gd name="connsiteY11" fmla="*/ 2639 h 5343"/>
                  <a:gd name="connsiteX12" fmla="*/ 623 w 3991"/>
                  <a:gd name="connsiteY12" fmla="*/ 862 h 5343"/>
                  <a:gd name="connsiteX13" fmla="*/ 597 w 3991"/>
                  <a:gd name="connsiteY13" fmla="*/ 875 h 5343"/>
                  <a:gd name="connsiteX14" fmla="*/ 650 w 3991"/>
                  <a:gd name="connsiteY14" fmla="*/ 3063 h 5343"/>
                  <a:gd name="connsiteX15" fmla="*/ 650 w 3991"/>
                  <a:gd name="connsiteY15" fmla="*/ 5344 h 5343"/>
                  <a:gd name="connsiteX16" fmla="*/ 0 w 3991"/>
                  <a:gd name="connsiteY16" fmla="*/ 5344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43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40" y="2705"/>
                    </a:lnTo>
                    <a:cubicBezTo>
                      <a:pt x="2838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55" y="3713"/>
                      <a:pt x="3341" y="3063"/>
                      <a:pt x="3341" y="2241"/>
                    </a:cubicBezTo>
                    <a:lnTo>
                      <a:pt x="3341" y="13"/>
                    </a:lnTo>
                    <a:lnTo>
                      <a:pt x="3991" y="13"/>
                    </a:lnTo>
                    <a:lnTo>
                      <a:pt x="3991" y="5344"/>
                    </a:lnTo>
                    <a:lnTo>
                      <a:pt x="3302" y="5344"/>
                    </a:lnTo>
                    <a:lnTo>
                      <a:pt x="1604" y="2639"/>
                    </a:lnTo>
                    <a:cubicBezTo>
                      <a:pt x="1246" y="2055"/>
                      <a:pt x="888" y="1432"/>
                      <a:pt x="623" y="862"/>
                    </a:cubicBezTo>
                    <a:lnTo>
                      <a:pt x="597" y="875"/>
                    </a:lnTo>
                    <a:cubicBezTo>
                      <a:pt x="637" y="1538"/>
                      <a:pt x="650" y="2188"/>
                      <a:pt x="650" y="3063"/>
                    </a:cubicBezTo>
                    <a:lnTo>
                      <a:pt x="650" y="5344"/>
                    </a:lnTo>
                    <a:lnTo>
                      <a:pt x="0" y="534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2052713E-2232-6B52-B8B4-56220D8CB657}"/>
                  </a:ext>
                </a:extLst>
              </p:cNvPr>
              <p:cNvSpPr/>
              <p:nvPr/>
            </p:nvSpPr>
            <p:spPr>
              <a:xfrm>
                <a:off x="1434903" y="1153202"/>
                <a:ext cx="689" cy="5330"/>
              </a:xfrm>
              <a:custGeom>
                <a:avLst/>
                <a:gdLst>
                  <a:gd name="connsiteX0" fmla="*/ 689 w 689"/>
                  <a:gd name="connsiteY0" fmla="*/ 0 h 5330"/>
                  <a:gd name="connsiteX1" fmla="*/ 689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89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89" y="0"/>
                    </a:moveTo>
                    <a:lnTo>
                      <a:pt x="689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1AB771DB-195C-127F-14A6-542EC3B22E9B}"/>
                  </a:ext>
                </a:extLst>
              </p:cNvPr>
              <p:cNvSpPr/>
              <p:nvPr/>
            </p:nvSpPr>
            <p:spPr>
              <a:xfrm>
                <a:off x="1436680" y="1153202"/>
                <a:ext cx="5436" cy="5330"/>
              </a:xfrm>
              <a:custGeom>
                <a:avLst/>
                <a:gdLst>
                  <a:gd name="connsiteX0" fmla="*/ 4601 w 5436"/>
                  <a:gd name="connsiteY0" fmla="*/ 2997 h 5330"/>
                  <a:gd name="connsiteX1" fmla="*/ 4522 w 5436"/>
                  <a:gd name="connsiteY1" fmla="*/ 690 h 5330"/>
                  <a:gd name="connsiteX2" fmla="*/ 4495 w 5436"/>
                  <a:gd name="connsiteY2" fmla="*/ 690 h 5330"/>
                  <a:gd name="connsiteX3" fmla="*/ 3819 w 5436"/>
                  <a:gd name="connsiteY3" fmla="*/ 2705 h 5330"/>
                  <a:gd name="connsiteX4" fmla="*/ 2877 w 5436"/>
                  <a:gd name="connsiteY4" fmla="*/ 5304 h 5330"/>
                  <a:gd name="connsiteX5" fmla="*/ 2360 w 5436"/>
                  <a:gd name="connsiteY5" fmla="*/ 5304 h 5330"/>
                  <a:gd name="connsiteX6" fmla="*/ 1512 w 5436"/>
                  <a:gd name="connsiteY6" fmla="*/ 2771 h 5330"/>
                  <a:gd name="connsiteX7" fmla="*/ 902 w 5436"/>
                  <a:gd name="connsiteY7" fmla="*/ 690 h 5330"/>
                  <a:gd name="connsiteX8" fmla="*/ 888 w 5436"/>
                  <a:gd name="connsiteY8" fmla="*/ 690 h 5330"/>
                  <a:gd name="connsiteX9" fmla="*/ 796 w 5436"/>
                  <a:gd name="connsiteY9" fmla="*/ 3050 h 5330"/>
                  <a:gd name="connsiteX10" fmla="*/ 650 w 5436"/>
                  <a:gd name="connsiteY10" fmla="*/ 5330 h 5330"/>
                  <a:gd name="connsiteX11" fmla="*/ 0 w 5436"/>
                  <a:gd name="connsiteY11" fmla="*/ 5330 h 5330"/>
                  <a:gd name="connsiteX12" fmla="*/ 371 w 5436"/>
                  <a:gd name="connsiteY12" fmla="*/ 0 h 5330"/>
                  <a:gd name="connsiteX13" fmla="*/ 1246 w 5436"/>
                  <a:gd name="connsiteY13" fmla="*/ 0 h 5330"/>
                  <a:gd name="connsiteX14" fmla="*/ 2148 w 5436"/>
                  <a:gd name="connsiteY14" fmla="*/ 2572 h 5330"/>
                  <a:gd name="connsiteX15" fmla="*/ 2692 w 5436"/>
                  <a:gd name="connsiteY15" fmla="*/ 4376 h 5330"/>
                  <a:gd name="connsiteX16" fmla="*/ 2718 w 5436"/>
                  <a:gd name="connsiteY16" fmla="*/ 4376 h 5330"/>
                  <a:gd name="connsiteX17" fmla="*/ 3275 w 5436"/>
                  <a:gd name="connsiteY17" fmla="*/ 2572 h 5330"/>
                  <a:gd name="connsiteX18" fmla="*/ 4217 w 5436"/>
                  <a:gd name="connsiteY18" fmla="*/ 0 h 5330"/>
                  <a:gd name="connsiteX19" fmla="*/ 5105 w 5436"/>
                  <a:gd name="connsiteY19" fmla="*/ 0 h 5330"/>
                  <a:gd name="connsiteX20" fmla="*/ 5436 w 5436"/>
                  <a:gd name="connsiteY20" fmla="*/ 5330 h 5330"/>
                  <a:gd name="connsiteX21" fmla="*/ 4760 w 5436"/>
                  <a:gd name="connsiteY21" fmla="*/ 5330 h 5330"/>
                  <a:gd name="connsiteX22" fmla="*/ 4601 w 5436"/>
                  <a:gd name="connsiteY22" fmla="*/ 29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30">
                    <a:moveTo>
                      <a:pt x="4601" y="2997"/>
                    </a:moveTo>
                    <a:cubicBezTo>
                      <a:pt x="4561" y="2254"/>
                      <a:pt x="4522" y="1366"/>
                      <a:pt x="4522" y="690"/>
                    </a:cubicBezTo>
                    <a:lnTo>
                      <a:pt x="4495" y="690"/>
                    </a:lnTo>
                    <a:cubicBezTo>
                      <a:pt x="4323" y="1313"/>
                      <a:pt x="4097" y="1989"/>
                      <a:pt x="3819" y="2705"/>
                    </a:cubicBezTo>
                    <a:lnTo>
                      <a:pt x="2877" y="5304"/>
                    </a:lnTo>
                    <a:lnTo>
                      <a:pt x="2360" y="5304"/>
                    </a:lnTo>
                    <a:lnTo>
                      <a:pt x="1512" y="2771"/>
                    </a:lnTo>
                    <a:cubicBezTo>
                      <a:pt x="1246" y="2015"/>
                      <a:pt x="1034" y="1326"/>
                      <a:pt x="902" y="690"/>
                    </a:cubicBezTo>
                    <a:lnTo>
                      <a:pt x="888" y="690"/>
                    </a:lnTo>
                    <a:cubicBezTo>
                      <a:pt x="875" y="1366"/>
                      <a:pt x="835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35"/>
                      <a:pt x="2559" y="3819"/>
                      <a:pt x="2692" y="4376"/>
                    </a:cubicBezTo>
                    <a:lnTo>
                      <a:pt x="2718" y="4376"/>
                    </a:lnTo>
                    <a:cubicBezTo>
                      <a:pt x="2851" y="3845"/>
                      <a:pt x="3036" y="3262"/>
                      <a:pt x="3275" y="2572"/>
                    </a:cubicBezTo>
                    <a:lnTo>
                      <a:pt x="4217" y="0"/>
                    </a:lnTo>
                    <a:lnTo>
                      <a:pt x="5105" y="0"/>
                    </a:lnTo>
                    <a:lnTo>
                      <a:pt x="5436" y="5330"/>
                    </a:lnTo>
                    <a:lnTo>
                      <a:pt x="4760" y="5330"/>
                    </a:lnTo>
                    <a:lnTo>
                      <a:pt x="4601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CE5D9ADD-20D3-0D7D-63B8-FF587D91C78A}"/>
                  </a:ext>
                </a:extLst>
              </p:cNvPr>
              <p:cNvSpPr/>
              <p:nvPr/>
            </p:nvSpPr>
            <p:spPr>
              <a:xfrm>
                <a:off x="1445126" y="1153215"/>
                <a:ext cx="4455" cy="5330"/>
              </a:xfrm>
              <a:custGeom>
                <a:avLst/>
                <a:gdLst>
                  <a:gd name="connsiteX0" fmla="*/ 1273 w 4455"/>
                  <a:gd name="connsiteY0" fmla="*/ 3646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13 w 4455"/>
                  <a:gd name="connsiteY6" fmla="*/ 5330 h 5330"/>
                  <a:gd name="connsiteX7" fmla="*/ 3142 w 4455"/>
                  <a:gd name="connsiteY7" fmla="*/ 3646 h 5330"/>
                  <a:gd name="connsiteX8" fmla="*/ 1273 w 4455"/>
                  <a:gd name="connsiteY8" fmla="*/ 3646 h 5330"/>
                  <a:gd name="connsiteX9" fmla="*/ 3010 w 4455"/>
                  <a:gd name="connsiteY9" fmla="*/ 3103 h 5330"/>
                  <a:gd name="connsiteX10" fmla="*/ 2493 w 4455"/>
                  <a:gd name="connsiteY10" fmla="*/ 1578 h 5330"/>
                  <a:gd name="connsiteX11" fmla="*/ 2214 w 4455"/>
                  <a:gd name="connsiteY11" fmla="*/ 610 h 5330"/>
                  <a:gd name="connsiteX12" fmla="*/ 2201 w 4455"/>
                  <a:gd name="connsiteY12" fmla="*/ 610 h 5330"/>
                  <a:gd name="connsiteX13" fmla="*/ 1923 w 4455"/>
                  <a:gd name="connsiteY13" fmla="*/ 1565 h 5330"/>
                  <a:gd name="connsiteX14" fmla="*/ 1406 w 4455"/>
                  <a:gd name="connsiteY14" fmla="*/ 3116 h 5330"/>
                  <a:gd name="connsiteX15" fmla="*/ 3010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73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13" y="5330"/>
                    </a:lnTo>
                    <a:lnTo>
                      <a:pt x="3142" y="3646"/>
                    </a:lnTo>
                    <a:lnTo>
                      <a:pt x="1273" y="3646"/>
                    </a:lnTo>
                    <a:close/>
                    <a:moveTo>
                      <a:pt x="3010" y="3103"/>
                    </a:moveTo>
                    <a:lnTo>
                      <a:pt x="2493" y="1578"/>
                    </a:lnTo>
                    <a:cubicBezTo>
                      <a:pt x="2373" y="1233"/>
                      <a:pt x="2294" y="915"/>
                      <a:pt x="2214" y="610"/>
                    </a:cubicBezTo>
                    <a:lnTo>
                      <a:pt x="2201" y="610"/>
                    </a:lnTo>
                    <a:cubicBezTo>
                      <a:pt x="2122" y="915"/>
                      <a:pt x="2029" y="1246"/>
                      <a:pt x="1923" y="1565"/>
                    </a:cubicBezTo>
                    <a:lnTo>
                      <a:pt x="1406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4ABF10D5-F709-140F-6D94-E327CA40D8BD}"/>
                  </a:ext>
                </a:extLst>
              </p:cNvPr>
              <p:cNvSpPr/>
              <p:nvPr/>
            </p:nvSpPr>
            <p:spPr>
              <a:xfrm>
                <a:off x="1450363" y="1153175"/>
                <a:ext cx="4375" cy="5409"/>
              </a:xfrm>
              <a:custGeom>
                <a:avLst/>
                <a:gdLst>
                  <a:gd name="connsiteX0" fmla="*/ 0 w 4375"/>
                  <a:gd name="connsiteY0" fmla="*/ 106 h 5409"/>
                  <a:gd name="connsiteX1" fmla="*/ 1459 w 4375"/>
                  <a:gd name="connsiteY1" fmla="*/ 0 h 5409"/>
                  <a:gd name="connsiteX2" fmla="*/ 3620 w 4375"/>
                  <a:gd name="connsiteY2" fmla="*/ 663 h 5409"/>
                  <a:gd name="connsiteX3" fmla="*/ 4376 w 4375"/>
                  <a:gd name="connsiteY3" fmla="*/ 2572 h 5409"/>
                  <a:gd name="connsiteX4" fmla="*/ 3607 w 4375"/>
                  <a:gd name="connsiteY4" fmla="*/ 4641 h 5409"/>
                  <a:gd name="connsiteX5" fmla="*/ 1246 w 4375"/>
                  <a:gd name="connsiteY5" fmla="*/ 5410 h 5409"/>
                  <a:gd name="connsiteX6" fmla="*/ 13 w 4375"/>
                  <a:gd name="connsiteY6" fmla="*/ 5344 h 5409"/>
                  <a:gd name="connsiteX7" fmla="*/ 13 w 4375"/>
                  <a:gd name="connsiteY7" fmla="*/ 106 h 5409"/>
                  <a:gd name="connsiteX8" fmla="*/ 689 w 4375"/>
                  <a:gd name="connsiteY8" fmla="*/ 4813 h 5409"/>
                  <a:gd name="connsiteX9" fmla="*/ 1392 w 4375"/>
                  <a:gd name="connsiteY9" fmla="*/ 4840 h 5409"/>
                  <a:gd name="connsiteX10" fmla="*/ 3660 w 4375"/>
                  <a:gd name="connsiteY10" fmla="*/ 2586 h 5409"/>
                  <a:gd name="connsiteX11" fmla="*/ 1498 w 4375"/>
                  <a:gd name="connsiteY11" fmla="*/ 530 h 5409"/>
                  <a:gd name="connsiteX12" fmla="*/ 689 w 4375"/>
                  <a:gd name="connsiteY12" fmla="*/ 610 h 5409"/>
                  <a:gd name="connsiteX13" fmla="*/ 689 w 4375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09">
                    <a:moveTo>
                      <a:pt x="0" y="106"/>
                    </a:moveTo>
                    <a:cubicBezTo>
                      <a:pt x="411" y="27"/>
                      <a:pt x="902" y="0"/>
                      <a:pt x="1459" y="0"/>
                    </a:cubicBezTo>
                    <a:cubicBezTo>
                      <a:pt x="2440" y="0"/>
                      <a:pt x="3156" y="225"/>
                      <a:pt x="3620" y="663"/>
                    </a:cubicBezTo>
                    <a:cubicBezTo>
                      <a:pt x="4097" y="1087"/>
                      <a:pt x="4376" y="1724"/>
                      <a:pt x="4376" y="2572"/>
                    </a:cubicBezTo>
                    <a:cubicBezTo>
                      <a:pt x="4376" y="3434"/>
                      <a:pt x="4097" y="4150"/>
                      <a:pt x="3607" y="4641"/>
                    </a:cubicBezTo>
                    <a:cubicBezTo>
                      <a:pt x="3103" y="5131"/>
                      <a:pt x="2281" y="5410"/>
                      <a:pt x="1246" y="5410"/>
                    </a:cubicBezTo>
                    <a:cubicBezTo>
                      <a:pt x="769" y="5410"/>
                      <a:pt x="345" y="5383"/>
                      <a:pt x="13" y="5344"/>
                    </a:cubicBezTo>
                    <a:lnTo>
                      <a:pt x="13" y="106"/>
                    </a:lnTo>
                    <a:close/>
                    <a:moveTo>
                      <a:pt x="689" y="4813"/>
                    </a:moveTo>
                    <a:cubicBezTo>
                      <a:pt x="862" y="4840"/>
                      <a:pt x="1114" y="4840"/>
                      <a:pt x="1392" y="4840"/>
                    </a:cubicBezTo>
                    <a:cubicBezTo>
                      <a:pt x="2851" y="4840"/>
                      <a:pt x="3660" y="4018"/>
                      <a:pt x="3660" y="2586"/>
                    </a:cubicBezTo>
                    <a:cubicBezTo>
                      <a:pt x="3660" y="1326"/>
                      <a:pt x="2957" y="530"/>
                      <a:pt x="1498" y="530"/>
                    </a:cubicBezTo>
                    <a:cubicBezTo>
                      <a:pt x="1154" y="530"/>
                      <a:pt x="888" y="570"/>
                      <a:pt x="689" y="610"/>
                    </a:cubicBezTo>
                    <a:lnTo>
                      <a:pt x="689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BD4469F9-D23D-B13A-D985-D01F7D190828}"/>
                  </a:ext>
                </a:extLst>
              </p:cNvPr>
              <p:cNvSpPr/>
              <p:nvPr/>
            </p:nvSpPr>
            <p:spPr>
              <a:xfrm>
                <a:off x="1457895" y="1153202"/>
                <a:ext cx="5409" cy="5330"/>
              </a:xfrm>
              <a:custGeom>
                <a:avLst/>
                <a:gdLst>
                  <a:gd name="connsiteX0" fmla="*/ 4601 w 5409"/>
                  <a:gd name="connsiteY0" fmla="*/ 2997 h 5330"/>
                  <a:gd name="connsiteX1" fmla="*/ 4522 w 5409"/>
                  <a:gd name="connsiteY1" fmla="*/ 690 h 5330"/>
                  <a:gd name="connsiteX2" fmla="*/ 4495 w 5409"/>
                  <a:gd name="connsiteY2" fmla="*/ 690 h 5330"/>
                  <a:gd name="connsiteX3" fmla="*/ 3832 w 5409"/>
                  <a:gd name="connsiteY3" fmla="*/ 2705 h 5330"/>
                  <a:gd name="connsiteX4" fmla="*/ 2904 w 5409"/>
                  <a:gd name="connsiteY4" fmla="*/ 5304 h 5330"/>
                  <a:gd name="connsiteX5" fmla="*/ 2373 w 5409"/>
                  <a:gd name="connsiteY5" fmla="*/ 5304 h 5330"/>
                  <a:gd name="connsiteX6" fmla="*/ 1512 w 5409"/>
                  <a:gd name="connsiteY6" fmla="*/ 2771 h 5330"/>
                  <a:gd name="connsiteX7" fmla="*/ 902 w 5409"/>
                  <a:gd name="connsiteY7" fmla="*/ 690 h 5330"/>
                  <a:gd name="connsiteX8" fmla="*/ 888 w 5409"/>
                  <a:gd name="connsiteY8" fmla="*/ 690 h 5330"/>
                  <a:gd name="connsiteX9" fmla="*/ 796 w 5409"/>
                  <a:gd name="connsiteY9" fmla="*/ 3050 h 5330"/>
                  <a:gd name="connsiteX10" fmla="*/ 650 w 5409"/>
                  <a:gd name="connsiteY10" fmla="*/ 5330 h 5330"/>
                  <a:gd name="connsiteX11" fmla="*/ 0 w 5409"/>
                  <a:gd name="connsiteY11" fmla="*/ 5330 h 5330"/>
                  <a:gd name="connsiteX12" fmla="*/ 371 w 5409"/>
                  <a:gd name="connsiteY12" fmla="*/ 0 h 5330"/>
                  <a:gd name="connsiteX13" fmla="*/ 1233 w 5409"/>
                  <a:gd name="connsiteY13" fmla="*/ 0 h 5330"/>
                  <a:gd name="connsiteX14" fmla="*/ 2148 w 5409"/>
                  <a:gd name="connsiteY14" fmla="*/ 2572 h 5330"/>
                  <a:gd name="connsiteX15" fmla="*/ 2678 w 5409"/>
                  <a:gd name="connsiteY15" fmla="*/ 4376 h 5330"/>
                  <a:gd name="connsiteX16" fmla="*/ 2705 w 5409"/>
                  <a:gd name="connsiteY16" fmla="*/ 4376 h 5330"/>
                  <a:gd name="connsiteX17" fmla="*/ 3262 w 5409"/>
                  <a:gd name="connsiteY17" fmla="*/ 2572 h 5330"/>
                  <a:gd name="connsiteX18" fmla="*/ 4203 w 5409"/>
                  <a:gd name="connsiteY18" fmla="*/ 0 h 5330"/>
                  <a:gd name="connsiteX19" fmla="*/ 5078 w 5409"/>
                  <a:gd name="connsiteY19" fmla="*/ 0 h 5330"/>
                  <a:gd name="connsiteX20" fmla="*/ 5410 w 5409"/>
                  <a:gd name="connsiteY20" fmla="*/ 5330 h 5330"/>
                  <a:gd name="connsiteX21" fmla="*/ 4734 w 5409"/>
                  <a:gd name="connsiteY21" fmla="*/ 5330 h 5330"/>
                  <a:gd name="connsiteX22" fmla="*/ 4601 w 5409"/>
                  <a:gd name="connsiteY22" fmla="*/ 29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09" h="5330">
                    <a:moveTo>
                      <a:pt x="4601" y="2997"/>
                    </a:moveTo>
                    <a:cubicBezTo>
                      <a:pt x="4561" y="2254"/>
                      <a:pt x="4508" y="1366"/>
                      <a:pt x="4522" y="690"/>
                    </a:cubicBezTo>
                    <a:lnTo>
                      <a:pt x="4495" y="690"/>
                    </a:lnTo>
                    <a:cubicBezTo>
                      <a:pt x="4323" y="1313"/>
                      <a:pt x="4110" y="1989"/>
                      <a:pt x="3832" y="2705"/>
                    </a:cubicBezTo>
                    <a:lnTo>
                      <a:pt x="2904" y="5304"/>
                    </a:lnTo>
                    <a:lnTo>
                      <a:pt x="2373" y="5304"/>
                    </a:lnTo>
                    <a:lnTo>
                      <a:pt x="1512" y="2771"/>
                    </a:lnTo>
                    <a:cubicBezTo>
                      <a:pt x="1260" y="2015"/>
                      <a:pt x="1048" y="1326"/>
                      <a:pt x="902" y="690"/>
                    </a:cubicBezTo>
                    <a:lnTo>
                      <a:pt x="888" y="690"/>
                    </a:lnTo>
                    <a:cubicBezTo>
                      <a:pt x="875" y="1366"/>
                      <a:pt x="835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73" y="3235"/>
                      <a:pt x="2546" y="3819"/>
                      <a:pt x="2678" y="4376"/>
                    </a:cubicBezTo>
                    <a:lnTo>
                      <a:pt x="2705" y="4376"/>
                    </a:lnTo>
                    <a:cubicBezTo>
                      <a:pt x="2838" y="3845"/>
                      <a:pt x="3023" y="3262"/>
                      <a:pt x="3262" y="2572"/>
                    </a:cubicBezTo>
                    <a:lnTo>
                      <a:pt x="4203" y="0"/>
                    </a:lnTo>
                    <a:lnTo>
                      <a:pt x="5078" y="0"/>
                    </a:lnTo>
                    <a:lnTo>
                      <a:pt x="5410" y="5330"/>
                    </a:lnTo>
                    <a:lnTo>
                      <a:pt x="4734" y="5330"/>
                    </a:lnTo>
                    <a:lnTo>
                      <a:pt x="4601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8F53E34F-9038-CAA5-7D0E-D9B834287E84}"/>
                  </a:ext>
                </a:extLst>
              </p:cNvPr>
              <p:cNvSpPr/>
              <p:nvPr/>
            </p:nvSpPr>
            <p:spPr>
              <a:xfrm>
                <a:off x="1464365" y="1153202"/>
                <a:ext cx="676" cy="5330"/>
              </a:xfrm>
              <a:custGeom>
                <a:avLst/>
                <a:gdLst>
                  <a:gd name="connsiteX0" fmla="*/ 676 w 676"/>
                  <a:gd name="connsiteY0" fmla="*/ 0 h 5330"/>
                  <a:gd name="connsiteX1" fmla="*/ 676 w 676"/>
                  <a:gd name="connsiteY1" fmla="*/ 5330 h 5330"/>
                  <a:gd name="connsiteX2" fmla="*/ 0 w 676"/>
                  <a:gd name="connsiteY2" fmla="*/ 5330 h 5330"/>
                  <a:gd name="connsiteX3" fmla="*/ 0 w 676"/>
                  <a:gd name="connsiteY3" fmla="*/ 0 h 5330"/>
                  <a:gd name="connsiteX4" fmla="*/ 676 w 676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" h="5330">
                    <a:moveTo>
                      <a:pt x="676" y="0"/>
                    </a:moveTo>
                    <a:lnTo>
                      <a:pt x="676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7FB759B4-484A-BB97-E2BF-FC9111D5B2AD}"/>
                  </a:ext>
                </a:extLst>
              </p:cNvPr>
              <p:cNvSpPr/>
              <p:nvPr/>
            </p:nvSpPr>
            <p:spPr>
              <a:xfrm>
                <a:off x="1466248" y="1153202"/>
                <a:ext cx="3991" cy="5343"/>
              </a:xfrm>
              <a:custGeom>
                <a:avLst/>
                <a:gdLst>
                  <a:gd name="connsiteX0" fmla="*/ 0 w 3991"/>
                  <a:gd name="connsiteY0" fmla="*/ 5330 h 5343"/>
                  <a:gd name="connsiteX1" fmla="*/ 0 w 3991"/>
                  <a:gd name="connsiteY1" fmla="*/ 0 h 5343"/>
                  <a:gd name="connsiteX2" fmla="*/ 756 w 3991"/>
                  <a:gd name="connsiteY2" fmla="*/ 0 h 5343"/>
                  <a:gd name="connsiteX3" fmla="*/ 2453 w 3991"/>
                  <a:gd name="connsiteY3" fmla="*/ 2705 h 5343"/>
                  <a:gd name="connsiteX4" fmla="*/ 3408 w 3991"/>
                  <a:gd name="connsiteY4" fmla="*/ 4429 h 5343"/>
                  <a:gd name="connsiteX5" fmla="*/ 3421 w 3991"/>
                  <a:gd name="connsiteY5" fmla="*/ 4429 h 5343"/>
                  <a:gd name="connsiteX6" fmla="*/ 3341 w 3991"/>
                  <a:gd name="connsiteY6" fmla="*/ 2241 h 5343"/>
                  <a:gd name="connsiteX7" fmla="*/ 3341 w 3991"/>
                  <a:gd name="connsiteY7" fmla="*/ 13 h 5343"/>
                  <a:gd name="connsiteX8" fmla="*/ 3991 w 3991"/>
                  <a:gd name="connsiteY8" fmla="*/ 13 h 5343"/>
                  <a:gd name="connsiteX9" fmla="*/ 3991 w 3991"/>
                  <a:gd name="connsiteY9" fmla="*/ 5344 h 5343"/>
                  <a:gd name="connsiteX10" fmla="*/ 3302 w 3991"/>
                  <a:gd name="connsiteY10" fmla="*/ 5344 h 5343"/>
                  <a:gd name="connsiteX11" fmla="*/ 1618 w 3991"/>
                  <a:gd name="connsiteY11" fmla="*/ 2639 h 5343"/>
                  <a:gd name="connsiteX12" fmla="*/ 610 w 3991"/>
                  <a:gd name="connsiteY12" fmla="*/ 862 h 5343"/>
                  <a:gd name="connsiteX13" fmla="*/ 583 w 3991"/>
                  <a:gd name="connsiteY13" fmla="*/ 875 h 5343"/>
                  <a:gd name="connsiteX14" fmla="*/ 636 w 3991"/>
                  <a:gd name="connsiteY14" fmla="*/ 3063 h 5343"/>
                  <a:gd name="connsiteX15" fmla="*/ 636 w 3991"/>
                  <a:gd name="connsiteY15" fmla="*/ 5344 h 5343"/>
                  <a:gd name="connsiteX16" fmla="*/ 0 w 3991"/>
                  <a:gd name="connsiteY16" fmla="*/ 5344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43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53" y="2705"/>
                    </a:lnTo>
                    <a:cubicBezTo>
                      <a:pt x="2837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55" y="3713"/>
                      <a:pt x="3341" y="3063"/>
                      <a:pt x="3341" y="2241"/>
                    </a:cubicBezTo>
                    <a:lnTo>
                      <a:pt x="3341" y="13"/>
                    </a:lnTo>
                    <a:lnTo>
                      <a:pt x="3991" y="13"/>
                    </a:lnTo>
                    <a:lnTo>
                      <a:pt x="3991" y="5344"/>
                    </a:lnTo>
                    <a:lnTo>
                      <a:pt x="3302" y="5344"/>
                    </a:lnTo>
                    <a:lnTo>
                      <a:pt x="1618" y="2639"/>
                    </a:lnTo>
                    <a:cubicBezTo>
                      <a:pt x="1246" y="2055"/>
                      <a:pt x="902" y="1432"/>
                      <a:pt x="610" y="862"/>
                    </a:cubicBezTo>
                    <a:lnTo>
                      <a:pt x="583" y="875"/>
                    </a:lnTo>
                    <a:cubicBezTo>
                      <a:pt x="623" y="1538"/>
                      <a:pt x="636" y="2188"/>
                      <a:pt x="636" y="3063"/>
                    </a:cubicBezTo>
                    <a:lnTo>
                      <a:pt x="636" y="5344"/>
                    </a:lnTo>
                    <a:lnTo>
                      <a:pt x="0" y="534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EF379674-3F33-A7CA-E19B-92E9A9B9EA48}"/>
                  </a:ext>
                </a:extLst>
              </p:cNvPr>
              <p:cNvSpPr/>
              <p:nvPr/>
            </p:nvSpPr>
            <p:spPr>
              <a:xfrm>
                <a:off x="1471446" y="1153202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6C2F769C-F2CD-E687-CFD8-C4990A95F98B}"/>
                  </a:ext>
                </a:extLst>
              </p:cNvPr>
              <p:cNvSpPr/>
              <p:nvPr/>
            </p:nvSpPr>
            <p:spPr>
              <a:xfrm>
                <a:off x="1473196" y="1153202"/>
                <a:ext cx="5436" cy="5330"/>
              </a:xfrm>
              <a:custGeom>
                <a:avLst/>
                <a:gdLst>
                  <a:gd name="connsiteX0" fmla="*/ 4614 w 5436"/>
                  <a:gd name="connsiteY0" fmla="*/ 2997 h 5330"/>
                  <a:gd name="connsiteX1" fmla="*/ 4535 w 5436"/>
                  <a:gd name="connsiteY1" fmla="*/ 690 h 5330"/>
                  <a:gd name="connsiteX2" fmla="*/ 4508 w 5436"/>
                  <a:gd name="connsiteY2" fmla="*/ 690 h 5330"/>
                  <a:gd name="connsiteX3" fmla="*/ 3859 w 5436"/>
                  <a:gd name="connsiteY3" fmla="*/ 2705 h 5330"/>
                  <a:gd name="connsiteX4" fmla="*/ 2917 w 5436"/>
                  <a:gd name="connsiteY4" fmla="*/ 5304 h 5330"/>
                  <a:gd name="connsiteX5" fmla="*/ 2387 w 5436"/>
                  <a:gd name="connsiteY5" fmla="*/ 5304 h 5330"/>
                  <a:gd name="connsiteX6" fmla="*/ 1525 w 5436"/>
                  <a:gd name="connsiteY6" fmla="*/ 2771 h 5330"/>
                  <a:gd name="connsiteX7" fmla="*/ 915 w 5436"/>
                  <a:gd name="connsiteY7" fmla="*/ 690 h 5330"/>
                  <a:gd name="connsiteX8" fmla="*/ 888 w 5436"/>
                  <a:gd name="connsiteY8" fmla="*/ 690 h 5330"/>
                  <a:gd name="connsiteX9" fmla="*/ 796 w 5436"/>
                  <a:gd name="connsiteY9" fmla="*/ 3050 h 5330"/>
                  <a:gd name="connsiteX10" fmla="*/ 650 w 5436"/>
                  <a:gd name="connsiteY10" fmla="*/ 5330 h 5330"/>
                  <a:gd name="connsiteX11" fmla="*/ 0 w 5436"/>
                  <a:gd name="connsiteY11" fmla="*/ 5330 h 5330"/>
                  <a:gd name="connsiteX12" fmla="*/ 371 w 5436"/>
                  <a:gd name="connsiteY12" fmla="*/ 0 h 5330"/>
                  <a:gd name="connsiteX13" fmla="*/ 1246 w 5436"/>
                  <a:gd name="connsiteY13" fmla="*/ 0 h 5330"/>
                  <a:gd name="connsiteX14" fmla="*/ 2148 w 5436"/>
                  <a:gd name="connsiteY14" fmla="*/ 2572 h 5330"/>
                  <a:gd name="connsiteX15" fmla="*/ 2678 w 5436"/>
                  <a:gd name="connsiteY15" fmla="*/ 4376 h 5330"/>
                  <a:gd name="connsiteX16" fmla="*/ 2705 w 5436"/>
                  <a:gd name="connsiteY16" fmla="*/ 4376 h 5330"/>
                  <a:gd name="connsiteX17" fmla="*/ 3275 w 5436"/>
                  <a:gd name="connsiteY17" fmla="*/ 2572 h 5330"/>
                  <a:gd name="connsiteX18" fmla="*/ 4230 w 5436"/>
                  <a:gd name="connsiteY18" fmla="*/ 0 h 5330"/>
                  <a:gd name="connsiteX19" fmla="*/ 5092 w 5436"/>
                  <a:gd name="connsiteY19" fmla="*/ 0 h 5330"/>
                  <a:gd name="connsiteX20" fmla="*/ 5436 w 5436"/>
                  <a:gd name="connsiteY20" fmla="*/ 5330 h 5330"/>
                  <a:gd name="connsiteX21" fmla="*/ 4747 w 5436"/>
                  <a:gd name="connsiteY21" fmla="*/ 5330 h 5330"/>
                  <a:gd name="connsiteX22" fmla="*/ 4614 w 5436"/>
                  <a:gd name="connsiteY22" fmla="*/ 29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30">
                    <a:moveTo>
                      <a:pt x="4614" y="2997"/>
                    </a:moveTo>
                    <a:cubicBezTo>
                      <a:pt x="4588" y="2254"/>
                      <a:pt x="4535" y="1366"/>
                      <a:pt x="4535" y="690"/>
                    </a:cubicBezTo>
                    <a:lnTo>
                      <a:pt x="4508" y="690"/>
                    </a:lnTo>
                    <a:cubicBezTo>
                      <a:pt x="4336" y="1313"/>
                      <a:pt x="4110" y="1989"/>
                      <a:pt x="3859" y="2705"/>
                    </a:cubicBezTo>
                    <a:lnTo>
                      <a:pt x="2917" y="5304"/>
                    </a:lnTo>
                    <a:lnTo>
                      <a:pt x="2387" y="5304"/>
                    </a:lnTo>
                    <a:lnTo>
                      <a:pt x="1525" y="2771"/>
                    </a:lnTo>
                    <a:cubicBezTo>
                      <a:pt x="1273" y="2015"/>
                      <a:pt x="1061" y="1326"/>
                      <a:pt x="915" y="690"/>
                    </a:cubicBezTo>
                    <a:lnTo>
                      <a:pt x="888" y="690"/>
                    </a:lnTo>
                    <a:cubicBezTo>
                      <a:pt x="875" y="1366"/>
                      <a:pt x="835" y="2254"/>
                      <a:pt x="796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48" y="2572"/>
                    </a:lnTo>
                    <a:cubicBezTo>
                      <a:pt x="2373" y="3235"/>
                      <a:pt x="2546" y="3819"/>
                      <a:pt x="2678" y="4376"/>
                    </a:cubicBezTo>
                    <a:lnTo>
                      <a:pt x="2705" y="4376"/>
                    </a:lnTo>
                    <a:cubicBezTo>
                      <a:pt x="2837" y="3845"/>
                      <a:pt x="3036" y="3262"/>
                      <a:pt x="3275" y="2572"/>
                    </a:cubicBezTo>
                    <a:lnTo>
                      <a:pt x="4230" y="0"/>
                    </a:lnTo>
                    <a:lnTo>
                      <a:pt x="5092" y="0"/>
                    </a:lnTo>
                    <a:lnTo>
                      <a:pt x="5436" y="5330"/>
                    </a:lnTo>
                    <a:lnTo>
                      <a:pt x="4747" y="5330"/>
                    </a:lnTo>
                    <a:lnTo>
                      <a:pt x="4614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FF51ECBB-101E-31EE-C450-11F515F638AC}"/>
                  </a:ext>
                </a:extLst>
              </p:cNvPr>
              <p:cNvSpPr/>
              <p:nvPr/>
            </p:nvSpPr>
            <p:spPr>
              <a:xfrm>
                <a:off x="1481510" y="1153202"/>
                <a:ext cx="4402" cy="5330"/>
              </a:xfrm>
              <a:custGeom>
                <a:avLst/>
                <a:gdLst>
                  <a:gd name="connsiteX0" fmla="*/ 1737 w 4402"/>
                  <a:gd name="connsiteY0" fmla="*/ 5330 h 5330"/>
                  <a:gd name="connsiteX1" fmla="*/ 0 w 4402"/>
                  <a:gd name="connsiteY1" fmla="*/ 0 h 5330"/>
                  <a:gd name="connsiteX2" fmla="*/ 743 w 4402"/>
                  <a:gd name="connsiteY2" fmla="*/ 0 h 5330"/>
                  <a:gd name="connsiteX3" fmla="*/ 1578 w 4402"/>
                  <a:gd name="connsiteY3" fmla="*/ 2625 h 5330"/>
                  <a:gd name="connsiteX4" fmla="*/ 2148 w 4402"/>
                  <a:gd name="connsiteY4" fmla="*/ 4614 h 5330"/>
                  <a:gd name="connsiteX5" fmla="*/ 2161 w 4402"/>
                  <a:gd name="connsiteY5" fmla="*/ 4614 h 5330"/>
                  <a:gd name="connsiteX6" fmla="*/ 2771 w 4402"/>
                  <a:gd name="connsiteY6" fmla="*/ 2625 h 5330"/>
                  <a:gd name="connsiteX7" fmla="*/ 3673 w 4402"/>
                  <a:gd name="connsiteY7" fmla="*/ 0 h 5330"/>
                  <a:gd name="connsiteX8" fmla="*/ 4402 w 4402"/>
                  <a:gd name="connsiteY8" fmla="*/ 0 h 5330"/>
                  <a:gd name="connsiteX9" fmla="*/ 2493 w 4402"/>
                  <a:gd name="connsiteY9" fmla="*/ 5330 h 5330"/>
                  <a:gd name="connsiteX10" fmla="*/ 1737 w 4402"/>
                  <a:gd name="connsiteY10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02" h="5330">
                    <a:moveTo>
                      <a:pt x="1737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1578" y="2625"/>
                    </a:lnTo>
                    <a:cubicBezTo>
                      <a:pt x="1803" y="3355"/>
                      <a:pt x="2002" y="3991"/>
                      <a:pt x="2148" y="4614"/>
                    </a:cubicBezTo>
                    <a:lnTo>
                      <a:pt x="2161" y="4614"/>
                    </a:lnTo>
                    <a:cubicBezTo>
                      <a:pt x="2307" y="4004"/>
                      <a:pt x="2532" y="3328"/>
                      <a:pt x="2771" y="2625"/>
                    </a:cubicBezTo>
                    <a:lnTo>
                      <a:pt x="3673" y="0"/>
                    </a:lnTo>
                    <a:lnTo>
                      <a:pt x="4402" y="0"/>
                    </a:lnTo>
                    <a:lnTo>
                      <a:pt x="2493" y="5330"/>
                    </a:lnTo>
                    <a:lnTo>
                      <a:pt x="1737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1DFF7400-9EAE-87A5-4EBE-610669F128ED}"/>
                  </a:ext>
                </a:extLst>
              </p:cNvPr>
              <p:cNvSpPr/>
              <p:nvPr/>
            </p:nvSpPr>
            <p:spPr>
              <a:xfrm>
                <a:off x="1486469" y="1153202"/>
                <a:ext cx="2996" cy="5330"/>
              </a:xfrm>
              <a:custGeom>
                <a:avLst/>
                <a:gdLst>
                  <a:gd name="connsiteX0" fmla="*/ 2758 w 2996"/>
                  <a:gd name="connsiteY0" fmla="*/ 2838 h 5330"/>
                  <a:gd name="connsiteX1" fmla="*/ 689 w 2996"/>
                  <a:gd name="connsiteY1" fmla="*/ 2838 h 5330"/>
                  <a:gd name="connsiteX2" fmla="*/ 689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89 w 2996"/>
                  <a:gd name="connsiteY9" fmla="*/ 583 h 5330"/>
                  <a:gd name="connsiteX10" fmla="*/ 689 w 2996"/>
                  <a:gd name="connsiteY10" fmla="*/ 2267 h 5330"/>
                  <a:gd name="connsiteX11" fmla="*/ 2758 w 2996"/>
                  <a:gd name="connsiteY11" fmla="*/ 2267 h 5330"/>
                  <a:gd name="connsiteX12" fmla="*/ 2758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58" y="2838"/>
                    </a:moveTo>
                    <a:lnTo>
                      <a:pt x="689" y="2838"/>
                    </a:lnTo>
                    <a:lnTo>
                      <a:pt x="689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89" y="583"/>
                    </a:lnTo>
                    <a:lnTo>
                      <a:pt x="689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905EB8E0-4FAB-59B0-5E78-383B185CDE1F}"/>
                  </a:ext>
                </a:extLst>
              </p:cNvPr>
              <p:cNvSpPr/>
              <p:nvPr/>
            </p:nvSpPr>
            <p:spPr>
              <a:xfrm>
                <a:off x="1490354" y="1153202"/>
                <a:ext cx="4004" cy="5343"/>
              </a:xfrm>
              <a:custGeom>
                <a:avLst/>
                <a:gdLst>
                  <a:gd name="connsiteX0" fmla="*/ 0 w 4004"/>
                  <a:gd name="connsiteY0" fmla="*/ 5330 h 5343"/>
                  <a:gd name="connsiteX1" fmla="*/ 0 w 4004"/>
                  <a:gd name="connsiteY1" fmla="*/ 0 h 5343"/>
                  <a:gd name="connsiteX2" fmla="*/ 756 w 4004"/>
                  <a:gd name="connsiteY2" fmla="*/ 0 h 5343"/>
                  <a:gd name="connsiteX3" fmla="*/ 2453 w 4004"/>
                  <a:gd name="connsiteY3" fmla="*/ 2705 h 5343"/>
                  <a:gd name="connsiteX4" fmla="*/ 3421 w 4004"/>
                  <a:gd name="connsiteY4" fmla="*/ 4429 h 5343"/>
                  <a:gd name="connsiteX5" fmla="*/ 3447 w 4004"/>
                  <a:gd name="connsiteY5" fmla="*/ 4429 h 5343"/>
                  <a:gd name="connsiteX6" fmla="*/ 3355 w 4004"/>
                  <a:gd name="connsiteY6" fmla="*/ 2241 h 5343"/>
                  <a:gd name="connsiteX7" fmla="*/ 3355 w 4004"/>
                  <a:gd name="connsiteY7" fmla="*/ 13 h 5343"/>
                  <a:gd name="connsiteX8" fmla="*/ 4004 w 4004"/>
                  <a:gd name="connsiteY8" fmla="*/ 13 h 5343"/>
                  <a:gd name="connsiteX9" fmla="*/ 4004 w 4004"/>
                  <a:gd name="connsiteY9" fmla="*/ 5344 h 5343"/>
                  <a:gd name="connsiteX10" fmla="*/ 3315 w 4004"/>
                  <a:gd name="connsiteY10" fmla="*/ 5344 h 5343"/>
                  <a:gd name="connsiteX11" fmla="*/ 1618 w 4004"/>
                  <a:gd name="connsiteY11" fmla="*/ 2639 h 5343"/>
                  <a:gd name="connsiteX12" fmla="*/ 623 w 4004"/>
                  <a:gd name="connsiteY12" fmla="*/ 862 h 5343"/>
                  <a:gd name="connsiteX13" fmla="*/ 597 w 4004"/>
                  <a:gd name="connsiteY13" fmla="*/ 875 h 5343"/>
                  <a:gd name="connsiteX14" fmla="*/ 650 w 4004"/>
                  <a:gd name="connsiteY14" fmla="*/ 3063 h 5343"/>
                  <a:gd name="connsiteX15" fmla="*/ 650 w 4004"/>
                  <a:gd name="connsiteY15" fmla="*/ 5344 h 5343"/>
                  <a:gd name="connsiteX16" fmla="*/ 0 w 4004"/>
                  <a:gd name="connsiteY16" fmla="*/ 5344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04" h="5343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53" y="2705"/>
                    </a:lnTo>
                    <a:cubicBezTo>
                      <a:pt x="2851" y="3315"/>
                      <a:pt x="3156" y="3885"/>
                      <a:pt x="3421" y="4429"/>
                    </a:cubicBezTo>
                    <a:lnTo>
                      <a:pt x="3447" y="4429"/>
                    </a:lnTo>
                    <a:cubicBezTo>
                      <a:pt x="3381" y="3713"/>
                      <a:pt x="3355" y="3063"/>
                      <a:pt x="3355" y="2241"/>
                    </a:cubicBezTo>
                    <a:lnTo>
                      <a:pt x="3355" y="13"/>
                    </a:lnTo>
                    <a:lnTo>
                      <a:pt x="4004" y="13"/>
                    </a:lnTo>
                    <a:lnTo>
                      <a:pt x="4004" y="5344"/>
                    </a:lnTo>
                    <a:lnTo>
                      <a:pt x="3315" y="5344"/>
                    </a:lnTo>
                    <a:lnTo>
                      <a:pt x="1618" y="2639"/>
                    </a:lnTo>
                    <a:cubicBezTo>
                      <a:pt x="1260" y="2055"/>
                      <a:pt x="888" y="1432"/>
                      <a:pt x="623" y="862"/>
                    </a:cubicBezTo>
                    <a:lnTo>
                      <a:pt x="597" y="875"/>
                    </a:lnTo>
                    <a:cubicBezTo>
                      <a:pt x="623" y="1538"/>
                      <a:pt x="650" y="2188"/>
                      <a:pt x="650" y="3063"/>
                    </a:cubicBezTo>
                    <a:lnTo>
                      <a:pt x="650" y="5344"/>
                    </a:lnTo>
                    <a:lnTo>
                      <a:pt x="0" y="534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F844D4C5-EAFE-524E-1136-47B8B7563C60}"/>
                  </a:ext>
                </a:extLst>
              </p:cNvPr>
              <p:cNvSpPr/>
              <p:nvPr/>
            </p:nvSpPr>
            <p:spPr>
              <a:xfrm>
                <a:off x="1495552" y="1153202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D8F89B19-7CA3-118C-CFF4-B47B0DD4E7F5}"/>
                  </a:ext>
                </a:extLst>
              </p:cNvPr>
              <p:cNvSpPr/>
              <p:nvPr/>
            </p:nvSpPr>
            <p:spPr>
              <a:xfrm>
                <a:off x="1497037" y="1153215"/>
                <a:ext cx="4468" cy="5330"/>
              </a:xfrm>
              <a:custGeom>
                <a:avLst/>
                <a:gdLst>
                  <a:gd name="connsiteX0" fmla="*/ 1260 w 4468"/>
                  <a:gd name="connsiteY0" fmla="*/ 3646 h 5330"/>
                  <a:gd name="connsiteX1" fmla="*/ 703 w 4468"/>
                  <a:gd name="connsiteY1" fmla="*/ 5330 h 5330"/>
                  <a:gd name="connsiteX2" fmla="*/ 0 w 4468"/>
                  <a:gd name="connsiteY2" fmla="*/ 5330 h 5330"/>
                  <a:gd name="connsiteX3" fmla="*/ 1803 w 4468"/>
                  <a:gd name="connsiteY3" fmla="*/ 0 h 5330"/>
                  <a:gd name="connsiteX4" fmla="*/ 2639 w 4468"/>
                  <a:gd name="connsiteY4" fmla="*/ 0 h 5330"/>
                  <a:gd name="connsiteX5" fmla="*/ 4468 w 4468"/>
                  <a:gd name="connsiteY5" fmla="*/ 5330 h 5330"/>
                  <a:gd name="connsiteX6" fmla="*/ 3726 w 4468"/>
                  <a:gd name="connsiteY6" fmla="*/ 5330 h 5330"/>
                  <a:gd name="connsiteX7" fmla="*/ 3156 w 4468"/>
                  <a:gd name="connsiteY7" fmla="*/ 3646 h 5330"/>
                  <a:gd name="connsiteX8" fmla="*/ 1260 w 4468"/>
                  <a:gd name="connsiteY8" fmla="*/ 3646 h 5330"/>
                  <a:gd name="connsiteX9" fmla="*/ 3010 w 4468"/>
                  <a:gd name="connsiteY9" fmla="*/ 3103 h 5330"/>
                  <a:gd name="connsiteX10" fmla="*/ 2493 w 4468"/>
                  <a:gd name="connsiteY10" fmla="*/ 1578 h 5330"/>
                  <a:gd name="connsiteX11" fmla="*/ 2214 w 4468"/>
                  <a:gd name="connsiteY11" fmla="*/ 610 h 5330"/>
                  <a:gd name="connsiteX12" fmla="*/ 2188 w 4468"/>
                  <a:gd name="connsiteY12" fmla="*/ 610 h 5330"/>
                  <a:gd name="connsiteX13" fmla="*/ 1923 w 4468"/>
                  <a:gd name="connsiteY13" fmla="*/ 1565 h 5330"/>
                  <a:gd name="connsiteX14" fmla="*/ 1392 w 4468"/>
                  <a:gd name="connsiteY14" fmla="*/ 3116 h 5330"/>
                  <a:gd name="connsiteX15" fmla="*/ 3010 w 4468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30">
                    <a:moveTo>
                      <a:pt x="1260" y="3646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68" y="5330"/>
                    </a:lnTo>
                    <a:lnTo>
                      <a:pt x="3726" y="5330"/>
                    </a:lnTo>
                    <a:lnTo>
                      <a:pt x="3156" y="3646"/>
                    </a:lnTo>
                    <a:lnTo>
                      <a:pt x="1260" y="3646"/>
                    </a:lnTo>
                    <a:close/>
                    <a:moveTo>
                      <a:pt x="3010" y="3103"/>
                    </a:moveTo>
                    <a:lnTo>
                      <a:pt x="2493" y="1578"/>
                    </a:lnTo>
                    <a:cubicBezTo>
                      <a:pt x="2360" y="1233"/>
                      <a:pt x="2294" y="915"/>
                      <a:pt x="2214" y="610"/>
                    </a:cubicBezTo>
                    <a:lnTo>
                      <a:pt x="2188" y="610"/>
                    </a:lnTo>
                    <a:cubicBezTo>
                      <a:pt x="2122" y="915"/>
                      <a:pt x="2029" y="1246"/>
                      <a:pt x="1923" y="1565"/>
                    </a:cubicBezTo>
                    <a:lnTo>
                      <a:pt x="1392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B076B885-0309-56B0-6D30-1ADBD0A685CF}"/>
                  </a:ext>
                </a:extLst>
              </p:cNvPr>
              <p:cNvSpPr/>
              <p:nvPr/>
            </p:nvSpPr>
            <p:spPr>
              <a:xfrm>
                <a:off x="1502075" y="1153202"/>
                <a:ext cx="5409" cy="5330"/>
              </a:xfrm>
              <a:custGeom>
                <a:avLst/>
                <a:gdLst>
                  <a:gd name="connsiteX0" fmla="*/ 4654 w 5409"/>
                  <a:gd name="connsiteY0" fmla="*/ 2997 h 5330"/>
                  <a:gd name="connsiteX1" fmla="*/ 4575 w 5409"/>
                  <a:gd name="connsiteY1" fmla="*/ 690 h 5330"/>
                  <a:gd name="connsiteX2" fmla="*/ 4548 w 5409"/>
                  <a:gd name="connsiteY2" fmla="*/ 690 h 5330"/>
                  <a:gd name="connsiteX3" fmla="*/ 3872 w 5409"/>
                  <a:gd name="connsiteY3" fmla="*/ 2705 h 5330"/>
                  <a:gd name="connsiteX4" fmla="*/ 2930 w 5409"/>
                  <a:gd name="connsiteY4" fmla="*/ 5304 h 5330"/>
                  <a:gd name="connsiteX5" fmla="*/ 2413 w 5409"/>
                  <a:gd name="connsiteY5" fmla="*/ 5304 h 5330"/>
                  <a:gd name="connsiteX6" fmla="*/ 1551 w 5409"/>
                  <a:gd name="connsiteY6" fmla="*/ 2771 h 5330"/>
                  <a:gd name="connsiteX7" fmla="*/ 941 w 5409"/>
                  <a:gd name="connsiteY7" fmla="*/ 690 h 5330"/>
                  <a:gd name="connsiteX8" fmla="*/ 915 w 5409"/>
                  <a:gd name="connsiteY8" fmla="*/ 690 h 5330"/>
                  <a:gd name="connsiteX9" fmla="*/ 809 w 5409"/>
                  <a:gd name="connsiteY9" fmla="*/ 3050 h 5330"/>
                  <a:gd name="connsiteX10" fmla="*/ 650 w 5409"/>
                  <a:gd name="connsiteY10" fmla="*/ 5330 h 5330"/>
                  <a:gd name="connsiteX11" fmla="*/ 0 w 5409"/>
                  <a:gd name="connsiteY11" fmla="*/ 5330 h 5330"/>
                  <a:gd name="connsiteX12" fmla="*/ 371 w 5409"/>
                  <a:gd name="connsiteY12" fmla="*/ 0 h 5330"/>
                  <a:gd name="connsiteX13" fmla="*/ 1246 w 5409"/>
                  <a:gd name="connsiteY13" fmla="*/ 0 h 5330"/>
                  <a:gd name="connsiteX14" fmla="*/ 2135 w 5409"/>
                  <a:gd name="connsiteY14" fmla="*/ 2572 h 5330"/>
                  <a:gd name="connsiteX15" fmla="*/ 2692 w 5409"/>
                  <a:gd name="connsiteY15" fmla="*/ 4376 h 5330"/>
                  <a:gd name="connsiteX16" fmla="*/ 2705 w 5409"/>
                  <a:gd name="connsiteY16" fmla="*/ 4376 h 5330"/>
                  <a:gd name="connsiteX17" fmla="*/ 3262 w 5409"/>
                  <a:gd name="connsiteY17" fmla="*/ 2572 h 5330"/>
                  <a:gd name="connsiteX18" fmla="*/ 4203 w 5409"/>
                  <a:gd name="connsiteY18" fmla="*/ 0 h 5330"/>
                  <a:gd name="connsiteX19" fmla="*/ 5078 w 5409"/>
                  <a:gd name="connsiteY19" fmla="*/ 0 h 5330"/>
                  <a:gd name="connsiteX20" fmla="*/ 5410 w 5409"/>
                  <a:gd name="connsiteY20" fmla="*/ 5330 h 5330"/>
                  <a:gd name="connsiteX21" fmla="*/ 4734 w 5409"/>
                  <a:gd name="connsiteY21" fmla="*/ 5330 h 5330"/>
                  <a:gd name="connsiteX22" fmla="*/ 4654 w 5409"/>
                  <a:gd name="connsiteY22" fmla="*/ 29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09" h="5330">
                    <a:moveTo>
                      <a:pt x="4654" y="2997"/>
                    </a:moveTo>
                    <a:cubicBezTo>
                      <a:pt x="4614" y="2254"/>
                      <a:pt x="4575" y="1366"/>
                      <a:pt x="4575" y="690"/>
                    </a:cubicBezTo>
                    <a:lnTo>
                      <a:pt x="4548" y="690"/>
                    </a:lnTo>
                    <a:cubicBezTo>
                      <a:pt x="4362" y="1313"/>
                      <a:pt x="4137" y="1989"/>
                      <a:pt x="3872" y="2705"/>
                    </a:cubicBezTo>
                    <a:lnTo>
                      <a:pt x="2930" y="5304"/>
                    </a:lnTo>
                    <a:lnTo>
                      <a:pt x="2413" y="5304"/>
                    </a:lnTo>
                    <a:lnTo>
                      <a:pt x="1551" y="2771"/>
                    </a:lnTo>
                    <a:cubicBezTo>
                      <a:pt x="1286" y="2015"/>
                      <a:pt x="1074" y="1326"/>
                      <a:pt x="941" y="690"/>
                    </a:cubicBezTo>
                    <a:lnTo>
                      <a:pt x="915" y="690"/>
                    </a:lnTo>
                    <a:cubicBezTo>
                      <a:pt x="902" y="1366"/>
                      <a:pt x="862" y="2254"/>
                      <a:pt x="809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46" y="0"/>
                    </a:lnTo>
                    <a:lnTo>
                      <a:pt x="2135" y="2572"/>
                    </a:lnTo>
                    <a:cubicBezTo>
                      <a:pt x="2360" y="3235"/>
                      <a:pt x="2546" y="3819"/>
                      <a:pt x="2692" y="4376"/>
                    </a:cubicBezTo>
                    <a:lnTo>
                      <a:pt x="2705" y="4376"/>
                    </a:lnTo>
                    <a:cubicBezTo>
                      <a:pt x="2838" y="3845"/>
                      <a:pt x="3023" y="3262"/>
                      <a:pt x="3262" y="2572"/>
                    </a:cubicBezTo>
                    <a:lnTo>
                      <a:pt x="4203" y="0"/>
                    </a:lnTo>
                    <a:lnTo>
                      <a:pt x="5078" y="0"/>
                    </a:lnTo>
                    <a:lnTo>
                      <a:pt x="5410" y="5330"/>
                    </a:lnTo>
                    <a:lnTo>
                      <a:pt x="4734" y="5330"/>
                    </a:lnTo>
                    <a:lnTo>
                      <a:pt x="4654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FAD70AAA-3B43-00AB-ECF7-85E4D9D19301}"/>
                  </a:ext>
                </a:extLst>
              </p:cNvPr>
              <p:cNvSpPr/>
              <p:nvPr/>
            </p:nvSpPr>
            <p:spPr>
              <a:xfrm>
                <a:off x="1508161" y="1157113"/>
                <a:ext cx="1776" cy="2811"/>
              </a:xfrm>
              <a:custGeom>
                <a:avLst/>
                <a:gdLst>
                  <a:gd name="connsiteX0" fmla="*/ 0 w 1776"/>
                  <a:gd name="connsiteY0" fmla="*/ 2811 h 2811"/>
                  <a:gd name="connsiteX1" fmla="*/ 676 w 1776"/>
                  <a:gd name="connsiteY1" fmla="*/ 106 h 2811"/>
                  <a:gd name="connsiteX2" fmla="*/ 1777 w 1776"/>
                  <a:gd name="connsiteY2" fmla="*/ 0 h 2811"/>
                  <a:gd name="connsiteX3" fmla="*/ 703 w 1776"/>
                  <a:gd name="connsiteY3" fmla="*/ 2731 h 2811"/>
                  <a:gd name="connsiteX4" fmla="*/ 0 w 1776"/>
                  <a:gd name="connsiteY4" fmla="*/ 2811 h 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6" h="2811">
                    <a:moveTo>
                      <a:pt x="0" y="2811"/>
                    </a:moveTo>
                    <a:cubicBezTo>
                      <a:pt x="252" y="2148"/>
                      <a:pt x="544" y="928"/>
                      <a:pt x="676" y="106"/>
                    </a:cubicBezTo>
                    <a:lnTo>
                      <a:pt x="1777" y="0"/>
                    </a:lnTo>
                    <a:cubicBezTo>
                      <a:pt x="1512" y="968"/>
                      <a:pt x="1021" y="2214"/>
                      <a:pt x="703" y="2731"/>
                    </a:cubicBez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1" name="任意多边形: 形状 220">
                <a:extLst>
                  <a:ext uri="{FF2B5EF4-FFF2-40B4-BE49-F238E27FC236}">
                    <a16:creationId xmlns:a16="http://schemas.microsoft.com/office/drawing/2014/main" id="{BDA8E334-A828-E3B2-1A04-B8D04EA03F28}"/>
                  </a:ext>
                </a:extLst>
              </p:cNvPr>
              <p:cNvSpPr/>
              <p:nvPr/>
            </p:nvSpPr>
            <p:spPr>
              <a:xfrm>
                <a:off x="1513001" y="1153109"/>
                <a:ext cx="4905" cy="6205"/>
              </a:xfrm>
              <a:custGeom>
                <a:avLst/>
                <a:gdLst>
                  <a:gd name="connsiteX0" fmla="*/ 4707 w 4905"/>
                  <a:gd name="connsiteY0" fmla="*/ 6205 h 6205"/>
                  <a:gd name="connsiteX1" fmla="*/ 2665 w 4905"/>
                  <a:gd name="connsiteY1" fmla="*/ 5582 h 6205"/>
                  <a:gd name="connsiteX2" fmla="*/ 2347 w 4905"/>
                  <a:gd name="connsiteY2" fmla="*/ 5503 h 6205"/>
                  <a:gd name="connsiteX3" fmla="*/ 0 w 4905"/>
                  <a:gd name="connsiteY3" fmla="*/ 2811 h 6205"/>
                  <a:gd name="connsiteX4" fmla="*/ 2479 w 4905"/>
                  <a:gd name="connsiteY4" fmla="*/ 0 h 6205"/>
                  <a:gd name="connsiteX5" fmla="*/ 4866 w 4905"/>
                  <a:gd name="connsiteY5" fmla="*/ 2692 h 6205"/>
                  <a:gd name="connsiteX6" fmla="*/ 3355 w 4905"/>
                  <a:gd name="connsiteY6" fmla="*/ 5251 h 6205"/>
                  <a:gd name="connsiteX7" fmla="*/ 3355 w 4905"/>
                  <a:gd name="connsiteY7" fmla="*/ 5277 h 6205"/>
                  <a:gd name="connsiteX8" fmla="*/ 4906 w 4905"/>
                  <a:gd name="connsiteY8" fmla="*/ 5609 h 6205"/>
                  <a:gd name="connsiteX9" fmla="*/ 4707 w 4905"/>
                  <a:gd name="connsiteY9" fmla="*/ 6205 h 6205"/>
                  <a:gd name="connsiteX10" fmla="*/ 4137 w 4905"/>
                  <a:gd name="connsiteY10" fmla="*/ 2731 h 6205"/>
                  <a:gd name="connsiteX11" fmla="*/ 2440 w 4905"/>
                  <a:gd name="connsiteY11" fmla="*/ 570 h 6205"/>
                  <a:gd name="connsiteX12" fmla="*/ 729 w 4905"/>
                  <a:gd name="connsiteY12" fmla="*/ 2798 h 6205"/>
                  <a:gd name="connsiteX13" fmla="*/ 2413 w 4905"/>
                  <a:gd name="connsiteY13" fmla="*/ 4946 h 6205"/>
                  <a:gd name="connsiteX14" fmla="*/ 4137 w 4905"/>
                  <a:gd name="connsiteY14" fmla="*/ 2731 h 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05" h="6205">
                    <a:moveTo>
                      <a:pt x="4707" y="6205"/>
                    </a:moveTo>
                    <a:cubicBezTo>
                      <a:pt x="3991" y="6006"/>
                      <a:pt x="3288" y="5808"/>
                      <a:pt x="2665" y="5582"/>
                    </a:cubicBezTo>
                    <a:cubicBezTo>
                      <a:pt x="2559" y="5542"/>
                      <a:pt x="2453" y="5503"/>
                      <a:pt x="2347" y="5503"/>
                    </a:cubicBezTo>
                    <a:cubicBezTo>
                      <a:pt x="1087" y="5463"/>
                      <a:pt x="0" y="4521"/>
                      <a:pt x="0" y="2811"/>
                    </a:cubicBezTo>
                    <a:cubicBezTo>
                      <a:pt x="0" y="1101"/>
                      <a:pt x="1047" y="0"/>
                      <a:pt x="2479" y="0"/>
                    </a:cubicBezTo>
                    <a:cubicBezTo>
                      <a:pt x="3925" y="0"/>
                      <a:pt x="4866" y="1127"/>
                      <a:pt x="4866" y="2692"/>
                    </a:cubicBezTo>
                    <a:cubicBezTo>
                      <a:pt x="4866" y="4071"/>
                      <a:pt x="4230" y="4932"/>
                      <a:pt x="3355" y="5251"/>
                    </a:cubicBezTo>
                    <a:lnTo>
                      <a:pt x="3355" y="5277"/>
                    </a:lnTo>
                    <a:cubicBezTo>
                      <a:pt x="3872" y="5410"/>
                      <a:pt x="4455" y="5542"/>
                      <a:pt x="4906" y="5609"/>
                    </a:cubicBezTo>
                    <a:lnTo>
                      <a:pt x="4707" y="6205"/>
                    </a:lnTo>
                    <a:close/>
                    <a:moveTo>
                      <a:pt x="4137" y="2731"/>
                    </a:moveTo>
                    <a:cubicBezTo>
                      <a:pt x="4137" y="1657"/>
                      <a:pt x="3580" y="570"/>
                      <a:pt x="2440" y="570"/>
                    </a:cubicBezTo>
                    <a:cubicBezTo>
                      <a:pt x="1286" y="570"/>
                      <a:pt x="716" y="1644"/>
                      <a:pt x="729" y="2798"/>
                    </a:cubicBezTo>
                    <a:cubicBezTo>
                      <a:pt x="716" y="3925"/>
                      <a:pt x="1339" y="4946"/>
                      <a:pt x="2413" y="4946"/>
                    </a:cubicBezTo>
                    <a:cubicBezTo>
                      <a:pt x="3514" y="4946"/>
                      <a:pt x="4137" y="3965"/>
                      <a:pt x="4137" y="273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5E78A5CF-B113-4914-DE98-371D348286C0}"/>
                  </a:ext>
                </a:extLst>
              </p:cNvPr>
              <p:cNvSpPr/>
              <p:nvPr/>
            </p:nvSpPr>
            <p:spPr>
              <a:xfrm>
                <a:off x="1518742" y="1153202"/>
                <a:ext cx="3924" cy="5409"/>
              </a:xfrm>
              <a:custGeom>
                <a:avLst/>
                <a:gdLst>
                  <a:gd name="connsiteX0" fmla="*/ 690 w 3924"/>
                  <a:gd name="connsiteY0" fmla="*/ 0 h 5409"/>
                  <a:gd name="connsiteX1" fmla="*/ 690 w 3924"/>
                  <a:gd name="connsiteY1" fmla="*/ 3156 h 5409"/>
                  <a:gd name="connsiteX2" fmla="*/ 1936 w 3924"/>
                  <a:gd name="connsiteY2" fmla="*/ 4840 h 5409"/>
                  <a:gd name="connsiteX3" fmla="*/ 3222 w 3924"/>
                  <a:gd name="connsiteY3" fmla="*/ 3156 h 5409"/>
                  <a:gd name="connsiteX4" fmla="*/ 3222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09 w 3924"/>
                  <a:gd name="connsiteY7" fmla="*/ 5410 h 5409"/>
                  <a:gd name="connsiteX8" fmla="*/ 0 w 3924"/>
                  <a:gd name="connsiteY8" fmla="*/ 3129 h 5409"/>
                  <a:gd name="connsiteX9" fmla="*/ 0 w 3924"/>
                  <a:gd name="connsiteY9" fmla="*/ 0 h 5409"/>
                  <a:gd name="connsiteX10" fmla="*/ 690 w 3924"/>
                  <a:gd name="connsiteY10" fmla="*/ 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690" y="0"/>
                    </a:moveTo>
                    <a:lnTo>
                      <a:pt x="690" y="3156"/>
                    </a:lnTo>
                    <a:cubicBezTo>
                      <a:pt x="690" y="4336"/>
                      <a:pt x="1220" y="4840"/>
                      <a:pt x="1936" y="4840"/>
                    </a:cubicBezTo>
                    <a:cubicBezTo>
                      <a:pt x="2731" y="4840"/>
                      <a:pt x="3222" y="4323"/>
                      <a:pt x="3222" y="3156"/>
                    </a:cubicBezTo>
                    <a:lnTo>
                      <a:pt x="3222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63" y="5410"/>
                      <a:pt x="1909" y="5410"/>
                    </a:cubicBezTo>
                    <a:cubicBezTo>
                      <a:pt x="822" y="5410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C4969084-795B-DB1B-4084-124810BCFEFB}"/>
                  </a:ext>
                </a:extLst>
              </p:cNvPr>
              <p:cNvSpPr/>
              <p:nvPr/>
            </p:nvSpPr>
            <p:spPr>
              <a:xfrm>
                <a:off x="1523847" y="1153202"/>
                <a:ext cx="702" cy="5330"/>
              </a:xfrm>
              <a:custGeom>
                <a:avLst/>
                <a:gdLst>
                  <a:gd name="connsiteX0" fmla="*/ 703 w 702"/>
                  <a:gd name="connsiteY0" fmla="*/ 0 h 5330"/>
                  <a:gd name="connsiteX1" fmla="*/ 703 w 702"/>
                  <a:gd name="connsiteY1" fmla="*/ 5330 h 5330"/>
                  <a:gd name="connsiteX2" fmla="*/ 0 w 702"/>
                  <a:gd name="connsiteY2" fmla="*/ 5330 h 5330"/>
                  <a:gd name="connsiteX3" fmla="*/ 0 w 702"/>
                  <a:gd name="connsiteY3" fmla="*/ 0 h 5330"/>
                  <a:gd name="connsiteX4" fmla="*/ 703 w 702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" h="5330">
                    <a:moveTo>
                      <a:pt x="703" y="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3FA9B480-B3AA-60A2-98D6-F2706E36AE15}"/>
                  </a:ext>
                </a:extLst>
              </p:cNvPr>
              <p:cNvSpPr/>
              <p:nvPr/>
            </p:nvSpPr>
            <p:spPr>
              <a:xfrm>
                <a:off x="1525478" y="1153135"/>
                <a:ext cx="3222" cy="5489"/>
              </a:xfrm>
              <a:custGeom>
                <a:avLst/>
                <a:gdLst>
                  <a:gd name="connsiteX0" fmla="*/ 172 w 3222"/>
                  <a:gd name="connsiteY0" fmla="*/ 4561 h 5489"/>
                  <a:gd name="connsiteX1" fmla="*/ 1406 w 3222"/>
                  <a:gd name="connsiteY1" fmla="*/ 4919 h 5489"/>
                  <a:gd name="connsiteX2" fmla="*/ 2519 w 3222"/>
                  <a:gd name="connsiteY2" fmla="*/ 4004 h 5489"/>
                  <a:gd name="connsiteX3" fmla="*/ 1512 w 3222"/>
                  <a:gd name="connsiteY3" fmla="*/ 2957 h 5489"/>
                  <a:gd name="connsiteX4" fmla="*/ 119 w 3222"/>
                  <a:gd name="connsiteY4" fmla="*/ 1445 h 5489"/>
                  <a:gd name="connsiteX5" fmla="*/ 1843 w 3222"/>
                  <a:gd name="connsiteY5" fmla="*/ 0 h 5489"/>
                  <a:gd name="connsiteX6" fmla="*/ 3010 w 3222"/>
                  <a:gd name="connsiteY6" fmla="*/ 278 h 5489"/>
                  <a:gd name="connsiteX7" fmla="*/ 2824 w 3222"/>
                  <a:gd name="connsiteY7" fmla="*/ 809 h 5489"/>
                  <a:gd name="connsiteX8" fmla="*/ 1803 w 3222"/>
                  <a:gd name="connsiteY8" fmla="*/ 557 h 5489"/>
                  <a:gd name="connsiteX9" fmla="*/ 809 w 3222"/>
                  <a:gd name="connsiteY9" fmla="*/ 1352 h 5489"/>
                  <a:gd name="connsiteX10" fmla="*/ 1870 w 3222"/>
                  <a:gd name="connsiteY10" fmla="*/ 2387 h 5489"/>
                  <a:gd name="connsiteX11" fmla="*/ 3222 w 3222"/>
                  <a:gd name="connsiteY11" fmla="*/ 3951 h 5489"/>
                  <a:gd name="connsiteX12" fmla="*/ 1366 w 3222"/>
                  <a:gd name="connsiteY12" fmla="*/ 5489 h 5489"/>
                  <a:gd name="connsiteX13" fmla="*/ 0 w 3222"/>
                  <a:gd name="connsiteY13" fmla="*/ 5145 h 5489"/>
                  <a:gd name="connsiteX14" fmla="*/ 172 w 3222"/>
                  <a:gd name="connsiteY14" fmla="*/ 456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2" h="5489">
                    <a:moveTo>
                      <a:pt x="172" y="4561"/>
                    </a:moveTo>
                    <a:cubicBezTo>
                      <a:pt x="491" y="4760"/>
                      <a:pt x="928" y="4919"/>
                      <a:pt x="1406" y="4919"/>
                    </a:cubicBezTo>
                    <a:cubicBezTo>
                      <a:pt x="2095" y="4919"/>
                      <a:pt x="2519" y="4535"/>
                      <a:pt x="2519" y="4004"/>
                    </a:cubicBezTo>
                    <a:cubicBezTo>
                      <a:pt x="2519" y="3500"/>
                      <a:pt x="2228" y="3235"/>
                      <a:pt x="1512" y="2957"/>
                    </a:cubicBezTo>
                    <a:cubicBezTo>
                      <a:pt x="650" y="2652"/>
                      <a:pt x="119" y="2188"/>
                      <a:pt x="119" y="1445"/>
                    </a:cubicBezTo>
                    <a:cubicBezTo>
                      <a:pt x="119" y="610"/>
                      <a:pt x="809" y="0"/>
                      <a:pt x="1843" y="0"/>
                    </a:cubicBezTo>
                    <a:cubicBezTo>
                      <a:pt x="2387" y="0"/>
                      <a:pt x="2785" y="133"/>
                      <a:pt x="3010" y="278"/>
                    </a:cubicBezTo>
                    <a:lnTo>
                      <a:pt x="2824" y="809"/>
                    </a:lnTo>
                    <a:cubicBezTo>
                      <a:pt x="2652" y="703"/>
                      <a:pt x="2294" y="557"/>
                      <a:pt x="1803" y="557"/>
                    </a:cubicBezTo>
                    <a:cubicBezTo>
                      <a:pt x="1087" y="557"/>
                      <a:pt x="809" y="994"/>
                      <a:pt x="809" y="1352"/>
                    </a:cubicBezTo>
                    <a:cubicBezTo>
                      <a:pt x="809" y="1856"/>
                      <a:pt x="1140" y="2095"/>
                      <a:pt x="1870" y="2387"/>
                    </a:cubicBezTo>
                    <a:cubicBezTo>
                      <a:pt x="2771" y="2731"/>
                      <a:pt x="3222" y="3169"/>
                      <a:pt x="3222" y="3951"/>
                    </a:cubicBezTo>
                    <a:cubicBezTo>
                      <a:pt x="3222" y="4773"/>
                      <a:pt x="2625" y="5489"/>
                      <a:pt x="1366" y="5489"/>
                    </a:cubicBezTo>
                    <a:cubicBezTo>
                      <a:pt x="849" y="5489"/>
                      <a:pt x="278" y="5330"/>
                      <a:pt x="0" y="5145"/>
                    </a:cubicBezTo>
                    <a:lnTo>
                      <a:pt x="172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6D70BEB9-08D6-EBB3-DDBA-CA8C4AED975D}"/>
                  </a:ext>
                </a:extLst>
              </p:cNvPr>
              <p:cNvSpPr/>
              <p:nvPr/>
            </p:nvSpPr>
            <p:spPr>
              <a:xfrm>
                <a:off x="1532028" y="1153202"/>
                <a:ext cx="3991" cy="5343"/>
              </a:xfrm>
              <a:custGeom>
                <a:avLst/>
                <a:gdLst>
                  <a:gd name="connsiteX0" fmla="*/ 0 w 3991"/>
                  <a:gd name="connsiteY0" fmla="*/ 5330 h 5343"/>
                  <a:gd name="connsiteX1" fmla="*/ 0 w 3991"/>
                  <a:gd name="connsiteY1" fmla="*/ 0 h 5343"/>
                  <a:gd name="connsiteX2" fmla="*/ 743 w 3991"/>
                  <a:gd name="connsiteY2" fmla="*/ 0 h 5343"/>
                  <a:gd name="connsiteX3" fmla="*/ 2453 w 3991"/>
                  <a:gd name="connsiteY3" fmla="*/ 2705 h 5343"/>
                  <a:gd name="connsiteX4" fmla="*/ 3408 w 3991"/>
                  <a:gd name="connsiteY4" fmla="*/ 4429 h 5343"/>
                  <a:gd name="connsiteX5" fmla="*/ 3421 w 3991"/>
                  <a:gd name="connsiteY5" fmla="*/ 4429 h 5343"/>
                  <a:gd name="connsiteX6" fmla="*/ 3355 w 3991"/>
                  <a:gd name="connsiteY6" fmla="*/ 2241 h 5343"/>
                  <a:gd name="connsiteX7" fmla="*/ 3355 w 3991"/>
                  <a:gd name="connsiteY7" fmla="*/ 13 h 5343"/>
                  <a:gd name="connsiteX8" fmla="*/ 3991 w 3991"/>
                  <a:gd name="connsiteY8" fmla="*/ 13 h 5343"/>
                  <a:gd name="connsiteX9" fmla="*/ 3991 w 3991"/>
                  <a:gd name="connsiteY9" fmla="*/ 5344 h 5343"/>
                  <a:gd name="connsiteX10" fmla="*/ 3302 w 3991"/>
                  <a:gd name="connsiteY10" fmla="*/ 5344 h 5343"/>
                  <a:gd name="connsiteX11" fmla="*/ 1604 w 3991"/>
                  <a:gd name="connsiteY11" fmla="*/ 2639 h 5343"/>
                  <a:gd name="connsiteX12" fmla="*/ 623 w 3991"/>
                  <a:gd name="connsiteY12" fmla="*/ 862 h 5343"/>
                  <a:gd name="connsiteX13" fmla="*/ 597 w 3991"/>
                  <a:gd name="connsiteY13" fmla="*/ 875 h 5343"/>
                  <a:gd name="connsiteX14" fmla="*/ 650 w 3991"/>
                  <a:gd name="connsiteY14" fmla="*/ 3063 h 5343"/>
                  <a:gd name="connsiteX15" fmla="*/ 650 w 3991"/>
                  <a:gd name="connsiteY15" fmla="*/ 5344 h 5343"/>
                  <a:gd name="connsiteX16" fmla="*/ 0 w 3991"/>
                  <a:gd name="connsiteY16" fmla="*/ 5344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43">
                    <a:moveTo>
                      <a:pt x="0" y="5330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2453" y="2705"/>
                    </a:lnTo>
                    <a:cubicBezTo>
                      <a:pt x="2851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55" y="3713"/>
                      <a:pt x="3355" y="3063"/>
                      <a:pt x="3355" y="2241"/>
                    </a:cubicBezTo>
                    <a:lnTo>
                      <a:pt x="3355" y="13"/>
                    </a:lnTo>
                    <a:lnTo>
                      <a:pt x="3991" y="13"/>
                    </a:lnTo>
                    <a:lnTo>
                      <a:pt x="3991" y="5344"/>
                    </a:lnTo>
                    <a:lnTo>
                      <a:pt x="3302" y="5344"/>
                    </a:lnTo>
                    <a:lnTo>
                      <a:pt x="1604" y="2639"/>
                    </a:lnTo>
                    <a:cubicBezTo>
                      <a:pt x="1233" y="2055"/>
                      <a:pt x="888" y="1432"/>
                      <a:pt x="623" y="862"/>
                    </a:cubicBezTo>
                    <a:lnTo>
                      <a:pt x="597" y="875"/>
                    </a:lnTo>
                    <a:cubicBezTo>
                      <a:pt x="636" y="1538"/>
                      <a:pt x="650" y="2188"/>
                      <a:pt x="650" y="3063"/>
                    </a:cubicBezTo>
                    <a:lnTo>
                      <a:pt x="650" y="5344"/>
                    </a:lnTo>
                    <a:lnTo>
                      <a:pt x="0" y="534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6" name="任意多边形: 形状 225">
                <a:extLst>
                  <a:ext uri="{FF2B5EF4-FFF2-40B4-BE49-F238E27FC236}">
                    <a16:creationId xmlns:a16="http://schemas.microsoft.com/office/drawing/2014/main" id="{77C4A2ED-01D4-16DF-5816-7B09907CC667}"/>
                  </a:ext>
                </a:extLst>
              </p:cNvPr>
              <p:cNvSpPr/>
              <p:nvPr/>
            </p:nvSpPr>
            <p:spPr>
              <a:xfrm>
                <a:off x="1536895" y="1153122"/>
                <a:ext cx="4879" cy="5502"/>
              </a:xfrm>
              <a:custGeom>
                <a:avLst/>
                <a:gdLst>
                  <a:gd name="connsiteX0" fmla="*/ 4880 w 4879"/>
                  <a:gd name="connsiteY0" fmla="*/ 2692 h 5502"/>
                  <a:gd name="connsiteX1" fmla="*/ 2400 w 4879"/>
                  <a:gd name="connsiteY1" fmla="*/ 5503 h 5502"/>
                  <a:gd name="connsiteX2" fmla="*/ 0 w 4879"/>
                  <a:gd name="connsiteY2" fmla="*/ 2798 h 5502"/>
                  <a:gd name="connsiteX3" fmla="*/ 2466 w 4879"/>
                  <a:gd name="connsiteY3" fmla="*/ 0 h 5502"/>
                  <a:gd name="connsiteX4" fmla="*/ 4880 w 4879"/>
                  <a:gd name="connsiteY4" fmla="*/ 2692 h 5502"/>
                  <a:gd name="connsiteX5" fmla="*/ 743 w 4879"/>
                  <a:gd name="connsiteY5" fmla="*/ 2785 h 5502"/>
                  <a:gd name="connsiteX6" fmla="*/ 2440 w 4879"/>
                  <a:gd name="connsiteY6" fmla="*/ 4933 h 5502"/>
                  <a:gd name="connsiteX7" fmla="*/ 4137 w 4879"/>
                  <a:gd name="connsiteY7" fmla="*/ 2718 h 5502"/>
                  <a:gd name="connsiteX8" fmla="*/ 2453 w 4879"/>
                  <a:gd name="connsiteY8" fmla="*/ 557 h 5502"/>
                  <a:gd name="connsiteX9" fmla="*/ 743 w 4879"/>
                  <a:gd name="connsiteY9" fmla="*/ 2785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502">
                    <a:moveTo>
                      <a:pt x="4880" y="2692"/>
                    </a:moveTo>
                    <a:cubicBezTo>
                      <a:pt x="4880" y="4535"/>
                      <a:pt x="3752" y="5503"/>
                      <a:pt x="2400" y="5503"/>
                    </a:cubicBezTo>
                    <a:cubicBezTo>
                      <a:pt x="995" y="5503"/>
                      <a:pt x="0" y="4416"/>
                      <a:pt x="0" y="2798"/>
                    </a:cubicBezTo>
                    <a:cubicBezTo>
                      <a:pt x="0" y="1114"/>
                      <a:pt x="1048" y="0"/>
                      <a:pt x="2466" y="0"/>
                    </a:cubicBezTo>
                    <a:cubicBezTo>
                      <a:pt x="3938" y="-13"/>
                      <a:pt x="4880" y="1114"/>
                      <a:pt x="4880" y="2692"/>
                    </a:cubicBezTo>
                    <a:close/>
                    <a:moveTo>
                      <a:pt x="743" y="2785"/>
                    </a:moveTo>
                    <a:cubicBezTo>
                      <a:pt x="743" y="3912"/>
                      <a:pt x="1353" y="4933"/>
                      <a:pt x="2440" y="4933"/>
                    </a:cubicBezTo>
                    <a:cubicBezTo>
                      <a:pt x="3527" y="4933"/>
                      <a:pt x="4137" y="3938"/>
                      <a:pt x="4137" y="2718"/>
                    </a:cubicBezTo>
                    <a:cubicBezTo>
                      <a:pt x="4137" y="1671"/>
                      <a:pt x="3580" y="557"/>
                      <a:pt x="2453" y="557"/>
                    </a:cubicBezTo>
                    <a:cubicBezTo>
                      <a:pt x="1326" y="557"/>
                      <a:pt x="743" y="1604"/>
                      <a:pt x="743" y="278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3C502F9A-FA6D-E757-443F-751D40B77161}"/>
                  </a:ext>
                </a:extLst>
              </p:cNvPr>
              <p:cNvSpPr/>
              <p:nvPr/>
            </p:nvSpPr>
            <p:spPr>
              <a:xfrm>
                <a:off x="1542384" y="1153135"/>
                <a:ext cx="3235" cy="5515"/>
              </a:xfrm>
              <a:custGeom>
                <a:avLst/>
                <a:gdLst>
                  <a:gd name="connsiteX0" fmla="*/ 186 w 3235"/>
                  <a:gd name="connsiteY0" fmla="*/ 4561 h 5515"/>
                  <a:gd name="connsiteX1" fmla="*/ 1419 w 3235"/>
                  <a:gd name="connsiteY1" fmla="*/ 4919 h 5515"/>
                  <a:gd name="connsiteX2" fmla="*/ 2533 w 3235"/>
                  <a:gd name="connsiteY2" fmla="*/ 4004 h 5515"/>
                  <a:gd name="connsiteX3" fmla="*/ 1525 w 3235"/>
                  <a:gd name="connsiteY3" fmla="*/ 2957 h 5515"/>
                  <a:gd name="connsiteX4" fmla="*/ 119 w 3235"/>
                  <a:gd name="connsiteY4" fmla="*/ 1445 h 5515"/>
                  <a:gd name="connsiteX5" fmla="*/ 1843 w 3235"/>
                  <a:gd name="connsiteY5" fmla="*/ 0 h 5515"/>
                  <a:gd name="connsiteX6" fmla="*/ 3010 w 3235"/>
                  <a:gd name="connsiteY6" fmla="*/ 278 h 5515"/>
                  <a:gd name="connsiteX7" fmla="*/ 2824 w 3235"/>
                  <a:gd name="connsiteY7" fmla="*/ 835 h 5515"/>
                  <a:gd name="connsiteX8" fmla="*/ 1817 w 3235"/>
                  <a:gd name="connsiteY8" fmla="*/ 583 h 5515"/>
                  <a:gd name="connsiteX9" fmla="*/ 809 w 3235"/>
                  <a:gd name="connsiteY9" fmla="*/ 1379 h 5515"/>
                  <a:gd name="connsiteX10" fmla="*/ 1870 w 3235"/>
                  <a:gd name="connsiteY10" fmla="*/ 2413 h 5515"/>
                  <a:gd name="connsiteX11" fmla="*/ 3235 w 3235"/>
                  <a:gd name="connsiteY11" fmla="*/ 3978 h 5515"/>
                  <a:gd name="connsiteX12" fmla="*/ 1366 w 3235"/>
                  <a:gd name="connsiteY12" fmla="*/ 5516 h 5515"/>
                  <a:gd name="connsiteX13" fmla="*/ 0 w 3235"/>
                  <a:gd name="connsiteY13" fmla="*/ 5171 h 5515"/>
                  <a:gd name="connsiteX14" fmla="*/ 186 w 3235"/>
                  <a:gd name="connsiteY14" fmla="*/ 4561 h 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515">
                    <a:moveTo>
                      <a:pt x="186" y="4561"/>
                    </a:moveTo>
                    <a:cubicBezTo>
                      <a:pt x="491" y="4760"/>
                      <a:pt x="941" y="4919"/>
                      <a:pt x="1419" y="4919"/>
                    </a:cubicBezTo>
                    <a:cubicBezTo>
                      <a:pt x="2135" y="4919"/>
                      <a:pt x="2533" y="4535"/>
                      <a:pt x="2533" y="4004"/>
                    </a:cubicBezTo>
                    <a:cubicBezTo>
                      <a:pt x="2533" y="3500"/>
                      <a:pt x="2254" y="3235"/>
                      <a:pt x="1525" y="2957"/>
                    </a:cubicBezTo>
                    <a:cubicBezTo>
                      <a:pt x="663" y="2652"/>
                      <a:pt x="119" y="2188"/>
                      <a:pt x="119" y="1445"/>
                    </a:cubicBezTo>
                    <a:cubicBezTo>
                      <a:pt x="119" y="610"/>
                      <a:pt x="796" y="0"/>
                      <a:pt x="1843" y="0"/>
                    </a:cubicBezTo>
                    <a:cubicBezTo>
                      <a:pt x="2387" y="0"/>
                      <a:pt x="2784" y="133"/>
                      <a:pt x="3010" y="278"/>
                    </a:cubicBezTo>
                    <a:lnTo>
                      <a:pt x="2824" y="835"/>
                    </a:lnTo>
                    <a:cubicBezTo>
                      <a:pt x="2652" y="729"/>
                      <a:pt x="2294" y="583"/>
                      <a:pt x="1817" y="583"/>
                    </a:cubicBezTo>
                    <a:cubicBezTo>
                      <a:pt x="1087" y="583"/>
                      <a:pt x="809" y="1021"/>
                      <a:pt x="809" y="1379"/>
                    </a:cubicBezTo>
                    <a:cubicBezTo>
                      <a:pt x="809" y="1883"/>
                      <a:pt x="1127" y="2121"/>
                      <a:pt x="1870" y="2413"/>
                    </a:cubicBezTo>
                    <a:cubicBezTo>
                      <a:pt x="2771" y="2758"/>
                      <a:pt x="3235" y="3195"/>
                      <a:pt x="3235" y="3978"/>
                    </a:cubicBezTo>
                    <a:cubicBezTo>
                      <a:pt x="3235" y="4800"/>
                      <a:pt x="2625" y="5516"/>
                      <a:pt x="1366" y="5516"/>
                    </a:cubicBezTo>
                    <a:cubicBezTo>
                      <a:pt x="862" y="5516"/>
                      <a:pt x="292" y="5357"/>
                      <a:pt x="0" y="5171"/>
                    </a:cubicBezTo>
                    <a:lnTo>
                      <a:pt x="186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4B7D8A51-B034-6933-F529-03EE7B2D6D31}"/>
                  </a:ext>
                </a:extLst>
              </p:cNvPr>
              <p:cNvSpPr/>
              <p:nvPr/>
            </p:nvSpPr>
            <p:spPr>
              <a:xfrm>
                <a:off x="1545964" y="1153202"/>
                <a:ext cx="3938" cy="5330"/>
              </a:xfrm>
              <a:custGeom>
                <a:avLst/>
                <a:gdLst>
                  <a:gd name="connsiteX0" fmla="*/ 1604 w 3938"/>
                  <a:gd name="connsiteY0" fmla="*/ 597 h 5330"/>
                  <a:gd name="connsiteX1" fmla="*/ 0 w 3938"/>
                  <a:gd name="connsiteY1" fmla="*/ 597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97 h 5330"/>
                  <a:gd name="connsiteX5" fmla="*/ 2307 w 3938"/>
                  <a:gd name="connsiteY5" fmla="*/ 597 h 5330"/>
                  <a:gd name="connsiteX6" fmla="*/ 2307 w 3938"/>
                  <a:gd name="connsiteY6" fmla="*/ 5330 h 5330"/>
                  <a:gd name="connsiteX7" fmla="*/ 1604 w 3938"/>
                  <a:gd name="connsiteY7" fmla="*/ 5330 h 5330"/>
                  <a:gd name="connsiteX8" fmla="*/ 1604 w 3938"/>
                  <a:gd name="connsiteY8" fmla="*/ 5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04" y="597"/>
                    </a:moveTo>
                    <a:lnTo>
                      <a:pt x="0" y="597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97"/>
                    </a:lnTo>
                    <a:lnTo>
                      <a:pt x="2307" y="597"/>
                    </a:lnTo>
                    <a:lnTo>
                      <a:pt x="2307" y="5330"/>
                    </a:lnTo>
                    <a:lnTo>
                      <a:pt x="1604" y="5330"/>
                    </a:lnTo>
                    <a:lnTo>
                      <a:pt x="1604" y="5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CF52941E-0B6F-82D3-B926-A36E6D678564}"/>
                  </a:ext>
                </a:extLst>
              </p:cNvPr>
              <p:cNvSpPr/>
              <p:nvPr/>
            </p:nvSpPr>
            <p:spPr>
              <a:xfrm>
                <a:off x="1550472" y="1153175"/>
                <a:ext cx="3487" cy="5370"/>
              </a:xfrm>
              <a:custGeom>
                <a:avLst/>
                <a:gdLst>
                  <a:gd name="connsiteX0" fmla="*/ 0 w 3487"/>
                  <a:gd name="connsiteY0" fmla="*/ 106 h 5370"/>
                  <a:gd name="connsiteX1" fmla="*/ 1326 w 3487"/>
                  <a:gd name="connsiteY1" fmla="*/ 0 h 5370"/>
                  <a:gd name="connsiteX2" fmla="*/ 2877 w 3487"/>
                  <a:gd name="connsiteY2" fmla="*/ 438 h 5370"/>
                  <a:gd name="connsiteX3" fmla="*/ 3302 w 3487"/>
                  <a:gd name="connsiteY3" fmla="*/ 1445 h 5370"/>
                  <a:gd name="connsiteX4" fmla="*/ 2281 w 3487"/>
                  <a:gd name="connsiteY4" fmla="*/ 2811 h 5370"/>
                  <a:gd name="connsiteX5" fmla="*/ 2281 w 3487"/>
                  <a:gd name="connsiteY5" fmla="*/ 2837 h 5370"/>
                  <a:gd name="connsiteX6" fmla="*/ 3076 w 3487"/>
                  <a:gd name="connsiteY6" fmla="*/ 3912 h 5370"/>
                  <a:gd name="connsiteX7" fmla="*/ 3487 w 3487"/>
                  <a:gd name="connsiteY7" fmla="*/ 5370 h 5370"/>
                  <a:gd name="connsiteX8" fmla="*/ 2758 w 3487"/>
                  <a:gd name="connsiteY8" fmla="*/ 5370 h 5370"/>
                  <a:gd name="connsiteX9" fmla="*/ 2400 w 3487"/>
                  <a:gd name="connsiteY9" fmla="*/ 4097 h 5370"/>
                  <a:gd name="connsiteX10" fmla="*/ 1339 w 3487"/>
                  <a:gd name="connsiteY10" fmla="*/ 3063 h 5370"/>
                  <a:gd name="connsiteX11" fmla="*/ 703 w 3487"/>
                  <a:gd name="connsiteY11" fmla="*/ 3063 h 5370"/>
                  <a:gd name="connsiteX12" fmla="*/ 703 w 3487"/>
                  <a:gd name="connsiteY12" fmla="*/ 5370 h 5370"/>
                  <a:gd name="connsiteX13" fmla="*/ 13 w 3487"/>
                  <a:gd name="connsiteY13" fmla="*/ 5370 h 5370"/>
                  <a:gd name="connsiteX14" fmla="*/ 13 w 3487"/>
                  <a:gd name="connsiteY14" fmla="*/ 106 h 5370"/>
                  <a:gd name="connsiteX15" fmla="*/ 690 w 3487"/>
                  <a:gd name="connsiteY15" fmla="*/ 2519 h 5370"/>
                  <a:gd name="connsiteX16" fmla="*/ 1392 w 3487"/>
                  <a:gd name="connsiteY16" fmla="*/ 2519 h 5370"/>
                  <a:gd name="connsiteX17" fmla="*/ 2586 w 3487"/>
                  <a:gd name="connsiteY17" fmla="*/ 1512 h 5370"/>
                  <a:gd name="connsiteX18" fmla="*/ 1366 w 3487"/>
                  <a:gd name="connsiteY18" fmla="*/ 517 h 5370"/>
                  <a:gd name="connsiteX19" fmla="*/ 690 w 3487"/>
                  <a:gd name="connsiteY19" fmla="*/ 583 h 5370"/>
                  <a:gd name="connsiteX20" fmla="*/ 690 w 3487"/>
                  <a:gd name="connsiteY20" fmla="*/ 2519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70">
                    <a:moveTo>
                      <a:pt x="0" y="106"/>
                    </a:moveTo>
                    <a:cubicBezTo>
                      <a:pt x="358" y="27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77" y="438"/>
                    </a:cubicBezTo>
                    <a:cubicBezTo>
                      <a:pt x="3142" y="676"/>
                      <a:pt x="3302" y="1034"/>
                      <a:pt x="3302" y="1445"/>
                    </a:cubicBezTo>
                    <a:cubicBezTo>
                      <a:pt x="3302" y="2148"/>
                      <a:pt x="2851" y="2612"/>
                      <a:pt x="2281" y="2811"/>
                    </a:cubicBezTo>
                    <a:lnTo>
                      <a:pt x="2281" y="2837"/>
                    </a:lnTo>
                    <a:cubicBezTo>
                      <a:pt x="2692" y="2970"/>
                      <a:pt x="2944" y="3355"/>
                      <a:pt x="3076" y="3912"/>
                    </a:cubicBezTo>
                    <a:cubicBezTo>
                      <a:pt x="3249" y="4654"/>
                      <a:pt x="3368" y="5158"/>
                      <a:pt x="3487" y="5370"/>
                    </a:cubicBezTo>
                    <a:lnTo>
                      <a:pt x="2758" y="5370"/>
                    </a:lnTo>
                    <a:cubicBezTo>
                      <a:pt x="2665" y="5224"/>
                      <a:pt x="2559" y="4773"/>
                      <a:pt x="2400" y="4097"/>
                    </a:cubicBezTo>
                    <a:cubicBezTo>
                      <a:pt x="2241" y="3355"/>
                      <a:pt x="1962" y="3089"/>
                      <a:pt x="1339" y="3063"/>
                    </a:cubicBezTo>
                    <a:lnTo>
                      <a:pt x="703" y="3063"/>
                    </a:lnTo>
                    <a:lnTo>
                      <a:pt x="703" y="5370"/>
                    </a:lnTo>
                    <a:lnTo>
                      <a:pt x="13" y="5370"/>
                    </a:lnTo>
                    <a:lnTo>
                      <a:pt x="13" y="106"/>
                    </a:lnTo>
                    <a:close/>
                    <a:moveTo>
                      <a:pt x="690" y="2519"/>
                    </a:moveTo>
                    <a:lnTo>
                      <a:pt x="1392" y="2519"/>
                    </a:lnTo>
                    <a:cubicBezTo>
                      <a:pt x="2122" y="2519"/>
                      <a:pt x="2586" y="2135"/>
                      <a:pt x="2586" y="1512"/>
                    </a:cubicBezTo>
                    <a:cubicBezTo>
                      <a:pt x="2586" y="835"/>
                      <a:pt x="2095" y="530"/>
                      <a:pt x="1366" y="517"/>
                    </a:cubicBezTo>
                    <a:cubicBezTo>
                      <a:pt x="1048" y="517"/>
                      <a:pt x="796" y="544"/>
                      <a:pt x="690" y="583"/>
                    </a:cubicBezTo>
                    <a:lnTo>
                      <a:pt x="690" y="2519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0" name="任意多边形: 形状 229">
                <a:extLst>
                  <a:ext uri="{FF2B5EF4-FFF2-40B4-BE49-F238E27FC236}">
                    <a16:creationId xmlns:a16="http://schemas.microsoft.com/office/drawing/2014/main" id="{B5E2A22D-CF62-7370-B9A4-EF3F15C5363A}"/>
                  </a:ext>
                </a:extLst>
              </p:cNvPr>
              <p:cNvSpPr/>
              <p:nvPr/>
            </p:nvSpPr>
            <p:spPr>
              <a:xfrm>
                <a:off x="1554715" y="1153202"/>
                <a:ext cx="3924" cy="5409"/>
              </a:xfrm>
              <a:custGeom>
                <a:avLst/>
                <a:gdLst>
                  <a:gd name="connsiteX0" fmla="*/ 703 w 3924"/>
                  <a:gd name="connsiteY0" fmla="*/ 0 h 5409"/>
                  <a:gd name="connsiteX1" fmla="*/ 703 w 3924"/>
                  <a:gd name="connsiteY1" fmla="*/ 3156 h 5409"/>
                  <a:gd name="connsiteX2" fmla="*/ 1936 w 3924"/>
                  <a:gd name="connsiteY2" fmla="*/ 4840 h 5409"/>
                  <a:gd name="connsiteX3" fmla="*/ 3222 w 3924"/>
                  <a:gd name="connsiteY3" fmla="*/ 3156 h 5409"/>
                  <a:gd name="connsiteX4" fmla="*/ 3222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09 w 3924"/>
                  <a:gd name="connsiteY7" fmla="*/ 5410 h 5409"/>
                  <a:gd name="connsiteX8" fmla="*/ 0 w 3924"/>
                  <a:gd name="connsiteY8" fmla="*/ 3129 h 5409"/>
                  <a:gd name="connsiteX9" fmla="*/ 0 w 3924"/>
                  <a:gd name="connsiteY9" fmla="*/ 0 h 5409"/>
                  <a:gd name="connsiteX10" fmla="*/ 703 w 3924"/>
                  <a:gd name="connsiteY10" fmla="*/ 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36"/>
                      <a:pt x="1233" y="4840"/>
                      <a:pt x="1936" y="4840"/>
                    </a:cubicBezTo>
                    <a:cubicBezTo>
                      <a:pt x="2731" y="4840"/>
                      <a:pt x="3222" y="4323"/>
                      <a:pt x="3222" y="3156"/>
                    </a:cubicBezTo>
                    <a:lnTo>
                      <a:pt x="3222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63" y="5410"/>
                      <a:pt x="1909" y="5410"/>
                    </a:cubicBezTo>
                    <a:cubicBezTo>
                      <a:pt x="822" y="5410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94774468-4BED-6101-E5D5-669C5DE80FA5}"/>
                  </a:ext>
                </a:extLst>
              </p:cNvPr>
              <p:cNvSpPr/>
              <p:nvPr/>
            </p:nvSpPr>
            <p:spPr>
              <a:xfrm>
                <a:off x="1559833" y="1153175"/>
                <a:ext cx="4375" cy="5409"/>
              </a:xfrm>
              <a:custGeom>
                <a:avLst/>
                <a:gdLst>
                  <a:gd name="connsiteX0" fmla="*/ 0 w 4375"/>
                  <a:gd name="connsiteY0" fmla="*/ 106 h 5409"/>
                  <a:gd name="connsiteX1" fmla="*/ 1459 w 4375"/>
                  <a:gd name="connsiteY1" fmla="*/ 0 h 5409"/>
                  <a:gd name="connsiteX2" fmla="*/ 3620 w 4375"/>
                  <a:gd name="connsiteY2" fmla="*/ 663 h 5409"/>
                  <a:gd name="connsiteX3" fmla="*/ 4376 w 4375"/>
                  <a:gd name="connsiteY3" fmla="*/ 2572 h 5409"/>
                  <a:gd name="connsiteX4" fmla="*/ 3607 w 4375"/>
                  <a:gd name="connsiteY4" fmla="*/ 4641 h 5409"/>
                  <a:gd name="connsiteX5" fmla="*/ 1260 w 4375"/>
                  <a:gd name="connsiteY5" fmla="*/ 5410 h 5409"/>
                  <a:gd name="connsiteX6" fmla="*/ 13 w 4375"/>
                  <a:gd name="connsiteY6" fmla="*/ 5344 h 5409"/>
                  <a:gd name="connsiteX7" fmla="*/ 13 w 4375"/>
                  <a:gd name="connsiteY7" fmla="*/ 106 h 5409"/>
                  <a:gd name="connsiteX8" fmla="*/ 690 w 4375"/>
                  <a:gd name="connsiteY8" fmla="*/ 4813 h 5409"/>
                  <a:gd name="connsiteX9" fmla="*/ 1379 w 4375"/>
                  <a:gd name="connsiteY9" fmla="*/ 4840 h 5409"/>
                  <a:gd name="connsiteX10" fmla="*/ 3646 w 4375"/>
                  <a:gd name="connsiteY10" fmla="*/ 2586 h 5409"/>
                  <a:gd name="connsiteX11" fmla="*/ 1498 w 4375"/>
                  <a:gd name="connsiteY11" fmla="*/ 530 h 5409"/>
                  <a:gd name="connsiteX12" fmla="*/ 690 w 4375"/>
                  <a:gd name="connsiteY12" fmla="*/ 610 h 5409"/>
                  <a:gd name="connsiteX13" fmla="*/ 690 w 4375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09">
                    <a:moveTo>
                      <a:pt x="0" y="106"/>
                    </a:moveTo>
                    <a:cubicBezTo>
                      <a:pt x="424" y="27"/>
                      <a:pt x="928" y="0"/>
                      <a:pt x="1459" y="0"/>
                    </a:cubicBezTo>
                    <a:cubicBezTo>
                      <a:pt x="2440" y="0"/>
                      <a:pt x="3156" y="225"/>
                      <a:pt x="3620" y="663"/>
                    </a:cubicBezTo>
                    <a:cubicBezTo>
                      <a:pt x="4097" y="1087"/>
                      <a:pt x="4376" y="1724"/>
                      <a:pt x="4376" y="2572"/>
                    </a:cubicBezTo>
                    <a:cubicBezTo>
                      <a:pt x="4376" y="3434"/>
                      <a:pt x="4097" y="4150"/>
                      <a:pt x="3607" y="4641"/>
                    </a:cubicBezTo>
                    <a:cubicBezTo>
                      <a:pt x="3103" y="5131"/>
                      <a:pt x="2294" y="5410"/>
                      <a:pt x="1260" y="5410"/>
                    </a:cubicBezTo>
                    <a:cubicBezTo>
                      <a:pt x="769" y="5410"/>
                      <a:pt x="358" y="5383"/>
                      <a:pt x="13" y="5344"/>
                    </a:cubicBezTo>
                    <a:lnTo>
                      <a:pt x="13" y="106"/>
                    </a:lnTo>
                    <a:close/>
                    <a:moveTo>
                      <a:pt x="690" y="4813"/>
                    </a:moveTo>
                    <a:cubicBezTo>
                      <a:pt x="862" y="4840"/>
                      <a:pt x="1114" y="4840"/>
                      <a:pt x="1379" y="4840"/>
                    </a:cubicBezTo>
                    <a:cubicBezTo>
                      <a:pt x="2851" y="4840"/>
                      <a:pt x="3646" y="4018"/>
                      <a:pt x="3646" y="2586"/>
                    </a:cubicBezTo>
                    <a:cubicBezTo>
                      <a:pt x="3660" y="1326"/>
                      <a:pt x="2944" y="530"/>
                      <a:pt x="1498" y="530"/>
                    </a:cubicBezTo>
                    <a:cubicBezTo>
                      <a:pt x="1140" y="530"/>
                      <a:pt x="875" y="570"/>
                      <a:pt x="690" y="610"/>
                    </a:cubicBezTo>
                    <a:lnTo>
                      <a:pt x="690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47B7B02B-AE86-ABAD-1BD6-821D430145A6}"/>
                  </a:ext>
                </a:extLst>
              </p:cNvPr>
              <p:cNvSpPr/>
              <p:nvPr/>
            </p:nvSpPr>
            <p:spPr>
              <a:xfrm>
                <a:off x="1567484" y="1153202"/>
                <a:ext cx="2983" cy="5330"/>
              </a:xfrm>
              <a:custGeom>
                <a:avLst/>
                <a:gdLst>
                  <a:gd name="connsiteX0" fmla="*/ 2758 w 2983"/>
                  <a:gd name="connsiteY0" fmla="*/ 2838 h 5330"/>
                  <a:gd name="connsiteX1" fmla="*/ 689 w 2983"/>
                  <a:gd name="connsiteY1" fmla="*/ 2838 h 5330"/>
                  <a:gd name="connsiteX2" fmla="*/ 689 w 2983"/>
                  <a:gd name="connsiteY2" fmla="*/ 4760 h 5330"/>
                  <a:gd name="connsiteX3" fmla="*/ 2983 w 2983"/>
                  <a:gd name="connsiteY3" fmla="*/ 4760 h 5330"/>
                  <a:gd name="connsiteX4" fmla="*/ 2983 w 2983"/>
                  <a:gd name="connsiteY4" fmla="*/ 5330 h 5330"/>
                  <a:gd name="connsiteX5" fmla="*/ 0 w 2983"/>
                  <a:gd name="connsiteY5" fmla="*/ 5330 h 5330"/>
                  <a:gd name="connsiteX6" fmla="*/ 0 w 2983"/>
                  <a:gd name="connsiteY6" fmla="*/ 0 h 5330"/>
                  <a:gd name="connsiteX7" fmla="*/ 2864 w 2983"/>
                  <a:gd name="connsiteY7" fmla="*/ 0 h 5330"/>
                  <a:gd name="connsiteX8" fmla="*/ 2864 w 2983"/>
                  <a:gd name="connsiteY8" fmla="*/ 583 h 5330"/>
                  <a:gd name="connsiteX9" fmla="*/ 676 w 2983"/>
                  <a:gd name="connsiteY9" fmla="*/ 583 h 5330"/>
                  <a:gd name="connsiteX10" fmla="*/ 676 w 2983"/>
                  <a:gd name="connsiteY10" fmla="*/ 2267 h 5330"/>
                  <a:gd name="connsiteX11" fmla="*/ 2745 w 2983"/>
                  <a:gd name="connsiteY11" fmla="*/ 2267 h 5330"/>
                  <a:gd name="connsiteX12" fmla="*/ 2745 w 2983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83" h="5330">
                    <a:moveTo>
                      <a:pt x="2758" y="2838"/>
                    </a:moveTo>
                    <a:lnTo>
                      <a:pt x="689" y="2838"/>
                    </a:lnTo>
                    <a:lnTo>
                      <a:pt x="689" y="4760"/>
                    </a:lnTo>
                    <a:lnTo>
                      <a:pt x="2983" y="4760"/>
                    </a:lnTo>
                    <a:lnTo>
                      <a:pt x="298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64" y="0"/>
                    </a:lnTo>
                    <a:lnTo>
                      <a:pt x="2864" y="583"/>
                    </a:lnTo>
                    <a:lnTo>
                      <a:pt x="676" y="583"/>
                    </a:lnTo>
                    <a:lnTo>
                      <a:pt x="676" y="2267"/>
                    </a:lnTo>
                    <a:lnTo>
                      <a:pt x="2745" y="2267"/>
                    </a:lnTo>
                    <a:lnTo>
                      <a:pt x="2745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7227D036-6637-748C-A2BB-EC600B4908C2}"/>
                  </a:ext>
                </a:extLst>
              </p:cNvPr>
              <p:cNvSpPr/>
              <p:nvPr/>
            </p:nvSpPr>
            <p:spPr>
              <a:xfrm>
                <a:off x="1570971" y="1153188"/>
                <a:ext cx="4137" cy="5343"/>
              </a:xfrm>
              <a:custGeom>
                <a:avLst/>
                <a:gdLst>
                  <a:gd name="connsiteX0" fmla="*/ 3302 w 4137"/>
                  <a:gd name="connsiteY0" fmla="*/ 5344 h 5343"/>
                  <a:gd name="connsiteX1" fmla="*/ 2625 w 4137"/>
                  <a:gd name="connsiteY1" fmla="*/ 4164 h 5343"/>
                  <a:gd name="connsiteX2" fmla="*/ 2015 w 4137"/>
                  <a:gd name="connsiteY2" fmla="*/ 3116 h 5343"/>
                  <a:gd name="connsiteX3" fmla="*/ 2002 w 4137"/>
                  <a:gd name="connsiteY3" fmla="*/ 3116 h 5343"/>
                  <a:gd name="connsiteX4" fmla="*/ 1419 w 4137"/>
                  <a:gd name="connsiteY4" fmla="*/ 4164 h 5343"/>
                  <a:gd name="connsiteX5" fmla="*/ 782 w 4137"/>
                  <a:gd name="connsiteY5" fmla="*/ 5330 h 5343"/>
                  <a:gd name="connsiteX6" fmla="*/ 0 w 4137"/>
                  <a:gd name="connsiteY6" fmla="*/ 5330 h 5343"/>
                  <a:gd name="connsiteX7" fmla="*/ 1631 w 4137"/>
                  <a:gd name="connsiteY7" fmla="*/ 2625 h 5343"/>
                  <a:gd name="connsiteX8" fmla="*/ 66 w 4137"/>
                  <a:gd name="connsiteY8" fmla="*/ 0 h 5343"/>
                  <a:gd name="connsiteX9" fmla="*/ 875 w 4137"/>
                  <a:gd name="connsiteY9" fmla="*/ 0 h 5343"/>
                  <a:gd name="connsiteX10" fmla="*/ 1578 w 4137"/>
                  <a:gd name="connsiteY10" fmla="*/ 1260 h 5343"/>
                  <a:gd name="connsiteX11" fmla="*/ 2069 w 4137"/>
                  <a:gd name="connsiteY11" fmla="*/ 2148 h 5343"/>
                  <a:gd name="connsiteX12" fmla="*/ 2082 w 4137"/>
                  <a:gd name="connsiteY12" fmla="*/ 2148 h 5343"/>
                  <a:gd name="connsiteX13" fmla="*/ 2559 w 4137"/>
                  <a:gd name="connsiteY13" fmla="*/ 1260 h 5343"/>
                  <a:gd name="connsiteX14" fmla="*/ 3288 w 4137"/>
                  <a:gd name="connsiteY14" fmla="*/ 0 h 5343"/>
                  <a:gd name="connsiteX15" fmla="*/ 4084 w 4137"/>
                  <a:gd name="connsiteY15" fmla="*/ 0 h 5343"/>
                  <a:gd name="connsiteX16" fmla="*/ 2466 w 4137"/>
                  <a:gd name="connsiteY16" fmla="*/ 2599 h 5343"/>
                  <a:gd name="connsiteX17" fmla="*/ 4137 w 4137"/>
                  <a:gd name="connsiteY17" fmla="*/ 5330 h 5343"/>
                  <a:gd name="connsiteX18" fmla="*/ 3302 w 4137"/>
                  <a:gd name="connsiteY18" fmla="*/ 5330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37" h="5343">
                    <a:moveTo>
                      <a:pt x="3302" y="5344"/>
                    </a:moveTo>
                    <a:lnTo>
                      <a:pt x="2625" y="4164"/>
                    </a:lnTo>
                    <a:cubicBezTo>
                      <a:pt x="2347" y="3713"/>
                      <a:pt x="2175" y="3421"/>
                      <a:pt x="2015" y="3116"/>
                    </a:cubicBezTo>
                    <a:lnTo>
                      <a:pt x="2002" y="3116"/>
                    </a:lnTo>
                    <a:cubicBezTo>
                      <a:pt x="1856" y="3408"/>
                      <a:pt x="1711" y="3699"/>
                      <a:pt x="1419" y="4164"/>
                    </a:cubicBezTo>
                    <a:lnTo>
                      <a:pt x="782" y="5330"/>
                    </a:lnTo>
                    <a:lnTo>
                      <a:pt x="0" y="5330"/>
                    </a:lnTo>
                    <a:lnTo>
                      <a:pt x="1631" y="2625"/>
                    </a:lnTo>
                    <a:lnTo>
                      <a:pt x="66" y="0"/>
                    </a:lnTo>
                    <a:lnTo>
                      <a:pt x="875" y="0"/>
                    </a:lnTo>
                    <a:lnTo>
                      <a:pt x="1578" y="1260"/>
                    </a:lnTo>
                    <a:cubicBezTo>
                      <a:pt x="1777" y="1604"/>
                      <a:pt x="1923" y="1870"/>
                      <a:pt x="2069" y="2148"/>
                    </a:cubicBezTo>
                    <a:lnTo>
                      <a:pt x="2082" y="2148"/>
                    </a:lnTo>
                    <a:cubicBezTo>
                      <a:pt x="2228" y="1843"/>
                      <a:pt x="2360" y="1604"/>
                      <a:pt x="2559" y="1260"/>
                    </a:cubicBezTo>
                    <a:lnTo>
                      <a:pt x="3288" y="0"/>
                    </a:lnTo>
                    <a:lnTo>
                      <a:pt x="4084" y="0"/>
                    </a:lnTo>
                    <a:lnTo>
                      <a:pt x="2466" y="2599"/>
                    </a:lnTo>
                    <a:lnTo>
                      <a:pt x="4137" y="5330"/>
                    </a:lnTo>
                    <a:lnTo>
                      <a:pt x="3302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90034906-43DE-A5B4-42F8-E7B1FBB5D418}"/>
                  </a:ext>
                </a:extLst>
              </p:cNvPr>
              <p:cNvSpPr/>
              <p:nvPr/>
            </p:nvSpPr>
            <p:spPr>
              <a:xfrm>
                <a:off x="1575864" y="1153202"/>
                <a:ext cx="2996" cy="5330"/>
              </a:xfrm>
              <a:custGeom>
                <a:avLst/>
                <a:gdLst>
                  <a:gd name="connsiteX0" fmla="*/ 2771 w 2996"/>
                  <a:gd name="connsiteY0" fmla="*/ 2838 h 5330"/>
                  <a:gd name="connsiteX1" fmla="*/ 690 w 2996"/>
                  <a:gd name="connsiteY1" fmla="*/ 2838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90 w 2996"/>
                  <a:gd name="connsiteY9" fmla="*/ 583 h 5330"/>
                  <a:gd name="connsiteX10" fmla="*/ 690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8"/>
                    </a:moveTo>
                    <a:lnTo>
                      <a:pt x="690" y="2838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90" y="583"/>
                    </a:lnTo>
                    <a:lnTo>
                      <a:pt x="690" y="2267"/>
                    </a:lnTo>
                    <a:lnTo>
                      <a:pt x="2771" y="2267"/>
                    </a:lnTo>
                    <a:lnTo>
                      <a:pt x="2771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6A356D88-2DE8-018D-A123-6C5906576F4E}"/>
                  </a:ext>
                </a:extLst>
              </p:cNvPr>
              <p:cNvSpPr/>
              <p:nvPr/>
            </p:nvSpPr>
            <p:spPr>
              <a:xfrm>
                <a:off x="1579749" y="1153175"/>
                <a:ext cx="3487" cy="5370"/>
              </a:xfrm>
              <a:custGeom>
                <a:avLst/>
                <a:gdLst>
                  <a:gd name="connsiteX0" fmla="*/ 0 w 3487"/>
                  <a:gd name="connsiteY0" fmla="*/ 106 h 5370"/>
                  <a:gd name="connsiteX1" fmla="*/ 1326 w 3487"/>
                  <a:gd name="connsiteY1" fmla="*/ 0 h 5370"/>
                  <a:gd name="connsiteX2" fmla="*/ 2864 w 3487"/>
                  <a:gd name="connsiteY2" fmla="*/ 438 h 5370"/>
                  <a:gd name="connsiteX3" fmla="*/ 3288 w 3487"/>
                  <a:gd name="connsiteY3" fmla="*/ 1445 h 5370"/>
                  <a:gd name="connsiteX4" fmla="*/ 2281 w 3487"/>
                  <a:gd name="connsiteY4" fmla="*/ 2811 h 5370"/>
                  <a:gd name="connsiteX5" fmla="*/ 2281 w 3487"/>
                  <a:gd name="connsiteY5" fmla="*/ 2837 h 5370"/>
                  <a:gd name="connsiteX6" fmla="*/ 3076 w 3487"/>
                  <a:gd name="connsiteY6" fmla="*/ 3912 h 5370"/>
                  <a:gd name="connsiteX7" fmla="*/ 3487 w 3487"/>
                  <a:gd name="connsiteY7" fmla="*/ 5370 h 5370"/>
                  <a:gd name="connsiteX8" fmla="*/ 2771 w 3487"/>
                  <a:gd name="connsiteY8" fmla="*/ 5370 h 5370"/>
                  <a:gd name="connsiteX9" fmla="*/ 2413 w 3487"/>
                  <a:gd name="connsiteY9" fmla="*/ 4097 h 5370"/>
                  <a:gd name="connsiteX10" fmla="*/ 1339 w 3487"/>
                  <a:gd name="connsiteY10" fmla="*/ 3063 h 5370"/>
                  <a:gd name="connsiteX11" fmla="*/ 690 w 3487"/>
                  <a:gd name="connsiteY11" fmla="*/ 3063 h 5370"/>
                  <a:gd name="connsiteX12" fmla="*/ 690 w 3487"/>
                  <a:gd name="connsiteY12" fmla="*/ 5370 h 5370"/>
                  <a:gd name="connsiteX13" fmla="*/ 0 w 3487"/>
                  <a:gd name="connsiteY13" fmla="*/ 5370 h 5370"/>
                  <a:gd name="connsiteX14" fmla="*/ 0 w 3487"/>
                  <a:gd name="connsiteY14" fmla="*/ 106 h 5370"/>
                  <a:gd name="connsiteX15" fmla="*/ 690 w 3487"/>
                  <a:gd name="connsiteY15" fmla="*/ 2519 h 5370"/>
                  <a:gd name="connsiteX16" fmla="*/ 1406 w 3487"/>
                  <a:gd name="connsiteY16" fmla="*/ 2519 h 5370"/>
                  <a:gd name="connsiteX17" fmla="*/ 2599 w 3487"/>
                  <a:gd name="connsiteY17" fmla="*/ 1512 h 5370"/>
                  <a:gd name="connsiteX18" fmla="*/ 1379 w 3487"/>
                  <a:gd name="connsiteY18" fmla="*/ 517 h 5370"/>
                  <a:gd name="connsiteX19" fmla="*/ 690 w 3487"/>
                  <a:gd name="connsiteY19" fmla="*/ 583 h 5370"/>
                  <a:gd name="connsiteX20" fmla="*/ 690 w 3487"/>
                  <a:gd name="connsiteY20" fmla="*/ 2519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87" h="5370">
                    <a:moveTo>
                      <a:pt x="0" y="106"/>
                    </a:moveTo>
                    <a:cubicBezTo>
                      <a:pt x="345" y="27"/>
                      <a:pt x="849" y="0"/>
                      <a:pt x="1326" y="0"/>
                    </a:cubicBezTo>
                    <a:cubicBezTo>
                      <a:pt x="2055" y="0"/>
                      <a:pt x="2533" y="133"/>
                      <a:pt x="2864" y="438"/>
                    </a:cubicBezTo>
                    <a:cubicBezTo>
                      <a:pt x="3142" y="676"/>
                      <a:pt x="3288" y="1034"/>
                      <a:pt x="3288" y="1445"/>
                    </a:cubicBezTo>
                    <a:cubicBezTo>
                      <a:pt x="3288" y="2148"/>
                      <a:pt x="2838" y="2612"/>
                      <a:pt x="2281" y="2811"/>
                    </a:cubicBezTo>
                    <a:lnTo>
                      <a:pt x="2281" y="2837"/>
                    </a:lnTo>
                    <a:cubicBezTo>
                      <a:pt x="2692" y="2970"/>
                      <a:pt x="2930" y="3355"/>
                      <a:pt x="3076" y="3912"/>
                    </a:cubicBezTo>
                    <a:cubicBezTo>
                      <a:pt x="3249" y="4654"/>
                      <a:pt x="3368" y="5158"/>
                      <a:pt x="3487" y="5370"/>
                    </a:cubicBezTo>
                    <a:lnTo>
                      <a:pt x="2771" y="5370"/>
                    </a:lnTo>
                    <a:cubicBezTo>
                      <a:pt x="2678" y="5224"/>
                      <a:pt x="2559" y="4773"/>
                      <a:pt x="2413" y="4097"/>
                    </a:cubicBezTo>
                    <a:cubicBezTo>
                      <a:pt x="2254" y="3355"/>
                      <a:pt x="1976" y="3089"/>
                      <a:pt x="1339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06"/>
                    </a:lnTo>
                    <a:close/>
                    <a:moveTo>
                      <a:pt x="690" y="2519"/>
                    </a:moveTo>
                    <a:lnTo>
                      <a:pt x="1406" y="2519"/>
                    </a:lnTo>
                    <a:cubicBezTo>
                      <a:pt x="2135" y="2519"/>
                      <a:pt x="2599" y="2135"/>
                      <a:pt x="2599" y="1512"/>
                    </a:cubicBezTo>
                    <a:cubicBezTo>
                      <a:pt x="2599" y="835"/>
                      <a:pt x="2095" y="530"/>
                      <a:pt x="1379" y="517"/>
                    </a:cubicBezTo>
                    <a:cubicBezTo>
                      <a:pt x="1048" y="517"/>
                      <a:pt x="796" y="544"/>
                      <a:pt x="690" y="583"/>
                    </a:cubicBezTo>
                    <a:lnTo>
                      <a:pt x="690" y="2519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583250E2-27E3-4142-FD8D-91A4513EC55D}"/>
                  </a:ext>
                </a:extLst>
              </p:cNvPr>
              <p:cNvSpPr/>
              <p:nvPr/>
            </p:nvSpPr>
            <p:spPr>
              <a:xfrm>
                <a:off x="1583714" y="1153122"/>
                <a:ext cx="4030" cy="5502"/>
              </a:xfrm>
              <a:custGeom>
                <a:avLst/>
                <a:gdLst>
                  <a:gd name="connsiteX0" fmla="*/ 4031 w 4030"/>
                  <a:gd name="connsiteY0" fmla="*/ 5237 h 5502"/>
                  <a:gd name="connsiteX1" fmla="*/ 2639 w 4030"/>
                  <a:gd name="connsiteY1" fmla="*/ 5503 h 5502"/>
                  <a:gd name="connsiteX2" fmla="*/ 0 w 4030"/>
                  <a:gd name="connsiteY2" fmla="*/ 2798 h 5502"/>
                  <a:gd name="connsiteX3" fmla="*/ 2771 w 4030"/>
                  <a:gd name="connsiteY3" fmla="*/ 0 h 5502"/>
                  <a:gd name="connsiteX4" fmla="*/ 4031 w 4030"/>
                  <a:gd name="connsiteY4" fmla="*/ 239 h 5502"/>
                  <a:gd name="connsiteX5" fmla="*/ 3872 w 4030"/>
                  <a:gd name="connsiteY5" fmla="*/ 796 h 5502"/>
                  <a:gd name="connsiteX6" fmla="*/ 2798 w 4030"/>
                  <a:gd name="connsiteY6" fmla="*/ 570 h 5502"/>
                  <a:gd name="connsiteX7" fmla="*/ 729 w 4030"/>
                  <a:gd name="connsiteY7" fmla="*/ 2758 h 5502"/>
                  <a:gd name="connsiteX8" fmla="*/ 2771 w 4030"/>
                  <a:gd name="connsiteY8" fmla="*/ 4906 h 5502"/>
                  <a:gd name="connsiteX9" fmla="*/ 3885 w 4030"/>
                  <a:gd name="connsiteY9" fmla="*/ 4681 h 5502"/>
                  <a:gd name="connsiteX10" fmla="*/ 4031 w 4030"/>
                  <a:gd name="connsiteY10" fmla="*/ 5237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30" h="5502">
                    <a:moveTo>
                      <a:pt x="4031" y="5237"/>
                    </a:moveTo>
                    <a:cubicBezTo>
                      <a:pt x="3779" y="5357"/>
                      <a:pt x="3275" y="5503"/>
                      <a:pt x="2639" y="5503"/>
                    </a:cubicBezTo>
                    <a:cubicBezTo>
                      <a:pt x="1140" y="5503"/>
                      <a:pt x="0" y="4548"/>
                      <a:pt x="0" y="2798"/>
                    </a:cubicBezTo>
                    <a:cubicBezTo>
                      <a:pt x="0" y="1140"/>
                      <a:pt x="1140" y="0"/>
                      <a:pt x="2771" y="0"/>
                    </a:cubicBezTo>
                    <a:cubicBezTo>
                      <a:pt x="3434" y="0"/>
                      <a:pt x="3859" y="146"/>
                      <a:pt x="4031" y="239"/>
                    </a:cubicBezTo>
                    <a:lnTo>
                      <a:pt x="3872" y="796"/>
                    </a:lnTo>
                    <a:cubicBezTo>
                      <a:pt x="3607" y="676"/>
                      <a:pt x="3235" y="570"/>
                      <a:pt x="2798" y="570"/>
                    </a:cubicBezTo>
                    <a:cubicBezTo>
                      <a:pt x="1551" y="570"/>
                      <a:pt x="729" y="1366"/>
                      <a:pt x="729" y="2758"/>
                    </a:cubicBezTo>
                    <a:cubicBezTo>
                      <a:pt x="729" y="4057"/>
                      <a:pt x="1485" y="4906"/>
                      <a:pt x="2771" y="4906"/>
                    </a:cubicBezTo>
                    <a:cubicBezTo>
                      <a:pt x="3195" y="4906"/>
                      <a:pt x="3620" y="4813"/>
                      <a:pt x="3885" y="4681"/>
                    </a:cubicBezTo>
                    <a:lnTo>
                      <a:pt x="4031" y="52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C52DF5A3-2605-D62C-11ED-3FE036B295C4}"/>
                  </a:ext>
                </a:extLst>
              </p:cNvPr>
              <p:cNvSpPr/>
              <p:nvPr/>
            </p:nvSpPr>
            <p:spPr>
              <a:xfrm>
                <a:off x="1588606" y="1153202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8B88C531-A8AC-AB1B-D9C1-EA9BE4EE9E6C}"/>
                  </a:ext>
                </a:extLst>
              </p:cNvPr>
              <p:cNvSpPr/>
              <p:nvPr/>
            </p:nvSpPr>
            <p:spPr>
              <a:xfrm>
                <a:off x="1589879" y="1153202"/>
                <a:ext cx="3938" cy="5330"/>
              </a:xfrm>
              <a:custGeom>
                <a:avLst/>
                <a:gdLst>
                  <a:gd name="connsiteX0" fmla="*/ 1631 w 3938"/>
                  <a:gd name="connsiteY0" fmla="*/ 597 h 5330"/>
                  <a:gd name="connsiteX1" fmla="*/ 0 w 3938"/>
                  <a:gd name="connsiteY1" fmla="*/ 597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97 h 5330"/>
                  <a:gd name="connsiteX5" fmla="*/ 2307 w 3938"/>
                  <a:gd name="connsiteY5" fmla="*/ 597 h 5330"/>
                  <a:gd name="connsiteX6" fmla="*/ 2307 w 3938"/>
                  <a:gd name="connsiteY6" fmla="*/ 5330 h 5330"/>
                  <a:gd name="connsiteX7" fmla="*/ 1618 w 3938"/>
                  <a:gd name="connsiteY7" fmla="*/ 5330 h 5330"/>
                  <a:gd name="connsiteX8" fmla="*/ 1618 w 3938"/>
                  <a:gd name="connsiteY8" fmla="*/ 5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31" y="597"/>
                    </a:moveTo>
                    <a:lnTo>
                      <a:pt x="0" y="597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97"/>
                    </a:lnTo>
                    <a:lnTo>
                      <a:pt x="2307" y="597"/>
                    </a:lnTo>
                    <a:lnTo>
                      <a:pt x="2307" y="5330"/>
                    </a:lnTo>
                    <a:lnTo>
                      <a:pt x="1618" y="5330"/>
                    </a:lnTo>
                    <a:lnTo>
                      <a:pt x="1618" y="5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38BE90B0-66D6-7CAD-BBB8-EC3A2B27144A}"/>
                  </a:ext>
                </a:extLst>
              </p:cNvPr>
              <p:cNvSpPr/>
              <p:nvPr/>
            </p:nvSpPr>
            <p:spPr>
              <a:xfrm>
                <a:off x="1593420" y="1153215"/>
                <a:ext cx="4442" cy="5330"/>
              </a:xfrm>
              <a:custGeom>
                <a:avLst/>
                <a:gdLst>
                  <a:gd name="connsiteX0" fmla="*/ 1260 w 4442"/>
                  <a:gd name="connsiteY0" fmla="*/ 3646 h 5330"/>
                  <a:gd name="connsiteX1" fmla="*/ 716 w 4442"/>
                  <a:gd name="connsiteY1" fmla="*/ 5330 h 5330"/>
                  <a:gd name="connsiteX2" fmla="*/ 0 w 4442"/>
                  <a:gd name="connsiteY2" fmla="*/ 5330 h 5330"/>
                  <a:gd name="connsiteX3" fmla="*/ 1803 w 4442"/>
                  <a:gd name="connsiteY3" fmla="*/ 0 h 5330"/>
                  <a:gd name="connsiteX4" fmla="*/ 2639 w 4442"/>
                  <a:gd name="connsiteY4" fmla="*/ 0 h 5330"/>
                  <a:gd name="connsiteX5" fmla="*/ 4442 w 4442"/>
                  <a:gd name="connsiteY5" fmla="*/ 5330 h 5330"/>
                  <a:gd name="connsiteX6" fmla="*/ 3713 w 4442"/>
                  <a:gd name="connsiteY6" fmla="*/ 5330 h 5330"/>
                  <a:gd name="connsiteX7" fmla="*/ 3142 w 4442"/>
                  <a:gd name="connsiteY7" fmla="*/ 3646 h 5330"/>
                  <a:gd name="connsiteX8" fmla="*/ 1260 w 4442"/>
                  <a:gd name="connsiteY8" fmla="*/ 3646 h 5330"/>
                  <a:gd name="connsiteX9" fmla="*/ 3010 w 4442"/>
                  <a:gd name="connsiteY9" fmla="*/ 3103 h 5330"/>
                  <a:gd name="connsiteX10" fmla="*/ 2493 w 4442"/>
                  <a:gd name="connsiteY10" fmla="*/ 1578 h 5330"/>
                  <a:gd name="connsiteX11" fmla="*/ 2214 w 4442"/>
                  <a:gd name="connsiteY11" fmla="*/ 610 h 5330"/>
                  <a:gd name="connsiteX12" fmla="*/ 2201 w 4442"/>
                  <a:gd name="connsiteY12" fmla="*/ 610 h 5330"/>
                  <a:gd name="connsiteX13" fmla="*/ 1923 w 4442"/>
                  <a:gd name="connsiteY13" fmla="*/ 1565 h 5330"/>
                  <a:gd name="connsiteX14" fmla="*/ 1406 w 4442"/>
                  <a:gd name="connsiteY14" fmla="*/ 3116 h 5330"/>
                  <a:gd name="connsiteX15" fmla="*/ 3010 w 4442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42" h="5330">
                    <a:moveTo>
                      <a:pt x="1260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42" y="5330"/>
                    </a:lnTo>
                    <a:lnTo>
                      <a:pt x="3713" y="5330"/>
                    </a:lnTo>
                    <a:lnTo>
                      <a:pt x="3142" y="3646"/>
                    </a:lnTo>
                    <a:lnTo>
                      <a:pt x="1260" y="3646"/>
                    </a:lnTo>
                    <a:close/>
                    <a:moveTo>
                      <a:pt x="3010" y="3103"/>
                    </a:moveTo>
                    <a:lnTo>
                      <a:pt x="2493" y="1578"/>
                    </a:lnTo>
                    <a:cubicBezTo>
                      <a:pt x="2373" y="1233"/>
                      <a:pt x="2294" y="915"/>
                      <a:pt x="2214" y="610"/>
                    </a:cubicBezTo>
                    <a:lnTo>
                      <a:pt x="2201" y="610"/>
                    </a:lnTo>
                    <a:cubicBezTo>
                      <a:pt x="2122" y="915"/>
                      <a:pt x="2029" y="1246"/>
                      <a:pt x="1923" y="1565"/>
                    </a:cubicBezTo>
                    <a:lnTo>
                      <a:pt x="1406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7D34C758-CE6F-D0C4-3A0E-7FE65828EE2F}"/>
                  </a:ext>
                </a:extLst>
              </p:cNvPr>
              <p:cNvSpPr/>
              <p:nvPr/>
            </p:nvSpPr>
            <p:spPr>
              <a:xfrm>
                <a:off x="1597437" y="1153202"/>
                <a:ext cx="3938" cy="5330"/>
              </a:xfrm>
              <a:custGeom>
                <a:avLst/>
                <a:gdLst>
                  <a:gd name="connsiteX0" fmla="*/ 1618 w 3938"/>
                  <a:gd name="connsiteY0" fmla="*/ 597 h 5330"/>
                  <a:gd name="connsiteX1" fmla="*/ 0 w 3938"/>
                  <a:gd name="connsiteY1" fmla="*/ 597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97 h 5330"/>
                  <a:gd name="connsiteX5" fmla="*/ 2320 w 3938"/>
                  <a:gd name="connsiteY5" fmla="*/ 597 h 5330"/>
                  <a:gd name="connsiteX6" fmla="*/ 2320 w 3938"/>
                  <a:gd name="connsiteY6" fmla="*/ 5330 h 5330"/>
                  <a:gd name="connsiteX7" fmla="*/ 1618 w 3938"/>
                  <a:gd name="connsiteY7" fmla="*/ 5330 h 5330"/>
                  <a:gd name="connsiteX8" fmla="*/ 1618 w 3938"/>
                  <a:gd name="connsiteY8" fmla="*/ 5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18" y="597"/>
                    </a:moveTo>
                    <a:lnTo>
                      <a:pt x="0" y="597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97"/>
                    </a:lnTo>
                    <a:lnTo>
                      <a:pt x="2320" y="597"/>
                    </a:lnTo>
                    <a:lnTo>
                      <a:pt x="2320" y="5330"/>
                    </a:lnTo>
                    <a:lnTo>
                      <a:pt x="1618" y="5330"/>
                    </a:lnTo>
                    <a:lnTo>
                      <a:pt x="1618" y="5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4F9B02E0-FD50-32CA-FCC9-94F3354006E2}"/>
                  </a:ext>
                </a:extLst>
              </p:cNvPr>
              <p:cNvSpPr/>
              <p:nvPr/>
            </p:nvSpPr>
            <p:spPr>
              <a:xfrm>
                <a:off x="1601972" y="1153202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F19BEB1D-98FB-DB87-AA51-4890929AF08A}"/>
                  </a:ext>
                </a:extLst>
              </p:cNvPr>
              <p:cNvSpPr/>
              <p:nvPr/>
            </p:nvSpPr>
            <p:spPr>
              <a:xfrm>
                <a:off x="1603537" y="1153122"/>
                <a:ext cx="4866" cy="5502"/>
              </a:xfrm>
              <a:custGeom>
                <a:avLst/>
                <a:gdLst>
                  <a:gd name="connsiteX0" fmla="*/ 4866 w 4866"/>
                  <a:gd name="connsiteY0" fmla="*/ 2692 h 5502"/>
                  <a:gd name="connsiteX1" fmla="*/ 2387 w 4866"/>
                  <a:gd name="connsiteY1" fmla="*/ 5503 h 5502"/>
                  <a:gd name="connsiteX2" fmla="*/ 0 w 4866"/>
                  <a:gd name="connsiteY2" fmla="*/ 2798 h 5502"/>
                  <a:gd name="connsiteX3" fmla="*/ 2480 w 4866"/>
                  <a:gd name="connsiteY3" fmla="*/ 0 h 5502"/>
                  <a:gd name="connsiteX4" fmla="*/ 4866 w 4866"/>
                  <a:gd name="connsiteY4" fmla="*/ 2692 h 5502"/>
                  <a:gd name="connsiteX5" fmla="*/ 743 w 4866"/>
                  <a:gd name="connsiteY5" fmla="*/ 2785 h 5502"/>
                  <a:gd name="connsiteX6" fmla="*/ 2440 w 4866"/>
                  <a:gd name="connsiteY6" fmla="*/ 4933 h 5502"/>
                  <a:gd name="connsiteX7" fmla="*/ 4150 w 4866"/>
                  <a:gd name="connsiteY7" fmla="*/ 2718 h 5502"/>
                  <a:gd name="connsiteX8" fmla="*/ 2453 w 4866"/>
                  <a:gd name="connsiteY8" fmla="*/ 557 h 5502"/>
                  <a:gd name="connsiteX9" fmla="*/ 743 w 4866"/>
                  <a:gd name="connsiteY9" fmla="*/ 2785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502">
                    <a:moveTo>
                      <a:pt x="4866" y="2692"/>
                    </a:moveTo>
                    <a:cubicBezTo>
                      <a:pt x="4866" y="4535"/>
                      <a:pt x="3752" y="5503"/>
                      <a:pt x="2387" y="5503"/>
                    </a:cubicBezTo>
                    <a:cubicBezTo>
                      <a:pt x="995" y="5503"/>
                      <a:pt x="0" y="4416"/>
                      <a:pt x="0" y="2798"/>
                    </a:cubicBezTo>
                    <a:cubicBezTo>
                      <a:pt x="0" y="1114"/>
                      <a:pt x="1048" y="0"/>
                      <a:pt x="2480" y="0"/>
                    </a:cubicBezTo>
                    <a:cubicBezTo>
                      <a:pt x="3951" y="-13"/>
                      <a:pt x="4866" y="1114"/>
                      <a:pt x="4866" y="2692"/>
                    </a:cubicBezTo>
                    <a:close/>
                    <a:moveTo>
                      <a:pt x="743" y="2785"/>
                    </a:moveTo>
                    <a:cubicBezTo>
                      <a:pt x="743" y="3912"/>
                      <a:pt x="1353" y="4933"/>
                      <a:pt x="2440" y="4933"/>
                    </a:cubicBezTo>
                    <a:cubicBezTo>
                      <a:pt x="3527" y="4933"/>
                      <a:pt x="4150" y="3938"/>
                      <a:pt x="4150" y="2718"/>
                    </a:cubicBezTo>
                    <a:cubicBezTo>
                      <a:pt x="4150" y="1671"/>
                      <a:pt x="3593" y="557"/>
                      <a:pt x="2453" y="557"/>
                    </a:cubicBezTo>
                    <a:cubicBezTo>
                      <a:pt x="1313" y="557"/>
                      <a:pt x="743" y="1604"/>
                      <a:pt x="743" y="278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76F75121-26E8-DF62-FC73-3AE9FF4802A3}"/>
                  </a:ext>
                </a:extLst>
              </p:cNvPr>
              <p:cNvSpPr/>
              <p:nvPr/>
            </p:nvSpPr>
            <p:spPr>
              <a:xfrm>
                <a:off x="1609304" y="1153202"/>
                <a:ext cx="4004" cy="5343"/>
              </a:xfrm>
              <a:custGeom>
                <a:avLst/>
                <a:gdLst>
                  <a:gd name="connsiteX0" fmla="*/ 0 w 4004"/>
                  <a:gd name="connsiteY0" fmla="*/ 5330 h 5343"/>
                  <a:gd name="connsiteX1" fmla="*/ 0 w 4004"/>
                  <a:gd name="connsiteY1" fmla="*/ 0 h 5343"/>
                  <a:gd name="connsiteX2" fmla="*/ 756 w 4004"/>
                  <a:gd name="connsiteY2" fmla="*/ 0 h 5343"/>
                  <a:gd name="connsiteX3" fmla="*/ 2453 w 4004"/>
                  <a:gd name="connsiteY3" fmla="*/ 2705 h 5343"/>
                  <a:gd name="connsiteX4" fmla="*/ 3408 w 4004"/>
                  <a:gd name="connsiteY4" fmla="*/ 4429 h 5343"/>
                  <a:gd name="connsiteX5" fmla="*/ 3421 w 4004"/>
                  <a:gd name="connsiteY5" fmla="*/ 4429 h 5343"/>
                  <a:gd name="connsiteX6" fmla="*/ 3355 w 4004"/>
                  <a:gd name="connsiteY6" fmla="*/ 2241 h 5343"/>
                  <a:gd name="connsiteX7" fmla="*/ 3355 w 4004"/>
                  <a:gd name="connsiteY7" fmla="*/ 13 h 5343"/>
                  <a:gd name="connsiteX8" fmla="*/ 4004 w 4004"/>
                  <a:gd name="connsiteY8" fmla="*/ 13 h 5343"/>
                  <a:gd name="connsiteX9" fmla="*/ 4004 w 4004"/>
                  <a:gd name="connsiteY9" fmla="*/ 5344 h 5343"/>
                  <a:gd name="connsiteX10" fmla="*/ 3302 w 4004"/>
                  <a:gd name="connsiteY10" fmla="*/ 5344 h 5343"/>
                  <a:gd name="connsiteX11" fmla="*/ 1604 w 4004"/>
                  <a:gd name="connsiteY11" fmla="*/ 2639 h 5343"/>
                  <a:gd name="connsiteX12" fmla="*/ 610 w 4004"/>
                  <a:gd name="connsiteY12" fmla="*/ 862 h 5343"/>
                  <a:gd name="connsiteX13" fmla="*/ 597 w 4004"/>
                  <a:gd name="connsiteY13" fmla="*/ 875 h 5343"/>
                  <a:gd name="connsiteX14" fmla="*/ 650 w 4004"/>
                  <a:gd name="connsiteY14" fmla="*/ 3063 h 5343"/>
                  <a:gd name="connsiteX15" fmla="*/ 650 w 4004"/>
                  <a:gd name="connsiteY15" fmla="*/ 5344 h 5343"/>
                  <a:gd name="connsiteX16" fmla="*/ 0 w 4004"/>
                  <a:gd name="connsiteY16" fmla="*/ 5344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04" h="5343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53" y="2705"/>
                    </a:lnTo>
                    <a:cubicBezTo>
                      <a:pt x="2851" y="3315"/>
                      <a:pt x="3156" y="3885"/>
                      <a:pt x="3408" y="4429"/>
                    </a:cubicBezTo>
                    <a:lnTo>
                      <a:pt x="3421" y="4429"/>
                    </a:lnTo>
                    <a:cubicBezTo>
                      <a:pt x="3381" y="3713"/>
                      <a:pt x="3355" y="3063"/>
                      <a:pt x="3355" y="2241"/>
                    </a:cubicBezTo>
                    <a:lnTo>
                      <a:pt x="3355" y="13"/>
                    </a:lnTo>
                    <a:lnTo>
                      <a:pt x="4004" y="13"/>
                    </a:lnTo>
                    <a:lnTo>
                      <a:pt x="4004" y="5344"/>
                    </a:lnTo>
                    <a:lnTo>
                      <a:pt x="3302" y="5344"/>
                    </a:lnTo>
                    <a:lnTo>
                      <a:pt x="1604" y="2639"/>
                    </a:lnTo>
                    <a:cubicBezTo>
                      <a:pt x="1233" y="2055"/>
                      <a:pt x="875" y="1432"/>
                      <a:pt x="610" y="862"/>
                    </a:cubicBezTo>
                    <a:lnTo>
                      <a:pt x="597" y="875"/>
                    </a:lnTo>
                    <a:cubicBezTo>
                      <a:pt x="636" y="1538"/>
                      <a:pt x="650" y="2188"/>
                      <a:pt x="650" y="3063"/>
                    </a:cubicBezTo>
                    <a:lnTo>
                      <a:pt x="650" y="5344"/>
                    </a:lnTo>
                    <a:lnTo>
                      <a:pt x="0" y="534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1F7625B0-EBBE-D13A-6D70-FA97C4ABC783}"/>
                  </a:ext>
                </a:extLst>
              </p:cNvPr>
              <p:cNvSpPr/>
              <p:nvPr/>
            </p:nvSpPr>
            <p:spPr>
              <a:xfrm>
                <a:off x="1616876" y="1153202"/>
                <a:ext cx="3924" cy="5409"/>
              </a:xfrm>
              <a:custGeom>
                <a:avLst/>
                <a:gdLst>
                  <a:gd name="connsiteX0" fmla="*/ 703 w 3924"/>
                  <a:gd name="connsiteY0" fmla="*/ 0 h 5409"/>
                  <a:gd name="connsiteX1" fmla="*/ 703 w 3924"/>
                  <a:gd name="connsiteY1" fmla="*/ 3156 h 5409"/>
                  <a:gd name="connsiteX2" fmla="*/ 1936 w 3924"/>
                  <a:gd name="connsiteY2" fmla="*/ 4840 h 5409"/>
                  <a:gd name="connsiteX3" fmla="*/ 3235 w 3924"/>
                  <a:gd name="connsiteY3" fmla="*/ 3156 h 5409"/>
                  <a:gd name="connsiteX4" fmla="*/ 3235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23 w 3924"/>
                  <a:gd name="connsiteY7" fmla="*/ 5410 h 5409"/>
                  <a:gd name="connsiteX8" fmla="*/ 0 w 3924"/>
                  <a:gd name="connsiteY8" fmla="*/ 3129 h 5409"/>
                  <a:gd name="connsiteX9" fmla="*/ 0 w 3924"/>
                  <a:gd name="connsiteY9" fmla="*/ 0 h 5409"/>
                  <a:gd name="connsiteX10" fmla="*/ 703 w 3924"/>
                  <a:gd name="connsiteY10" fmla="*/ 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36"/>
                      <a:pt x="1233" y="4840"/>
                      <a:pt x="1936" y="4840"/>
                    </a:cubicBezTo>
                    <a:cubicBezTo>
                      <a:pt x="2731" y="4840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76" y="5410"/>
                      <a:pt x="1923" y="5410"/>
                    </a:cubicBezTo>
                    <a:cubicBezTo>
                      <a:pt x="835" y="5410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8FBFB8EE-85BF-CE8A-674C-6DF06178AA09}"/>
                  </a:ext>
                </a:extLst>
              </p:cNvPr>
              <p:cNvSpPr/>
              <p:nvPr/>
            </p:nvSpPr>
            <p:spPr>
              <a:xfrm>
                <a:off x="1621994" y="1153202"/>
                <a:ext cx="2956" cy="5317"/>
              </a:xfrm>
              <a:custGeom>
                <a:avLst/>
                <a:gdLst>
                  <a:gd name="connsiteX0" fmla="*/ 0 w 2956"/>
                  <a:gd name="connsiteY0" fmla="*/ 0 h 5317"/>
                  <a:gd name="connsiteX1" fmla="*/ 689 w 2956"/>
                  <a:gd name="connsiteY1" fmla="*/ 0 h 5317"/>
                  <a:gd name="connsiteX2" fmla="*/ 689 w 2956"/>
                  <a:gd name="connsiteY2" fmla="*/ 4747 h 5317"/>
                  <a:gd name="connsiteX3" fmla="*/ 2957 w 2956"/>
                  <a:gd name="connsiteY3" fmla="*/ 4747 h 5317"/>
                  <a:gd name="connsiteX4" fmla="*/ 2957 w 2956"/>
                  <a:gd name="connsiteY4" fmla="*/ 5317 h 5317"/>
                  <a:gd name="connsiteX5" fmla="*/ 0 w 2956"/>
                  <a:gd name="connsiteY5" fmla="*/ 5317 h 5317"/>
                  <a:gd name="connsiteX6" fmla="*/ 0 w 2956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17">
                    <a:moveTo>
                      <a:pt x="0" y="0"/>
                    </a:moveTo>
                    <a:lnTo>
                      <a:pt x="689" y="0"/>
                    </a:lnTo>
                    <a:lnTo>
                      <a:pt x="689" y="4747"/>
                    </a:lnTo>
                    <a:lnTo>
                      <a:pt x="2957" y="4747"/>
                    </a:lnTo>
                    <a:lnTo>
                      <a:pt x="2957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90DDFD98-15B3-F292-1998-9EE18000A6C1}"/>
                  </a:ext>
                </a:extLst>
              </p:cNvPr>
              <p:cNvSpPr/>
              <p:nvPr/>
            </p:nvSpPr>
            <p:spPr>
              <a:xfrm>
                <a:off x="1625720" y="1153202"/>
                <a:ext cx="2956" cy="5317"/>
              </a:xfrm>
              <a:custGeom>
                <a:avLst/>
                <a:gdLst>
                  <a:gd name="connsiteX0" fmla="*/ 0 w 2956"/>
                  <a:gd name="connsiteY0" fmla="*/ 0 h 5317"/>
                  <a:gd name="connsiteX1" fmla="*/ 690 w 2956"/>
                  <a:gd name="connsiteY1" fmla="*/ 0 h 5317"/>
                  <a:gd name="connsiteX2" fmla="*/ 690 w 2956"/>
                  <a:gd name="connsiteY2" fmla="*/ 4747 h 5317"/>
                  <a:gd name="connsiteX3" fmla="*/ 2957 w 2956"/>
                  <a:gd name="connsiteY3" fmla="*/ 4747 h 5317"/>
                  <a:gd name="connsiteX4" fmla="*/ 2957 w 2956"/>
                  <a:gd name="connsiteY4" fmla="*/ 5317 h 5317"/>
                  <a:gd name="connsiteX5" fmla="*/ 0 w 2956"/>
                  <a:gd name="connsiteY5" fmla="*/ 5317 h 5317"/>
                  <a:gd name="connsiteX6" fmla="*/ 0 w 2956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6" h="5317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47"/>
                    </a:lnTo>
                    <a:lnTo>
                      <a:pt x="2957" y="4747"/>
                    </a:lnTo>
                    <a:lnTo>
                      <a:pt x="2957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D3D3FF0E-C269-58F1-EC8B-06C7074D0FD4}"/>
                  </a:ext>
                </a:extLst>
              </p:cNvPr>
              <p:cNvSpPr/>
              <p:nvPr/>
            </p:nvSpPr>
            <p:spPr>
              <a:xfrm>
                <a:off x="1629034" y="1153215"/>
                <a:ext cx="4455" cy="5330"/>
              </a:xfrm>
              <a:custGeom>
                <a:avLst/>
                <a:gdLst>
                  <a:gd name="connsiteX0" fmla="*/ 1273 w 4455"/>
                  <a:gd name="connsiteY0" fmla="*/ 3646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56 w 4455"/>
                  <a:gd name="connsiteY7" fmla="*/ 3646 h 5330"/>
                  <a:gd name="connsiteX8" fmla="*/ 1273 w 4455"/>
                  <a:gd name="connsiteY8" fmla="*/ 3646 h 5330"/>
                  <a:gd name="connsiteX9" fmla="*/ 3023 w 4455"/>
                  <a:gd name="connsiteY9" fmla="*/ 3103 h 5330"/>
                  <a:gd name="connsiteX10" fmla="*/ 2506 w 4455"/>
                  <a:gd name="connsiteY10" fmla="*/ 1578 h 5330"/>
                  <a:gd name="connsiteX11" fmla="*/ 2228 w 4455"/>
                  <a:gd name="connsiteY11" fmla="*/ 610 h 5330"/>
                  <a:gd name="connsiteX12" fmla="*/ 2214 w 4455"/>
                  <a:gd name="connsiteY12" fmla="*/ 610 h 5330"/>
                  <a:gd name="connsiteX13" fmla="*/ 1949 w 4455"/>
                  <a:gd name="connsiteY13" fmla="*/ 1565 h 5330"/>
                  <a:gd name="connsiteX14" fmla="*/ 1419 w 4455"/>
                  <a:gd name="connsiteY14" fmla="*/ 3116 h 5330"/>
                  <a:gd name="connsiteX15" fmla="*/ 3023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73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56" y="3646"/>
                    </a:lnTo>
                    <a:lnTo>
                      <a:pt x="1273" y="3646"/>
                    </a:lnTo>
                    <a:close/>
                    <a:moveTo>
                      <a:pt x="3023" y="3103"/>
                    </a:moveTo>
                    <a:lnTo>
                      <a:pt x="2506" y="1578"/>
                    </a:lnTo>
                    <a:cubicBezTo>
                      <a:pt x="2400" y="1233"/>
                      <a:pt x="2307" y="915"/>
                      <a:pt x="2228" y="610"/>
                    </a:cubicBezTo>
                    <a:lnTo>
                      <a:pt x="2214" y="610"/>
                    </a:lnTo>
                    <a:cubicBezTo>
                      <a:pt x="2148" y="915"/>
                      <a:pt x="2055" y="1246"/>
                      <a:pt x="1949" y="1565"/>
                    </a:cubicBezTo>
                    <a:lnTo>
                      <a:pt x="1419" y="3116"/>
                    </a:lnTo>
                    <a:lnTo>
                      <a:pt x="3023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103A2142-1921-2039-14AD-58AEA2220C6D}"/>
                  </a:ext>
                </a:extLst>
              </p:cNvPr>
              <p:cNvSpPr/>
              <p:nvPr/>
            </p:nvSpPr>
            <p:spPr>
              <a:xfrm>
                <a:off x="1634126" y="1153202"/>
                <a:ext cx="5436" cy="5330"/>
              </a:xfrm>
              <a:custGeom>
                <a:avLst/>
                <a:gdLst>
                  <a:gd name="connsiteX0" fmla="*/ 4601 w 5436"/>
                  <a:gd name="connsiteY0" fmla="*/ 2997 h 5330"/>
                  <a:gd name="connsiteX1" fmla="*/ 4522 w 5436"/>
                  <a:gd name="connsiteY1" fmla="*/ 690 h 5330"/>
                  <a:gd name="connsiteX2" fmla="*/ 4495 w 5436"/>
                  <a:gd name="connsiteY2" fmla="*/ 690 h 5330"/>
                  <a:gd name="connsiteX3" fmla="*/ 3832 w 5436"/>
                  <a:gd name="connsiteY3" fmla="*/ 2705 h 5330"/>
                  <a:gd name="connsiteX4" fmla="*/ 2891 w 5436"/>
                  <a:gd name="connsiteY4" fmla="*/ 5304 h 5330"/>
                  <a:gd name="connsiteX5" fmla="*/ 2373 w 5436"/>
                  <a:gd name="connsiteY5" fmla="*/ 5304 h 5330"/>
                  <a:gd name="connsiteX6" fmla="*/ 1512 w 5436"/>
                  <a:gd name="connsiteY6" fmla="*/ 2771 h 5330"/>
                  <a:gd name="connsiteX7" fmla="*/ 888 w 5436"/>
                  <a:gd name="connsiteY7" fmla="*/ 690 h 5330"/>
                  <a:gd name="connsiteX8" fmla="*/ 875 w 5436"/>
                  <a:gd name="connsiteY8" fmla="*/ 690 h 5330"/>
                  <a:gd name="connsiteX9" fmla="*/ 782 w 5436"/>
                  <a:gd name="connsiteY9" fmla="*/ 3050 h 5330"/>
                  <a:gd name="connsiteX10" fmla="*/ 650 w 5436"/>
                  <a:gd name="connsiteY10" fmla="*/ 5330 h 5330"/>
                  <a:gd name="connsiteX11" fmla="*/ 0 w 5436"/>
                  <a:gd name="connsiteY11" fmla="*/ 5330 h 5330"/>
                  <a:gd name="connsiteX12" fmla="*/ 371 w 5436"/>
                  <a:gd name="connsiteY12" fmla="*/ 0 h 5330"/>
                  <a:gd name="connsiteX13" fmla="*/ 1233 w 5436"/>
                  <a:gd name="connsiteY13" fmla="*/ 0 h 5330"/>
                  <a:gd name="connsiteX14" fmla="*/ 2148 w 5436"/>
                  <a:gd name="connsiteY14" fmla="*/ 2572 h 5330"/>
                  <a:gd name="connsiteX15" fmla="*/ 2678 w 5436"/>
                  <a:gd name="connsiteY15" fmla="*/ 4376 h 5330"/>
                  <a:gd name="connsiteX16" fmla="*/ 2705 w 5436"/>
                  <a:gd name="connsiteY16" fmla="*/ 4376 h 5330"/>
                  <a:gd name="connsiteX17" fmla="*/ 3275 w 5436"/>
                  <a:gd name="connsiteY17" fmla="*/ 2572 h 5330"/>
                  <a:gd name="connsiteX18" fmla="*/ 4217 w 5436"/>
                  <a:gd name="connsiteY18" fmla="*/ 0 h 5330"/>
                  <a:gd name="connsiteX19" fmla="*/ 5092 w 5436"/>
                  <a:gd name="connsiteY19" fmla="*/ 0 h 5330"/>
                  <a:gd name="connsiteX20" fmla="*/ 5436 w 5436"/>
                  <a:gd name="connsiteY20" fmla="*/ 5330 h 5330"/>
                  <a:gd name="connsiteX21" fmla="*/ 4760 w 5436"/>
                  <a:gd name="connsiteY21" fmla="*/ 5330 h 5330"/>
                  <a:gd name="connsiteX22" fmla="*/ 4601 w 5436"/>
                  <a:gd name="connsiteY22" fmla="*/ 29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36" h="5330">
                    <a:moveTo>
                      <a:pt x="4601" y="2997"/>
                    </a:moveTo>
                    <a:cubicBezTo>
                      <a:pt x="4575" y="2254"/>
                      <a:pt x="4508" y="1366"/>
                      <a:pt x="4522" y="690"/>
                    </a:cubicBezTo>
                    <a:lnTo>
                      <a:pt x="4495" y="690"/>
                    </a:lnTo>
                    <a:cubicBezTo>
                      <a:pt x="4309" y="1313"/>
                      <a:pt x="4097" y="1989"/>
                      <a:pt x="3832" y="2705"/>
                    </a:cubicBezTo>
                    <a:lnTo>
                      <a:pt x="2891" y="5304"/>
                    </a:lnTo>
                    <a:lnTo>
                      <a:pt x="2373" y="5304"/>
                    </a:lnTo>
                    <a:lnTo>
                      <a:pt x="1512" y="2771"/>
                    </a:lnTo>
                    <a:cubicBezTo>
                      <a:pt x="1260" y="2015"/>
                      <a:pt x="1034" y="1326"/>
                      <a:pt x="888" y="690"/>
                    </a:cubicBezTo>
                    <a:lnTo>
                      <a:pt x="875" y="690"/>
                    </a:lnTo>
                    <a:cubicBezTo>
                      <a:pt x="862" y="1366"/>
                      <a:pt x="822" y="2254"/>
                      <a:pt x="782" y="3050"/>
                    </a:cubicBezTo>
                    <a:lnTo>
                      <a:pt x="650" y="5330"/>
                    </a:lnTo>
                    <a:lnTo>
                      <a:pt x="0" y="5330"/>
                    </a:lnTo>
                    <a:lnTo>
                      <a:pt x="371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73" y="3235"/>
                      <a:pt x="2546" y="3819"/>
                      <a:pt x="2678" y="4376"/>
                    </a:cubicBezTo>
                    <a:lnTo>
                      <a:pt x="2705" y="4376"/>
                    </a:lnTo>
                    <a:cubicBezTo>
                      <a:pt x="2838" y="3845"/>
                      <a:pt x="3023" y="3262"/>
                      <a:pt x="3275" y="2572"/>
                    </a:cubicBezTo>
                    <a:lnTo>
                      <a:pt x="4217" y="0"/>
                    </a:lnTo>
                    <a:lnTo>
                      <a:pt x="5092" y="0"/>
                    </a:lnTo>
                    <a:lnTo>
                      <a:pt x="5436" y="5330"/>
                    </a:lnTo>
                    <a:lnTo>
                      <a:pt x="4760" y="5330"/>
                    </a:lnTo>
                    <a:lnTo>
                      <a:pt x="4601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B21CE9D1-7E9C-9DDB-E515-774CE7D1D934}"/>
                  </a:ext>
                </a:extLst>
              </p:cNvPr>
              <p:cNvSpPr/>
              <p:nvPr/>
            </p:nvSpPr>
            <p:spPr>
              <a:xfrm>
                <a:off x="1640265" y="1153122"/>
                <a:ext cx="4057" cy="5502"/>
              </a:xfrm>
              <a:custGeom>
                <a:avLst/>
                <a:gdLst>
                  <a:gd name="connsiteX0" fmla="*/ 4044 w 4057"/>
                  <a:gd name="connsiteY0" fmla="*/ 5237 h 5502"/>
                  <a:gd name="connsiteX1" fmla="*/ 2639 w 4057"/>
                  <a:gd name="connsiteY1" fmla="*/ 5503 h 5502"/>
                  <a:gd name="connsiteX2" fmla="*/ 0 w 4057"/>
                  <a:gd name="connsiteY2" fmla="*/ 2798 h 5502"/>
                  <a:gd name="connsiteX3" fmla="*/ 2784 w 4057"/>
                  <a:gd name="connsiteY3" fmla="*/ 0 h 5502"/>
                  <a:gd name="connsiteX4" fmla="*/ 4057 w 4057"/>
                  <a:gd name="connsiteY4" fmla="*/ 239 h 5502"/>
                  <a:gd name="connsiteX5" fmla="*/ 3885 w 4057"/>
                  <a:gd name="connsiteY5" fmla="*/ 796 h 5502"/>
                  <a:gd name="connsiteX6" fmla="*/ 2811 w 4057"/>
                  <a:gd name="connsiteY6" fmla="*/ 570 h 5502"/>
                  <a:gd name="connsiteX7" fmla="*/ 729 w 4057"/>
                  <a:gd name="connsiteY7" fmla="*/ 2758 h 5502"/>
                  <a:gd name="connsiteX8" fmla="*/ 2771 w 4057"/>
                  <a:gd name="connsiteY8" fmla="*/ 4906 h 5502"/>
                  <a:gd name="connsiteX9" fmla="*/ 3898 w 4057"/>
                  <a:gd name="connsiteY9" fmla="*/ 4681 h 5502"/>
                  <a:gd name="connsiteX10" fmla="*/ 4044 w 4057"/>
                  <a:gd name="connsiteY10" fmla="*/ 5237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502">
                    <a:moveTo>
                      <a:pt x="4044" y="5237"/>
                    </a:moveTo>
                    <a:cubicBezTo>
                      <a:pt x="3792" y="5357"/>
                      <a:pt x="3288" y="5503"/>
                      <a:pt x="2639" y="5503"/>
                    </a:cubicBezTo>
                    <a:cubicBezTo>
                      <a:pt x="1140" y="5503"/>
                      <a:pt x="0" y="4548"/>
                      <a:pt x="0" y="2798"/>
                    </a:cubicBezTo>
                    <a:cubicBezTo>
                      <a:pt x="0" y="1140"/>
                      <a:pt x="1140" y="0"/>
                      <a:pt x="2784" y="0"/>
                    </a:cubicBezTo>
                    <a:cubicBezTo>
                      <a:pt x="3447" y="0"/>
                      <a:pt x="3872" y="146"/>
                      <a:pt x="4057" y="239"/>
                    </a:cubicBezTo>
                    <a:lnTo>
                      <a:pt x="3885" y="796"/>
                    </a:lnTo>
                    <a:cubicBezTo>
                      <a:pt x="3633" y="676"/>
                      <a:pt x="3262" y="570"/>
                      <a:pt x="2811" y="570"/>
                    </a:cubicBezTo>
                    <a:cubicBezTo>
                      <a:pt x="1578" y="570"/>
                      <a:pt x="729" y="1366"/>
                      <a:pt x="729" y="2758"/>
                    </a:cubicBezTo>
                    <a:cubicBezTo>
                      <a:pt x="729" y="4057"/>
                      <a:pt x="1485" y="4906"/>
                      <a:pt x="2771" y="4906"/>
                    </a:cubicBezTo>
                    <a:cubicBezTo>
                      <a:pt x="3195" y="4906"/>
                      <a:pt x="3620" y="4813"/>
                      <a:pt x="3898" y="4681"/>
                    </a:cubicBezTo>
                    <a:lnTo>
                      <a:pt x="4044" y="523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4A1E62EE-6326-5451-0892-D3A128876C05}"/>
                  </a:ext>
                </a:extLst>
              </p:cNvPr>
              <p:cNvSpPr/>
              <p:nvPr/>
            </p:nvSpPr>
            <p:spPr>
              <a:xfrm>
                <a:off x="1644681" y="1153122"/>
                <a:ext cx="4879" cy="5502"/>
              </a:xfrm>
              <a:custGeom>
                <a:avLst/>
                <a:gdLst>
                  <a:gd name="connsiteX0" fmla="*/ 4879 w 4879"/>
                  <a:gd name="connsiteY0" fmla="*/ 2692 h 5502"/>
                  <a:gd name="connsiteX1" fmla="*/ 2413 w 4879"/>
                  <a:gd name="connsiteY1" fmla="*/ 5503 h 5502"/>
                  <a:gd name="connsiteX2" fmla="*/ 0 w 4879"/>
                  <a:gd name="connsiteY2" fmla="*/ 2798 h 5502"/>
                  <a:gd name="connsiteX3" fmla="*/ 2493 w 4879"/>
                  <a:gd name="connsiteY3" fmla="*/ 0 h 5502"/>
                  <a:gd name="connsiteX4" fmla="*/ 4879 w 4879"/>
                  <a:gd name="connsiteY4" fmla="*/ 2692 h 5502"/>
                  <a:gd name="connsiteX5" fmla="*/ 743 w 4879"/>
                  <a:gd name="connsiteY5" fmla="*/ 2785 h 5502"/>
                  <a:gd name="connsiteX6" fmla="*/ 2440 w 4879"/>
                  <a:gd name="connsiteY6" fmla="*/ 4933 h 5502"/>
                  <a:gd name="connsiteX7" fmla="*/ 4150 w 4879"/>
                  <a:gd name="connsiteY7" fmla="*/ 2718 h 5502"/>
                  <a:gd name="connsiteX8" fmla="*/ 2453 w 4879"/>
                  <a:gd name="connsiteY8" fmla="*/ 557 h 5502"/>
                  <a:gd name="connsiteX9" fmla="*/ 743 w 4879"/>
                  <a:gd name="connsiteY9" fmla="*/ 2785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502">
                    <a:moveTo>
                      <a:pt x="4879" y="2692"/>
                    </a:moveTo>
                    <a:cubicBezTo>
                      <a:pt x="4879" y="4535"/>
                      <a:pt x="3766" y="5503"/>
                      <a:pt x="2413" y="5503"/>
                    </a:cubicBezTo>
                    <a:cubicBezTo>
                      <a:pt x="1008" y="5503"/>
                      <a:pt x="0" y="4416"/>
                      <a:pt x="0" y="2798"/>
                    </a:cubicBezTo>
                    <a:cubicBezTo>
                      <a:pt x="0" y="1114"/>
                      <a:pt x="1061" y="0"/>
                      <a:pt x="2493" y="0"/>
                    </a:cubicBezTo>
                    <a:cubicBezTo>
                      <a:pt x="3938" y="-13"/>
                      <a:pt x="4879" y="1114"/>
                      <a:pt x="4879" y="2692"/>
                    </a:cubicBezTo>
                    <a:close/>
                    <a:moveTo>
                      <a:pt x="743" y="2785"/>
                    </a:moveTo>
                    <a:cubicBezTo>
                      <a:pt x="743" y="3912"/>
                      <a:pt x="1352" y="4933"/>
                      <a:pt x="2440" y="4933"/>
                    </a:cubicBezTo>
                    <a:cubicBezTo>
                      <a:pt x="3540" y="4933"/>
                      <a:pt x="4150" y="3938"/>
                      <a:pt x="4150" y="2718"/>
                    </a:cubicBezTo>
                    <a:cubicBezTo>
                      <a:pt x="4150" y="1671"/>
                      <a:pt x="3593" y="557"/>
                      <a:pt x="2453" y="557"/>
                    </a:cubicBezTo>
                    <a:cubicBezTo>
                      <a:pt x="1313" y="557"/>
                      <a:pt x="743" y="1604"/>
                      <a:pt x="743" y="278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D2E6D07B-9A4D-7650-BCEA-6D58329C9EB1}"/>
                  </a:ext>
                </a:extLst>
              </p:cNvPr>
              <p:cNvSpPr/>
              <p:nvPr/>
            </p:nvSpPr>
            <p:spPr>
              <a:xfrm>
                <a:off x="1652822" y="1153202"/>
                <a:ext cx="2970" cy="5317"/>
              </a:xfrm>
              <a:custGeom>
                <a:avLst/>
                <a:gdLst>
                  <a:gd name="connsiteX0" fmla="*/ 0 w 2970"/>
                  <a:gd name="connsiteY0" fmla="*/ 0 h 5317"/>
                  <a:gd name="connsiteX1" fmla="*/ 690 w 2970"/>
                  <a:gd name="connsiteY1" fmla="*/ 0 h 5317"/>
                  <a:gd name="connsiteX2" fmla="*/ 690 w 2970"/>
                  <a:gd name="connsiteY2" fmla="*/ 4747 h 5317"/>
                  <a:gd name="connsiteX3" fmla="*/ 2970 w 2970"/>
                  <a:gd name="connsiteY3" fmla="*/ 4747 h 5317"/>
                  <a:gd name="connsiteX4" fmla="*/ 2970 w 2970"/>
                  <a:gd name="connsiteY4" fmla="*/ 5317 h 5317"/>
                  <a:gd name="connsiteX5" fmla="*/ 0 w 2970"/>
                  <a:gd name="connsiteY5" fmla="*/ 5317 h 5317"/>
                  <a:gd name="connsiteX6" fmla="*/ 0 w 2970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17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47"/>
                    </a:lnTo>
                    <a:lnTo>
                      <a:pt x="2970" y="4747"/>
                    </a:lnTo>
                    <a:lnTo>
                      <a:pt x="2970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A468A3D0-16FA-0949-17CB-59DA1A59198E}"/>
                  </a:ext>
                </a:extLst>
              </p:cNvPr>
              <p:cNvSpPr/>
              <p:nvPr/>
            </p:nvSpPr>
            <p:spPr>
              <a:xfrm>
                <a:off x="1656163" y="1153215"/>
                <a:ext cx="4455" cy="5330"/>
              </a:xfrm>
              <a:custGeom>
                <a:avLst/>
                <a:gdLst>
                  <a:gd name="connsiteX0" fmla="*/ 1260 w 4455"/>
                  <a:gd name="connsiteY0" fmla="*/ 3646 h 5330"/>
                  <a:gd name="connsiteX1" fmla="*/ 703 w 4455"/>
                  <a:gd name="connsiteY1" fmla="*/ 5330 h 5330"/>
                  <a:gd name="connsiteX2" fmla="*/ 0 w 4455"/>
                  <a:gd name="connsiteY2" fmla="*/ 5330 h 5330"/>
                  <a:gd name="connsiteX3" fmla="*/ 1803 w 4455"/>
                  <a:gd name="connsiteY3" fmla="*/ 0 h 5330"/>
                  <a:gd name="connsiteX4" fmla="*/ 2639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69 w 4455"/>
                  <a:gd name="connsiteY7" fmla="*/ 3646 h 5330"/>
                  <a:gd name="connsiteX8" fmla="*/ 1260 w 4455"/>
                  <a:gd name="connsiteY8" fmla="*/ 3646 h 5330"/>
                  <a:gd name="connsiteX9" fmla="*/ 3010 w 4455"/>
                  <a:gd name="connsiteY9" fmla="*/ 3103 h 5330"/>
                  <a:gd name="connsiteX10" fmla="*/ 2493 w 4455"/>
                  <a:gd name="connsiteY10" fmla="*/ 1578 h 5330"/>
                  <a:gd name="connsiteX11" fmla="*/ 2214 w 4455"/>
                  <a:gd name="connsiteY11" fmla="*/ 610 h 5330"/>
                  <a:gd name="connsiteX12" fmla="*/ 2214 w 4455"/>
                  <a:gd name="connsiteY12" fmla="*/ 610 h 5330"/>
                  <a:gd name="connsiteX13" fmla="*/ 1936 w 4455"/>
                  <a:gd name="connsiteY13" fmla="*/ 1565 h 5330"/>
                  <a:gd name="connsiteX14" fmla="*/ 1406 w 4455"/>
                  <a:gd name="connsiteY14" fmla="*/ 3116 h 5330"/>
                  <a:gd name="connsiteX15" fmla="*/ 3010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60" y="3646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1803" y="0"/>
                    </a:lnTo>
                    <a:lnTo>
                      <a:pt x="2639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69" y="3646"/>
                    </a:lnTo>
                    <a:lnTo>
                      <a:pt x="1260" y="3646"/>
                    </a:lnTo>
                    <a:close/>
                    <a:moveTo>
                      <a:pt x="3010" y="3103"/>
                    </a:moveTo>
                    <a:lnTo>
                      <a:pt x="2493" y="1578"/>
                    </a:lnTo>
                    <a:cubicBezTo>
                      <a:pt x="2373" y="1233"/>
                      <a:pt x="2294" y="915"/>
                      <a:pt x="2214" y="610"/>
                    </a:cubicBezTo>
                    <a:lnTo>
                      <a:pt x="2214" y="610"/>
                    </a:lnTo>
                    <a:cubicBezTo>
                      <a:pt x="2122" y="915"/>
                      <a:pt x="2042" y="1246"/>
                      <a:pt x="1936" y="1565"/>
                    </a:cubicBezTo>
                    <a:lnTo>
                      <a:pt x="1406" y="3116"/>
                    </a:lnTo>
                    <a:lnTo>
                      <a:pt x="3010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2DBC2CD4-1F75-E5C5-B0DE-65BD85FB66CD}"/>
                  </a:ext>
                </a:extLst>
              </p:cNvPr>
              <p:cNvSpPr/>
              <p:nvPr/>
            </p:nvSpPr>
            <p:spPr>
              <a:xfrm>
                <a:off x="1661387" y="1153175"/>
                <a:ext cx="3367" cy="5409"/>
              </a:xfrm>
              <a:custGeom>
                <a:avLst/>
                <a:gdLst>
                  <a:gd name="connsiteX0" fmla="*/ 13 w 3367"/>
                  <a:gd name="connsiteY0" fmla="*/ 106 h 5409"/>
                  <a:gd name="connsiteX1" fmla="*/ 1273 w 3367"/>
                  <a:gd name="connsiteY1" fmla="*/ 0 h 5409"/>
                  <a:gd name="connsiteX2" fmla="*/ 2731 w 3367"/>
                  <a:gd name="connsiteY2" fmla="*/ 371 h 5409"/>
                  <a:gd name="connsiteX3" fmla="*/ 3182 w 3367"/>
                  <a:gd name="connsiteY3" fmla="*/ 1313 h 5409"/>
                  <a:gd name="connsiteX4" fmla="*/ 2281 w 3367"/>
                  <a:gd name="connsiteY4" fmla="*/ 2493 h 5409"/>
                  <a:gd name="connsiteX5" fmla="*/ 2281 w 3367"/>
                  <a:gd name="connsiteY5" fmla="*/ 2506 h 5409"/>
                  <a:gd name="connsiteX6" fmla="*/ 3368 w 3367"/>
                  <a:gd name="connsiteY6" fmla="*/ 3845 h 5409"/>
                  <a:gd name="connsiteX7" fmla="*/ 2917 w 3367"/>
                  <a:gd name="connsiteY7" fmla="*/ 4906 h 5409"/>
                  <a:gd name="connsiteX8" fmla="*/ 1074 w 3367"/>
                  <a:gd name="connsiteY8" fmla="*/ 5410 h 5409"/>
                  <a:gd name="connsiteX9" fmla="*/ 0 w 3367"/>
                  <a:gd name="connsiteY9" fmla="*/ 5344 h 5409"/>
                  <a:gd name="connsiteX10" fmla="*/ 0 w 3367"/>
                  <a:gd name="connsiteY10" fmla="*/ 106 h 5409"/>
                  <a:gd name="connsiteX11" fmla="*/ 690 w 3367"/>
                  <a:gd name="connsiteY11" fmla="*/ 2281 h 5409"/>
                  <a:gd name="connsiteX12" fmla="*/ 1313 w 3367"/>
                  <a:gd name="connsiteY12" fmla="*/ 2281 h 5409"/>
                  <a:gd name="connsiteX13" fmla="*/ 2466 w 3367"/>
                  <a:gd name="connsiteY13" fmla="*/ 1392 h 5409"/>
                  <a:gd name="connsiteX14" fmla="*/ 1286 w 3367"/>
                  <a:gd name="connsiteY14" fmla="*/ 530 h 5409"/>
                  <a:gd name="connsiteX15" fmla="*/ 690 w 3367"/>
                  <a:gd name="connsiteY15" fmla="*/ 583 h 5409"/>
                  <a:gd name="connsiteX16" fmla="*/ 690 w 3367"/>
                  <a:gd name="connsiteY16" fmla="*/ 2281 h 5409"/>
                  <a:gd name="connsiteX17" fmla="*/ 690 w 3367"/>
                  <a:gd name="connsiteY17" fmla="*/ 4840 h 5409"/>
                  <a:gd name="connsiteX18" fmla="*/ 1273 w 3367"/>
                  <a:gd name="connsiteY18" fmla="*/ 4880 h 5409"/>
                  <a:gd name="connsiteX19" fmla="*/ 2639 w 3367"/>
                  <a:gd name="connsiteY19" fmla="*/ 3845 h 5409"/>
                  <a:gd name="connsiteX20" fmla="*/ 1260 w 3367"/>
                  <a:gd name="connsiteY20" fmla="*/ 2811 h 5409"/>
                  <a:gd name="connsiteX21" fmla="*/ 690 w 3367"/>
                  <a:gd name="connsiteY21" fmla="*/ 2811 h 5409"/>
                  <a:gd name="connsiteX22" fmla="*/ 690 w 3367"/>
                  <a:gd name="connsiteY22" fmla="*/ 484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67" h="5409">
                    <a:moveTo>
                      <a:pt x="13" y="106"/>
                    </a:moveTo>
                    <a:cubicBezTo>
                      <a:pt x="318" y="27"/>
                      <a:pt x="796" y="0"/>
                      <a:pt x="1273" y="0"/>
                    </a:cubicBezTo>
                    <a:cubicBezTo>
                      <a:pt x="1962" y="0"/>
                      <a:pt x="2400" y="106"/>
                      <a:pt x="2731" y="371"/>
                    </a:cubicBezTo>
                    <a:cubicBezTo>
                      <a:pt x="3010" y="583"/>
                      <a:pt x="3182" y="902"/>
                      <a:pt x="3182" y="1313"/>
                    </a:cubicBezTo>
                    <a:cubicBezTo>
                      <a:pt x="3182" y="1830"/>
                      <a:pt x="2838" y="2281"/>
                      <a:pt x="2281" y="2493"/>
                    </a:cubicBezTo>
                    <a:lnTo>
                      <a:pt x="2281" y="2506"/>
                    </a:lnTo>
                    <a:cubicBezTo>
                      <a:pt x="2785" y="2625"/>
                      <a:pt x="3368" y="3050"/>
                      <a:pt x="3368" y="3845"/>
                    </a:cubicBezTo>
                    <a:cubicBezTo>
                      <a:pt x="3368" y="4296"/>
                      <a:pt x="3182" y="4654"/>
                      <a:pt x="2917" y="4906"/>
                    </a:cubicBezTo>
                    <a:cubicBezTo>
                      <a:pt x="2546" y="5251"/>
                      <a:pt x="1936" y="5410"/>
                      <a:pt x="1074" y="5410"/>
                    </a:cubicBezTo>
                    <a:cubicBezTo>
                      <a:pt x="597" y="5410"/>
                      <a:pt x="239" y="5370"/>
                      <a:pt x="0" y="5344"/>
                    </a:cubicBezTo>
                    <a:lnTo>
                      <a:pt x="0" y="106"/>
                    </a:lnTo>
                    <a:close/>
                    <a:moveTo>
                      <a:pt x="690" y="2281"/>
                    </a:moveTo>
                    <a:lnTo>
                      <a:pt x="1313" y="2281"/>
                    </a:lnTo>
                    <a:cubicBezTo>
                      <a:pt x="2042" y="2281"/>
                      <a:pt x="2466" y="1896"/>
                      <a:pt x="2466" y="1392"/>
                    </a:cubicBezTo>
                    <a:cubicBezTo>
                      <a:pt x="2466" y="769"/>
                      <a:pt x="1989" y="530"/>
                      <a:pt x="1286" y="530"/>
                    </a:cubicBezTo>
                    <a:cubicBezTo>
                      <a:pt x="981" y="530"/>
                      <a:pt x="796" y="557"/>
                      <a:pt x="690" y="583"/>
                    </a:cubicBezTo>
                    <a:lnTo>
                      <a:pt x="690" y="2281"/>
                    </a:lnTo>
                    <a:close/>
                    <a:moveTo>
                      <a:pt x="690" y="4840"/>
                    </a:moveTo>
                    <a:cubicBezTo>
                      <a:pt x="822" y="4866"/>
                      <a:pt x="1021" y="4880"/>
                      <a:pt x="1273" y="4880"/>
                    </a:cubicBezTo>
                    <a:cubicBezTo>
                      <a:pt x="1989" y="4880"/>
                      <a:pt x="2639" y="4614"/>
                      <a:pt x="2639" y="3845"/>
                    </a:cubicBezTo>
                    <a:cubicBezTo>
                      <a:pt x="2639" y="3116"/>
                      <a:pt x="2015" y="2811"/>
                      <a:pt x="1260" y="2811"/>
                    </a:cubicBezTo>
                    <a:lnTo>
                      <a:pt x="690" y="2811"/>
                    </a:lnTo>
                    <a:lnTo>
                      <a:pt x="690" y="484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81D0BB1F-B6C9-A387-231B-6B0A3B28F557}"/>
                  </a:ext>
                </a:extLst>
              </p:cNvPr>
              <p:cNvSpPr/>
              <p:nvPr/>
            </p:nvSpPr>
            <p:spPr>
              <a:xfrm>
                <a:off x="1665352" y="1153122"/>
                <a:ext cx="4879" cy="5502"/>
              </a:xfrm>
              <a:custGeom>
                <a:avLst/>
                <a:gdLst>
                  <a:gd name="connsiteX0" fmla="*/ 4879 w 4879"/>
                  <a:gd name="connsiteY0" fmla="*/ 2692 h 5502"/>
                  <a:gd name="connsiteX1" fmla="*/ 2400 w 4879"/>
                  <a:gd name="connsiteY1" fmla="*/ 5503 h 5502"/>
                  <a:gd name="connsiteX2" fmla="*/ 0 w 4879"/>
                  <a:gd name="connsiteY2" fmla="*/ 2798 h 5502"/>
                  <a:gd name="connsiteX3" fmla="*/ 2479 w 4879"/>
                  <a:gd name="connsiteY3" fmla="*/ 0 h 5502"/>
                  <a:gd name="connsiteX4" fmla="*/ 4879 w 4879"/>
                  <a:gd name="connsiteY4" fmla="*/ 2692 h 5502"/>
                  <a:gd name="connsiteX5" fmla="*/ 729 w 4879"/>
                  <a:gd name="connsiteY5" fmla="*/ 2785 h 5502"/>
                  <a:gd name="connsiteX6" fmla="*/ 2440 w 4879"/>
                  <a:gd name="connsiteY6" fmla="*/ 4933 h 5502"/>
                  <a:gd name="connsiteX7" fmla="*/ 4137 w 4879"/>
                  <a:gd name="connsiteY7" fmla="*/ 2718 h 5502"/>
                  <a:gd name="connsiteX8" fmla="*/ 2440 w 4879"/>
                  <a:gd name="connsiteY8" fmla="*/ 557 h 5502"/>
                  <a:gd name="connsiteX9" fmla="*/ 729 w 4879"/>
                  <a:gd name="connsiteY9" fmla="*/ 2785 h 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502">
                    <a:moveTo>
                      <a:pt x="4879" y="2692"/>
                    </a:moveTo>
                    <a:cubicBezTo>
                      <a:pt x="4879" y="4535"/>
                      <a:pt x="3766" y="5503"/>
                      <a:pt x="2400" y="5503"/>
                    </a:cubicBezTo>
                    <a:cubicBezTo>
                      <a:pt x="994" y="5503"/>
                      <a:pt x="0" y="4416"/>
                      <a:pt x="0" y="2798"/>
                    </a:cubicBezTo>
                    <a:cubicBezTo>
                      <a:pt x="0" y="1114"/>
                      <a:pt x="1048" y="0"/>
                      <a:pt x="2479" y="0"/>
                    </a:cubicBezTo>
                    <a:cubicBezTo>
                      <a:pt x="3938" y="-13"/>
                      <a:pt x="4879" y="1114"/>
                      <a:pt x="4879" y="2692"/>
                    </a:cubicBezTo>
                    <a:close/>
                    <a:moveTo>
                      <a:pt x="729" y="2785"/>
                    </a:moveTo>
                    <a:cubicBezTo>
                      <a:pt x="729" y="3912"/>
                      <a:pt x="1352" y="4933"/>
                      <a:pt x="2440" y="4933"/>
                    </a:cubicBezTo>
                    <a:cubicBezTo>
                      <a:pt x="3527" y="4933"/>
                      <a:pt x="4137" y="3938"/>
                      <a:pt x="4137" y="2718"/>
                    </a:cubicBezTo>
                    <a:cubicBezTo>
                      <a:pt x="4137" y="1671"/>
                      <a:pt x="3580" y="557"/>
                      <a:pt x="2440" y="557"/>
                    </a:cubicBezTo>
                    <a:cubicBezTo>
                      <a:pt x="1299" y="557"/>
                      <a:pt x="729" y="1604"/>
                      <a:pt x="729" y="2785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582F1AFC-8B60-D3E8-94D0-AC361140E853}"/>
                  </a:ext>
                </a:extLst>
              </p:cNvPr>
              <p:cNvSpPr/>
              <p:nvPr/>
            </p:nvSpPr>
            <p:spPr>
              <a:xfrm>
                <a:off x="1671107" y="1153175"/>
                <a:ext cx="3473" cy="5370"/>
              </a:xfrm>
              <a:custGeom>
                <a:avLst/>
                <a:gdLst>
                  <a:gd name="connsiteX0" fmla="*/ 0 w 3473"/>
                  <a:gd name="connsiteY0" fmla="*/ 106 h 5370"/>
                  <a:gd name="connsiteX1" fmla="*/ 1326 w 3473"/>
                  <a:gd name="connsiteY1" fmla="*/ 0 h 5370"/>
                  <a:gd name="connsiteX2" fmla="*/ 2864 w 3473"/>
                  <a:gd name="connsiteY2" fmla="*/ 438 h 5370"/>
                  <a:gd name="connsiteX3" fmla="*/ 3288 w 3473"/>
                  <a:gd name="connsiteY3" fmla="*/ 1445 h 5370"/>
                  <a:gd name="connsiteX4" fmla="*/ 2281 w 3473"/>
                  <a:gd name="connsiteY4" fmla="*/ 2811 h 5370"/>
                  <a:gd name="connsiteX5" fmla="*/ 2281 w 3473"/>
                  <a:gd name="connsiteY5" fmla="*/ 2837 h 5370"/>
                  <a:gd name="connsiteX6" fmla="*/ 3063 w 3473"/>
                  <a:gd name="connsiteY6" fmla="*/ 3912 h 5370"/>
                  <a:gd name="connsiteX7" fmla="*/ 3474 w 3473"/>
                  <a:gd name="connsiteY7" fmla="*/ 5370 h 5370"/>
                  <a:gd name="connsiteX8" fmla="*/ 2771 w 3473"/>
                  <a:gd name="connsiteY8" fmla="*/ 5370 h 5370"/>
                  <a:gd name="connsiteX9" fmla="*/ 2413 w 3473"/>
                  <a:gd name="connsiteY9" fmla="*/ 4097 h 5370"/>
                  <a:gd name="connsiteX10" fmla="*/ 1339 w 3473"/>
                  <a:gd name="connsiteY10" fmla="*/ 3063 h 5370"/>
                  <a:gd name="connsiteX11" fmla="*/ 690 w 3473"/>
                  <a:gd name="connsiteY11" fmla="*/ 3063 h 5370"/>
                  <a:gd name="connsiteX12" fmla="*/ 690 w 3473"/>
                  <a:gd name="connsiteY12" fmla="*/ 5370 h 5370"/>
                  <a:gd name="connsiteX13" fmla="*/ 0 w 3473"/>
                  <a:gd name="connsiteY13" fmla="*/ 5370 h 5370"/>
                  <a:gd name="connsiteX14" fmla="*/ 0 w 3473"/>
                  <a:gd name="connsiteY14" fmla="*/ 106 h 5370"/>
                  <a:gd name="connsiteX15" fmla="*/ 690 w 3473"/>
                  <a:gd name="connsiteY15" fmla="*/ 2519 h 5370"/>
                  <a:gd name="connsiteX16" fmla="*/ 1392 w 3473"/>
                  <a:gd name="connsiteY16" fmla="*/ 2519 h 5370"/>
                  <a:gd name="connsiteX17" fmla="*/ 2599 w 3473"/>
                  <a:gd name="connsiteY17" fmla="*/ 1512 h 5370"/>
                  <a:gd name="connsiteX18" fmla="*/ 1379 w 3473"/>
                  <a:gd name="connsiteY18" fmla="*/ 517 h 5370"/>
                  <a:gd name="connsiteX19" fmla="*/ 690 w 3473"/>
                  <a:gd name="connsiteY19" fmla="*/ 583 h 5370"/>
                  <a:gd name="connsiteX20" fmla="*/ 690 w 3473"/>
                  <a:gd name="connsiteY20" fmla="*/ 2519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73" h="5370">
                    <a:moveTo>
                      <a:pt x="0" y="106"/>
                    </a:moveTo>
                    <a:cubicBezTo>
                      <a:pt x="358" y="27"/>
                      <a:pt x="835" y="0"/>
                      <a:pt x="1326" y="0"/>
                    </a:cubicBezTo>
                    <a:cubicBezTo>
                      <a:pt x="2055" y="0"/>
                      <a:pt x="2533" y="133"/>
                      <a:pt x="2864" y="438"/>
                    </a:cubicBezTo>
                    <a:cubicBezTo>
                      <a:pt x="3142" y="676"/>
                      <a:pt x="3288" y="1034"/>
                      <a:pt x="3288" y="1445"/>
                    </a:cubicBezTo>
                    <a:cubicBezTo>
                      <a:pt x="3288" y="2148"/>
                      <a:pt x="2838" y="2612"/>
                      <a:pt x="2281" y="2811"/>
                    </a:cubicBezTo>
                    <a:lnTo>
                      <a:pt x="2281" y="2837"/>
                    </a:lnTo>
                    <a:cubicBezTo>
                      <a:pt x="2692" y="2970"/>
                      <a:pt x="2944" y="3355"/>
                      <a:pt x="3063" y="3912"/>
                    </a:cubicBezTo>
                    <a:cubicBezTo>
                      <a:pt x="3249" y="4654"/>
                      <a:pt x="3368" y="5158"/>
                      <a:pt x="3474" y="5370"/>
                    </a:cubicBezTo>
                    <a:lnTo>
                      <a:pt x="2771" y="5370"/>
                    </a:lnTo>
                    <a:cubicBezTo>
                      <a:pt x="2678" y="5224"/>
                      <a:pt x="2559" y="4773"/>
                      <a:pt x="2413" y="4097"/>
                    </a:cubicBezTo>
                    <a:cubicBezTo>
                      <a:pt x="2254" y="3355"/>
                      <a:pt x="1962" y="3089"/>
                      <a:pt x="1339" y="3063"/>
                    </a:cubicBezTo>
                    <a:lnTo>
                      <a:pt x="690" y="3063"/>
                    </a:lnTo>
                    <a:lnTo>
                      <a:pt x="690" y="5370"/>
                    </a:lnTo>
                    <a:lnTo>
                      <a:pt x="0" y="5370"/>
                    </a:lnTo>
                    <a:lnTo>
                      <a:pt x="0" y="106"/>
                    </a:lnTo>
                    <a:close/>
                    <a:moveTo>
                      <a:pt x="690" y="2519"/>
                    </a:moveTo>
                    <a:lnTo>
                      <a:pt x="1392" y="2519"/>
                    </a:lnTo>
                    <a:cubicBezTo>
                      <a:pt x="2122" y="2519"/>
                      <a:pt x="2599" y="2135"/>
                      <a:pt x="2599" y="1512"/>
                    </a:cubicBezTo>
                    <a:cubicBezTo>
                      <a:pt x="2599" y="835"/>
                      <a:pt x="2095" y="530"/>
                      <a:pt x="1379" y="517"/>
                    </a:cubicBezTo>
                    <a:cubicBezTo>
                      <a:pt x="1048" y="517"/>
                      <a:pt x="822" y="544"/>
                      <a:pt x="690" y="583"/>
                    </a:cubicBezTo>
                    <a:lnTo>
                      <a:pt x="690" y="2519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D478835D-C0F4-20C3-3449-3F175FDEE64F}"/>
                  </a:ext>
                </a:extLst>
              </p:cNvPr>
              <p:cNvSpPr/>
              <p:nvPr/>
            </p:nvSpPr>
            <p:spPr>
              <a:xfrm>
                <a:off x="1675350" y="1153202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C5E1D951-55FB-51B3-2354-862790BB389E}"/>
                  </a:ext>
                </a:extLst>
              </p:cNvPr>
              <p:cNvSpPr/>
              <p:nvPr/>
            </p:nvSpPr>
            <p:spPr>
              <a:xfrm>
                <a:off x="1676981" y="1153135"/>
                <a:ext cx="3222" cy="5515"/>
              </a:xfrm>
              <a:custGeom>
                <a:avLst/>
                <a:gdLst>
                  <a:gd name="connsiteX0" fmla="*/ 159 w 3222"/>
                  <a:gd name="connsiteY0" fmla="*/ 4561 h 5515"/>
                  <a:gd name="connsiteX1" fmla="*/ 1406 w 3222"/>
                  <a:gd name="connsiteY1" fmla="*/ 4919 h 5515"/>
                  <a:gd name="connsiteX2" fmla="*/ 2506 w 3222"/>
                  <a:gd name="connsiteY2" fmla="*/ 4004 h 5515"/>
                  <a:gd name="connsiteX3" fmla="*/ 1512 w 3222"/>
                  <a:gd name="connsiteY3" fmla="*/ 2957 h 5515"/>
                  <a:gd name="connsiteX4" fmla="*/ 106 w 3222"/>
                  <a:gd name="connsiteY4" fmla="*/ 1445 h 5515"/>
                  <a:gd name="connsiteX5" fmla="*/ 1830 w 3222"/>
                  <a:gd name="connsiteY5" fmla="*/ 0 h 5515"/>
                  <a:gd name="connsiteX6" fmla="*/ 3010 w 3222"/>
                  <a:gd name="connsiteY6" fmla="*/ 278 h 5515"/>
                  <a:gd name="connsiteX7" fmla="*/ 2811 w 3222"/>
                  <a:gd name="connsiteY7" fmla="*/ 835 h 5515"/>
                  <a:gd name="connsiteX8" fmla="*/ 1803 w 3222"/>
                  <a:gd name="connsiteY8" fmla="*/ 583 h 5515"/>
                  <a:gd name="connsiteX9" fmla="*/ 796 w 3222"/>
                  <a:gd name="connsiteY9" fmla="*/ 1379 h 5515"/>
                  <a:gd name="connsiteX10" fmla="*/ 1856 w 3222"/>
                  <a:gd name="connsiteY10" fmla="*/ 2413 h 5515"/>
                  <a:gd name="connsiteX11" fmla="*/ 3222 w 3222"/>
                  <a:gd name="connsiteY11" fmla="*/ 3978 h 5515"/>
                  <a:gd name="connsiteX12" fmla="*/ 1352 w 3222"/>
                  <a:gd name="connsiteY12" fmla="*/ 5516 h 5515"/>
                  <a:gd name="connsiteX13" fmla="*/ 0 w 3222"/>
                  <a:gd name="connsiteY13" fmla="*/ 5171 h 5515"/>
                  <a:gd name="connsiteX14" fmla="*/ 159 w 3222"/>
                  <a:gd name="connsiteY14" fmla="*/ 4561 h 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22" h="5515">
                    <a:moveTo>
                      <a:pt x="159" y="4561"/>
                    </a:moveTo>
                    <a:cubicBezTo>
                      <a:pt x="477" y="4760"/>
                      <a:pt x="928" y="4919"/>
                      <a:pt x="1406" y="4919"/>
                    </a:cubicBezTo>
                    <a:cubicBezTo>
                      <a:pt x="2108" y="4919"/>
                      <a:pt x="2506" y="4535"/>
                      <a:pt x="2506" y="4004"/>
                    </a:cubicBezTo>
                    <a:cubicBezTo>
                      <a:pt x="2506" y="3500"/>
                      <a:pt x="2228" y="3235"/>
                      <a:pt x="1512" y="2957"/>
                    </a:cubicBezTo>
                    <a:cubicBezTo>
                      <a:pt x="637" y="2652"/>
                      <a:pt x="106" y="2188"/>
                      <a:pt x="106" y="1445"/>
                    </a:cubicBezTo>
                    <a:cubicBezTo>
                      <a:pt x="106" y="610"/>
                      <a:pt x="796" y="0"/>
                      <a:pt x="1830" y="0"/>
                    </a:cubicBezTo>
                    <a:cubicBezTo>
                      <a:pt x="2373" y="0"/>
                      <a:pt x="2771" y="133"/>
                      <a:pt x="3010" y="278"/>
                    </a:cubicBezTo>
                    <a:lnTo>
                      <a:pt x="2811" y="835"/>
                    </a:lnTo>
                    <a:cubicBezTo>
                      <a:pt x="2639" y="729"/>
                      <a:pt x="2281" y="583"/>
                      <a:pt x="1803" y="583"/>
                    </a:cubicBezTo>
                    <a:cubicBezTo>
                      <a:pt x="1074" y="583"/>
                      <a:pt x="796" y="1021"/>
                      <a:pt x="796" y="1379"/>
                    </a:cubicBezTo>
                    <a:cubicBezTo>
                      <a:pt x="796" y="1883"/>
                      <a:pt x="1114" y="2121"/>
                      <a:pt x="1856" y="2413"/>
                    </a:cubicBezTo>
                    <a:cubicBezTo>
                      <a:pt x="2758" y="2758"/>
                      <a:pt x="3222" y="3195"/>
                      <a:pt x="3222" y="3978"/>
                    </a:cubicBezTo>
                    <a:cubicBezTo>
                      <a:pt x="3222" y="4800"/>
                      <a:pt x="2612" y="5516"/>
                      <a:pt x="1352" y="5516"/>
                    </a:cubicBezTo>
                    <a:cubicBezTo>
                      <a:pt x="849" y="5516"/>
                      <a:pt x="278" y="5357"/>
                      <a:pt x="0" y="5171"/>
                    </a:cubicBezTo>
                    <a:lnTo>
                      <a:pt x="159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E022B590-2A38-4539-1012-BCAA394B164C}"/>
                  </a:ext>
                </a:extLst>
              </p:cNvPr>
              <p:cNvSpPr/>
              <p:nvPr/>
            </p:nvSpPr>
            <p:spPr>
              <a:xfrm>
                <a:off x="1683531" y="1153202"/>
                <a:ext cx="3991" cy="5343"/>
              </a:xfrm>
              <a:custGeom>
                <a:avLst/>
                <a:gdLst>
                  <a:gd name="connsiteX0" fmla="*/ 0 w 3991"/>
                  <a:gd name="connsiteY0" fmla="*/ 5330 h 5343"/>
                  <a:gd name="connsiteX1" fmla="*/ 0 w 3991"/>
                  <a:gd name="connsiteY1" fmla="*/ 0 h 5343"/>
                  <a:gd name="connsiteX2" fmla="*/ 756 w 3991"/>
                  <a:gd name="connsiteY2" fmla="*/ 0 h 5343"/>
                  <a:gd name="connsiteX3" fmla="*/ 2466 w 3991"/>
                  <a:gd name="connsiteY3" fmla="*/ 2705 h 5343"/>
                  <a:gd name="connsiteX4" fmla="*/ 3421 w 3991"/>
                  <a:gd name="connsiteY4" fmla="*/ 4429 h 5343"/>
                  <a:gd name="connsiteX5" fmla="*/ 3434 w 3991"/>
                  <a:gd name="connsiteY5" fmla="*/ 4429 h 5343"/>
                  <a:gd name="connsiteX6" fmla="*/ 3341 w 3991"/>
                  <a:gd name="connsiteY6" fmla="*/ 2241 h 5343"/>
                  <a:gd name="connsiteX7" fmla="*/ 3341 w 3991"/>
                  <a:gd name="connsiteY7" fmla="*/ 13 h 5343"/>
                  <a:gd name="connsiteX8" fmla="*/ 3991 w 3991"/>
                  <a:gd name="connsiteY8" fmla="*/ 13 h 5343"/>
                  <a:gd name="connsiteX9" fmla="*/ 3991 w 3991"/>
                  <a:gd name="connsiteY9" fmla="*/ 5344 h 5343"/>
                  <a:gd name="connsiteX10" fmla="*/ 3302 w 3991"/>
                  <a:gd name="connsiteY10" fmla="*/ 5344 h 5343"/>
                  <a:gd name="connsiteX11" fmla="*/ 1604 w 3991"/>
                  <a:gd name="connsiteY11" fmla="*/ 2639 h 5343"/>
                  <a:gd name="connsiteX12" fmla="*/ 610 w 3991"/>
                  <a:gd name="connsiteY12" fmla="*/ 862 h 5343"/>
                  <a:gd name="connsiteX13" fmla="*/ 597 w 3991"/>
                  <a:gd name="connsiteY13" fmla="*/ 875 h 5343"/>
                  <a:gd name="connsiteX14" fmla="*/ 636 w 3991"/>
                  <a:gd name="connsiteY14" fmla="*/ 3063 h 5343"/>
                  <a:gd name="connsiteX15" fmla="*/ 636 w 3991"/>
                  <a:gd name="connsiteY15" fmla="*/ 5344 h 5343"/>
                  <a:gd name="connsiteX16" fmla="*/ 0 w 3991"/>
                  <a:gd name="connsiteY16" fmla="*/ 5344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43">
                    <a:moveTo>
                      <a:pt x="0" y="5330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66" y="2705"/>
                    </a:lnTo>
                    <a:cubicBezTo>
                      <a:pt x="2851" y="3315"/>
                      <a:pt x="3169" y="3885"/>
                      <a:pt x="3421" y="4429"/>
                    </a:cubicBezTo>
                    <a:lnTo>
                      <a:pt x="3434" y="4429"/>
                    </a:lnTo>
                    <a:cubicBezTo>
                      <a:pt x="3355" y="3713"/>
                      <a:pt x="3341" y="3063"/>
                      <a:pt x="3341" y="2241"/>
                    </a:cubicBezTo>
                    <a:lnTo>
                      <a:pt x="3341" y="13"/>
                    </a:lnTo>
                    <a:lnTo>
                      <a:pt x="3991" y="13"/>
                    </a:lnTo>
                    <a:lnTo>
                      <a:pt x="3991" y="5344"/>
                    </a:lnTo>
                    <a:lnTo>
                      <a:pt x="3302" y="5344"/>
                    </a:lnTo>
                    <a:lnTo>
                      <a:pt x="1604" y="2639"/>
                    </a:lnTo>
                    <a:cubicBezTo>
                      <a:pt x="1233" y="2055"/>
                      <a:pt x="875" y="1432"/>
                      <a:pt x="610" y="862"/>
                    </a:cubicBezTo>
                    <a:lnTo>
                      <a:pt x="597" y="875"/>
                    </a:lnTo>
                    <a:cubicBezTo>
                      <a:pt x="623" y="1538"/>
                      <a:pt x="636" y="2188"/>
                      <a:pt x="636" y="3063"/>
                    </a:cubicBezTo>
                    <a:lnTo>
                      <a:pt x="636" y="5344"/>
                    </a:lnTo>
                    <a:lnTo>
                      <a:pt x="0" y="534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68F2E492-56A1-77E9-878C-FE38F361DC73}"/>
                  </a:ext>
                </a:extLst>
              </p:cNvPr>
              <p:cNvSpPr/>
              <p:nvPr/>
            </p:nvSpPr>
            <p:spPr>
              <a:xfrm>
                <a:off x="1688715" y="1153202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752FCBD1-A314-BF76-D22B-DFECFFF6849B}"/>
                  </a:ext>
                </a:extLst>
              </p:cNvPr>
              <p:cNvSpPr/>
              <p:nvPr/>
            </p:nvSpPr>
            <p:spPr>
              <a:xfrm>
                <a:off x="1690320" y="1153135"/>
                <a:ext cx="3248" cy="5515"/>
              </a:xfrm>
              <a:custGeom>
                <a:avLst/>
                <a:gdLst>
                  <a:gd name="connsiteX0" fmla="*/ 199 w 3248"/>
                  <a:gd name="connsiteY0" fmla="*/ 4561 h 5515"/>
                  <a:gd name="connsiteX1" fmla="*/ 1432 w 3248"/>
                  <a:gd name="connsiteY1" fmla="*/ 4919 h 5515"/>
                  <a:gd name="connsiteX2" fmla="*/ 2546 w 3248"/>
                  <a:gd name="connsiteY2" fmla="*/ 4004 h 5515"/>
                  <a:gd name="connsiteX3" fmla="*/ 1551 w 3248"/>
                  <a:gd name="connsiteY3" fmla="*/ 2957 h 5515"/>
                  <a:gd name="connsiteX4" fmla="*/ 133 w 3248"/>
                  <a:gd name="connsiteY4" fmla="*/ 1445 h 5515"/>
                  <a:gd name="connsiteX5" fmla="*/ 1856 w 3248"/>
                  <a:gd name="connsiteY5" fmla="*/ 0 h 5515"/>
                  <a:gd name="connsiteX6" fmla="*/ 3036 w 3248"/>
                  <a:gd name="connsiteY6" fmla="*/ 278 h 5515"/>
                  <a:gd name="connsiteX7" fmla="*/ 2837 w 3248"/>
                  <a:gd name="connsiteY7" fmla="*/ 835 h 5515"/>
                  <a:gd name="connsiteX8" fmla="*/ 1830 w 3248"/>
                  <a:gd name="connsiteY8" fmla="*/ 583 h 5515"/>
                  <a:gd name="connsiteX9" fmla="*/ 822 w 3248"/>
                  <a:gd name="connsiteY9" fmla="*/ 1379 h 5515"/>
                  <a:gd name="connsiteX10" fmla="*/ 1870 w 3248"/>
                  <a:gd name="connsiteY10" fmla="*/ 2413 h 5515"/>
                  <a:gd name="connsiteX11" fmla="*/ 3248 w 3248"/>
                  <a:gd name="connsiteY11" fmla="*/ 3978 h 5515"/>
                  <a:gd name="connsiteX12" fmla="*/ 1366 w 3248"/>
                  <a:gd name="connsiteY12" fmla="*/ 5516 h 5515"/>
                  <a:gd name="connsiteX13" fmla="*/ 0 w 3248"/>
                  <a:gd name="connsiteY13" fmla="*/ 5171 h 5515"/>
                  <a:gd name="connsiteX14" fmla="*/ 199 w 3248"/>
                  <a:gd name="connsiteY14" fmla="*/ 4561 h 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8" h="5515">
                    <a:moveTo>
                      <a:pt x="199" y="4561"/>
                    </a:moveTo>
                    <a:cubicBezTo>
                      <a:pt x="491" y="4760"/>
                      <a:pt x="955" y="4919"/>
                      <a:pt x="1432" y="4919"/>
                    </a:cubicBezTo>
                    <a:cubicBezTo>
                      <a:pt x="2121" y="4919"/>
                      <a:pt x="2546" y="4535"/>
                      <a:pt x="2546" y="4004"/>
                    </a:cubicBezTo>
                    <a:cubicBezTo>
                      <a:pt x="2546" y="3500"/>
                      <a:pt x="2254" y="3235"/>
                      <a:pt x="1551" y="2957"/>
                    </a:cubicBezTo>
                    <a:cubicBezTo>
                      <a:pt x="689" y="2652"/>
                      <a:pt x="133" y="2188"/>
                      <a:pt x="133" y="1445"/>
                    </a:cubicBezTo>
                    <a:cubicBezTo>
                      <a:pt x="133" y="610"/>
                      <a:pt x="835" y="0"/>
                      <a:pt x="1856" y="0"/>
                    </a:cubicBezTo>
                    <a:cubicBezTo>
                      <a:pt x="2400" y="0"/>
                      <a:pt x="2784" y="133"/>
                      <a:pt x="3036" y="278"/>
                    </a:cubicBezTo>
                    <a:lnTo>
                      <a:pt x="2837" y="835"/>
                    </a:lnTo>
                    <a:cubicBezTo>
                      <a:pt x="2665" y="729"/>
                      <a:pt x="2294" y="583"/>
                      <a:pt x="1830" y="583"/>
                    </a:cubicBezTo>
                    <a:cubicBezTo>
                      <a:pt x="1101" y="583"/>
                      <a:pt x="822" y="1021"/>
                      <a:pt x="822" y="1379"/>
                    </a:cubicBezTo>
                    <a:cubicBezTo>
                      <a:pt x="822" y="1883"/>
                      <a:pt x="1154" y="2121"/>
                      <a:pt x="1870" y="2413"/>
                    </a:cubicBezTo>
                    <a:cubicBezTo>
                      <a:pt x="2771" y="2758"/>
                      <a:pt x="3248" y="3195"/>
                      <a:pt x="3248" y="3978"/>
                    </a:cubicBezTo>
                    <a:cubicBezTo>
                      <a:pt x="3248" y="4800"/>
                      <a:pt x="2639" y="5516"/>
                      <a:pt x="1366" y="5516"/>
                    </a:cubicBezTo>
                    <a:cubicBezTo>
                      <a:pt x="849" y="5516"/>
                      <a:pt x="305" y="5357"/>
                      <a:pt x="0" y="5171"/>
                    </a:cubicBezTo>
                    <a:lnTo>
                      <a:pt x="199" y="4561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6EE87C7E-895D-4B89-459A-FF2D0FB49D2E}"/>
                  </a:ext>
                </a:extLst>
              </p:cNvPr>
              <p:cNvSpPr/>
              <p:nvPr/>
            </p:nvSpPr>
            <p:spPr>
              <a:xfrm>
                <a:off x="1694510" y="1153202"/>
                <a:ext cx="689" cy="5330"/>
              </a:xfrm>
              <a:custGeom>
                <a:avLst/>
                <a:gdLst>
                  <a:gd name="connsiteX0" fmla="*/ 690 w 689"/>
                  <a:gd name="connsiteY0" fmla="*/ 0 h 5330"/>
                  <a:gd name="connsiteX1" fmla="*/ 690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90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90" y="0"/>
                    </a:moveTo>
                    <a:lnTo>
                      <a:pt x="690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6ADDE602-6B28-3735-AC7D-655FB23BA939}"/>
                  </a:ext>
                </a:extLst>
              </p:cNvPr>
              <p:cNvSpPr/>
              <p:nvPr/>
            </p:nvSpPr>
            <p:spPr>
              <a:xfrm>
                <a:off x="1698779" y="1153202"/>
                <a:ext cx="3938" cy="5409"/>
              </a:xfrm>
              <a:custGeom>
                <a:avLst/>
                <a:gdLst>
                  <a:gd name="connsiteX0" fmla="*/ 689 w 3938"/>
                  <a:gd name="connsiteY0" fmla="*/ 0 h 5409"/>
                  <a:gd name="connsiteX1" fmla="*/ 689 w 3938"/>
                  <a:gd name="connsiteY1" fmla="*/ 3156 h 5409"/>
                  <a:gd name="connsiteX2" fmla="*/ 1936 w 3938"/>
                  <a:gd name="connsiteY2" fmla="*/ 4840 h 5409"/>
                  <a:gd name="connsiteX3" fmla="*/ 3235 w 3938"/>
                  <a:gd name="connsiteY3" fmla="*/ 3156 h 5409"/>
                  <a:gd name="connsiteX4" fmla="*/ 3235 w 3938"/>
                  <a:gd name="connsiteY4" fmla="*/ 0 h 5409"/>
                  <a:gd name="connsiteX5" fmla="*/ 3938 w 3938"/>
                  <a:gd name="connsiteY5" fmla="*/ 0 h 5409"/>
                  <a:gd name="connsiteX6" fmla="*/ 3938 w 3938"/>
                  <a:gd name="connsiteY6" fmla="*/ 3103 h 5409"/>
                  <a:gd name="connsiteX7" fmla="*/ 1909 w 3938"/>
                  <a:gd name="connsiteY7" fmla="*/ 5410 h 5409"/>
                  <a:gd name="connsiteX8" fmla="*/ 0 w 3938"/>
                  <a:gd name="connsiteY8" fmla="*/ 3129 h 5409"/>
                  <a:gd name="connsiteX9" fmla="*/ 0 w 3938"/>
                  <a:gd name="connsiteY9" fmla="*/ 0 h 5409"/>
                  <a:gd name="connsiteX10" fmla="*/ 689 w 3938"/>
                  <a:gd name="connsiteY10" fmla="*/ 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8" h="5409">
                    <a:moveTo>
                      <a:pt x="689" y="0"/>
                    </a:moveTo>
                    <a:lnTo>
                      <a:pt x="689" y="3156"/>
                    </a:lnTo>
                    <a:cubicBezTo>
                      <a:pt x="689" y="4336"/>
                      <a:pt x="1233" y="4840"/>
                      <a:pt x="1936" y="4840"/>
                    </a:cubicBezTo>
                    <a:cubicBezTo>
                      <a:pt x="2731" y="4840"/>
                      <a:pt x="3235" y="4323"/>
                      <a:pt x="3235" y="3156"/>
                    </a:cubicBezTo>
                    <a:lnTo>
                      <a:pt x="3235" y="0"/>
                    </a:lnTo>
                    <a:lnTo>
                      <a:pt x="3938" y="0"/>
                    </a:lnTo>
                    <a:lnTo>
                      <a:pt x="3938" y="3103"/>
                    </a:lnTo>
                    <a:cubicBezTo>
                      <a:pt x="3938" y="4734"/>
                      <a:pt x="3089" y="5410"/>
                      <a:pt x="1909" y="5410"/>
                    </a:cubicBezTo>
                    <a:cubicBezTo>
                      <a:pt x="822" y="5410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92740035-C1D8-05FC-968A-4340ED341FF0}"/>
                  </a:ext>
                </a:extLst>
              </p:cNvPr>
              <p:cNvSpPr/>
              <p:nvPr/>
            </p:nvSpPr>
            <p:spPr>
              <a:xfrm>
                <a:off x="1703274" y="1153202"/>
                <a:ext cx="3938" cy="5330"/>
              </a:xfrm>
              <a:custGeom>
                <a:avLst/>
                <a:gdLst>
                  <a:gd name="connsiteX0" fmla="*/ 1618 w 3938"/>
                  <a:gd name="connsiteY0" fmla="*/ 597 h 5330"/>
                  <a:gd name="connsiteX1" fmla="*/ 0 w 3938"/>
                  <a:gd name="connsiteY1" fmla="*/ 597 h 5330"/>
                  <a:gd name="connsiteX2" fmla="*/ 0 w 3938"/>
                  <a:gd name="connsiteY2" fmla="*/ 0 h 5330"/>
                  <a:gd name="connsiteX3" fmla="*/ 3938 w 3938"/>
                  <a:gd name="connsiteY3" fmla="*/ 0 h 5330"/>
                  <a:gd name="connsiteX4" fmla="*/ 3938 w 3938"/>
                  <a:gd name="connsiteY4" fmla="*/ 597 h 5330"/>
                  <a:gd name="connsiteX5" fmla="*/ 2307 w 3938"/>
                  <a:gd name="connsiteY5" fmla="*/ 597 h 5330"/>
                  <a:gd name="connsiteX6" fmla="*/ 2307 w 3938"/>
                  <a:gd name="connsiteY6" fmla="*/ 5330 h 5330"/>
                  <a:gd name="connsiteX7" fmla="*/ 1618 w 3938"/>
                  <a:gd name="connsiteY7" fmla="*/ 5330 h 5330"/>
                  <a:gd name="connsiteX8" fmla="*/ 1618 w 3938"/>
                  <a:gd name="connsiteY8" fmla="*/ 597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30">
                    <a:moveTo>
                      <a:pt x="1618" y="597"/>
                    </a:moveTo>
                    <a:lnTo>
                      <a:pt x="0" y="597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97"/>
                    </a:lnTo>
                    <a:lnTo>
                      <a:pt x="2307" y="597"/>
                    </a:lnTo>
                    <a:lnTo>
                      <a:pt x="2307" y="5330"/>
                    </a:lnTo>
                    <a:lnTo>
                      <a:pt x="1618" y="5330"/>
                    </a:lnTo>
                    <a:lnTo>
                      <a:pt x="1618" y="5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E62E119E-F142-36D5-88BD-56A675AAEF2E}"/>
                  </a:ext>
                </a:extLst>
              </p:cNvPr>
              <p:cNvSpPr/>
              <p:nvPr/>
            </p:nvSpPr>
            <p:spPr>
              <a:xfrm>
                <a:off x="1709811" y="1153215"/>
                <a:ext cx="4455" cy="5330"/>
              </a:xfrm>
              <a:custGeom>
                <a:avLst/>
                <a:gdLst>
                  <a:gd name="connsiteX0" fmla="*/ 1260 w 4455"/>
                  <a:gd name="connsiteY0" fmla="*/ 3646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17 w 4455"/>
                  <a:gd name="connsiteY3" fmla="*/ 0 h 5330"/>
                  <a:gd name="connsiteX4" fmla="*/ 2652 w 4455"/>
                  <a:gd name="connsiteY4" fmla="*/ 0 h 5330"/>
                  <a:gd name="connsiteX5" fmla="*/ 4455 w 4455"/>
                  <a:gd name="connsiteY5" fmla="*/ 5330 h 5330"/>
                  <a:gd name="connsiteX6" fmla="*/ 3713 w 4455"/>
                  <a:gd name="connsiteY6" fmla="*/ 5330 h 5330"/>
                  <a:gd name="connsiteX7" fmla="*/ 3156 w 4455"/>
                  <a:gd name="connsiteY7" fmla="*/ 3646 h 5330"/>
                  <a:gd name="connsiteX8" fmla="*/ 1260 w 4455"/>
                  <a:gd name="connsiteY8" fmla="*/ 3646 h 5330"/>
                  <a:gd name="connsiteX9" fmla="*/ 2997 w 4455"/>
                  <a:gd name="connsiteY9" fmla="*/ 3103 h 5330"/>
                  <a:gd name="connsiteX10" fmla="*/ 2493 w 4455"/>
                  <a:gd name="connsiteY10" fmla="*/ 1578 h 5330"/>
                  <a:gd name="connsiteX11" fmla="*/ 2214 w 4455"/>
                  <a:gd name="connsiteY11" fmla="*/ 610 h 5330"/>
                  <a:gd name="connsiteX12" fmla="*/ 2175 w 4455"/>
                  <a:gd name="connsiteY12" fmla="*/ 610 h 5330"/>
                  <a:gd name="connsiteX13" fmla="*/ 1909 w 4455"/>
                  <a:gd name="connsiteY13" fmla="*/ 1565 h 5330"/>
                  <a:gd name="connsiteX14" fmla="*/ 1392 w 4455"/>
                  <a:gd name="connsiteY14" fmla="*/ 3116 h 5330"/>
                  <a:gd name="connsiteX15" fmla="*/ 2997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60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55" y="5330"/>
                    </a:lnTo>
                    <a:lnTo>
                      <a:pt x="3713" y="5330"/>
                    </a:lnTo>
                    <a:lnTo>
                      <a:pt x="3156" y="3646"/>
                    </a:lnTo>
                    <a:lnTo>
                      <a:pt x="1260" y="3646"/>
                    </a:lnTo>
                    <a:close/>
                    <a:moveTo>
                      <a:pt x="2997" y="3103"/>
                    </a:moveTo>
                    <a:lnTo>
                      <a:pt x="2493" y="1578"/>
                    </a:lnTo>
                    <a:cubicBezTo>
                      <a:pt x="2373" y="1233"/>
                      <a:pt x="2281" y="915"/>
                      <a:pt x="2214" y="610"/>
                    </a:cubicBezTo>
                    <a:lnTo>
                      <a:pt x="2175" y="610"/>
                    </a:lnTo>
                    <a:cubicBezTo>
                      <a:pt x="2108" y="915"/>
                      <a:pt x="2015" y="1246"/>
                      <a:pt x="1909" y="1565"/>
                    </a:cubicBezTo>
                    <a:lnTo>
                      <a:pt x="1392" y="3116"/>
                    </a:lnTo>
                    <a:lnTo>
                      <a:pt x="2997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5" name="任意多边形: 形状 264">
                <a:extLst>
                  <a:ext uri="{FF2B5EF4-FFF2-40B4-BE49-F238E27FC236}">
                    <a16:creationId xmlns:a16="http://schemas.microsoft.com/office/drawing/2014/main" id="{EFD83A4E-A721-820D-BF65-2C043C6F301B}"/>
                  </a:ext>
                </a:extLst>
              </p:cNvPr>
              <p:cNvSpPr/>
              <p:nvPr/>
            </p:nvSpPr>
            <p:spPr>
              <a:xfrm>
                <a:off x="1715035" y="1153202"/>
                <a:ext cx="2970" cy="5317"/>
              </a:xfrm>
              <a:custGeom>
                <a:avLst/>
                <a:gdLst>
                  <a:gd name="connsiteX0" fmla="*/ 0 w 2970"/>
                  <a:gd name="connsiteY0" fmla="*/ 0 h 5317"/>
                  <a:gd name="connsiteX1" fmla="*/ 690 w 2970"/>
                  <a:gd name="connsiteY1" fmla="*/ 0 h 5317"/>
                  <a:gd name="connsiteX2" fmla="*/ 690 w 2970"/>
                  <a:gd name="connsiteY2" fmla="*/ 4747 h 5317"/>
                  <a:gd name="connsiteX3" fmla="*/ 2970 w 2970"/>
                  <a:gd name="connsiteY3" fmla="*/ 4747 h 5317"/>
                  <a:gd name="connsiteX4" fmla="*/ 2970 w 2970"/>
                  <a:gd name="connsiteY4" fmla="*/ 5317 h 5317"/>
                  <a:gd name="connsiteX5" fmla="*/ 0 w 2970"/>
                  <a:gd name="connsiteY5" fmla="*/ 5317 h 5317"/>
                  <a:gd name="connsiteX6" fmla="*/ 0 w 2970"/>
                  <a:gd name="connsiteY6" fmla="*/ 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0" h="5317">
                    <a:moveTo>
                      <a:pt x="0" y="0"/>
                    </a:moveTo>
                    <a:lnTo>
                      <a:pt x="690" y="0"/>
                    </a:lnTo>
                    <a:lnTo>
                      <a:pt x="690" y="4747"/>
                    </a:lnTo>
                    <a:lnTo>
                      <a:pt x="2970" y="4747"/>
                    </a:lnTo>
                    <a:lnTo>
                      <a:pt x="2970" y="5317"/>
                    </a:lnTo>
                    <a:lnTo>
                      <a:pt x="0" y="5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6" name="任意多边形: 形状 265">
                <a:extLst>
                  <a:ext uri="{FF2B5EF4-FFF2-40B4-BE49-F238E27FC236}">
                    <a16:creationId xmlns:a16="http://schemas.microsoft.com/office/drawing/2014/main" id="{7C20D2FA-0491-75AE-1102-771C096DFABB}"/>
                  </a:ext>
                </a:extLst>
              </p:cNvPr>
              <p:cNvSpPr/>
              <p:nvPr/>
            </p:nvSpPr>
            <p:spPr>
              <a:xfrm>
                <a:off x="1718748" y="1153202"/>
                <a:ext cx="702" cy="5330"/>
              </a:xfrm>
              <a:custGeom>
                <a:avLst/>
                <a:gdLst>
                  <a:gd name="connsiteX0" fmla="*/ 703 w 702"/>
                  <a:gd name="connsiteY0" fmla="*/ 0 h 5330"/>
                  <a:gd name="connsiteX1" fmla="*/ 703 w 702"/>
                  <a:gd name="connsiteY1" fmla="*/ 5330 h 5330"/>
                  <a:gd name="connsiteX2" fmla="*/ 0 w 702"/>
                  <a:gd name="connsiteY2" fmla="*/ 5330 h 5330"/>
                  <a:gd name="connsiteX3" fmla="*/ 0 w 702"/>
                  <a:gd name="connsiteY3" fmla="*/ 0 h 5330"/>
                  <a:gd name="connsiteX4" fmla="*/ 703 w 702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" h="5330">
                    <a:moveTo>
                      <a:pt x="703" y="0"/>
                    </a:moveTo>
                    <a:lnTo>
                      <a:pt x="70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7" name="任意多边形: 形状 266">
                <a:extLst>
                  <a:ext uri="{FF2B5EF4-FFF2-40B4-BE49-F238E27FC236}">
                    <a16:creationId xmlns:a16="http://schemas.microsoft.com/office/drawing/2014/main" id="{D33C277B-C2A4-9EB1-FA1B-B290CDDEA41C}"/>
                  </a:ext>
                </a:extLst>
              </p:cNvPr>
              <p:cNvSpPr/>
              <p:nvPr/>
            </p:nvSpPr>
            <p:spPr>
              <a:xfrm>
                <a:off x="1720352" y="1153109"/>
                <a:ext cx="4919" cy="6205"/>
              </a:xfrm>
              <a:custGeom>
                <a:avLst/>
                <a:gdLst>
                  <a:gd name="connsiteX0" fmla="*/ 4694 w 4919"/>
                  <a:gd name="connsiteY0" fmla="*/ 6205 h 6205"/>
                  <a:gd name="connsiteX1" fmla="*/ 2665 w 4919"/>
                  <a:gd name="connsiteY1" fmla="*/ 5582 h 6205"/>
                  <a:gd name="connsiteX2" fmla="*/ 2334 w 4919"/>
                  <a:gd name="connsiteY2" fmla="*/ 5503 h 6205"/>
                  <a:gd name="connsiteX3" fmla="*/ 0 w 4919"/>
                  <a:gd name="connsiteY3" fmla="*/ 2811 h 6205"/>
                  <a:gd name="connsiteX4" fmla="*/ 2479 w 4919"/>
                  <a:gd name="connsiteY4" fmla="*/ 0 h 6205"/>
                  <a:gd name="connsiteX5" fmla="*/ 4879 w 4919"/>
                  <a:gd name="connsiteY5" fmla="*/ 2692 h 6205"/>
                  <a:gd name="connsiteX6" fmla="*/ 3368 w 4919"/>
                  <a:gd name="connsiteY6" fmla="*/ 5251 h 6205"/>
                  <a:gd name="connsiteX7" fmla="*/ 3368 w 4919"/>
                  <a:gd name="connsiteY7" fmla="*/ 5277 h 6205"/>
                  <a:gd name="connsiteX8" fmla="*/ 4919 w 4919"/>
                  <a:gd name="connsiteY8" fmla="*/ 5609 h 6205"/>
                  <a:gd name="connsiteX9" fmla="*/ 4694 w 4919"/>
                  <a:gd name="connsiteY9" fmla="*/ 6205 h 6205"/>
                  <a:gd name="connsiteX10" fmla="*/ 4110 w 4919"/>
                  <a:gd name="connsiteY10" fmla="*/ 2731 h 6205"/>
                  <a:gd name="connsiteX11" fmla="*/ 2440 w 4919"/>
                  <a:gd name="connsiteY11" fmla="*/ 570 h 6205"/>
                  <a:gd name="connsiteX12" fmla="*/ 716 w 4919"/>
                  <a:gd name="connsiteY12" fmla="*/ 2798 h 6205"/>
                  <a:gd name="connsiteX13" fmla="*/ 2400 w 4919"/>
                  <a:gd name="connsiteY13" fmla="*/ 4946 h 6205"/>
                  <a:gd name="connsiteX14" fmla="*/ 4110 w 4919"/>
                  <a:gd name="connsiteY14" fmla="*/ 2731 h 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19" h="6205">
                    <a:moveTo>
                      <a:pt x="4694" y="6205"/>
                    </a:moveTo>
                    <a:cubicBezTo>
                      <a:pt x="3965" y="6006"/>
                      <a:pt x="3262" y="5808"/>
                      <a:pt x="2665" y="5582"/>
                    </a:cubicBezTo>
                    <a:cubicBezTo>
                      <a:pt x="2546" y="5542"/>
                      <a:pt x="2440" y="5503"/>
                      <a:pt x="2334" y="5503"/>
                    </a:cubicBezTo>
                    <a:cubicBezTo>
                      <a:pt x="1074" y="5463"/>
                      <a:pt x="0" y="4521"/>
                      <a:pt x="0" y="2811"/>
                    </a:cubicBezTo>
                    <a:cubicBezTo>
                      <a:pt x="0" y="1101"/>
                      <a:pt x="1047" y="0"/>
                      <a:pt x="2479" y="0"/>
                    </a:cubicBezTo>
                    <a:cubicBezTo>
                      <a:pt x="3925" y="0"/>
                      <a:pt x="4879" y="1127"/>
                      <a:pt x="4879" y="2692"/>
                    </a:cubicBezTo>
                    <a:cubicBezTo>
                      <a:pt x="4879" y="4071"/>
                      <a:pt x="4243" y="4932"/>
                      <a:pt x="3368" y="5251"/>
                    </a:cubicBezTo>
                    <a:lnTo>
                      <a:pt x="3368" y="5277"/>
                    </a:lnTo>
                    <a:cubicBezTo>
                      <a:pt x="3872" y="5410"/>
                      <a:pt x="4468" y="5542"/>
                      <a:pt x="4919" y="5609"/>
                    </a:cubicBezTo>
                    <a:lnTo>
                      <a:pt x="4694" y="6205"/>
                    </a:lnTo>
                    <a:close/>
                    <a:moveTo>
                      <a:pt x="4110" y="2731"/>
                    </a:moveTo>
                    <a:cubicBezTo>
                      <a:pt x="4110" y="1657"/>
                      <a:pt x="3567" y="570"/>
                      <a:pt x="2440" y="570"/>
                    </a:cubicBezTo>
                    <a:cubicBezTo>
                      <a:pt x="1286" y="570"/>
                      <a:pt x="716" y="1644"/>
                      <a:pt x="716" y="2798"/>
                    </a:cubicBezTo>
                    <a:cubicBezTo>
                      <a:pt x="716" y="3925"/>
                      <a:pt x="1339" y="4946"/>
                      <a:pt x="2400" y="4946"/>
                    </a:cubicBezTo>
                    <a:cubicBezTo>
                      <a:pt x="3500" y="4946"/>
                      <a:pt x="4110" y="3965"/>
                      <a:pt x="4110" y="273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94D460B4-554D-2E4A-3695-4763318D8BA4}"/>
                  </a:ext>
                </a:extLst>
              </p:cNvPr>
              <p:cNvSpPr/>
              <p:nvPr/>
            </p:nvSpPr>
            <p:spPr>
              <a:xfrm>
                <a:off x="1726094" y="1153202"/>
                <a:ext cx="3924" cy="5409"/>
              </a:xfrm>
              <a:custGeom>
                <a:avLst/>
                <a:gdLst>
                  <a:gd name="connsiteX0" fmla="*/ 676 w 3924"/>
                  <a:gd name="connsiteY0" fmla="*/ 0 h 5409"/>
                  <a:gd name="connsiteX1" fmla="*/ 676 w 3924"/>
                  <a:gd name="connsiteY1" fmla="*/ 3156 h 5409"/>
                  <a:gd name="connsiteX2" fmla="*/ 1923 w 3924"/>
                  <a:gd name="connsiteY2" fmla="*/ 4840 h 5409"/>
                  <a:gd name="connsiteX3" fmla="*/ 3222 w 3924"/>
                  <a:gd name="connsiteY3" fmla="*/ 3156 h 5409"/>
                  <a:gd name="connsiteX4" fmla="*/ 3222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896 w 3924"/>
                  <a:gd name="connsiteY7" fmla="*/ 5410 h 5409"/>
                  <a:gd name="connsiteX8" fmla="*/ 0 w 3924"/>
                  <a:gd name="connsiteY8" fmla="*/ 3129 h 5409"/>
                  <a:gd name="connsiteX9" fmla="*/ 0 w 3924"/>
                  <a:gd name="connsiteY9" fmla="*/ 0 h 5409"/>
                  <a:gd name="connsiteX10" fmla="*/ 676 w 3924"/>
                  <a:gd name="connsiteY10" fmla="*/ 0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676" y="0"/>
                    </a:moveTo>
                    <a:lnTo>
                      <a:pt x="676" y="3156"/>
                    </a:lnTo>
                    <a:cubicBezTo>
                      <a:pt x="676" y="4336"/>
                      <a:pt x="1220" y="4840"/>
                      <a:pt x="1923" y="4840"/>
                    </a:cubicBezTo>
                    <a:cubicBezTo>
                      <a:pt x="2718" y="4840"/>
                      <a:pt x="3222" y="4323"/>
                      <a:pt x="3222" y="3156"/>
                    </a:cubicBezTo>
                    <a:lnTo>
                      <a:pt x="3222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34"/>
                      <a:pt x="3063" y="5410"/>
                      <a:pt x="1896" y="5410"/>
                    </a:cubicBezTo>
                    <a:cubicBezTo>
                      <a:pt x="809" y="5410"/>
                      <a:pt x="0" y="4787"/>
                      <a:pt x="0" y="3129"/>
                    </a:cubicBezTo>
                    <a:lnTo>
                      <a:pt x="0" y="0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9CA9F21A-A51E-B2D0-258F-72AC71A63DC1}"/>
                  </a:ext>
                </a:extLst>
              </p:cNvPr>
              <p:cNvSpPr/>
              <p:nvPr/>
            </p:nvSpPr>
            <p:spPr>
              <a:xfrm>
                <a:off x="1731199" y="1153202"/>
                <a:ext cx="689" cy="5330"/>
              </a:xfrm>
              <a:custGeom>
                <a:avLst/>
                <a:gdLst>
                  <a:gd name="connsiteX0" fmla="*/ 689 w 689"/>
                  <a:gd name="connsiteY0" fmla="*/ 0 h 5330"/>
                  <a:gd name="connsiteX1" fmla="*/ 689 w 689"/>
                  <a:gd name="connsiteY1" fmla="*/ 5330 h 5330"/>
                  <a:gd name="connsiteX2" fmla="*/ 0 w 689"/>
                  <a:gd name="connsiteY2" fmla="*/ 5330 h 5330"/>
                  <a:gd name="connsiteX3" fmla="*/ 0 w 689"/>
                  <a:gd name="connsiteY3" fmla="*/ 0 h 5330"/>
                  <a:gd name="connsiteX4" fmla="*/ 689 w 689"/>
                  <a:gd name="connsiteY4" fmla="*/ 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" h="5330">
                    <a:moveTo>
                      <a:pt x="689" y="0"/>
                    </a:moveTo>
                    <a:lnTo>
                      <a:pt x="689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887D6FAD-6C96-8CA7-A942-D315A1CEE05C}"/>
                  </a:ext>
                </a:extLst>
              </p:cNvPr>
              <p:cNvSpPr/>
              <p:nvPr/>
            </p:nvSpPr>
            <p:spPr>
              <a:xfrm>
                <a:off x="1733095" y="1153175"/>
                <a:ext cx="3261" cy="5370"/>
              </a:xfrm>
              <a:custGeom>
                <a:avLst/>
                <a:gdLst>
                  <a:gd name="connsiteX0" fmla="*/ 0 w 3261"/>
                  <a:gd name="connsiteY0" fmla="*/ 93 h 5370"/>
                  <a:gd name="connsiteX1" fmla="*/ 1313 w 3261"/>
                  <a:gd name="connsiteY1" fmla="*/ 0 h 5370"/>
                  <a:gd name="connsiteX2" fmla="*/ 2798 w 3261"/>
                  <a:gd name="connsiteY2" fmla="*/ 438 h 5370"/>
                  <a:gd name="connsiteX3" fmla="*/ 3262 w 3261"/>
                  <a:gd name="connsiteY3" fmla="*/ 1551 h 5370"/>
                  <a:gd name="connsiteX4" fmla="*/ 2864 w 3261"/>
                  <a:gd name="connsiteY4" fmla="*/ 2692 h 5370"/>
                  <a:gd name="connsiteX5" fmla="*/ 1246 w 3261"/>
                  <a:gd name="connsiteY5" fmla="*/ 3275 h 5370"/>
                  <a:gd name="connsiteX6" fmla="*/ 676 w 3261"/>
                  <a:gd name="connsiteY6" fmla="*/ 3235 h 5370"/>
                  <a:gd name="connsiteX7" fmla="*/ 676 w 3261"/>
                  <a:gd name="connsiteY7" fmla="*/ 5370 h 5370"/>
                  <a:gd name="connsiteX8" fmla="*/ 0 w 3261"/>
                  <a:gd name="connsiteY8" fmla="*/ 5370 h 5370"/>
                  <a:gd name="connsiteX9" fmla="*/ 0 w 3261"/>
                  <a:gd name="connsiteY9" fmla="*/ 93 h 5370"/>
                  <a:gd name="connsiteX10" fmla="*/ 676 w 3261"/>
                  <a:gd name="connsiteY10" fmla="*/ 2665 h 5370"/>
                  <a:gd name="connsiteX11" fmla="*/ 1273 w 3261"/>
                  <a:gd name="connsiteY11" fmla="*/ 2718 h 5370"/>
                  <a:gd name="connsiteX12" fmla="*/ 2586 w 3261"/>
                  <a:gd name="connsiteY12" fmla="*/ 1578 h 5370"/>
                  <a:gd name="connsiteX13" fmla="*/ 1313 w 3261"/>
                  <a:gd name="connsiteY13" fmla="*/ 530 h 5370"/>
                  <a:gd name="connsiteX14" fmla="*/ 676 w 3261"/>
                  <a:gd name="connsiteY14" fmla="*/ 583 h 5370"/>
                  <a:gd name="connsiteX15" fmla="*/ 676 w 3261"/>
                  <a:gd name="connsiteY15" fmla="*/ 2665 h 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61" h="5370">
                    <a:moveTo>
                      <a:pt x="0" y="93"/>
                    </a:moveTo>
                    <a:cubicBezTo>
                      <a:pt x="318" y="27"/>
                      <a:pt x="756" y="0"/>
                      <a:pt x="1313" y="0"/>
                    </a:cubicBezTo>
                    <a:cubicBezTo>
                      <a:pt x="1989" y="0"/>
                      <a:pt x="2493" y="146"/>
                      <a:pt x="2798" y="438"/>
                    </a:cubicBezTo>
                    <a:cubicBezTo>
                      <a:pt x="3089" y="690"/>
                      <a:pt x="3262" y="1074"/>
                      <a:pt x="3262" y="1551"/>
                    </a:cubicBezTo>
                    <a:cubicBezTo>
                      <a:pt x="3262" y="2029"/>
                      <a:pt x="3129" y="2413"/>
                      <a:pt x="2864" y="2692"/>
                    </a:cubicBezTo>
                    <a:cubicBezTo>
                      <a:pt x="2506" y="3076"/>
                      <a:pt x="1896" y="3275"/>
                      <a:pt x="1246" y="3275"/>
                    </a:cubicBezTo>
                    <a:cubicBezTo>
                      <a:pt x="1048" y="3275"/>
                      <a:pt x="849" y="3275"/>
                      <a:pt x="676" y="3235"/>
                    </a:cubicBezTo>
                    <a:lnTo>
                      <a:pt x="676" y="5370"/>
                    </a:lnTo>
                    <a:lnTo>
                      <a:pt x="0" y="5370"/>
                    </a:lnTo>
                    <a:lnTo>
                      <a:pt x="0" y="93"/>
                    </a:lnTo>
                    <a:close/>
                    <a:moveTo>
                      <a:pt x="676" y="2665"/>
                    </a:moveTo>
                    <a:cubicBezTo>
                      <a:pt x="835" y="2718"/>
                      <a:pt x="1021" y="2718"/>
                      <a:pt x="1273" y="2718"/>
                    </a:cubicBezTo>
                    <a:cubicBezTo>
                      <a:pt x="2082" y="2718"/>
                      <a:pt x="2586" y="2307"/>
                      <a:pt x="2586" y="1578"/>
                    </a:cubicBezTo>
                    <a:cubicBezTo>
                      <a:pt x="2586" y="862"/>
                      <a:pt x="2082" y="530"/>
                      <a:pt x="1313" y="530"/>
                    </a:cubicBezTo>
                    <a:cubicBezTo>
                      <a:pt x="1034" y="530"/>
                      <a:pt x="809" y="557"/>
                      <a:pt x="676" y="583"/>
                    </a:cubicBezTo>
                    <a:lnTo>
                      <a:pt x="676" y="266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1" name="任意多边形: 形状 270">
                <a:extLst>
                  <a:ext uri="{FF2B5EF4-FFF2-40B4-BE49-F238E27FC236}">
                    <a16:creationId xmlns:a16="http://schemas.microsoft.com/office/drawing/2014/main" id="{030C4563-5719-D92A-A1FA-1AF40CB1F40B}"/>
                  </a:ext>
                </a:extLst>
              </p:cNvPr>
              <p:cNvSpPr/>
              <p:nvPr/>
            </p:nvSpPr>
            <p:spPr>
              <a:xfrm>
                <a:off x="1739685" y="1153202"/>
                <a:ext cx="2983" cy="5330"/>
              </a:xfrm>
              <a:custGeom>
                <a:avLst/>
                <a:gdLst>
                  <a:gd name="connsiteX0" fmla="*/ 2758 w 2983"/>
                  <a:gd name="connsiteY0" fmla="*/ 2838 h 5330"/>
                  <a:gd name="connsiteX1" fmla="*/ 676 w 2983"/>
                  <a:gd name="connsiteY1" fmla="*/ 2838 h 5330"/>
                  <a:gd name="connsiteX2" fmla="*/ 676 w 2983"/>
                  <a:gd name="connsiteY2" fmla="*/ 4760 h 5330"/>
                  <a:gd name="connsiteX3" fmla="*/ 2983 w 2983"/>
                  <a:gd name="connsiteY3" fmla="*/ 4760 h 5330"/>
                  <a:gd name="connsiteX4" fmla="*/ 2983 w 2983"/>
                  <a:gd name="connsiteY4" fmla="*/ 5330 h 5330"/>
                  <a:gd name="connsiteX5" fmla="*/ 0 w 2983"/>
                  <a:gd name="connsiteY5" fmla="*/ 5330 h 5330"/>
                  <a:gd name="connsiteX6" fmla="*/ 0 w 2983"/>
                  <a:gd name="connsiteY6" fmla="*/ 0 h 5330"/>
                  <a:gd name="connsiteX7" fmla="*/ 2864 w 2983"/>
                  <a:gd name="connsiteY7" fmla="*/ 0 h 5330"/>
                  <a:gd name="connsiteX8" fmla="*/ 2864 w 2983"/>
                  <a:gd name="connsiteY8" fmla="*/ 583 h 5330"/>
                  <a:gd name="connsiteX9" fmla="*/ 676 w 2983"/>
                  <a:gd name="connsiteY9" fmla="*/ 583 h 5330"/>
                  <a:gd name="connsiteX10" fmla="*/ 676 w 2983"/>
                  <a:gd name="connsiteY10" fmla="*/ 2267 h 5330"/>
                  <a:gd name="connsiteX11" fmla="*/ 2758 w 2983"/>
                  <a:gd name="connsiteY11" fmla="*/ 2267 h 5330"/>
                  <a:gd name="connsiteX12" fmla="*/ 2758 w 2983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83" h="5330">
                    <a:moveTo>
                      <a:pt x="2758" y="2838"/>
                    </a:moveTo>
                    <a:lnTo>
                      <a:pt x="676" y="2838"/>
                    </a:lnTo>
                    <a:lnTo>
                      <a:pt x="676" y="4760"/>
                    </a:lnTo>
                    <a:lnTo>
                      <a:pt x="2983" y="4760"/>
                    </a:lnTo>
                    <a:lnTo>
                      <a:pt x="2983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64" y="0"/>
                    </a:lnTo>
                    <a:lnTo>
                      <a:pt x="2864" y="583"/>
                    </a:lnTo>
                    <a:lnTo>
                      <a:pt x="676" y="583"/>
                    </a:lnTo>
                    <a:lnTo>
                      <a:pt x="676" y="2267"/>
                    </a:lnTo>
                    <a:lnTo>
                      <a:pt x="2758" y="2267"/>
                    </a:lnTo>
                    <a:lnTo>
                      <a:pt x="2758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16217808-78C2-33D4-BC1D-69492548C020}"/>
                  </a:ext>
                </a:extLst>
              </p:cNvPr>
              <p:cNvSpPr/>
              <p:nvPr/>
            </p:nvSpPr>
            <p:spPr>
              <a:xfrm>
                <a:off x="1743158" y="1153188"/>
                <a:ext cx="4110" cy="5343"/>
              </a:xfrm>
              <a:custGeom>
                <a:avLst/>
                <a:gdLst>
                  <a:gd name="connsiteX0" fmla="*/ 3315 w 4110"/>
                  <a:gd name="connsiteY0" fmla="*/ 5344 h 5343"/>
                  <a:gd name="connsiteX1" fmla="*/ 2625 w 4110"/>
                  <a:gd name="connsiteY1" fmla="*/ 4164 h 5343"/>
                  <a:gd name="connsiteX2" fmla="*/ 2015 w 4110"/>
                  <a:gd name="connsiteY2" fmla="*/ 3116 h 5343"/>
                  <a:gd name="connsiteX3" fmla="*/ 2002 w 4110"/>
                  <a:gd name="connsiteY3" fmla="*/ 3116 h 5343"/>
                  <a:gd name="connsiteX4" fmla="*/ 1432 w 4110"/>
                  <a:gd name="connsiteY4" fmla="*/ 4164 h 5343"/>
                  <a:gd name="connsiteX5" fmla="*/ 782 w 4110"/>
                  <a:gd name="connsiteY5" fmla="*/ 5330 h 5343"/>
                  <a:gd name="connsiteX6" fmla="*/ 0 w 4110"/>
                  <a:gd name="connsiteY6" fmla="*/ 5330 h 5343"/>
                  <a:gd name="connsiteX7" fmla="*/ 1631 w 4110"/>
                  <a:gd name="connsiteY7" fmla="*/ 2625 h 5343"/>
                  <a:gd name="connsiteX8" fmla="*/ 66 w 4110"/>
                  <a:gd name="connsiteY8" fmla="*/ 0 h 5343"/>
                  <a:gd name="connsiteX9" fmla="*/ 862 w 4110"/>
                  <a:gd name="connsiteY9" fmla="*/ 0 h 5343"/>
                  <a:gd name="connsiteX10" fmla="*/ 1565 w 4110"/>
                  <a:gd name="connsiteY10" fmla="*/ 1260 h 5343"/>
                  <a:gd name="connsiteX11" fmla="*/ 2042 w 4110"/>
                  <a:gd name="connsiteY11" fmla="*/ 2148 h 5343"/>
                  <a:gd name="connsiteX12" fmla="*/ 2069 w 4110"/>
                  <a:gd name="connsiteY12" fmla="*/ 2148 h 5343"/>
                  <a:gd name="connsiteX13" fmla="*/ 2546 w 4110"/>
                  <a:gd name="connsiteY13" fmla="*/ 1260 h 5343"/>
                  <a:gd name="connsiteX14" fmla="*/ 3262 w 4110"/>
                  <a:gd name="connsiteY14" fmla="*/ 0 h 5343"/>
                  <a:gd name="connsiteX15" fmla="*/ 4057 w 4110"/>
                  <a:gd name="connsiteY15" fmla="*/ 0 h 5343"/>
                  <a:gd name="connsiteX16" fmla="*/ 2440 w 4110"/>
                  <a:gd name="connsiteY16" fmla="*/ 2599 h 5343"/>
                  <a:gd name="connsiteX17" fmla="*/ 4110 w 4110"/>
                  <a:gd name="connsiteY17" fmla="*/ 5330 h 5343"/>
                  <a:gd name="connsiteX18" fmla="*/ 3315 w 4110"/>
                  <a:gd name="connsiteY18" fmla="*/ 5330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10" h="5343">
                    <a:moveTo>
                      <a:pt x="3315" y="5344"/>
                    </a:moveTo>
                    <a:lnTo>
                      <a:pt x="2625" y="4164"/>
                    </a:lnTo>
                    <a:cubicBezTo>
                      <a:pt x="2347" y="3713"/>
                      <a:pt x="2188" y="3421"/>
                      <a:pt x="2015" y="3116"/>
                    </a:cubicBezTo>
                    <a:lnTo>
                      <a:pt x="2002" y="3116"/>
                    </a:lnTo>
                    <a:cubicBezTo>
                      <a:pt x="1856" y="3408"/>
                      <a:pt x="1711" y="3699"/>
                      <a:pt x="1432" y="4164"/>
                    </a:cubicBezTo>
                    <a:lnTo>
                      <a:pt x="782" y="5330"/>
                    </a:lnTo>
                    <a:lnTo>
                      <a:pt x="0" y="5330"/>
                    </a:lnTo>
                    <a:lnTo>
                      <a:pt x="1631" y="2625"/>
                    </a:lnTo>
                    <a:lnTo>
                      <a:pt x="66" y="0"/>
                    </a:lnTo>
                    <a:lnTo>
                      <a:pt x="862" y="0"/>
                    </a:lnTo>
                    <a:lnTo>
                      <a:pt x="1565" y="1260"/>
                    </a:lnTo>
                    <a:cubicBezTo>
                      <a:pt x="1750" y="1604"/>
                      <a:pt x="1896" y="1870"/>
                      <a:pt x="2042" y="2148"/>
                    </a:cubicBezTo>
                    <a:lnTo>
                      <a:pt x="2069" y="2148"/>
                    </a:lnTo>
                    <a:cubicBezTo>
                      <a:pt x="2228" y="1843"/>
                      <a:pt x="2347" y="1604"/>
                      <a:pt x="2546" y="1260"/>
                    </a:cubicBezTo>
                    <a:lnTo>
                      <a:pt x="3262" y="0"/>
                    </a:lnTo>
                    <a:lnTo>
                      <a:pt x="4057" y="0"/>
                    </a:lnTo>
                    <a:lnTo>
                      <a:pt x="2440" y="2599"/>
                    </a:lnTo>
                    <a:lnTo>
                      <a:pt x="4110" y="5330"/>
                    </a:lnTo>
                    <a:lnTo>
                      <a:pt x="3315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AE81614A-0A92-5330-6724-DAFA832D8F7B}"/>
                  </a:ext>
                </a:extLst>
              </p:cNvPr>
              <p:cNvSpPr/>
              <p:nvPr/>
            </p:nvSpPr>
            <p:spPr>
              <a:xfrm>
                <a:off x="1750451" y="1153202"/>
                <a:ext cx="2996" cy="5330"/>
              </a:xfrm>
              <a:custGeom>
                <a:avLst/>
                <a:gdLst>
                  <a:gd name="connsiteX0" fmla="*/ 2771 w 2996"/>
                  <a:gd name="connsiteY0" fmla="*/ 2838 h 5330"/>
                  <a:gd name="connsiteX1" fmla="*/ 690 w 2996"/>
                  <a:gd name="connsiteY1" fmla="*/ 2838 h 5330"/>
                  <a:gd name="connsiteX2" fmla="*/ 690 w 2996"/>
                  <a:gd name="connsiteY2" fmla="*/ 4760 h 5330"/>
                  <a:gd name="connsiteX3" fmla="*/ 2997 w 2996"/>
                  <a:gd name="connsiteY3" fmla="*/ 4760 h 5330"/>
                  <a:gd name="connsiteX4" fmla="*/ 2997 w 2996"/>
                  <a:gd name="connsiteY4" fmla="*/ 5330 h 5330"/>
                  <a:gd name="connsiteX5" fmla="*/ 0 w 2996"/>
                  <a:gd name="connsiteY5" fmla="*/ 5330 h 5330"/>
                  <a:gd name="connsiteX6" fmla="*/ 0 w 2996"/>
                  <a:gd name="connsiteY6" fmla="*/ 0 h 5330"/>
                  <a:gd name="connsiteX7" fmla="*/ 2877 w 2996"/>
                  <a:gd name="connsiteY7" fmla="*/ 0 h 5330"/>
                  <a:gd name="connsiteX8" fmla="*/ 2877 w 2996"/>
                  <a:gd name="connsiteY8" fmla="*/ 583 h 5330"/>
                  <a:gd name="connsiteX9" fmla="*/ 690 w 2996"/>
                  <a:gd name="connsiteY9" fmla="*/ 583 h 5330"/>
                  <a:gd name="connsiteX10" fmla="*/ 690 w 2996"/>
                  <a:gd name="connsiteY10" fmla="*/ 2267 h 5330"/>
                  <a:gd name="connsiteX11" fmla="*/ 2771 w 2996"/>
                  <a:gd name="connsiteY11" fmla="*/ 2267 h 5330"/>
                  <a:gd name="connsiteX12" fmla="*/ 2771 w 2996"/>
                  <a:gd name="connsiteY12" fmla="*/ 2838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30">
                    <a:moveTo>
                      <a:pt x="2771" y="2838"/>
                    </a:moveTo>
                    <a:lnTo>
                      <a:pt x="690" y="2838"/>
                    </a:lnTo>
                    <a:lnTo>
                      <a:pt x="690" y="4760"/>
                    </a:lnTo>
                    <a:lnTo>
                      <a:pt x="2997" y="4760"/>
                    </a:lnTo>
                    <a:lnTo>
                      <a:pt x="2997" y="5330"/>
                    </a:lnTo>
                    <a:lnTo>
                      <a:pt x="0" y="5330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83"/>
                    </a:lnTo>
                    <a:lnTo>
                      <a:pt x="690" y="583"/>
                    </a:lnTo>
                    <a:lnTo>
                      <a:pt x="690" y="2267"/>
                    </a:lnTo>
                    <a:lnTo>
                      <a:pt x="2771" y="2267"/>
                    </a:lnTo>
                    <a:lnTo>
                      <a:pt x="2771" y="2838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75CC15A9-2D9C-6467-9D42-47B326AFFF55}"/>
                  </a:ext>
                </a:extLst>
              </p:cNvPr>
              <p:cNvSpPr/>
              <p:nvPr/>
            </p:nvSpPr>
            <p:spPr>
              <a:xfrm>
                <a:off x="1753938" y="1153215"/>
                <a:ext cx="4455" cy="5330"/>
              </a:xfrm>
              <a:custGeom>
                <a:avLst/>
                <a:gdLst>
                  <a:gd name="connsiteX0" fmla="*/ 1273 w 4455"/>
                  <a:gd name="connsiteY0" fmla="*/ 3646 h 5330"/>
                  <a:gd name="connsiteX1" fmla="*/ 716 w 4455"/>
                  <a:gd name="connsiteY1" fmla="*/ 5330 h 5330"/>
                  <a:gd name="connsiteX2" fmla="*/ 0 w 4455"/>
                  <a:gd name="connsiteY2" fmla="*/ 5330 h 5330"/>
                  <a:gd name="connsiteX3" fmla="*/ 1817 w 4455"/>
                  <a:gd name="connsiteY3" fmla="*/ 0 h 5330"/>
                  <a:gd name="connsiteX4" fmla="*/ 2652 w 4455"/>
                  <a:gd name="connsiteY4" fmla="*/ 0 h 5330"/>
                  <a:gd name="connsiteX5" fmla="*/ 4455 w 4455"/>
                  <a:gd name="connsiteY5" fmla="*/ 5330 h 5330"/>
                  <a:gd name="connsiteX6" fmla="*/ 3726 w 4455"/>
                  <a:gd name="connsiteY6" fmla="*/ 5330 h 5330"/>
                  <a:gd name="connsiteX7" fmla="*/ 3169 w 4455"/>
                  <a:gd name="connsiteY7" fmla="*/ 3646 h 5330"/>
                  <a:gd name="connsiteX8" fmla="*/ 1273 w 4455"/>
                  <a:gd name="connsiteY8" fmla="*/ 3646 h 5330"/>
                  <a:gd name="connsiteX9" fmla="*/ 2997 w 4455"/>
                  <a:gd name="connsiteY9" fmla="*/ 3103 h 5330"/>
                  <a:gd name="connsiteX10" fmla="*/ 2493 w 4455"/>
                  <a:gd name="connsiteY10" fmla="*/ 1578 h 5330"/>
                  <a:gd name="connsiteX11" fmla="*/ 2201 w 4455"/>
                  <a:gd name="connsiteY11" fmla="*/ 610 h 5330"/>
                  <a:gd name="connsiteX12" fmla="*/ 2175 w 4455"/>
                  <a:gd name="connsiteY12" fmla="*/ 610 h 5330"/>
                  <a:gd name="connsiteX13" fmla="*/ 1923 w 4455"/>
                  <a:gd name="connsiteY13" fmla="*/ 1565 h 5330"/>
                  <a:gd name="connsiteX14" fmla="*/ 1392 w 4455"/>
                  <a:gd name="connsiteY14" fmla="*/ 3116 h 5330"/>
                  <a:gd name="connsiteX15" fmla="*/ 2997 w 4455"/>
                  <a:gd name="connsiteY15" fmla="*/ 3116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5" h="5330">
                    <a:moveTo>
                      <a:pt x="1273" y="3646"/>
                    </a:moveTo>
                    <a:lnTo>
                      <a:pt x="716" y="5330"/>
                    </a:lnTo>
                    <a:lnTo>
                      <a:pt x="0" y="5330"/>
                    </a:lnTo>
                    <a:lnTo>
                      <a:pt x="1817" y="0"/>
                    </a:lnTo>
                    <a:lnTo>
                      <a:pt x="2652" y="0"/>
                    </a:lnTo>
                    <a:lnTo>
                      <a:pt x="4455" y="5330"/>
                    </a:lnTo>
                    <a:lnTo>
                      <a:pt x="3726" y="5330"/>
                    </a:lnTo>
                    <a:lnTo>
                      <a:pt x="3169" y="3646"/>
                    </a:lnTo>
                    <a:lnTo>
                      <a:pt x="1273" y="3646"/>
                    </a:lnTo>
                    <a:close/>
                    <a:moveTo>
                      <a:pt x="2997" y="3103"/>
                    </a:moveTo>
                    <a:lnTo>
                      <a:pt x="2493" y="1578"/>
                    </a:lnTo>
                    <a:cubicBezTo>
                      <a:pt x="2387" y="1233"/>
                      <a:pt x="2281" y="915"/>
                      <a:pt x="2201" y="610"/>
                    </a:cubicBezTo>
                    <a:lnTo>
                      <a:pt x="2175" y="610"/>
                    </a:lnTo>
                    <a:cubicBezTo>
                      <a:pt x="2108" y="915"/>
                      <a:pt x="2029" y="1246"/>
                      <a:pt x="1923" y="1565"/>
                    </a:cubicBezTo>
                    <a:lnTo>
                      <a:pt x="1392" y="3116"/>
                    </a:lnTo>
                    <a:lnTo>
                      <a:pt x="2997" y="3116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F48D631C-7987-1E74-A217-89AC595C5B02}"/>
                  </a:ext>
                </a:extLst>
              </p:cNvPr>
              <p:cNvSpPr/>
              <p:nvPr/>
            </p:nvSpPr>
            <p:spPr>
              <a:xfrm>
                <a:off x="1498628" y="1166660"/>
                <a:ext cx="4057" cy="5489"/>
              </a:xfrm>
              <a:custGeom>
                <a:avLst/>
                <a:gdLst>
                  <a:gd name="connsiteX0" fmla="*/ 4031 w 4057"/>
                  <a:gd name="connsiteY0" fmla="*/ 5224 h 5489"/>
                  <a:gd name="connsiteX1" fmla="*/ 2625 w 4057"/>
                  <a:gd name="connsiteY1" fmla="*/ 5489 h 5489"/>
                  <a:gd name="connsiteX2" fmla="*/ 0 w 4057"/>
                  <a:gd name="connsiteY2" fmla="*/ 2784 h 5489"/>
                  <a:gd name="connsiteX3" fmla="*/ 2784 w 4057"/>
                  <a:gd name="connsiteY3" fmla="*/ 0 h 5489"/>
                  <a:gd name="connsiteX4" fmla="*/ 4057 w 4057"/>
                  <a:gd name="connsiteY4" fmla="*/ 225 h 5489"/>
                  <a:gd name="connsiteX5" fmla="*/ 3885 w 4057"/>
                  <a:gd name="connsiteY5" fmla="*/ 796 h 5489"/>
                  <a:gd name="connsiteX6" fmla="*/ 2824 w 4057"/>
                  <a:gd name="connsiteY6" fmla="*/ 570 h 5489"/>
                  <a:gd name="connsiteX7" fmla="*/ 743 w 4057"/>
                  <a:gd name="connsiteY7" fmla="*/ 2771 h 5489"/>
                  <a:gd name="connsiteX8" fmla="*/ 2784 w 4057"/>
                  <a:gd name="connsiteY8" fmla="*/ 4919 h 5489"/>
                  <a:gd name="connsiteX9" fmla="*/ 3912 w 4057"/>
                  <a:gd name="connsiteY9" fmla="*/ 4694 h 5489"/>
                  <a:gd name="connsiteX10" fmla="*/ 4031 w 4057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489">
                    <a:moveTo>
                      <a:pt x="4031" y="5224"/>
                    </a:moveTo>
                    <a:cubicBezTo>
                      <a:pt x="3766" y="5344"/>
                      <a:pt x="3262" y="5489"/>
                      <a:pt x="2625" y="5489"/>
                    </a:cubicBezTo>
                    <a:cubicBezTo>
                      <a:pt x="1127" y="5489"/>
                      <a:pt x="0" y="4548"/>
                      <a:pt x="0" y="2784"/>
                    </a:cubicBezTo>
                    <a:cubicBezTo>
                      <a:pt x="0" y="1127"/>
                      <a:pt x="1127" y="0"/>
                      <a:pt x="2784" y="0"/>
                    </a:cubicBezTo>
                    <a:cubicBezTo>
                      <a:pt x="3447" y="0"/>
                      <a:pt x="3859" y="146"/>
                      <a:pt x="4057" y="225"/>
                    </a:cubicBezTo>
                    <a:lnTo>
                      <a:pt x="3885" y="796"/>
                    </a:lnTo>
                    <a:cubicBezTo>
                      <a:pt x="3633" y="663"/>
                      <a:pt x="3262" y="570"/>
                      <a:pt x="2824" y="570"/>
                    </a:cubicBezTo>
                    <a:cubicBezTo>
                      <a:pt x="1565" y="570"/>
                      <a:pt x="743" y="1379"/>
                      <a:pt x="743" y="2771"/>
                    </a:cubicBezTo>
                    <a:cubicBezTo>
                      <a:pt x="743" y="4084"/>
                      <a:pt x="1485" y="4919"/>
                      <a:pt x="2784" y="4919"/>
                    </a:cubicBezTo>
                    <a:cubicBezTo>
                      <a:pt x="3195" y="4919"/>
                      <a:pt x="3633" y="4840"/>
                      <a:pt x="3912" y="4694"/>
                    </a:cubicBezTo>
                    <a:lnTo>
                      <a:pt x="4031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A24FB3E4-4D21-DC8E-CFD8-EE2D284F93F2}"/>
                  </a:ext>
                </a:extLst>
              </p:cNvPr>
              <p:cNvSpPr/>
              <p:nvPr/>
            </p:nvSpPr>
            <p:spPr>
              <a:xfrm>
                <a:off x="1503030" y="1166660"/>
                <a:ext cx="4879" cy="5489"/>
              </a:xfrm>
              <a:custGeom>
                <a:avLst/>
                <a:gdLst>
                  <a:gd name="connsiteX0" fmla="*/ 4879 w 4879"/>
                  <a:gd name="connsiteY0" fmla="*/ 2692 h 5489"/>
                  <a:gd name="connsiteX1" fmla="*/ 2400 w 4879"/>
                  <a:gd name="connsiteY1" fmla="*/ 5489 h 5489"/>
                  <a:gd name="connsiteX2" fmla="*/ 0 w 4879"/>
                  <a:gd name="connsiteY2" fmla="*/ 2784 h 5489"/>
                  <a:gd name="connsiteX3" fmla="*/ 2479 w 4879"/>
                  <a:gd name="connsiteY3" fmla="*/ 0 h 5489"/>
                  <a:gd name="connsiteX4" fmla="*/ 4879 w 4879"/>
                  <a:gd name="connsiteY4" fmla="*/ 2692 h 5489"/>
                  <a:gd name="connsiteX5" fmla="*/ 743 w 4879"/>
                  <a:gd name="connsiteY5" fmla="*/ 2771 h 5489"/>
                  <a:gd name="connsiteX6" fmla="*/ 2426 w 4879"/>
                  <a:gd name="connsiteY6" fmla="*/ 4933 h 5489"/>
                  <a:gd name="connsiteX7" fmla="*/ 4137 w 4879"/>
                  <a:gd name="connsiteY7" fmla="*/ 2731 h 5489"/>
                  <a:gd name="connsiteX8" fmla="*/ 2440 w 4879"/>
                  <a:gd name="connsiteY8" fmla="*/ 557 h 5489"/>
                  <a:gd name="connsiteX9" fmla="*/ 743 w 4879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489">
                    <a:moveTo>
                      <a:pt x="4879" y="2692"/>
                    </a:moveTo>
                    <a:cubicBezTo>
                      <a:pt x="4879" y="4522"/>
                      <a:pt x="3752" y="5489"/>
                      <a:pt x="2400" y="5489"/>
                    </a:cubicBezTo>
                    <a:cubicBezTo>
                      <a:pt x="994" y="5489"/>
                      <a:pt x="0" y="4402"/>
                      <a:pt x="0" y="2784"/>
                    </a:cubicBezTo>
                    <a:cubicBezTo>
                      <a:pt x="0" y="1101"/>
                      <a:pt x="1061" y="0"/>
                      <a:pt x="2479" y="0"/>
                    </a:cubicBezTo>
                    <a:cubicBezTo>
                      <a:pt x="3925" y="0"/>
                      <a:pt x="4879" y="1101"/>
                      <a:pt x="4879" y="2692"/>
                    </a:cubicBezTo>
                    <a:close/>
                    <a:moveTo>
                      <a:pt x="743" y="2771"/>
                    </a:moveTo>
                    <a:cubicBezTo>
                      <a:pt x="743" y="3912"/>
                      <a:pt x="1352" y="4933"/>
                      <a:pt x="2426" y="4933"/>
                    </a:cubicBezTo>
                    <a:cubicBezTo>
                      <a:pt x="3514" y="4933"/>
                      <a:pt x="4137" y="3925"/>
                      <a:pt x="4137" y="2731"/>
                    </a:cubicBezTo>
                    <a:cubicBezTo>
                      <a:pt x="4137" y="1657"/>
                      <a:pt x="3593" y="557"/>
                      <a:pt x="2440" y="557"/>
                    </a:cubicBezTo>
                    <a:cubicBezTo>
                      <a:pt x="1299" y="544"/>
                      <a:pt x="743" y="1618"/>
                      <a:pt x="743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621E61F7-C709-D936-A2C2-27E5D35F232B}"/>
                  </a:ext>
                </a:extLst>
              </p:cNvPr>
              <p:cNvSpPr/>
              <p:nvPr/>
            </p:nvSpPr>
            <p:spPr>
              <a:xfrm>
                <a:off x="1508665" y="1166739"/>
                <a:ext cx="5423" cy="5317"/>
              </a:xfrm>
              <a:custGeom>
                <a:avLst/>
                <a:gdLst>
                  <a:gd name="connsiteX0" fmla="*/ 4614 w 5423"/>
                  <a:gd name="connsiteY0" fmla="*/ 2997 h 5317"/>
                  <a:gd name="connsiteX1" fmla="*/ 4535 w 5423"/>
                  <a:gd name="connsiteY1" fmla="*/ 689 h 5317"/>
                  <a:gd name="connsiteX2" fmla="*/ 4495 w 5423"/>
                  <a:gd name="connsiteY2" fmla="*/ 689 h 5317"/>
                  <a:gd name="connsiteX3" fmla="*/ 3832 w 5423"/>
                  <a:gd name="connsiteY3" fmla="*/ 2705 h 5317"/>
                  <a:gd name="connsiteX4" fmla="*/ 2904 w 5423"/>
                  <a:gd name="connsiteY4" fmla="*/ 5277 h 5317"/>
                  <a:gd name="connsiteX5" fmla="*/ 2373 w 5423"/>
                  <a:gd name="connsiteY5" fmla="*/ 5277 h 5317"/>
                  <a:gd name="connsiteX6" fmla="*/ 1525 w 5423"/>
                  <a:gd name="connsiteY6" fmla="*/ 2745 h 5317"/>
                  <a:gd name="connsiteX7" fmla="*/ 902 w 5423"/>
                  <a:gd name="connsiteY7" fmla="*/ 676 h 5317"/>
                  <a:gd name="connsiteX8" fmla="*/ 902 w 5423"/>
                  <a:gd name="connsiteY8" fmla="*/ 676 h 5317"/>
                  <a:gd name="connsiteX9" fmla="*/ 796 w 5423"/>
                  <a:gd name="connsiteY9" fmla="*/ 3036 h 5317"/>
                  <a:gd name="connsiteX10" fmla="*/ 663 w 5423"/>
                  <a:gd name="connsiteY10" fmla="*/ 5317 h 5317"/>
                  <a:gd name="connsiteX11" fmla="*/ 0 w 5423"/>
                  <a:gd name="connsiteY11" fmla="*/ 5317 h 5317"/>
                  <a:gd name="connsiteX12" fmla="*/ 358 w 5423"/>
                  <a:gd name="connsiteY12" fmla="*/ 0 h 5317"/>
                  <a:gd name="connsiteX13" fmla="*/ 1233 w 5423"/>
                  <a:gd name="connsiteY13" fmla="*/ 0 h 5317"/>
                  <a:gd name="connsiteX14" fmla="*/ 2148 w 5423"/>
                  <a:gd name="connsiteY14" fmla="*/ 2572 h 5317"/>
                  <a:gd name="connsiteX15" fmla="*/ 2678 w 5423"/>
                  <a:gd name="connsiteY15" fmla="*/ 4376 h 5317"/>
                  <a:gd name="connsiteX16" fmla="*/ 2705 w 5423"/>
                  <a:gd name="connsiteY16" fmla="*/ 4376 h 5317"/>
                  <a:gd name="connsiteX17" fmla="*/ 3275 w 5423"/>
                  <a:gd name="connsiteY17" fmla="*/ 2572 h 5317"/>
                  <a:gd name="connsiteX18" fmla="*/ 4217 w 5423"/>
                  <a:gd name="connsiteY18" fmla="*/ 0 h 5317"/>
                  <a:gd name="connsiteX19" fmla="*/ 5105 w 5423"/>
                  <a:gd name="connsiteY19" fmla="*/ 0 h 5317"/>
                  <a:gd name="connsiteX20" fmla="*/ 5423 w 5423"/>
                  <a:gd name="connsiteY20" fmla="*/ 5317 h 5317"/>
                  <a:gd name="connsiteX21" fmla="*/ 4760 w 5423"/>
                  <a:gd name="connsiteY21" fmla="*/ 5317 h 5317"/>
                  <a:gd name="connsiteX22" fmla="*/ 4614 w 5423"/>
                  <a:gd name="connsiteY22" fmla="*/ 2997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23" h="5317">
                    <a:moveTo>
                      <a:pt x="4614" y="2997"/>
                    </a:moveTo>
                    <a:cubicBezTo>
                      <a:pt x="4575" y="2254"/>
                      <a:pt x="4522" y="1352"/>
                      <a:pt x="4535" y="689"/>
                    </a:cubicBezTo>
                    <a:lnTo>
                      <a:pt x="4495" y="689"/>
                    </a:lnTo>
                    <a:cubicBezTo>
                      <a:pt x="4323" y="1313"/>
                      <a:pt x="4110" y="1976"/>
                      <a:pt x="3832" y="2705"/>
                    </a:cubicBezTo>
                    <a:lnTo>
                      <a:pt x="2904" y="5277"/>
                    </a:lnTo>
                    <a:lnTo>
                      <a:pt x="2373" y="5277"/>
                    </a:lnTo>
                    <a:lnTo>
                      <a:pt x="1525" y="2745"/>
                    </a:lnTo>
                    <a:cubicBezTo>
                      <a:pt x="1260" y="1989"/>
                      <a:pt x="1061" y="1313"/>
                      <a:pt x="902" y="676"/>
                    </a:cubicBezTo>
                    <a:lnTo>
                      <a:pt x="902" y="676"/>
                    </a:lnTo>
                    <a:cubicBezTo>
                      <a:pt x="875" y="1339"/>
                      <a:pt x="849" y="2241"/>
                      <a:pt x="796" y="3036"/>
                    </a:cubicBezTo>
                    <a:lnTo>
                      <a:pt x="663" y="5317"/>
                    </a:lnTo>
                    <a:lnTo>
                      <a:pt x="0" y="5317"/>
                    </a:lnTo>
                    <a:lnTo>
                      <a:pt x="358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60" y="3222"/>
                      <a:pt x="2546" y="3805"/>
                      <a:pt x="2678" y="4376"/>
                    </a:cubicBezTo>
                    <a:lnTo>
                      <a:pt x="2705" y="4376"/>
                    </a:lnTo>
                    <a:cubicBezTo>
                      <a:pt x="2838" y="3832"/>
                      <a:pt x="3023" y="3248"/>
                      <a:pt x="3275" y="2572"/>
                    </a:cubicBezTo>
                    <a:lnTo>
                      <a:pt x="4217" y="0"/>
                    </a:lnTo>
                    <a:lnTo>
                      <a:pt x="5105" y="0"/>
                    </a:lnTo>
                    <a:lnTo>
                      <a:pt x="5423" y="5317"/>
                    </a:lnTo>
                    <a:lnTo>
                      <a:pt x="4760" y="5317"/>
                    </a:lnTo>
                    <a:lnTo>
                      <a:pt x="4614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8E9E6B31-1369-0FBF-4F0B-27870BFA13F0}"/>
                  </a:ext>
                </a:extLst>
              </p:cNvPr>
              <p:cNvSpPr/>
              <p:nvPr/>
            </p:nvSpPr>
            <p:spPr>
              <a:xfrm>
                <a:off x="1515030" y="1166739"/>
                <a:ext cx="5409" cy="5317"/>
              </a:xfrm>
              <a:custGeom>
                <a:avLst/>
                <a:gdLst>
                  <a:gd name="connsiteX0" fmla="*/ 4601 w 5409"/>
                  <a:gd name="connsiteY0" fmla="*/ 2997 h 5317"/>
                  <a:gd name="connsiteX1" fmla="*/ 4535 w 5409"/>
                  <a:gd name="connsiteY1" fmla="*/ 689 h 5317"/>
                  <a:gd name="connsiteX2" fmla="*/ 4508 w 5409"/>
                  <a:gd name="connsiteY2" fmla="*/ 689 h 5317"/>
                  <a:gd name="connsiteX3" fmla="*/ 3832 w 5409"/>
                  <a:gd name="connsiteY3" fmla="*/ 2705 h 5317"/>
                  <a:gd name="connsiteX4" fmla="*/ 2890 w 5409"/>
                  <a:gd name="connsiteY4" fmla="*/ 5277 h 5317"/>
                  <a:gd name="connsiteX5" fmla="*/ 2360 w 5409"/>
                  <a:gd name="connsiteY5" fmla="*/ 5277 h 5317"/>
                  <a:gd name="connsiteX6" fmla="*/ 1498 w 5409"/>
                  <a:gd name="connsiteY6" fmla="*/ 2745 h 5317"/>
                  <a:gd name="connsiteX7" fmla="*/ 902 w 5409"/>
                  <a:gd name="connsiteY7" fmla="*/ 676 h 5317"/>
                  <a:gd name="connsiteX8" fmla="*/ 888 w 5409"/>
                  <a:gd name="connsiteY8" fmla="*/ 676 h 5317"/>
                  <a:gd name="connsiteX9" fmla="*/ 782 w 5409"/>
                  <a:gd name="connsiteY9" fmla="*/ 3036 h 5317"/>
                  <a:gd name="connsiteX10" fmla="*/ 650 w 5409"/>
                  <a:gd name="connsiteY10" fmla="*/ 5317 h 5317"/>
                  <a:gd name="connsiteX11" fmla="*/ 0 w 5409"/>
                  <a:gd name="connsiteY11" fmla="*/ 5317 h 5317"/>
                  <a:gd name="connsiteX12" fmla="*/ 358 w 5409"/>
                  <a:gd name="connsiteY12" fmla="*/ 0 h 5317"/>
                  <a:gd name="connsiteX13" fmla="*/ 1233 w 5409"/>
                  <a:gd name="connsiteY13" fmla="*/ 0 h 5317"/>
                  <a:gd name="connsiteX14" fmla="*/ 2148 w 5409"/>
                  <a:gd name="connsiteY14" fmla="*/ 2572 h 5317"/>
                  <a:gd name="connsiteX15" fmla="*/ 2692 w 5409"/>
                  <a:gd name="connsiteY15" fmla="*/ 4376 h 5317"/>
                  <a:gd name="connsiteX16" fmla="*/ 2705 w 5409"/>
                  <a:gd name="connsiteY16" fmla="*/ 4376 h 5317"/>
                  <a:gd name="connsiteX17" fmla="*/ 3262 w 5409"/>
                  <a:gd name="connsiteY17" fmla="*/ 2572 h 5317"/>
                  <a:gd name="connsiteX18" fmla="*/ 4217 w 5409"/>
                  <a:gd name="connsiteY18" fmla="*/ 0 h 5317"/>
                  <a:gd name="connsiteX19" fmla="*/ 5092 w 5409"/>
                  <a:gd name="connsiteY19" fmla="*/ 0 h 5317"/>
                  <a:gd name="connsiteX20" fmla="*/ 5410 w 5409"/>
                  <a:gd name="connsiteY20" fmla="*/ 5317 h 5317"/>
                  <a:gd name="connsiteX21" fmla="*/ 4734 w 5409"/>
                  <a:gd name="connsiteY21" fmla="*/ 5317 h 5317"/>
                  <a:gd name="connsiteX22" fmla="*/ 4601 w 5409"/>
                  <a:gd name="connsiteY22" fmla="*/ 2997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09" h="5317">
                    <a:moveTo>
                      <a:pt x="4601" y="2997"/>
                    </a:moveTo>
                    <a:cubicBezTo>
                      <a:pt x="4561" y="2254"/>
                      <a:pt x="4521" y="1352"/>
                      <a:pt x="4535" y="689"/>
                    </a:cubicBezTo>
                    <a:lnTo>
                      <a:pt x="4508" y="689"/>
                    </a:lnTo>
                    <a:cubicBezTo>
                      <a:pt x="4323" y="1313"/>
                      <a:pt x="4097" y="1976"/>
                      <a:pt x="3832" y="2705"/>
                    </a:cubicBezTo>
                    <a:lnTo>
                      <a:pt x="2890" y="5277"/>
                    </a:lnTo>
                    <a:lnTo>
                      <a:pt x="2360" y="5277"/>
                    </a:lnTo>
                    <a:lnTo>
                      <a:pt x="1498" y="2745"/>
                    </a:lnTo>
                    <a:cubicBezTo>
                      <a:pt x="1260" y="1989"/>
                      <a:pt x="1047" y="1313"/>
                      <a:pt x="902" y="676"/>
                    </a:cubicBezTo>
                    <a:lnTo>
                      <a:pt x="888" y="676"/>
                    </a:lnTo>
                    <a:cubicBezTo>
                      <a:pt x="862" y="1339"/>
                      <a:pt x="835" y="2241"/>
                      <a:pt x="782" y="3036"/>
                    </a:cubicBezTo>
                    <a:lnTo>
                      <a:pt x="650" y="5317"/>
                    </a:lnTo>
                    <a:lnTo>
                      <a:pt x="0" y="5317"/>
                    </a:lnTo>
                    <a:lnTo>
                      <a:pt x="358" y="0"/>
                    </a:lnTo>
                    <a:lnTo>
                      <a:pt x="1233" y="0"/>
                    </a:lnTo>
                    <a:lnTo>
                      <a:pt x="2148" y="2572"/>
                    </a:lnTo>
                    <a:cubicBezTo>
                      <a:pt x="2373" y="3222"/>
                      <a:pt x="2546" y="3805"/>
                      <a:pt x="2692" y="4376"/>
                    </a:cubicBezTo>
                    <a:lnTo>
                      <a:pt x="2705" y="4376"/>
                    </a:lnTo>
                    <a:cubicBezTo>
                      <a:pt x="2851" y="3832"/>
                      <a:pt x="3036" y="3248"/>
                      <a:pt x="3262" y="2572"/>
                    </a:cubicBezTo>
                    <a:lnTo>
                      <a:pt x="4217" y="0"/>
                    </a:lnTo>
                    <a:lnTo>
                      <a:pt x="5092" y="0"/>
                    </a:lnTo>
                    <a:lnTo>
                      <a:pt x="5410" y="5317"/>
                    </a:lnTo>
                    <a:lnTo>
                      <a:pt x="4734" y="5317"/>
                    </a:lnTo>
                    <a:lnTo>
                      <a:pt x="4601" y="2997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79" name="任意多边形: 形状 278">
                <a:extLst>
                  <a:ext uri="{FF2B5EF4-FFF2-40B4-BE49-F238E27FC236}">
                    <a16:creationId xmlns:a16="http://schemas.microsoft.com/office/drawing/2014/main" id="{1C5E7F1D-1DFA-A2D4-DA93-1FD5A163B12F}"/>
                  </a:ext>
                </a:extLst>
              </p:cNvPr>
              <p:cNvSpPr/>
              <p:nvPr/>
            </p:nvSpPr>
            <p:spPr>
              <a:xfrm>
                <a:off x="1521182" y="1166660"/>
                <a:ext cx="4852" cy="5489"/>
              </a:xfrm>
              <a:custGeom>
                <a:avLst/>
                <a:gdLst>
                  <a:gd name="connsiteX0" fmla="*/ 4853 w 4852"/>
                  <a:gd name="connsiteY0" fmla="*/ 2692 h 5489"/>
                  <a:gd name="connsiteX1" fmla="*/ 2387 w 4852"/>
                  <a:gd name="connsiteY1" fmla="*/ 5489 h 5489"/>
                  <a:gd name="connsiteX2" fmla="*/ 0 w 4852"/>
                  <a:gd name="connsiteY2" fmla="*/ 2784 h 5489"/>
                  <a:gd name="connsiteX3" fmla="*/ 2466 w 4852"/>
                  <a:gd name="connsiteY3" fmla="*/ 0 h 5489"/>
                  <a:gd name="connsiteX4" fmla="*/ 4853 w 4852"/>
                  <a:gd name="connsiteY4" fmla="*/ 2692 h 5489"/>
                  <a:gd name="connsiteX5" fmla="*/ 729 w 4852"/>
                  <a:gd name="connsiteY5" fmla="*/ 2771 h 5489"/>
                  <a:gd name="connsiteX6" fmla="*/ 2426 w 4852"/>
                  <a:gd name="connsiteY6" fmla="*/ 4933 h 5489"/>
                  <a:gd name="connsiteX7" fmla="*/ 4124 w 4852"/>
                  <a:gd name="connsiteY7" fmla="*/ 2731 h 5489"/>
                  <a:gd name="connsiteX8" fmla="*/ 2426 w 4852"/>
                  <a:gd name="connsiteY8" fmla="*/ 557 h 5489"/>
                  <a:gd name="connsiteX9" fmla="*/ 729 w 4852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52" h="5489">
                    <a:moveTo>
                      <a:pt x="4853" y="2692"/>
                    </a:moveTo>
                    <a:cubicBezTo>
                      <a:pt x="4853" y="4522"/>
                      <a:pt x="3739" y="5489"/>
                      <a:pt x="2387" y="5489"/>
                    </a:cubicBezTo>
                    <a:cubicBezTo>
                      <a:pt x="968" y="5489"/>
                      <a:pt x="0" y="4402"/>
                      <a:pt x="0" y="2784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12" y="0"/>
                      <a:pt x="4853" y="1101"/>
                      <a:pt x="4853" y="2692"/>
                    </a:cubicBezTo>
                    <a:close/>
                    <a:moveTo>
                      <a:pt x="729" y="2771"/>
                    </a:moveTo>
                    <a:cubicBezTo>
                      <a:pt x="729" y="3912"/>
                      <a:pt x="1339" y="4933"/>
                      <a:pt x="2426" y="4933"/>
                    </a:cubicBezTo>
                    <a:cubicBezTo>
                      <a:pt x="3514" y="4933"/>
                      <a:pt x="4124" y="3925"/>
                      <a:pt x="4124" y="2731"/>
                    </a:cubicBezTo>
                    <a:cubicBezTo>
                      <a:pt x="4124" y="1657"/>
                      <a:pt x="3567" y="557"/>
                      <a:pt x="2426" y="557"/>
                    </a:cubicBezTo>
                    <a:cubicBezTo>
                      <a:pt x="1286" y="544"/>
                      <a:pt x="729" y="1618"/>
                      <a:pt x="729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0" name="任意多边形: 形状 279">
                <a:extLst>
                  <a:ext uri="{FF2B5EF4-FFF2-40B4-BE49-F238E27FC236}">
                    <a16:creationId xmlns:a16="http://schemas.microsoft.com/office/drawing/2014/main" id="{A4221742-1864-65AB-BDD7-EC59F6CA6F58}"/>
                  </a:ext>
                </a:extLst>
              </p:cNvPr>
              <p:cNvSpPr/>
              <p:nvPr/>
            </p:nvSpPr>
            <p:spPr>
              <a:xfrm>
                <a:off x="1526910" y="1166713"/>
                <a:ext cx="4375" cy="5409"/>
              </a:xfrm>
              <a:custGeom>
                <a:avLst/>
                <a:gdLst>
                  <a:gd name="connsiteX0" fmla="*/ 13 w 4375"/>
                  <a:gd name="connsiteY0" fmla="*/ 106 h 5409"/>
                  <a:gd name="connsiteX1" fmla="*/ 1472 w 4375"/>
                  <a:gd name="connsiteY1" fmla="*/ 0 h 5409"/>
                  <a:gd name="connsiteX2" fmla="*/ 3620 w 4375"/>
                  <a:gd name="connsiteY2" fmla="*/ 663 h 5409"/>
                  <a:gd name="connsiteX3" fmla="*/ 4376 w 4375"/>
                  <a:gd name="connsiteY3" fmla="*/ 2572 h 5409"/>
                  <a:gd name="connsiteX4" fmla="*/ 3607 w 4375"/>
                  <a:gd name="connsiteY4" fmla="*/ 4641 h 5409"/>
                  <a:gd name="connsiteX5" fmla="*/ 1246 w 4375"/>
                  <a:gd name="connsiteY5" fmla="*/ 5410 h 5409"/>
                  <a:gd name="connsiteX6" fmla="*/ 0 w 4375"/>
                  <a:gd name="connsiteY6" fmla="*/ 5344 h 5409"/>
                  <a:gd name="connsiteX7" fmla="*/ 0 w 4375"/>
                  <a:gd name="connsiteY7" fmla="*/ 106 h 5409"/>
                  <a:gd name="connsiteX8" fmla="*/ 703 w 4375"/>
                  <a:gd name="connsiteY8" fmla="*/ 4813 h 5409"/>
                  <a:gd name="connsiteX9" fmla="*/ 1406 w 4375"/>
                  <a:gd name="connsiteY9" fmla="*/ 4840 h 5409"/>
                  <a:gd name="connsiteX10" fmla="*/ 3660 w 4375"/>
                  <a:gd name="connsiteY10" fmla="*/ 2586 h 5409"/>
                  <a:gd name="connsiteX11" fmla="*/ 1498 w 4375"/>
                  <a:gd name="connsiteY11" fmla="*/ 517 h 5409"/>
                  <a:gd name="connsiteX12" fmla="*/ 690 w 4375"/>
                  <a:gd name="connsiteY12" fmla="*/ 597 h 5409"/>
                  <a:gd name="connsiteX13" fmla="*/ 690 w 4375"/>
                  <a:gd name="connsiteY13" fmla="*/ 48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5" h="5409">
                    <a:moveTo>
                      <a:pt x="13" y="106"/>
                    </a:moveTo>
                    <a:cubicBezTo>
                      <a:pt x="438" y="40"/>
                      <a:pt x="928" y="0"/>
                      <a:pt x="1472" y="0"/>
                    </a:cubicBezTo>
                    <a:cubicBezTo>
                      <a:pt x="2466" y="0"/>
                      <a:pt x="3169" y="225"/>
                      <a:pt x="3620" y="663"/>
                    </a:cubicBezTo>
                    <a:cubicBezTo>
                      <a:pt x="4110" y="1101"/>
                      <a:pt x="4376" y="1710"/>
                      <a:pt x="4376" y="2572"/>
                    </a:cubicBezTo>
                    <a:cubicBezTo>
                      <a:pt x="4376" y="3434"/>
                      <a:pt x="4110" y="4163"/>
                      <a:pt x="3607" y="4641"/>
                    </a:cubicBezTo>
                    <a:cubicBezTo>
                      <a:pt x="3103" y="5145"/>
                      <a:pt x="2294" y="5410"/>
                      <a:pt x="1246" y="5410"/>
                    </a:cubicBezTo>
                    <a:cubicBezTo>
                      <a:pt x="756" y="5410"/>
                      <a:pt x="345" y="5383"/>
                      <a:pt x="0" y="5344"/>
                    </a:cubicBezTo>
                    <a:lnTo>
                      <a:pt x="0" y="106"/>
                    </a:lnTo>
                    <a:close/>
                    <a:moveTo>
                      <a:pt x="703" y="4813"/>
                    </a:moveTo>
                    <a:cubicBezTo>
                      <a:pt x="875" y="4840"/>
                      <a:pt x="1127" y="4840"/>
                      <a:pt x="1406" y="4840"/>
                    </a:cubicBezTo>
                    <a:cubicBezTo>
                      <a:pt x="2864" y="4840"/>
                      <a:pt x="3660" y="4018"/>
                      <a:pt x="3660" y="2586"/>
                    </a:cubicBezTo>
                    <a:cubicBezTo>
                      <a:pt x="3686" y="1326"/>
                      <a:pt x="2970" y="517"/>
                      <a:pt x="1498" y="517"/>
                    </a:cubicBezTo>
                    <a:cubicBezTo>
                      <a:pt x="1140" y="517"/>
                      <a:pt x="875" y="557"/>
                      <a:pt x="690" y="597"/>
                    </a:cubicBezTo>
                    <a:lnTo>
                      <a:pt x="690" y="48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1" name="任意多边形: 形状 280">
                <a:extLst>
                  <a:ext uri="{FF2B5EF4-FFF2-40B4-BE49-F238E27FC236}">
                    <a16:creationId xmlns:a16="http://schemas.microsoft.com/office/drawing/2014/main" id="{7A6E119A-4D58-19D0-EAE6-C4F4E9FD81E8}"/>
                  </a:ext>
                </a:extLst>
              </p:cNvPr>
              <p:cNvSpPr/>
              <p:nvPr/>
            </p:nvSpPr>
            <p:spPr>
              <a:xfrm>
                <a:off x="1531869" y="1166660"/>
                <a:ext cx="4866" cy="5489"/>
              </a:xfrm>
              <a:custGeom>
                <a:avLst/>
                <a:gdLst>
                  <a:gd name="connsiteX0" fmla="*/ 4866 w 4866"/>
                  <a:gd name="connsiteY0" fmla="*/ 2692 h 5489"/>
                  <a:gd name="connsiteX1" fmla="*/ 2387 w 4866"/>
                  <a:gd name="connsiteY1" fmla="*/ 5489 h 5489"/>
                  <a:gd name="connsiteX2" fmla="*/ 0 w 4866"/>
                  <a:gd name="connsiteY2" fmla="*/ 2784 h 5489"/>
                  <a:gd name="connsiteX3" fmla="*/ 2466 w 4866"/>
                  <a:gd name="connsiteY3" fmla="*/ 0 h 5489"/>
                  <a:gd name="connsiteX4" fmla="*/ 4866 w 4866"/>
                  <a:gd name="connsiteY4" fmla="*/ 2692 h 5489"/>
                  <a:gd name="connsiteX5" fmla="*/ 729 w 4866"/>
                  <a:gd name="connsiteY5" fmla="*/ 2771 h 5489"/>
                  <a:gd name="connsiteX6" fmla="*/ 2426 w 4866"/>
                  <a:gd name="connsiteY6" fmla="*/ 4933 h 5489"/>
                  <a:gd name="connsiteX7" fmla="*/ 4137 w 4866"/>
                  <a:gd name="connsiteY7" fmla="*/ 2731 h 5489"/>
                  <a:gd name="connsiteX8" fmla="*/ 2440 w 4866"/>
                  <a:gd name="connsiteY8" fmla="*/ 557 h 5489"/>
                  <a:gd name="connsiteX9" fmla="*/ 729 w 4866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6" h="5489">
                    <a:moveTo>
                      <a:pt x="4866" y="2692"/>
                    </a:moveTo>
                    <a:cubicBezTo>
                      <a:pt x="4866" y="4522"/>
                      <a:pt x="3766" y="5489"/>
                      <a:pt x="2387" y="5489"/>
                    </a:cubicBezTo>
                    <a:cubicBezTo>
                      <a:pt x="981" y="5489"/>
                      <a:pt x="0" y="4402"/>
                      <a:pt x="0" y="2784"/>
                    </a:cubicBezTo>
                    <a:cubicBezTo>
                      <a:pt x="0" y="1101"/>
                      <a:pt x="1048" y="0"/>
                      <a:pt x="2466" y="0"/>
                    </a:cubicBezTo>
                    <a:cubicBezTo>
                      <a:pt x="3925" y="0"/>
                      <a:pt x="4866" y="1101"/>
                      <a:pt x="4866" y="2692"/>
                    </a:cubicBezTo>
                    <a:close/>
                    <a:moveTo>
                      <a:pt x="729" y="2771"/>
                    </a:moveTo>
                    <a:cubicBezTo>
                      <a:pt x="729" y="3912"/>
                      <a:pt x="1353" y="4933"/>
                      <a:pt x="2426" y="4933"/>
                    </a:cubicBezTo>
                    <a:cubicBezTo>
                      <a:pt x="3514" y="4933"/>
                      <a:pt x="4137" y="3925"/>
                      <a:pt x="4137" y="2731"/>
                    </a:cubicBezTo>
                    <a:cubicBezTo>
                      <a:pt x="4137" y="1657"/>
                      <a:pt x="3580" y="557"/>
                      <a:pt x="2440" y="557"/>
                    </a:cubicBezTo>
                    <a:cubicBezTo>
                      <a:pt x="1299" y="544"/>
                      <a:pt x="729" y="1618"/>
                      <a:pt x="729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2" name="任意多边形: 形状 281">
                <a:extLst>
                  <a:ext uri="{FF2B5EF4-FFF2-40B4-BE49-F238E27FC236}">
                    <a16:creationId xmlns:a16="http://schemas.microsoft.com/office/drawing/2014/main" id="{3DAC33E1-C5AE-9DAC-439E-E9501601420F}"/>
                  </a:ext>
                </a:extLst>
              </p:cNvPr>
              <p:cNvSpPr/>
              <p:nvPr/>
            </p:nvSpPr>
            <p:spPr>
              <a:xfrm>
                <a:off x="1539692" y="1166660"/>
                <a:ext cx="4057" cy="5489"/>
              </a:xfrm>
              <a:custGeom>
                <a:avLst/>
                <a:gdLst>
                  <a:gd name="connsiteX0" fmla="*/ 4044 w 4057"/>
                  <a:gd name="connsiteY0" fmla="*/ 5224 h 5489"/>
                  <a:gd name="connsiteX1" fmla="*/ 2625 w 4057"/>
                  <a:gd name="connsiteY1" fmla="*/ 5489 h 5489"/>
                  <a:gd name="connsiteX2" fmla="*/ 0 w 4057"/>
                  <a:gd name="connsiteY2" fmla="*/ 2784 h 5489"/>
                  <a:gd name="connsiteX3" fmla="*/ 2784 w 4057"/>
                  <a:gd name="connsiteY3" fmla="*/ 0 h 5489"/>
                  <a:gd name="connsiteX4" fmla="*/ 4057 w 4057"/>
                  <a:gd name="connsiteY4" fmla="*/ 225 h 5489"/>
                  <a:gd name="connsiteX5" fmla="*/ 3885 w 4057"/>
                  <a:gd name="connsiteY5" fmla="*/ 796 h 5489"/>
                  <a:gd name="connsiteX6" fmla="*/ 2811 w 4057"/>
                  <a:gd name="connsiteY6" fmla="*/ 570 h 5489"/>
                  <a:gd name="connsiteX7" fmla="*/ 743 w 4057"/>
                  <a:gd name="connsiteY7" fmla="*/ 2771 h 5489"/>
                  <a:gd name="connsiteX8" fmla="*/ 2784 w 4057"/>
                  <a:gd name="connsiteY8" fmla="*/ 4919 h 5489"/>
                  <a:gd name="connsiteX9" fmla="*/ 3898 w 4057"/>
                  <a:gd name="connsiteY9" fmla="*/ 4694 h 5489"/>
                  <a:gd name="connsiteX10" fmla="*/ 4044 w 4057"/>
                  <a:gd name="connsiteY10" fmla="*/ 5224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7" h="5489">
                    <a:moveTo>
                      <a:pt x="4044" y="5224"/>
                    </a:moveTo>
                    <a:cubicBezTo>
                      <a:pt x="3779" y="5344"/>
                      <a:pt x="3275" y="5489"/>
                      <a:pt x="2625" y="5489"/>
                    </a:cubicBezTo>
                    <a:cubicBezTo>
                      <a:pt x="1140" y="5489"/>
                      <a:pt x="0" y="4548"/>
                      <a:pt x="0" y="2784"/>
                    </a:cubicBezTo>
                    <a:cubicBezTo>
                      <a:pt x="0" y="1127"/>
                      <a:pt x="1140" y="0"/>
                      <a:pt x="2784" y="0"/>
                    </a:cubicBezTo>
                    <a:cubicBezTo>
                      <a:pt x="3447" y="0"/>
                      <a:pt x="3872" y="146"/>
                      <a:pt x="4057" y="225"/>
                    </a:cubicBezTo>
                    <a:lnTo>
                      <a:pt x="3885" y="796"/>
                    </a:lnTo>
                    <a:cubicBezTo>
                      <a:pt x="3620" y="663"/>
                      <a:pt x="3262" y="570"/>
                      <a:pt x="2811" y="570"/>
                    </a:cubicBezTo>
                    <a:cubicBezTo>
                      <a:pt x="1565" y="570"/>
                      <a:pt x="743" y="1379"/>
                      <a:pt x="743" y="2771"/>
                    </a:cubicBezTo>
                    <a:cubicBezTo>
                      <a:pt x="743" y="4084"/>
                      <a:pt x="1498" y="4919"/>
                      <a:pt x="2784" y="4919"/>
                    </a:cubicBezTo>
                    <a:cubicBezTo>
                      <a:pt x="3209" y="4919"/>
                      <a:pt x="3633" y="4840"/>
                      <a:pt x="3898" y="4694"/>
                    </a:cubicBezTo>
                    <a:lnTo>
                      <a:pt x="4044" y="52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3" name="任意多边形: 形状 282">
                <a:extLst>
                  <a:ext uri="{FF2B5EF4-FFF2-40B4-BE49-F238E27FC236}">
                    <a16:creationId xmlns:a16="http://schemas.microsoft.com/office/drawing/2014/main" id="{83E4DE69-0CE1-9971-E79D-48C9068B8903}"/>
                  </a:ext>
                </a:extLst>
              </p:cNvPr>
              <p:cNvSpPr/>
              <p:nvPr/>
            </p:nvSpPr>
            <p:spPr>
              <a:xfrm>
                <a:off x="1544108" y="1166660"/>
                <a:ext cx="4879" cy="5489"/>
              </a:xfrm>
              <a:custGeom>
                <a:avLst/>
                <a:gdLst>
                  <a:gd name="connsiteX0" fmla="*/ 4879 w 4879"/>
                  <a:gd name="connsiteY0" fmla="*/ 2692 h 5489"/>
                  <a:gd name="connsiteX1" fmla="*/ 2400 w 4879"/>
                  <a:gd name="connsiteY1" fmla="*/ 5489 h 5489"/>
                  <a:gd name="connsiteX2" fmla="*/ 0 w 4879"/>
                  <a:gd name="connsiteY2" fmla="*/ 2784 h 5489"/>
                  <a:gd name="connsiteX3" fmla="*/ 2479 w 4879"/>
                  <a:gd name="connsiteY3" fmla="*/ 0 h 5489"/>
                  <a:gd name="connsiteX4" fmla="*/ 4879 w 4879"/>
                  <a:gd name="connsiteY4" fmla="*/ 2692 h 5489"/>
                  <a:gd name="connsiteX5" fmla="*/ 743 w 4879"/>
                  <a:gd name="connsiteY5" fmla="*/ 2771 h 5489"/>
                  <a:gd name="connsiteX6" fmla="*/ 2426 w 4879"/>
                  <a:gd name="connsiteY6" fmla="*/ 4933 h 5489"/>
                  <a:gd name="connsiteX7" fmla="*/ 4137 w 4879"/>
                  <a:gd name="connsiteY7" fmla="*/ 2731 h 5489"/>
                  <a:gd name="connsiteX8" fmla="*/ 2440 w 4879"/>
                  <a:gd name="connsiteY8" fmla="*/ 557 h 5489"/>
                  <a:gd name="connsiteX9" fmla="*/ 743 w 4879"/>
                  <a:gd name="connsiteY9" fmla="*/ 2771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79" h="5489">
                    <a:moveTo>
                      <a:pt x="4879" y="2692"/>
                    </a:moveTo>
                    <a:cubicBezTo>
                      <a:pt x="4879" y="4522"/>
                      <a:pt x="3752" y="5489"/>
                      <a:pt x="2400" y="5489"/>
                    </a:cubicBezTo>
                    <a:cubicBezTo>
                      <a:pt x="994" y="5489"/>
                      <a:pt x="0" y="4402"/>
                      <a:pt x="0" y="2784"/>
                    </a:cubicBezTo>
                    <a:cubicBezTo>
                      <a:pt x="0" y="1101"/>
                      <a:pt x="1047" y="0"/>
                      <a:pt x="2479" y="0"/>
                    </a:cubicBezTo>
                    <a:cubicBezTo>
                      <a:pt x="3925" y="0"/>
                      <a:pt x="4879" y="1101"/>
                      <a:pt x="4879" y="2692"/>
                    </a:cubicBezTo>
                    <a:close/>
                    <a:moveTo>
                      <a:pt x="743" y="2771"/>
                    </a:moveTo>
                    <a:cubicBezTo>
                      <a:pt x="743" y="3912"/>
                      <a:pt x="1352" y="4933"/>
                      <a:pt x="2426" y="4933"/>
                    </a:cubicBezTo>
                    <a:cubicBezTo>
                      <a:pt x="3527" y="4933"/>
                      <a:pt x="4137" y="3925"/>
                      <a:pt x="4137" y="2731"/>
                    </a:cubicBezTo>
                    <a:cubicBezTo>
                      <a:pt x="4137" y="1657"/>
                      <a:pt x="3593" y="557"/>
                      <a:pt x="2440" y="557"/>
                    </a:cubicBezTo>
                    <a:cubicBezTo>
                      <a:pt x="1313" y="544"/>
                      <a:pt x="743" y="1618"/>
                      <a:pt x="743" y="277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4" name="任意多边形: 形状 283">
                <a:extLst>
                  <a:ext uri="{FF2B5EF4-FFF2-40B4-BE49-F238E27FC236}">
                    <a16:creationId xmlns:a16="http://schemas.microsoft.com/office/drawing/2014/main" id="{EC2231C3-9463-2C6B-F54F-AE426A14B3FA}"/>
                  </a:ext>
                </a:extLst>
              </p:cNvPr>
              <p:cNvSpPr/>
              <p:nvPr/>
            </p:nvSpPr>
            <p:spPr>
              <a:xfrm>
                <a:off x="1549862" y="1166753"/>
                <a:ext cx="3991" cy="5330"/>
              </a:xfrm>
              <a:custGeom>
                <a:avLst/>
                <a:gdLst>
                  <a:gd name="connsiteX0" fmla="*/ 0 w 3991"/>
                  <a:gd name="connsiteY0" fmla="*/ 5317 h 5330"/>
                  <a:gd name="connsiteX1" fmla="*/ 0 w 3991"/>
                  <a:gd name="connsiteY1" fmla="*/ 0 h 5330"/>
                  <a:gd name="connsiteX2" fmla="*/ 756 w 3991"/>
                  <a:gd name="connsiteY2" fmla="*/ 0 h 5330"/>
                  <a:gd name="connsiteX3" fmla="*/ 2453 w 3991"/>
                  <a:gd name="connsiteY3" fmla="*/ 2692 h 5330"/>
                  <a:gd name="connsiteX4" fmla="*/ 3408 w 3991"/>
                  <a:gd name="connsiteY4" fmla="*/ 4429 h 5330"/>
                  <a:gd name="connsiteX5" fmla="*/ 3421 w 3991"/>
                  <a:gd name="connsiteY5" fmla="*/ 4429 h 5330"/>
                  <a:gd name="connsiteX6" fmla="*/ 3341 w 3991"/>
                  <a:gd name="connsiteY6" fmla="*/ 2228 h 5330"/>
                  <a:gd name="connsiteX7" fmla="*/ 3341 w 3991"/>
                  <a:gd name="connsiteY7" fmla="*/ 13 h 5330"/>
                  <a:gd name="connsiteX8" fmla="*/ 3991 w 3991"/>
                  <a:gd name="connsiteY8" fmla="*/ 13 h 5330"/>
                  <a:gd name="connsiteX9" fmla="*/ 3991 w 3991"/>
                  <a:gd name="connsiteY9" fmla="*/ 5330 h 5330"/>
                  <a:gd name="connsiteX10" fmla="*/ 3288 w 3991"/>
                  <a:gd name="connsiteY10" fmla="*/ 5330 h 5330"/>
                  <a:gd name="connsiteX11" fmla="*/ 1604 w 3991"/>
                  <a:gd name="connsiteY11" fmla="*/ 2639 h 5330"/>
                  <a:gd name="connsiteX12" fmla="*/ 610 w 3991"/>
                  <a:gd name="connsiteY12" fmla="*/ 849 h 5330"/>
                  <a:gd name="connsiteX13" fmla="*/ 583 w 3991"/>
                  <a:gd name="connsiteY13" fmla="*/ 862 h 5330"/>
                  <a:gd name="connsiteX14" fmla="*/ 636 w 3991"/>
                  <a:gd name="connsiteY14" fmla="*/ 3063 h 5330"/>
                  <a:gd name="connsiteX15" fmla="*/ 636 w 3991"/>
                  <a:gd name="connsiteY15" fmla="*/ 5330 h 5330"/>
                  <a:gd name="connsiteX16" fmla="*/ 0 w 3991"/>
                  <a:gd name="connsiteY16" fmla="*/ 5330 h 5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91" h="5330">
                    <a:moveTo>
                      <a:pt x="0" y="5317"/>
                    </a:moveTo>
                    <a:lnTo>
                      <a:pt x="0" y="0"/>
                    </a:lnTo>
                    <a:lnTo>
                      <a:pt x="756" y="0"/>
                    </a:lnTo>
                    <a:lnTo>
                      <a:pt x="2453" y="2692"/>
                    </a:lnTo>
                    <a:cubicBezTo>
                      <a:pt x="2851" y="3328"/>
                      <a:pt x="3169" y="3885"/>
                      <a:pt x="3408" y="4429"/>
                    </a:cubicBezTo>
                    <a:lnTo>
                      <a:pt x="3421" y="4429"/>
                    </a:lnTo>
                    <a:cubicBezTo>
                      <a:pt x="3355" y="3713"/>
                      <a:pt x="3341" y="3063"/>
                      <a:pt x="3341" y="2228"/>
                    </a:cubicBezTo>
                    <a:lnTo>
                      <a:pt x="3341" y="13"/>
                    </a:lnTo>
                    <a:lnTo>
                      <a:pt x="3991" y="13"/>
                    </a:lnTo>
                    <a:lnTo>
                      <a:pt x="3991" y="5330"/>
                    </a:lnTo>
                    <a:lnTo>
                      <a:pt x="3288" y="5330"/>
                    </a:lnTo>
                    <a:lnTo>
                      <a:pt x="1604" y="2639"/>
                    </a:lnTo>
                    <a:cubicBezTo>
                      <a:pt x="1233" y="2042"/>
                      <a:pt x="875" y="1432"/>
                      <a:pt x="610" y="849"/>
                    </a:cubicBezTo>
                    <a:lnTo>
                      <a:pt x="583" y="862"/>
                    </a:lnTo>
                    <a:cubicBezTo>
                      <a:pt x="623" y="1538"/>
                      <a:pt x="636" y="2188"/>
                      <a:pt x="636" y="3063"/>
                    </a:cubicBezTo>
                    <a:lnTo>
                      <a:pt x="636" y="5330"/>
                    </a:lnTo>
                    <a:lnTo>
                      <a:pt x="0" y="533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5" name="任意多边形: 形状 284">
                <a:extLst>
                  <a:ext uri="{FF2B5EF4-FFF2-40B4-BE49-F238E27FC236}">
                    <a16:creationId xmlns:a16="http://schemas.microsoft.com/office/drawing/2014/main" id="{DEF44C24-A71E-9CFC-B5FD-F26EBD64B35B}"/>
                  </a:ext>
                </a:extLst>
              </p:cNvPr>
              <p:cNvSpPr/>
              <p:nvPr/>
            </p:nvSpPr>
            <p:spPr>
              <a:xfrm>
                <a:off x="1554795" y="1166660"/>
                <a:ext cx="3235" cy="5489"/>
              </a:xfrm>
              <a:custGeom>
                <a:avLst/>
                <a:gdLst>
                  <a:gd name="connsiteX0" fmla="*/ 172 w 3235"/>
                  <a:gd name="connsiteY0" fmla="*/ 4575 h 5489"/>
                  <a:gd name="connsiteX1" fmla="*/ 1405 w 3235"/>
                  <a:gd name="connsiteY1" fmla="*/ 4919 h 5489"/>
                  <a:gd name="connsiteX2" fmla="*/ 2519 w 3235"/>
                  <a:gd name="connsiteY2" fmla="*/ 4004 h 5489"/>
                  <a:gd name="connsiteX3" fmla="*/ 1512 w 3235"/>
                  <a:gd name="connsiteY3" fmla="*/ 2944 h 5489"/>
                  <a:gd name="connsiteX4" fmla="*/ 119 w 3235"/>
                  <a:gd name="connsiteY4" fmla="*/ 1432 h 5489"/>
                  <a:gd name="connsiteX5" fmla="*/ 1830 w 3235"/>
                  <a:gd name="connsiteY5" fmla="*/ 0 h 5489"/>
                  <a:gd name="connsiteX6" fmla="*/ 3010 w 3235"/>
                  <a:gd name="connsiteY6" fmla="*/ 252 h 5489"/>
                  <a:gd name="connsiteX7" fmla="*/ 2824 w 3235"/>
                  <a:gd name="connsiteY7" fmla="*/ 822 h 5489"/>
                  <a:gd name="connsiteX8" fmla="*/ 1817 w 3235"/>
                  <a:gd name="connsiteY8" fmla="*/ 557 h 5489"/>
                  <a:gd name="connsiteX9" fmla="*/ 809 w 3235"/>
                  <a:gd name="connsiteY9" fmla="*/ 1366 h 5489"/>
                  <a:gd name="connsiteX10" fmla="*/ 1870 w 3235"/>
                  <a:gd name="connsiteY10" fmla="*/ 2387 h 5489"/>
                  <a:gd name="connsiteX11" fmla="*/ 3235 w 3235"/>
                  <a:gd name="connsiteY11" fmla="*/ 3938 h 5489"/>
                  <a:gd name="connsiteX12" fmla="*/ 1366 w 3235"/>
                  <a:gd name="connsiteY12" fmla="*/ 5489 h 5489"/>
                  <a:gd name="connsiteX13" fmla="*/ 0 w 3235"/>
                  <a:gd name="connsiteY13" fmla="*/ 5145 h 5489"/>
                  <a:gd name="connsiteX14" fmla="*/ 172 w 3235"/>
                  <a:gd name="connsiteY14" fmla="*/ 4575 h 5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35" h="5489">
                    <a:moveTo>
                      <a:pt x="172" y="4575"/>
                    </a:moveTo>
                    <a:cubicBezTo>
                      <a:pt x="477" y="4773"/>
                      <a:pt x="928" y="4919"/>
                      <a:pt x="1405" y="4919"/>
                    </a:cubicBezTo>
                    <a:cubicBezTo>
                      <a:pt x="2108" y="4919"/>
                      <a:pt x="2519" y="4561"/>
                      <a:pt x="2519" y="4004"/>
                    </a:cubicBezTo>
                    <a:cubicBezTo>
                      <a:pt x="2519" y="3500"/>
                      <a:pt x="2241" y="3222"/>
                      <a:pt x="1512" y="2944"/>
                    </a:cubicBezTo>
                    <a:cubicBezTo>
                      <a:pt x="650" y="2652"/>
                      <a:pt x="119" y="2188"/>
                      <a:pt x="119" y="1432"/>
                    </a:cubicBezTo>
                    <a:cubicBezTo>
                      <a:pt x="119" y="597"/>
                      <a:pt x="809" y="0"/>
                      <a:pt x="1830" y="0"/>
                    </a:cubicBezTo>
                    <a:cubicBezTo>
                      <a:pt x="2387" y="0"/>
                      <a:pt x="2771" y="133"/>
                      <a:pt x="3010" y="252"/>
                    </a:cubicBezTo>
                    <a:lnTo>
                      <a:pt x="2824" y="822"/>
                    </a:lnTo>
                    <a:cubicBezTo>
                      <a:pt x="2652" y="729"/>
                      <a:pt x="2294" y="557"/>
                      <a:pt x="1817" y="557"/>
                    </a:cubicBezTo>
                    <a:cubicBezTo>
                      <a:pt x="1074" y="557"/>
                      <a:pt x="809" y="995"/>
                      <a:pt x="809" y="1366"/>
                    </a:cubicBezTo>
                    <a:cubicBezTo>
                      <a:pt x="809" y="1856"/>
                      <a:pt x="1127" y="2108"/>
                      <a:pt x="1870" y="2387"/>
                    </a:cubicBezTo>
                    <a:cubicBezTo>
                      <a:pt x="2771" y="2731"/>
                      <a:pt x="3235" y="3169"/>
                      <a:pt x="3235" y="3938"/>
                    </a:cubicBezTo>
                    <a:cubicBezTo>
                      <a:pt x="3235" y="4773"/>
                      <a:pt x="2639" y="5489"/>
                      <a:pt x="1366" y="5489"/>
                    </a:cubicBezTo>
                    <a:cubicBezTo>
                      <a:pt x="849" y="5489"/>
                      <a:pt x="292" y="5330"/>
                      <a:pt x="0" y="5145"/>
                    </a:cubicBezTo>
                    <a:lnTo>
                      <a:pt x="172" y="4575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6" name="任意多边形: 形状 285">
                <a:extLst>
                  <a:ext uri="{FF2B5EF4-FFF2-40B4-BE49-F238E27FC236}">
                    <a16:creationId xmlns:a16="http://schemas.microsoft.com/office/drawing/2014/main" id="{35A6688B-EDE7-DCE5-A088-217E6E249FF6}"/>
                  </a:ext>
                </a:extLst>
              </p:cNvPr>
              <p:cNvSpPr/>
              <p:nvPr/>
            </p:nvSpPr>
            <p:spPr>
              <a:xfrm>
                <a:off x="1558945" y="1166739"/>
                <a:ext cx="2996" cy="5317"/>
              </a:xfrm>
              <a:custGeom>
                <a:avLst/>
                <a:gdLst>
                  <a:gd name="connsiteX0" fmla="*/ 2758 w 2996"/>
                  <a:gd name="connsiteY0" fmla="*/ 2824 h 5317"/>
                  <a:gd name="connsiteX1" fmla="*/ 690 w 2996"/>
                  <a:gd name="connsiteY1" fmla="*/ 2824 h 5317"/>
                  <a:gd name="connsiteX2" fmla="*/ 690 w 2996"/>
                  <a:gd name="connsiteY2" fmla="*/ 4747 h 5317"/>
                  <a:gd name="connsiteX3" fmla="*/ 2997 w 2996"/>
                  <a:gd name="connsiteY3" fmla="*/ 4747 h 5317"/>
                  <a:gd name="connsiteX4" fmla="*/ 2997 w 2996"/>
                  <a:gd name="connsiteY4" fmla="*/ 5317 h 5317"/>
                  <a:gd name="connsiteX5" fmla="*/ 0 w 2996"/>
                  <a:gd name="connsiteY5" fmla="*/ 5317 h 5317"/>
                  <a:gd name="connsiteX6" fmla="*/ 0 w 2996"/>
                  <a:gd name="connsiteY6" fmla="*/ 0 h 5317"/>
                  <a:gd name="connsiteX7" fmla="*/ 2877 w 2996"/>
                  <a:gd name="connsiteY7" fmla="*/ 0 h 5317"/>
                  <a:gd name="connsiteX8" fmla="*/ 2877 w 2996"/>
                  <a:gd name="connsiteY8" fmla="*/ 570 h 5317"/>
                  <a:gd name="connsiteX9" fmla="*/ 676 w 2996"/>
                  <a:gd name="connsiteY9" fmla="*/ 570 h 5317"/>
                  <a:gd name="connsiteX10" fmla="*/ 676 w 2996"/>
                  <a:gd name="connsiteY10" fmla="*/ 2267 h 5317"/>
                  <a:gd name="connsiteX11" fmla="*/ 2745 w 2996"/>
                  <a:gd name="connsiteY11" fmla="*/ 2267 h 5317"/>
                  <a:gd name="connsiteX12" fmla="*/ 2745 w 2996"/>
                  <a:gd name="connsiteY12" fmla="*/ 2824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" h="5317">
                    <a:moveTo>
                      <a:pt x="2758" y="2824"/>
                    </a:moveTo>
                    <a:lnTo>
                      <a:pt x="690" y="2824"/>
                    </a:lnTo>
                    <a:lnTo>
                      <a:pt x="690" y="4747"/>
                    </a:lnTo>
                    <a:lnTo>
                      <a:pt x="2997" y="4747"/>
                    </a:lnTo>
                    <a:lnTo>
                      <a:pt x="2997" y="5317"/>
                    </a:lnTo>
                    <a:lnTo>
                      <a:pt x="0" y="5317"/>
                    </a:lnTo>
                    <a:lnTo>
                      <a:pt x="0" y="0"/>
                    </a:lnTo>
                    <a:lnTo>
                      <a:pt x="2877" y="0"/>
                    </a:lnTo>
                    <a:lnTo>
                      <a:pt x="2877" y="570"/>
                    </a:lnTo>
                    <a:lnTo>
                      <a:pt x="676" y="570"/>
                    </a:lnTo>
                    <a:lnTo>
                      <a:pt x="676" y="2267"/>
                    </a:lnTo>
                    <a:lnTo>
                      <a:pt x="2745" y="2267"/>
                    </a:lnTo>
                    <a:lnTo>
                      <a:pt x="2745" y="2824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7" name="任意多边形: 形状 286">
                <a:extLst>
                  <a:ext uri="{FF2B5EF4-FFF2-40B4-BE49-F238E27FC236}">
                    <a16:creationId xmlns:a16="http://schemas.microsoft.com/office/drawing/2014/main" id="{94C62240-B0FB-F3B8-8B33-5ECF59399363}"/>
                  </a:ext>
                </a:extLst>
              </p:cNvPr>
              <p:cNvSpPr/>
              <p:nvPr/>
            </p:nvSpPr>
            <p:spPr>
              <a:xfrm>
                <a:off x="1562512" y="1166660"/>
                <a:ext cx="4919" cy="6192"/>
              </a:xfrm>
              <a:custGeom>
                <a:avLst/>
                <a:gdLst>
                  <a:gd name="connsiteX0" fmla="*/ 4720 w 4919"/>
                  <a:gd name="connsiteY0" fmla="*/ 6192 h 6192"/>
                  <a:gd name="connsiteX1" fmla="*/ 2678 w 4919"/>
                  <a:gd name="connsiteY1" fmla="*/ 5569 h 6192"/>
                  <a:gd name="connsiteX2" fmla="*/ 2360 w 4919"/>
                  <a:gd name="connsiteY2" fmla="*/ 5489 h 6192"/>
                  <a:gd name="connsiteX3" fmla="*/ 0 w 4919"/>
                  <a:gd name="connsiteY3" fmla="*/ 2784 h 6192"/>
                  <a:gd name="connsiteX4" fmla="*/ 2479 w 4919"/>
                  <a:gd name="connsiteY4" fmla="*/ 0 h 6192"/>
                  <a:gd name="connsiteX5" fmla="*/ 4879 w 4919"/>
                  <a:gd name="connsiteY5" fmla="*/ 2692 h 6192"/>
                  <a:gd name="connsiteX6" fmla="*/ 3368 w 4919"/>
                  <a:gd name="connsiteY6" fmla="*/ 5238 h 6192"/>
                  <a:gd name="connsiteX7" fmla="*/ 3368 w 4919"/>
                  <a:gd name="connsiteY7" fmla="*/ 5264 h 6192"/>
                  <a:gd name="connsiteX8" fmla="*/ 4919 w 4919"/>
                  <a:gd name="connsiteY8" fmla="*/ 5609 h 6192"/>
                  <a:gd name="connsiteX9" fmla="*/ 4720 w 4919"/>
                  <a:gd name="connsiteY9" fmla="*/ 6192 h 6192"/>
                  <a:gd name="connsiteX10" fmla="*/ 4150 w 4919"/>
                  <a:gd name="connsiteY10" fmla="*/ 2731 h 6192"/>
                  <a:gd name="connsiteX11" fmla="*/ 2466 w 4919"/>
                  <a:gd name="connsiteY11" fmla="*/ 557 h 6192"/>
                  <a:gd name="connsiteX12" fmla="*/ 743 w 4919"/>
                  <a:gd name="connsiteY12" fmla="*/ 2798 h 6192"/>
                  <a:gd name="connsiteX13" fmla="*/ 2426 w 4919"/>
                  <a:gd name="connsiteY13" fmla="*/ 4946 h 6192"/>
                  <a:gd name="connsiteX14" fmla="*/ 4150 w 4919"/>
                  <a:gd name="connsiteY14" fmla="*/ 2731 h 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19" h="6192">
                    <a:moveTo>
                      <a:pt x="4720" y="6192"/>
                    </a:moveTo>
                    <a:cubicBezTo>
                      <a:pt x="4004" y="5993"/>
                      <a:pt x="3302" y="5781"/>
                      <a:pt x="2678" y="5569"/>
                    </a:cubicBezTo>
                    <a:cubicBezTo>
                      <a:pt x="2559" y="5542"/>
                      <a:pt x="2453" y="5489"/>
                      <a:pt x="2360" y="5489"/>
                    </a:cubicBezTo>
                    <a:cubicBezTo>
                      <a:pt x="1087" y="5450"/>
                      <a:pt x="0" y="4508"/>
                      <a:pt x="0" y="2784"/>
                    </a:cubicBezTo>
                    <a:cubicBezTo>
                      <a:pt x="0" y="1087"/>
                      <a:pt x="1047" y="0"/>
                      <a:pt x="2479" y="0"/>
                    </a:cubicBezTo>
                    <a:cubicBezTo>
                      <a:pt x="3925" y="0"/>
                      <a:pt x="4879" y="1114"/>
                      <a:pt x="4879" y="2692"/>
                    </a:cubicBezTo>
                    <a:cubicBezTo>
                      <a:pt x="4879" y="4057"/>
                      <a:pt x="4243" y="4933"/>
                      <a:pt x="3368" y="5238"/>
                    </a:cubicBezTo>
                    <a:lnTo>
                      <a:pt x="3368" y="5264"/>
                    </a:lnTo>
                    <a:cubicBezTo>
                      <a:pt x="3898" y="5397"/>
                      <a:pt x="4482" y="5529"/>
                      <a:pt x="4919" y="5609"/>
                    </a:cubicBezTo>
                    <a:lnTo>
                      <a:pt x="4720" y="6192"/>
                    </a:lnTo>
                    <a:close/>
                    <a:moveTo>
                      <a:pt x="4150" y="2731"/>
                    </a:moveTo>
                    <a:cubicBezTo>
                      <a:pt x="4150" y="1657"/>
                      <a:pt x="3593" y="557"/>
                      <a:pt x="2466" y="557"/>
                    </a:cubicBezTo>
                    <a:cubicBezTo>
                      <a:pt x="1299" y="557"/>
                      <a:pt x="743" y="1644"/>
                      <a:pt x="743" y="2798"/>
                    </a:cubicBezTo>
                    <a:cubicBezTo>
                      <a:pt x="729" y="3925"/>
                      <a:pt x="1352" y="4946"/>
                      <a:pt x="2426" y="4946"/>
                    </a:cubicBezTo>
                    <a:cubicBezTo>
                      <a:pt x="3527" y="4933"/>
                      <a:pt x="4150" y="3938"/>
                      <a:pt x="4150" y="2731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8" name="任意多边形: 形状 287">
                <a:extLst>
                  <a:ext uri="{FF2B5EF4-FFF2-40B4-BE49-F238E27FC236}">
                    <a16:creationId xmlns:a16="http://schemas.microsoft.com/office/drawing/2014/main" id="{89C07538-12D6-D774-F9D7-EB184BA59211}"/>
                  </a:ext>
                </a:extLst>
              </p:cNvPr>
              <p:cNvSpPr/>
              <p:nvPr/>
            </p:nvSpPr>
            <p:spPr>
              <a:xfrm>
                <a:off x="1568266" y="1166739"/>
                <a:ext cx="3924" cy="5409"/>
              </a:xfrm>
              <a:custGeom>
                <a:avLst/>
                <a:gdLst>
                  <a:gd name="connsiteX0" fmla="*/ 703 w 3924"/>
                  <a:gd name="connsiteY0" fmla="*/ 0 h 5409"/>
                  <a:gd name="connsiteX1" fmla="*/ 703 w 3924"/>
                  <a:gd name="connsiteY1" fmla="*/ 3156 h 5409"/>
                  <a:gd name="connsiteX2" fmla="*/ 1936 w 3924"/>
                  <a:gd name="connsiteY2" fmla="*/ 4853 h 5409"/>
                  <a:gd name="connsiteX3" fmla="*/ 3235 w 3924"/>
                  <a:gd name="connsiteY3" fmla="*/ 3156 h 5409"/>
                  <a:gd name="connsiteX4" fmla="*/ 3235 w 3924"/>
                  <a:gd name="connsiteY4" fmla="*/ 0 h 5409"/>
                  <a:gd name="connsiteX5" fmla="*/ 3925 w 3924"/>
                  <a:gd name="connsiteY5" fmla="*/ 0 h 5409"/>
                  <a:gd name="connsiteX6" fmla="*/ 3925 w 3924"/>
                  <a:gd name="connsiteY6" fmla="*/ 3103 h 5409"/>
                  <a:gd name="connsiteX7" fmla="*/ 1923 w 3924"/>
                  <a:gd name="connsiteY7" fmla="*/ 5410 h 5409"/>
                  <a:gd name="connsiteX8" fmla="*/ 0 w 3924"/>
                  <a:gd name="connsiteY8" fmla="*/ 3142 h 5409"/>
                  <a:gd name="connsiteX9" fmla="*/ 0 w 3924"/>
                  <a:gd name="connsiteY9" fmla="*/ 13 h 5409"/>
                  <a:gd name="connsiteX10" fmla="*/ 703 w 3924"/>
                  <a:gd name="connsiteY10" fmla="*/ 13 h 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4" h="5409">
                    <a:moveTo>
                      <a:pt x="703" y="0"/>
                    </a:moveTo>
                    <a:lnTo>
                      <a:pt x="703" y="3156"/>
                    </a:lnTo>
                    <a:cubicBezTo>
                      <a:pt x="703" y="4349"/>
                      <a:pt x="1220" y="4853"/>
                      <a:pt x="1936" y="4853"/>
                    </a:cubicBezTo>
                    <a:cubicBezTo>
                      <a:pt x="2718" y="4853"/>
                      <a:pt x="3235" y="4336"/>
                      <a:pt x="3235" y="3156"/>
                    </a:cubicBezTo>
                    <a:lnTo>
                      <a:pt x="3235" y="0"/>
                    </a:lnTo>
                    <a:lnTo>
                      <a:pt x="3925" y="0"/>
                    </a:lnTo>
                    <a:lnTo>
                      <a:pt x="3925" y="3103"/>
                    </a:lnTo>
                    <a:cubicBezTo>
                      <a:pt x="3925" y="4747"/>
                      <a:pt x="3063" y="5410"/>
                      <a:pt x="1923" y="5410"/>
                    </a:cubicBezTo>
                    <a:cubicBezTo>
                      <a:pt x="835" y="5410"/>
                      <a:pt x="0" y="4800"/>
                      <a:pt x="0" y="3142"/>
                    </a:cubicBezTo>
                    <a:lnTo>
                      <a:pt x="0" y="13"/>
                    </a:lnTo>
                    <a:lnTo>
                      <a:pt x="703" y="1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B8290B5A-5A2B-9815-842E-36AA92A176C7}"/>
                  </a:ext>
                </a:extLst>
              </p:cNvPr>
              <p:cNvSpPr/>
              <p:nvPr/>
            </p:nvSpPr>
            <p:spPr>
              <a:xfrm>
                <a:off x="1572695" y="1166753"/>
                <a:ext cx="4468" cy="5317"/>
              </a:xfrm>
              <a:custGeom>
                <a:avLst/>
                <a:gdLst>
                  <a:gd name="connsiteX0" fmla="*/ 1273 w 4468"/>
                  <a:gd name="connsiteY0" fmla="*/ 3646 h 5317"/>
                  <a:gd name="connsiteX1" fmla="*/ 716 w 4468"/>
                  <a:gd name="connsiteY1" fmla="*/ 5317 h 5317"/>
                  <a:gd name="connsiteX2" fmla="*/ 0 w 4468"/>
                  <a:gd name="connsiteY2" fmla="*/ 5317 h 5317"/>
                  <a:gd name="connsiteX3" fmla="*/ 1817 w 4468"/>
                  <a:gd name="connsiteY3" fmla="*/ 0 h 5317"/>
                  <a:gd name="connsiteX4" fmla="*/ 2639 w 4468"/>
                  <a:gd name="connsiteY4" fmla="*/ 0 h 5317"/>
                  <a:gd name="connsiteX5" fmla="*/ 4468 w 4468"/>
                  <a:gd name="connsiteY5" fmla="*/ 5317 h 5317"/>
                  <a:gd name="connsiteX6" fmla="*/ 3739 w 4468"/>
                  <a:gd name="connsiteY6" fmla="*/ 5317 h 5317"/>
                  <a:gd name="connsiteX7" fmla="*/ 3169 w 4468"/>
                  <a:gd name="connsiteY7" fmla="*/ 3646 h 5317"/>
                  <a:gd name="connsiteX8" fmla="*/ 1273 w 4468"/>
                  <a:gd name="connsiteY8" fmla="*/ 3646 h 5317"/>
                  <a:gd name="connsiteX9" fmla="*/ 3036 w 4468"/>
                  <a:gd name="connsiteY9" fmla="*/ 3103 h 5317"/>
                  <a:gd name="connsiteX10" fmla="*/ 2506 w 4468"/>
                  <a:gd name="connsiteY10" fmla="*/ 1565 h 5317"/>
                  <a:gd name="connsiteX11" fmla="*/ 2228 w 4468"/>
                  <a:gd name="connsiteY11" fmla="*/ 610 h 5317"/>
                  <a:gd name="connsiteX12" fmla="*/ 2214 w 4468"/>
                  <a:gd name="connsiteY12" fmla="*/ 610 h 5317"/>
                  <a:gd name="connsiteX13" fmla="*/ 1949 w 4468"/>
                  <a:gd name="connsiteY13" fmla="*/ 1565 h 5317"/>
                  <a:gd name="connsiteX14" fmla="*/ 1432 w 4468"/>
                  <a:gd name="connsiteY14" fmla="*/ 3103 h 5317"/>
                  <a:gd name="connsiteX15" fmla="*/ 3036 w 4468"/>
                  <a:gd name="connsiteY15" fmla="*/ 3103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68" h="5317">
                    <a:moveTo>
                      <a:pt x="1273" y="3646"/>
                    </a:moveTo>
                    <a:lnTo>
                      <a:pt x="716" y="5317"/>
                    </a:lnTo>
                    <a:lnTo>
                      <a:pt x="0" y="5317"/>
                    </a:lnTo>
                    <a:lnTo>
                      <a:pt x="1817" y="0"/>
                    </a:lnTo>
                    <a:lnTo>
                      <a:pt x="2639" y="0"/>
                    </a:lnTo>
                    <a:lnTo>
                      <a:pt x="4468" y="5317"/>
                    </a:lnTo>
                    <a:lnTo>
                      <a:pt x="3739" y="5317"/>
                    </a:lnTo>
                    <a:lnTo>
                      <a:pt x="3169" y="3646"/>
                    </a:lnTo>
                    <a:lnTo>
                      <a:pt x="1273" y="3646"/>
                    </a:lnTo>
                    <a:close/>
                    <a:moveTo>
                      <a:pt x="3036" y="3103"/>
                    </a:moveTo>
                    <a:lnTo>
                      <a:pt x="2506" y="1565"/>
                    </a:lnTo>
                    <a:cubicBezTo>
                      <a:pt x="2387" y="1220"/>
                      <a:pt x="2307" y="915"/>
                      <a:pt x="2228" y="610"/>
                    </a:cubicBezTo>
                    <a:lnTo>
                      <a:pt x="2214" y="610"/>
                    </a:lnTo>
                    <a:cubicBezTo>
                      <a:pt x="2135" y="915"/>
                      <a:pt x="2042" y="1246"/>
                      <a:pt x="1949" y="1565"/>
                    </a:cubicBezTo>
                    <a:lnTo>
                      <a:pt x="1432" y="3103"/>
                    </a:lnTo>
                    <a:lnTo>
                      <a:pt x="3036" y="3103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3C0E1753-01AC-4809-AA00-1387670E19D3}"/>
                  </a:ext>
                </a:extLst>
              </p:cNvPr>
              <p:cNvSpPr/>
              <p:nvPr/>
            </p:nvSpPr>
            <p:spPr>
              <a:xfrm>
                <a:off x="1576739" y="1166753"/>
                <a:ext cx="3938" cy="5317"/>
              </a:xfrm>
              <a:custGeom>
                <a:avLst/>
                <a:gdLst>
                  <a:gd name="connsiteX0" fmla="*/ 1604 w 3938"/>
                  <a:gd name="connsiteY0" fmla="*/ 570 h 5317"/>
                  <a:gd name="connsiteX1" fmla="*/ 0 w 3938"/>
                  <a:gd name="connsiteY1" fmla="*/ 570 h 5317"/>
                  <a:gd name="connsiteX2" fmla="*/ 0 w 3938"/>
                  <a:gd name="connsiteY2" fmla="*/ 0 h 5317"/>
                  <a:gd name="connsiteX3" fmla="*/ 3938 w 3938"/>
                  <a:gd name="connsiteY3" fmla="*/ 0 h 5317"/>
                  <a:gd name="connsiteX4" fmla="*/ 3938 w 3938"/>
                  <a:gd name="connsiteY4" fmla="*/ 570 h 5317"/>
                  <a:gd name="connsiteX5" fmla="*/ 2307 w 3938"/>
                  <a:gd name="connsiteY5" fmla="*/ 570 h 5317"/>
                  <a:gd name="connsiteX6" fmla="*/ 2307 w 3938"/>
                  <a:gd name="connsiteY6" fmla="*/ 5317 h 5317"/>
                  <a:gd name="connsiteX7" fmla="*/ 1604 w 3938"/>
                  <a:gd name="connsiteY7" fmla="*/ 5317 h 5317"/>
                  <a:gd name="connsiteX8" fmla="*/ 1604 w 3938"/>
                  <a:gd name="connsiteY8" fmla="*/ 570 h 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8" h="5317">
                    <a:moveTo>
                      <a:pt x="1604" y="57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3938" y="0"/>
                    </a:lnTo>
                    <a:lnTo>
                      <a:pt x="3938" y="570"/>
                    </a:lnTo>
                    <a:lnTo>
                      <a:pt x="2307" y="570"/>
                    </a:lnTo>
                    <a:lnTo>
                      <a:pt x="2307" y="5317"/>
                    </a:lnTo>
                    <a:lnTo>
                      <a:pt x="1604" y="5317"/>
                    </a:lnTo>
                    <a:lnTo>
                      <a:pt x="1604" y="570"/>
                    </a:ln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C3D40173-8C94-C1BB-5BEA-C4C117DF0586}"/>
                  </a:ext>
                </a:extLst>
              </p:cNvPr>
              <p:cNvSpPr/>
              <p:nvPr/>
            </p:nvSpPr>
            <p:spPr>
              <a:xfrm>
                <a:off x="1581247" y="1170784"/>
                <a:ext cx="1352" cy="1418"/>
              </a:xfrm>
              <a:custGeom>
                <a:avLst/>
                <a:gdLst>
                  <a:gd name="connsiteX0" fmla="*/ 0 w 1352"/>
                  <a:gd name="connsiteY0" fmla="*/ 703 h 1418"/>
                  <a:gd name="connsiteX1" fmla="*/ 690 w 1352"/>
                  <a:gd name="connsiteY1" fmla="*/ 0 h 1418"/>
                  <a:gd name="connsiteX2" fmla="*/ 1353 w 1352"/>
                  <a:gd name="connsiteY2" fmla="*/ 703 h 1418"/>
                  <a:gd name="connsiteX3" fmla="*/ 663 w 1352"/>
                  <a:gd name="connsiteY3" fmla="*/ 1419 h 1418"/>
                  <a:gd name="connsiteX4" fmla="*/ 0 w 1352"/>
                  <a:gd name="connsiteY4" fmla="*/ 703 h 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" h="1418">
                    <a:moveTo>
                      <a:pt x="0" y="703"/>
                    </a:moveTo>
                    <a:cubicBezTo>
                      <a:pt x="0" y="278"/>
                      <a:pt x="278" y="0"/>
                      <a:pt x="690" y="0"/>
                    </a:cubicBezTo>
                    <a:cubicBezTo>
                      <a:pt x="1074" y="0"/>
                      <a:pt x="1353" y="278"/>
                      <a:pt x="1353" y="703"/>
                    </a:cubicBezTo>
                    <a:cubicBezTo>
                      <a:pt x="1353" y="1101"/>
                      <a:pt x="1074" y="1419"/>
                      <a:pt x="663" y="1419"/>
                    </a:cubicBezTo>
                    <a:cubicBezTo>
                      <a:pt x="278" y="1405"/>
                      <a:pt x="0" y="1101"/>
                      <a:pt x="0" y="703"/>
                    </a:cubicBezTo>
                    <a:close/>
                  </a:path>
                </a:pathLst>
              </a:custGeom>
              <a:solidFill>
                <a:srgbClr val="9ECAEF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C17526D-BCB1-F196-8CA9-C04F66676AA8}"/>
                </a:ext>
              </a:extLst>
            </p:cNvPr>
            <p:cNvGrpSpPr/>
            <p:nvPr/>
          </p:nvGrpSpPr>
          <p:grpSpPr>
            <a:xfrm>
              <a:off x="9140240" y="3041194"/>
              <a:ext cx="303488" cy="265275"/>
              <a:chOff x="1352641" y="1010808"/>
              <a:chExt cx="119838" cy="104749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FFED2DD2-764E-55B2-E163-307CB4CF04F3}"/>
                  </a:ext>
                </a:extLst>
              </p:cNvPr>
              <p:cNvSpPr/>
              <p:nvPr/>
            </p:nvSpPr>
            <p:spPr>
              <a:xfrm>
                <a:off x="1352641" y="1010808"/>
                <a:ext cx="24251" cy="104749"/>
              </a:xfrm>
              <a:custGeom>
                <a:avLst/>
                <a:gdLst>
                  <a:gd name="connsiteX0" fmla="*/ 0 w 24251"/>
                  <a:gd name="connsiteY0" fmla="*/ 0 h 104749"/>
                  <a:gd name="connsiteX1" fmla="*/ 24252 w 24251"/>
                  <a:gd name="connsiteY1" fmla="*/ 0 h 104749"/>
                  <a:gd name="connsiteX2" fmla="*/ 24252 w 24251"/>
                  <a:gd name="connsiteY2" fmla="*/ 104750 h 104749"/>
                  <a:gd name="connsiteX3" fmla="*/ 0 w 24251"/>
                  <a:gd name="connsiteY3" fmla="*/ 104750 h 10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1" h="104749">
                    <a:moveTo>
                      <a:pt x="0" y="0"/>
                    </a:moveTo>
                    <a:lnTo>
                      <a:pt x="24252" y="0"/>
                    </a:lnTo>
                    <a:lnTo>
                      <a:pt x="24252" y="104750"/>
                    </a:lnTo>
                    <a:lnTo>
                      <a:pt x="0" y="104750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65BF5173-CB37-88D7-BDFB-4363503223B3}"/>
                  </a:ext>
                </a:extLst>
              </p:cNvPr>
              <p:cNvSpPr/>
              <p:nvPr/>
            </p:nvSpPr>
            <p:spPr>
              <a:xfrm>
                <a:off x="1382024" y="1038468"/>
                <a:ext cx="26731" cy="77090"/>
              </a:xfrm>
              <a:custGeom>
                <a:avLst/>
                <a:gdLst>
                  <a:gd name="connsiteX0" fmla="*/ 0 w 26731"/>
                  <a:gd name="connsiteY0" fmla="*/ 0 h 77090"/>
                  <a:gd name="connsiteX1" fmla="*/ 26731 w 26731"/>
                  <a:gd name="connsiteY1" fmla="*/ 0 h 77090"/>
                  <a:gd name="connsiteX2" fmla="*/ 26731 w 26731"/>
                  <a:gd name="connsiteY2" fmla="*/ 77090 h 77090"/>
                  <a:gd name="connsiteX3" fmla="*/ 0 w 26731"/>
                  <a:gd name="connsiteY3" fmla="*/ 77090 h 7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31" h="77090">
                    <a:moveTo>
                      <a:pt x="0" y="0"/>
                    </a:moveTo>
                    <a:lnTo>
                      <a:pt x="26731" y="0"/>
                    </a:lnTo>
                    <a:lnTo>
                      <a:pt x="26731" y="77090"/>
                    </a:lnTo>
                    <a:lnTo>
                      <a:pt x="0" y="7709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5450B24-32DE-5D15-7C03-7B699DD45EB7}"/>
                  </a:ext>
                </a:extLst>
              </p:cNvPr>
              <p:cNvSpPr/>
              <p:nvPr/>
            </p:nvSpPr>
            <p:spPr>
              <a:xfrm>
                <a:off x="1416366" y="1026614"/>
                <a:ext cx="24264" cy="88931"/>
              </a:xfrm>
              <a:custGeom>
                <a:avLst/>
                <a:gdLst>
                  <a:gd name="connsiteX0" fmla="*/ 0 w 24264"/>
                  <a:gd name="connsiteY0" fmla="*/ 0 h 88931"/>
                  <a:gd name="connsiteX1" fmla="*/ 24265 w 24264"/>
                  <a:gd name="connsiteY1" fmla="*/ 0 h 88931"/>
                  <a:gd name="connsiteX2" fmla="*/ 24265 w 24264"/>
                  <a:gd name="connsiteY2" fmla="*/ 88931 h 88931"/>
                  <a:gd name="connsiteX3" fmla="*/ 0 w 24264"/>
                  <a:gd name="connsiteY3" fmla="*/ 88931 h 8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64" h="88931">
                    <a:moveTo>
                      <a:pt x="0" y="0"/>
                    </a:moveTo>
                    <a:lnTo>
                      <a:pt x="24265" y="0"/>
                    </a:lnTo>
                    <a:lnTo>
                      <a:pt x="24265" y="88931"/>
                    </a:lnTo>
                    <a:lnTo>
                      <a:pt x="0" y="88931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AC62C732-1806-4208-4F57-7BD82BD53865}"/>
                  </a:ext>
                </a:extLst>
              </p:cNvPr>
              <p:cNvSpPr/>
              <p:nvPr/>
            </p:nvSpPr>
            <p:spPr>
              <a:xfrm>
                <a:off x="1445749" y="1063170"/>
                <a:ext cx="26731" cy="52388"/>
              </a:xfrm>
              <a:custGeom>
                <a:avLst/>
                <a:gdLst>
                  <a:gd name="connsiteX0" fmla="*/ 0 w 26731"/>
                  <a:gd name="connsiteY0" fmla="*/ 0 h 52388"/>
                  <a:gd name="connsiteX1" fmla="*/ 26731 w 26731"/>
                  <a:gd name="connsiteY1" fmla="*/ 0 h 52388"/>
                  <a:gd name="connsiteX2" fmla="*/ 26731 w 26731"/>
                  <a:gd name="connsiteY2" fmla="*/ 52388 h 52388"/>
                  <a:gd name="connsiteX3" fmla="*/ 0 w 26731"/>
                  <a:gd name="connsiteY3" fmla="*/ 52388 h 5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31" h="52388">
                    <a:moveTo>
                      <a:pt x="0" y="0"/>
                    </a:moveTo>
                    <a:lnTo>
                      <a:pt x="26731" y="0"/>
                    </a:lnTo>
                    <a:lnTo>
                      <a:pt x="26731" y="52388"/>
                    </a:lnTo>
                    <a:lnTo>
                      <a:pt x="0" y="523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4019698-BAF3-A091-F4E2-98CB79FE904E}"/>
                </a:ext>
              </a:extLst>
            </p:cNvPr>
            <p:cNvGrpSpPr/>
            <p:nvPr/>
          </p:nvGrpSpPr>
          <p:grpSpPr>
            <a:xfrm>
              <a:off x="9461998" y="3041194"/>
              <a:ext cx="303488" cy="265275"/>
              <a:chOff x="1479693" y="1010808"/>
              <a:chExt cx="119838" cy="104749"/>
            </a:xfrm>
          </p:grpSpPr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DBFAA30D-209A-25CF-8F51-9F7D03DAB5F6}"/>
                  </a:ext>
                </a:extLst>
              </p:cNvPr>
              <p:cNvSpPr/>
              <p:nvPr/>
            </p:nvSpPr>
            <p:spPr>
              <a:xfrm>
                <a:off x="1479693" y="1010808"/>
                <a:ext cx="24264" cy="104749"/>
              </a:xfrm>
              <a:custGeom>
                <a:avLst/>
                <a:gdLst>
                  <a:gd name="connsiteX0" fmla="*/ 0 w 24264"/>
                  <a:gd name="connsiteY0" fmla="*/ 0 h 104749"/>
                  <a:gd name="connsiteX1" fmla="*/ 24265 w 24264"/>
                  <a:gd name="connsiteY1" fmla="*/ 0 h 104749"/>
                  <a:gd name="connsiteX2" fmla="*/ 24265 w 24264"/>
                  <a:gd name="connsiteY2" fmla="*/ 104750 h 104749"/>
                  <a:gd name="connsiteX3" fmla="*/ 0 w 24264"/>
                  <a:gd name="connsiteY3" fmla="*/ 104750 h 10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64" h="104749">
                    <a:moveTo>
                      <a:pt x="0" y="0"/>
                    </a:moveTo>
                    <a:lnTo>
                      <a:pt x="24265" y="0"/>
                    </a:lnTo>
                    <a:lnTo>
                      <a:pt x="24265" y="104750"/>
                    </a:lnTo>
                    <a:lnTo>
                      <a:pt x="0" y="104750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9CA6EAF2-B193-34A8-DA0A-601BDF33DE52}"/>
                  </a:ext>
                </a:extLst>
              </p:cNvPr>
              <p:cNvSpPr/>
              <p:nvPr/>
            </p:nvSpPr>
            <p:spPr>
              <a:xfrm>
                <a:off x="1509076" y="1038468"/>
                <a:ext cx="26731" cy="77090"/>
              </a:xfrm>
              <a:custGeom>
                <a:avLst/>
                <a:gdLst>
                  <a:gd name="connsiteX0" fmla="*/ 0 w 26731"/>
                  <a:gd name="connsiteY0" fmla="*/ 0 h 77090"/>
                  <a:gd name="connsiteX1" fmla="*/ 26731 w 26731"/>
                  <a:gd name="connsiteY1" fmla="*/ 0 h 77090"/>
                  <a:gd name="connsiteX2" fmla="*/ 26731 w 26731"/>
                  <a:gd name="connsiteY2" fmla="*/ 77090 h 77090"/>
                  <a:gd name="connsiteX3" fmla="*/ 0 w 26731"/>
                  <a:gd name="connsiteY3" fmla="*/ 77090 h 7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31" h="77090">
                    <a:moveTo>
                      <a:pt x="0" y="0"/>
                    </a:moveTo>
                    <a:lnTo>
                      <a:pt x="26731" y="0"/>
                    </a:lnTo>
                    <a:lnTo>
                      <a:pt x="26731" y="77090"/>
                    </a:lnTo>
                    <a:lnTo>
                      <a:pt x="0" y="7709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3062673E-BA6D-E95D-B087-12C210DFC3E5}"/>
                  </a:ext>
                </a:extLst>
              </p:cNvPr>
              <p:cNvSpPr/>
              <p:nvPr/>
            </p:nvSpPr>
            <p:spPr>
              <a:xfrm>
                <a:off x="1543405" y="1026614"/>
                <a:ext cx="24278" cy="88931"/>
              </a:xfrm>
              <a:custGeom>
                <a:avLst/>
                <a:gdLst>
                  <a:gd name="connsiteX0" fmla="*/ 0 w 24278"/>
                  <a:gd name="connsiteY0" fmla="*/ 0 h 88931"/>
                  <a:gd name="connsiteX1" fmla="*/ 24278 w 24278"/>
                  <a:gd name="connsiteY1" fmla="*/ 0 h 88931"/>
                  <a:gd name="connsiteX2" fmla="*/ 24278 w 24278"/>
                  <a:gd name="connsiteY2" fmla="*/ 88931 h 88931"/>
                  <a:gd name="connsiteX3" fmla="*/ 0 w 24278"/>
                  <a:gd name="connsiteY3" fmla="*/ 88931 h 8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78" h="88931">
                    <a:moveTo>
                      <a:pt x="0" y="0"/>
                    </a:moveTo>
                    <a:lnTo>
                      <a:pt x="24278" y="0"/>
                    </a:lnTo>
                    <a:lnTo>
                      <a:pt x="24278" y="88931"/>
                    </a:lnTo>
                    <a:lnTo>
                      <a:pt x="0" y="88931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78080393-4A6A-FA94-9359-EF0C8AB6F3B7}"/>
                  </a:ext>
                </a:extLst>
              </p:cNvPr>
              <p:cNvSpPr/>
              <p:nvPr/>
            </p:nvSpPr>
            <p:spPr>
              <a:xfrm>
                <a:off x="1572801" y="1063170"/>
                <a:ext cx="26731" cy="52388"/>
              </a:xfrm>
              <a:custGeom>
                <a:avLst/>
                <a:gdLst>
                  <a:gd name="connsiteX0" fmla="*/ 0 w 26731"/>
                  <a:gd name="connsiteY0" fmla="*/ 0 h 52388"/>
                  <a:gd name="connsiteX1" fmla="*/ 26731 w 26731"/>
                  <a:gd name="connsiteY1" fmla="*/ 0 h 52388"/>
                  <a:gd name="connsiteX2" fmla="*/ 26731 w 26731"/>
                  <a:gd name="connsiteY2" fmla="*/ 52388 h 52388"/>
                  <a:gd name="connsiteX3" fmla="*/ 0 w 26731"/>
                  <a:gd name="connsiteY3" fmla="*/ 52388 h 5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31" h="52388">
                    <a:moveTo>
                      <a:pt x="0" y="0"/>
                    </a:moveTo>
                    <a:lnTo>
                      <a:pt x="26731" y="0"/>
                    </a:lnTo>
                    <a:lnTo>
                      <a:pt x="26731" y="52388"/>
                    </a:lnTo>
                    <a:lnTo>
                      <a:pt x="0" y="523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83476B0-902E-B0F4-1107-584BD5374866}"/>
                </a:ext>
              </a:extLst>
            </p:cNvPr>
            <p:cNvGrpSpPr/>
            <p:nvPr/>
          </p:nvGrpSpPr>
          <p:grpSpPr>
            <a:xfrm>
              <a:off x="9783755" y="3041194"/>
              <a:ext cx="303455" cy="265275"/>
              <a:chOff x="1606745" y="1010808"/>
              <a:chExt cx="119825" cy="104749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3F062029-2073-779A-B7F9-8D9C18FA64C1}"/>
                  </a:ext>
                </a:extLst>
              </p:cNvPr>
              <p:cNvSpPr/>
              <p:nvPr/>
            </p:nvSpPr>
            <p:spPr>
              <a:xfrm>
                <a:off x="1606745" y="1010808"/>
                <a:ext cx="24264" cy="104749"/>
              </a:xfrm>
              <a:custGeom>
                <a:avLst/>
                <a:gdLst>
                  <a:gd name="connsiteX0" fmla="*/ 0 w 24264"/>
                  <a:gd name="connsiteY0" fmla="*/ 0 h 104749"/>
                  <a:gd name="connsiteX1" fmla="*/ 24265 w 24264"/>
                  <a:gd name="connsiteY1" fmla="*/ 0 h 104749"/>
                  <a:gd name="connsiteX2" fmla="*/ 24265 w 24264"/>
                  <a:gd name="connsiteY2" fmla="*/ 104750 h 104749"/>
                  <a:gd name="connsiteX3" fmla="*/ 0 w 24264"/>
                  <a:gd name="connsiteY3" fmla="*/ 104750 h 10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64" h="104749">
                    <a:moveTo>
                      <a:pt x="0" y="0"/>
                    </a:moveTo>
                    <a:lnTo>
                      <a:pt x="24265" y="0"/>
                    </a:lnTo>
                    <a:lnTo>
                      <a:pt x="24265" y="104750"/>
                    </a:lnTo>
                    <a:lnTo>
                      <a:pt x="0" y="104750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49F08535-C6F0-2B1A-69EB-CCF504E15FFE}"/>
                  </a:ext>
                </a:extLst>
              </p:cNvPr>
              <p:cNvSpPr/>
              <p:nvPr/>
            </p:nvSpPr>
            <p:spPr>
              <a:xfrm>
                <a:off x="1636128" y="1038468"/>
                <a:ext cx="26717" cy="77090"/>
              </a:xfrm>
              <a:custGeom>
                <a:avLst/>
                <a:gdLst>
                  <a:gd name="connsiteX0" fmla="*/ 0 w 26717"/>
                  <a:gd name="connsiteY0" fmla="*/ 0 h 77090"/>
                  <a:gd name="connsiteX1" fmla="*/ 26718 w 26717"/>
                  <a:gd name="connsiteY1" fmla="*/ 0 h 77090"/>
                  <a:gd name="connsiteX2" fmla="*/ 26718 w 26717"/>
                  <a:gd name="connsiteY2" fmla="*/ 77090 h 77090"/>
                  <a:gd name="connsiteX3" fmla="*/ 0 w 26717"/>
                  <a:gd name="connsiteY3" fmla="*/ 77090 h 7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17" h="77090">
                    <a:moveTo>
                      <a:pt x="0" y="0"/>
                    </a:moveTo>
                    <a:lnTo>
                      <a:pt x="26718" y="0"/>
                    </a:lnTo>
                    <a:lnTo>
                      <a:pt x="26718" y="77090"/>
                    </a:lnTo>
                    <a:lnTo>
                      <a:pt x="0" y="77090"/>
                    </a:lnTo>
                    <a:close/>
                  </a:path>
                </a:pathLst>
              </a:custGeom>
              <a:solidFill>
                <a:srgbClr val="003AA5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434769A7-FCFB-334A-AA3F-34D8658EE2D5}"/>
                  </a:ext>
                </a:extLst>
              </p:cNvPr>
              <p:cNvSpPr/>
              <p:nvPr/>
            </p:nvSpPr>
            <p:spPr>
              <a:xfrm>
                <a:off x="1670457" y="1026614"/>
                <a:ext cx="24278" cy="88931"/>
              </a:xfrm>
              <a:custGeom>
                <a:avLst/>
                <a:gdLst>
                  <a:gd name="connsiteX0" fmla="*/ 0 w 24278"/>
                  <a:gd name="connsiteY0" fmla="*/ 0 h 88931"/>
                  <a:gd name="connsiteX1" fmla="*/ 24278 w 24278"/>
                  <a:gd name="connsiteY1" fmla="*/ 0 h 88931"/>
                  <a:gd name="connsiteX2" fmla="*/ 24278 w 24278"/>
                  <a:gd name="connsiteY2" fmla="*/ 88931 h 88931"/>
                  <a:gd name="connsiteX3" fmla="*/ 0 w 24278"/>
                  <a:gd name="connsiteY3" fmla="*/ 88931 h 8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78" h="88931">
                    <a:moveTo>
                      <a:pt x="0" y="0"/>
                    </a:moveTo>
                    <a:lnTo>
                      <a:pt x="24278" y="0"/>
                    </a:lnTo>
                    <a:lnTo>
                      <a:pt x="24278" y="88931"/>
                    </a:lnTo>
                    <a:lnTo>
                      <a:pt x="0" y="88931"/>
                    </a:lnTo>
                    <a:close/>
                  </a:path>
                </a:pathLst>
              </a:custGeom>
              <a:solidFill>
                <a:srgbClr val="1F75F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4906C54D-43D4-6346-B91F-247B0E0869CC}"/>
                  </a:ext>
                </a:extLst>
              </p:cNvPr>
              <p:cNvSpPr/>
              <p:nvPr/>
            </p:nvSpPr>
            <p:spPr>
              <a:xfrm>
                <a:off x="1699853" y="1063170"/>
                <a:ext cx="26717" cy="52388"/>
              </a:xfrm>
              <a:custGeom>
                <a:avLst/>
                <a:gdLst>
                  <a:gd name="connsiteX0" fmla="*/ 0 w 26717"/>
                  <a:gd name="connsiteY0" fmla="*/ 0 h 52388"/>
                  <a:gd name="connsiteX1" fmla="*/ 26718 w 26717"/>
                  <a:gd name="connsiteY1" fmla="*/ 0 h 52388"/>
                  <a:gd name="connsiteX2" fmla="*/ 26718 w 26717"/>
                  <a:gd name="connsiteY2" fmla="*/ 52388 h 52388"/>
                  <a:gd name="connsiteX3" fmla="*/ 0 w 26717"/>
                  <a:gd name="connsiteY3" fmla="*/ 52388 h 5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17" h="52388">
                    <a:moveTo>
                      <a:pt x="0" y="0"/>
                    </a:moveTo>
                    <a:lnTo>
                      <a:pt x="26718" y="0"/>
                    </a:lnTo>
                    <a:lnTo>
                      <a:pt x="26718" y="52388"/>
                    </a:lnTo>
                    <a:lnTo>
                      <a:pt x="0" y="52388"/>
                    </a:lnTo>
                    <a:close/>
                  </a:path>
                </a:pathLst>
              </a:custGeom>
              <a:solidFill>
                <a:srgbClr val="003AA5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FD426C68-CCEC-3D34-90A7-8C6A6D0812D1}"/>
                </a:ext>
              </a:extLst>
            </p:cNvPr>
            <p:cNvSpPr/>
            <p:nvPr/>
          </p:nvSpPr>
          <p:spPr>
            <a:xfrm>
              <a:off x="7838335" y="3222666"/>
              <a:ext cx="80642" cy="77491"/>
            </a:xfrm>
            <a:custGeom>
              <a:avLst/>
              <a:gdLst>
                <a:gd name="connsiteX0" fmla="*/ 0 w 31843"/>
                <a:gd name="connsiteY0" fmla="*/ 21901 h 30599"/>
                <a:gd name="connsiteX1" fmla="*/ 23018 w 31843"/>
                <a:gd name="connsiteY1" fmla="*/ 10 h 30599"/>
                <a:gd name="connsiteX2" fmla="*/ 7147 w 31843"/>
                <a:gd name="connsiteY2" fmla="*/ 30599 h 30599"/>
                <a:gd name="connsiteX3" fmla="*/ 0 w 31843"/>
                <a:gd name="connsiteY3" fmla="*/ 21901 h 3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43" h="30599">
                  <a:moveTo>
                    <a:pt x="0" y="21901"/>
                  </a:moveTo>
                  <a:cubicBezTo>
                    <a:pt x="0" y="21901"/>
                    <a:pt x="16601" y="-534"/>
                    <a:pt x="23018" y="10"/>
                  </a:cubicBezTo>
                  <a:cubicBezTo>
                    <a:pt x="28402" y="447"/>
                    <a:pt x="46435" y="10816"/>
                    <a:pt x="7147" y="30599"/>
                  </a:cubicBezTo>
                  <a:lnTo>
                    <a:pt x="0" y="21901"/>
                  </a:lnTo>
                  <a:close/>
                </a:path>
              </a:pathLst>
            </a:custGeom>
            <a:solidFill>
              <a:srgbClr val="FFC190"/>
            </a:solidFill>
            <a:ln w="13259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F047241-4438-233A-5D0D-1576607228C6}"/>
                </a:ext>
              </a:extLst>
            </p:cNvPr>
            <p:cNvGrpSpPr/>
            <p:nvPr/>
          </p:nvGrpSpPr>
          <p:grpSpPr>
            <a:xfrm>
              <a:off x="9888357" y="3039995"/>
              <a:ext cx="967116" cy="1765689"/>
              <a:chOff x="1648049" y="1010335"/>
              <a:chExt cx="381884" cy="69721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06EF158B-1DA0-C34B-C68B-47F5DC4FB4FF}"/>
                  </a:ext>
                </a:extLst>
              </p:cNvPr>
              <p:cNvGrpSpPr/>
              <p:nvPr/>
            </p:nvGrpSpPr>
            <p:grpSpPr>
              <a:xfrm>
                <a:off x="1648049" y="1103651"/>
                <a:ext cx="219011" cy="137102"/>
                <a:chOff x="1648049" y="1103651"/>
                <a:chExt cx="219011" cy="137102"/>
              </a:xfrm>
              <a:solidFill>
                <a:srgbClr val="FFC190"/>
              </a:solidFill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40B28731-CAEF-D0CA-E4E6-EF00E23ADB6C}"/>
                    </a:ext>
                  </a:extLst>
                </p:cNvPr>
                <p:cNvSpPr/>
                <p:nvPr/>
              </p:nvSpPr>
              <p:spPr>
                <a:xfrm>
                  <a:off x="1648049" y="1173272"/>
                  <a:ext cx="29249" cy="20384"/>
                </a:xfrm>
                <a:custGeom>
                  <a:avLst/>
                  <a:gdLst>
                    <a:gd name="connsiteX0" fmla="*/ 29250 w 29249"/>
                    <a:gd name="connsiteY0" fmla="*/ 11527 h 20384"/>
                    <a:gd name="connsiteX1" fmla="*/ 5104 w 29249"/>
                    <a:gd name="connsiteY1" fmla="*/ 230 h 20384"/>
                    <a:gd name="connsiteX2" fmla="*/ 25842 w 29249"/>
                    <a:gd name="connsiteY2" fmla="*/ 20384 h 20384"/>
                    <a:gd name="connsiteX3" fmla="*/ 29250 w 29249"/>
                    <a:gd name="connsiteY3" fmla="*/ 11527 h 20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9" h="20384">
                      <a:moveTo>
                        <a:pt x="29250" y="11527"/>
                      </a:moveTo>
                      <a:cubicBezTo>
                        <a:pt x="29250" y="11527"/>
                        <a:pt x="10050" y="-1905"/>
                        <a:pt x="5104" y="230"/>
                      </a:cubicBezTo>
                      <a:cubicBezTo>
                        <a:pt x="914" y="2033"/>
                        <a:pt x="-10688" y="15067"/>
                        <a:pt x="25842" y="20384"/>
                      </a:cubicBezTo>
                      <a:lnTo>
                        <a:pt x="29250" y="11527"/>
                      </a:ln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FA23E6F9-2CDD-45DD-21D2-520EA39BF964}"/>
                    </a:ext>
                  </a:extLst>
                </p:cNvPr>
                <p:cNvSpPr/>
                <p:nvPr/>
              </p:nvSpPr>
              <p:spPr>
                <a:xfrm>
                  <a:off x="1671571" y="1103651"/>
                  <a:ext cx="195489" cy="137102"/>
                </a:xfrm>
                <a:custGeom>
                  <a:avLst/>
                  <a:gdLst>
                    <a:gd name="connsiteX0" fmla="*/ 186003 w 195489"/>
                    <a:gd name="connsiteY0" fmla="*/ 44804 h 137102"/>
                    <a:gd name="connsiteX1" fmla="*/ 133973 w 195489"/>
                    <a:gd name="connsiteY1" fmla="*/ 137103 h 137102"/>
                    <a:gd name="connsiteX2" fmla="*/ 0 w 195489"/>
                    <a:gd name="connsiteY2" fmla="*/ 90920 h 137102"/>
                    <a:gd name="connsiteX3" fmla="*/ 3394 w 195489"/>
                    <a:gd name="connsiteY3" fmla="*/ 79517 h 137102"/>
                    <a:gd name="connsiteX4" fmla="*/ 111950 w 195489"/>
                    <a:gd name="connsiteY4" fmla="*/ 98929 h 137102"/>
                    <a:gd name="connsiteX5" fmla="*/ 162601 w 195489"/>
                    <a:gd name="connsiteY5" fmla="*/ 19399 h 137102"/>
                    <a:gd name="connsiteX6" fmla="*/ 195471 w 195489"/>
                    <a:gd name="connsiteY6" fmla="*/ 2745 h 137102"/>
                    <a:gd name="connsiteX7" fmla="*/ 186003 w 195489"/>
                    <a:gd name="connsiteY7" fmla="*/ 44804 h 137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489" h="137102">
                      <a:moveTo>
                        <a:pt x="186003" y="44804"/>
                      </a:moveTo>
                      <a:lnTo>
                        <a:pt x="133973" y="137103"/>
                      </a:lnTo>
                      <a:lnTo>
                        <a:pt x="0" y="90920"/>
                      </a:lnTo>
                      <a:lnTo>
                        <a:pt x="3394" y="79517"/>
                      </a:lnTo>
                      <a:lnTo>
                        <a:pt x="111950" y="98929"/>
                      </a:lnTo>
                      <a:lnTo>
                        <a:pt x="162601" y="19399"/>
                      </a:lnTo>
                      <a:cubicBezTo>
                        <a:pt x="162601" y="19399"/>
                        <a:pt x="177504" y="-8711"/>
                        <a:pt x="195471" y="2745"/>
                      </a:cubicBezTo>
                      <a:cubicBezTo>
                        <a:pt x="195471" y="2745"/>
                        <a:pt x="196359" y="25697"/>
                        <a:pt x="186003" y="44804"/>
                      </a:cubicBez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19C7F7F6-B2A3-12BD-D7FE-320368B5C990}"/>
                  </a:ext>
                </a:extLst>
              </p:cNvPr>
              <p:cNvGrpSpPr/>
              <p:nvPr/>
            </p:nvGrpSpPr>
            <p:grpSpPr>
              <a:xfrm>
                <a:off x="1778210" y="1088972"/>
                <a:ext cx="230773" cy="123578"/>
                <a:chOff x="1778210" y="1088972"/>
                <a:chExt cx="230773" cy="123578"/>
              </a:xfrm>
              <a:solidFill>
                <a:srgbClr val="FFC190"/>
              </a:solidFill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A1E0EF8F-8F97-B44C-EB4A-13D1B5AB1FD0}"/>
                    </a:ext>
                  </a:extLst>
                </p:cNvPr>
                <p:cNvSpPr/>
                <p:nvPr/>
              </p:nvSpPr>
              <p:spPr>
                <a:xfrm>
                  <a:off x="1794539" y="1106714"/>
                  <a:ext cx="214444" cy="105836"/>
                </a:xfrm>
                <a:custGeom>
                  <a:avLst/>
                  <a:gdLst>
                    <a:gd name="connsiteX0" fmla="*/ 188642 w 214444"/>
                    <a:gd name="connsiteY0" fmla="*/ 42788 h 105836"/>
                    <a:gd name="connsiteX1" fmla="*/ 103477 w 214444"/>
                    <a:gd name="connsiteY1" fmla="*/ 105837 h 105836"/>
                    <a:gd name="connsiteX2" fmla="*/ 0 w 214444"/>
                    <a:gd name="connsiteY2" fmla="*/ 9016 h 105836"/>
                    <a:gd name="connsiteX3" fmla="*/ 7770 w 214444"/>
                    <a:gd name="connsiteY3" fmla="*/ 0 h 105836"/>
                    <a:gd name="connsiteX4" fmla="*/ 98942 w 214444"/>
                    <a:gd name="connsiteY4" fmla="*/ 61948 h 105836"/>
                    <a:gd name="connsiteX5" fmla="*/ 177637 w 214444"/>
                    <a:gd name="connsiteY5" fmla="*/ 10011 h 105836"/>
                    <a:gd name="connsiteX6" fmla="*/ 214445 w 214444"/>
                    <a:gd name="connsiteY6" fmla="*/ 8194 h 105836"/>
                    <a:gd name="connsiteX7" fmla="*/ 188642 w 214444"/>
                    <a:gd name="connsiteY7" fmla="*/ 42788 h 105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4444" h="105836">
                      <a:moveTo>
                        <a:pt x="188642" y="42788"/>
                      </a:moveTo>
                      <a:lnTo>
                        <a:pt x="103477" y="105837"/>
                      </a:lnTo>
                      <a:lnTo>
                        <a:pt x="0" y="9016"/>
                      </a:lnTo>
                      <a:lnTo>
                        <a:pt x="7770" y="0"/>
                      </a:lnTo>
                      <a:lnTo>
                        <a:pt x="98942" y="61948"/>
                      </a:lnTo>
                      <a:lnTo>
                        <a:pt x="177637" y="10011"/>
                      </a:lnTo>
                      <a:cubicBezTo>
                        <a:pt x="177637" y="10011"/>
                        <a:pt x="202724" y="-9573"/>
                        <a:pt x="214445" y="8194"/>
                      </a:cubicBezTo>
                      <a:cubicBezTo>
                        <a:pt x="214445" y="8208"/>
                        <a:pt x="205919" y="29502"/>
                        <a:pt x="188642" y="42788"/>
                      </a:cubicBez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E7A2692B-27D8-BD8B-1C08-A5A42D20B755}"/>
                    </a:ext>
                  </a:extLst>
                </p:cNvPr>
                <p:cNvSpPr/>
                <p:nvPr/>
              </p:nvSpPr>
              <p:spPr>
                <a:xfrm>
                  <a:off x="1778210" y="1088972"/>
                  <a:ext cx="25570" cy="26837"/>
                </a:xfrm>
                <a:custGeom>
                  <a:avLst/>
                  <a:gdLst>
                    <a:gd name="connsiteX0" fmla="*/ 25570 w 25570"/>
                    <a:gd name="connsiteY0" fmla="*/ 20181 h 26837"/>
                    <a:gd name="connsiteX1" fmla="*/ 8094 w 25570"/>
                    <a:gd name="connsiteY1" fmla="*/ 0 h 26837"/>
                    <a:gd name="connsiteX2" fmla="*/ 18795 w 25570"/>
                    <a:gd name="connsiteY2" fmla="*/ 26838 h 26837"/>
                    <a:gd name="connsiteX3" fmla="*/ 25570 w 25570"/>
                    <a:gd name="connsiteY3" fmla="*/ 20181 h 26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70" h="26837">
                      <a:moveTo>
                        <a:pt x="25570" y="20181"/>
                      </a:moveTo>
                      <a:cubicBezTo>
                        <a:pt x="25570" y="20181"/>
                        <a:pt x="13491" y="67"/>
                        <a:pt x="8094" y="0"/>
                      </a:cubicBezTo>
                      <a:cubicBezTo>
                        <a:pt x="3573" y="-66"/>
                        <a:pt x="-12352" y="7108"/>
                        <a:pt x="18795" y="26838"/>
                      </a:cubicBezTo>
                      <a:lnTo>
                        <a:pt x="25570" y="20181"/>
                      </a:ln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897BEB26-C6C9-2968-3DBF-06798C46161F}"/>
                  </a:ext>
                </a:extLst>
              </p:cNvPr>
              <p:cNvSpPr/>
              <p:nvPr/>
            </p:nvSpPr>
            <p:spPr>
              <a:xfrm>
                <a:off x="1865808" y="1678501"/>
                <a:ext cx="37431" cy="26465"/>
              </a:xfrm>
              <a:custGeom>
                <a:avLst/>
                <a:gdLst>
                  <a:gd name="connsiteX0" fmla="*/ 36928 w 37431"/>
                  <a:gd name="connsiteY0" fmla="*/ 902 h 26465"/>
                  <a:gd name="connsiteX1" fmla="*/ 29794 w 37431"/>
                  <a:gd name="connsiteY1" fmla="*/ 0 h 26465"/>
                  <a:gd name="connsiteX2" fmla="*/ 26280 w 37431"/>
                  <a:gd name="connsiteY2" fmla="*/ 10501 h 26465"/>
                  <a:gd name="connsiteX3" fmla="*/ 22767 w 37431"/>
                  <a:gd name="connsiteY3" fmla="*/ 14705 h 26465"/>
                  <a:gd name="connsiteX4" fmla="*/ 0 w 37431"/>
                  <a:gd name="connsiteY4" fmla="*/ 26466 h 26465"/>
                  <a:gd name="connsiteX5" fmla="*/ 37431 w 37431"/>
                  <a:gd name="connsiteY5" fmla="*/ 22422 h 2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31" h="26465">
                    <a:moveTo>
                      <a:pt x="36928" y="902"/>
                    </a:moveTo>
                    <a:lnTo>
                      <a:pt x="29794" y="0"/>
                    </a:lnTo>
                    <a:lnTo>
                      <a:pt x="26280" y="10501"/>
                    </a:lnTo>
                    <a:lnTo>
                      <a:pt x="22767" y="14705"/>
                    </a:lnTo>
                    <a:lnTo>
                      <a:pt x="0" y="26466"/>
                    </a:lnTo>
                    <a:lnTo>
                      <a:pt x="37431" y="22422"/>
                    </a:lnTo>
                    <a:close/>
                  </a:path>
                </a:pathLst>
              </a:custGeom>
              <a:solidFill>
                <a:srgbClr val="7A92C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7831F09E-E8C0-A7E2-0001-15F39D6C95D2}"/>
                  </a:ext>
                </a:extLst>
              </p:cNvPr>
              <p:cNvSpPr/>
              <p:nvPr/>
            </p:nvSpPr>
            <p:spPr>
              <a:xfrm>
                <a:off x="1915133" y="1665851"/>
                <a:ext cx="29011" cy="41700"/>
              </a:xfrm>
              <a:custGeom>
                <a:avLst/>
                <a:gdLst>
                  <a:gd name="connsiteX0" fmla="*/ 16680 w 29011"/>
                  <a:gd name="connsiteY0" fmla="*/ 0 h 41700"/>
                  <a:gd name="connsiteX1" fmla="*/ 10250 w 29011"/>
                  <a:gd name="connsiteY1" fmla="*/ 3235 h 41700"/>
                  <a:gd name="connsiteX2" fmla="*/ 13114 w 29011"/>
                  <a:gd name="connsiteY2" fmla="*/ 13883 h 41700"/>
                  <a:gd name="connsiteX3" fmla="*/ 12517 w 29011"/>
                  <a:gd name="connsiteY3" fmla="*/ 19346 h 41700"/>
                  <a:gd name="connsiteX4" fmla="*/ 0 w 29011"/>
                  <a:gd name="connsiteY4" fmla="*/ 41701 h 41700"/>
                  <a:gd name="connsiteX5" fmla="*/ 29012 w 29011"/>
                  <a:gd name="connsiteY5" fmla="*/ 17675 h 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011" h="41700">
                    <a:moveTo>
                      <a:pt x="16680" y="0"/>
                    </a:moveTo>
                    <a:lnTo>
                      <a:pt x="10250" y="3235"/>
                    </a:lnTo>
                    <a:lnTo>
                      <a:pt x="13114" y="13883"/>
                    </a:lnTo>
                    <a:lnTo>
                      <a:pt x="12517" y="19346"/>
                    </a:lnTo>
                    <a:lnTo>
                      <a:pt x="0" y="41701"/>
                    </a:lnTo>
                    <a:lnTo>
                      <a:pt x="29012" y="17675"/>
                    </a:lnTo>
                    <a:close/>
                  </a:path>
                </a:pathLst>
              </a:custGeom>
              <a:solidFill>
                <a:srgbClr val="7A92CE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F2BA40EE-397A-DE4C-3220-E81A0360474F}"/>
                  </a:ext>
                </a:extLst>
              </p:cNvPr>
              <p:cNvSpPr/>
              <p:nvPr/>
            </p:nvSpPr>
            <p:spPr>
              <a:xfrm>
                <a:off x="1902974" y="1288054"/>
                <a:ext cx="126959" cy="407621"/>
              </a:xfrm>
              <a:custGeom>
                <a:avLst/>
                <a:gdLst>
                  <a:gd name="connsiteX0" fmla="*/ 126959 w 126959"/>
                  <a:gd name="connsiteY0" fmla="*/ 17197 h 407621"/>
                  <a:gd name="connsiteX1" fmla="*/ 61603 w 126959"/>
                  <a:gd name="connsiteY1" fmla="*/ 230104 h 407621"/>
                  <a:gd name="connsiteX2" fmla="*/ 16919 w 126959"/>
                  <a:gd name="connsiteY2" fmla="*/ 407622 h 407621"/>
                  <a:gd name="connsiteX3" fmla="*/ 0 w 126959"/>
                  <a:gd name="connsiteY3" fmla="*/ 404068 h 407621"/>
                  <a:gd name="connsiteX4" fmla="*/ 22196 w 126959"/>
                  <a:gd name="connsiteY4" fmla="*/ 214471 h 407621"/>
                  <a:gd name="connsiteX5" fmla="*/ 45188 w 126959"/>
                  <a:gd name="connsiteY5" fmla="*/ 0 h 40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959" h="407621">
                    <a:moveTo>
                      <a:pt x="126959" y="17197"/>
                    </a:moveTo>
                    <a:lnTo>
                      <a:pt x="61603" y="230104"/>
                    </a:lnTo>
                    <a:lnTo>
                      <a:pt x="16919" y="407622"/>
                    </a:lnTo>
                    <a:lnTo>
                      <a:pt x="0" y="404068"/>
                    </a:lnTo>
                    <a:lnTo>
                      <a:pt x="22196" y="214471"/>
                    </a:lnTo>
                    <a:lnTo>
                      <a:pt x="45188" y="0"/>
                    </a:lnTo>
                    <a:close/>
                  </a:path>
                </a:pathLst>
              </a:custGeom>
              <a:solidFill>
                <a:srgbClr val="351270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887B9D04-A70D-F841-8283-4A0A9D9532A7}"/>
                  </a:ext>
                </a:extLst>
              </p:cNvPr>
              <p:cNvSpPr/>
              <p:nvPr/>
            </p:nvSpPr>
            <p:spPr>
              <a:xfrm>
                <a:off x="1827223" y="1266610"/>
                <a:ext cx="131825" cy="408178"/>
              </a:xfrm>
              <a:custGeom>
                <a:avLst/>
                <a:gdLst>
                  <a:gd name="connsiteX0" fmla="*/ 35999 w 131825"/>
                  <a:gd name="connsiteY0" fmla="*/ 0 h 408178"/>
                  <a:gd name="connsiteX1" fmla="*/ 0 w 131825"/>
                  <a:gd name="connsiteY1" fmla="*/ 199210 h 408178"/>
                  <a:gd name="connsiteX2" fmla="*/ 94421 w 131825"/>
                  <a:gd name="connsiteY2" fmla="*/ 408179 h 408178"/>
                  <a:gd name="connsiteX3" fmla="*/ 113130 w 131825"/>
                  <a:gd name="connsiteY3" fmla="*/ 403273 h 408178"/>
                  <a:gd name="connsiteX4" fmla="*/ 55889 w 131825"/>
                  <a:gd name="connsiteY4" fmla="*/ 220531 h 408178"/>
                  <a:gd name="connsiteX5" fmla="*/ 129452 w 131825"/>
                  <a:gd name="connsiteY5" fmla="*/ 31425 h 408178"/>
                  <a:gd name="connsiteX6" fmla="*/ 131825 w 131825"/>
                  <a:gd name="connsiteY6" fmla="*/ 20141 h 40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825" h="408178">
                    <a:moveTo>
                      <a:pt x="35999" y="0"/>
                    </a:moveTo>
                    <a:lnTo>
                      <a:pt x="0" y="199210"/>
                    </a:lnTo>
                    <a:lnTo>
                      <a:pt x="94421" y="408179"/>
                    </a:lnTo>
                    <a:lnTo>
                      <a:pt x="113130" y="403273"/>
                    </a:lnTo>
                    <a:lnTo>
                      <a:pt x="55889" y="220531"/>
                    </a:lnTo>
                    <a:lnTo>
                      <a:pt x="129452" y="31425"/>
                    </a:lnTo>
                    <a:lnTo>
                      <a:pt x="131825" y="20141"/>
                    </a:lnTo>
                    <a:close/>
                  </a:path>
                </a:pathLst>
              </a:custGeom>
              <a:solidFill>
                <a:srgbClr val="351270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EAECB7D-9BEE-E14F-F6C2-BE68802C25A3}"/>
                  </a:ext>
                </a:extLst>
              </p:cNvPr>
              <p:cNvSpPr/>
              <p:nvPr/>
            </p:nvSpPr>
            <p:spPr>
              <a:xfrm>
                <a:off x="1852628" y="1081322"/>
                <a:ext cx="166896" cy="251001"/>
              </a:xfrm>
              <a:custGeom>
                <a:avLst/>
                <a:gdLst>
                  <a:gd name="connsiteX0" fmla="*/ 166897 w 166896"/>
                  <a:gd name="connsiteY0" fmla="*/ 243245 h 251001"/>
                  <a:gd name="connsiteX1" fmla="*/ 0 w 166896"/>
                  <a:gd name="connsiteY1" fmla="*/ 251001 h 251001"/>
                  <a:gd name="connsiteX2" fmla="*/ 12782 w 166896"/>
                  <a:gd name="connsiteY2" fmla="*/ 133324 h 251001"/>
                  <a:gd name="connsiteX3" fmla="*/ 7359 w 166896"/>
                  <a:gd name="connsiteY3" fmla="*/ 16428 h 251001"/>
                  <a:gd name="connsiteX4" fmla="*/ 73219 w 166896"/>
                  <a:gd name="connsiteY4" fmla="*/ 0 h 251001"/>
                  <a:gd name="connsiteX5" fmla="*/ 155785 w 166896"/>
                  <a:gd name="connsiteY5" fmla="*/ 3739 h 251001"/>
                  <a:gd name="connsiteX6" fmla="*/ 161010 w 166896"/>
                  <a:gd name="connsiteY6" fmla="*/ 116551 h 25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896" h="251001">
                    <a:moveTo>
                      <a:pt x="166897" y="243245"/>
                    </a:moveTo>
                    <a:lnTo>
                      <a:pt x="0" y="251001"/>
                    </a:lnTo>
                    <a:lnTo>
                      <a:pt x="12782" y="133324"/>
                    </a:lnTo>
                    <a:lnTo>
                      <a:pt x="7359" y="16428"/>
                    </a:lnTo>
                    <a:lnTo>
                      <a:pt x="73219" y="0"/>
                    </a:lnTo>
                    <a:lnTo>
                      <a:pt x="155785" y="3739"/>
                    </a:lnTo>
                    <a:lnTo>
                      <a:pt x="161010" y="116551"/>
                    </a:ln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0C966766-F0B6-D483-5D61-6A88094CA101}"/>
                  </a:ext>
                </a:extLst>
              </p:cNvPr>
              <p:cNvSpPr/>
              <p:nvPr/>
            </p:nvSpPr>
            <p:spPr>
              <a:xfrm>
                <a:off x="1823007" y="1097651"/>
                <a:ext cx="52728" cy="66264"/>
              </a:xfrm>
              <a:custGeom>
                <a:avLst/>
                <a:gdLst>
                  <a:gd name="connsiteX0" fmla="*/ 43902 w 52728"/>
                  <a:gd name="connsiteY0" fmla="*/ 392 h 66264"/>
                  <a:gd name="connsiteX1" fmla="*/ 28402 w 52728"/>
                  <a:gd name="connsiteY1" fmla="*/ 66264 h 66264"/>
                  <a:gd name="connsiteX2" fmla="*/ 0 w 52728"/>
                  <a:gd name="connsiteY2" fmla="*/ 38300 h 66264"/>
                  <a:gd name="connsiteX3" fmla="*/ 43902 w 52728"/>
                  <a:gd name="connsiteY3" fmla="*/ 392 h 6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28" h="66264">
                    <a:moveTo>
                      <a:pt x="43902" y="392"/>
                    </a:moveTo>
                    <a:cubicBezTo>
                      <a:pt x="43902" y="392"/>
                      <a:pt x="71800" y="14619"/>
                      <a:pt x="28402" y="66264"/>
                    </a:cubicBezTo>
                    <a:lnTo>
                      <a:pt x="0" y="38300"/>
                    </a:lnTo>
                    <a:cubicBezTo>
                      <a:pt x="-13" y="38300"/>
                      <a:pt x="18378" y="-4514"/>
                      <a:pt x="43902" y="392"/>
                    </a:cubicBezTo>
                    <a:close/>
                  </a:path>
                </a:pathLst>
              </a:custGeom>
              <a:solidFill>
                <a:srgbClr val="FFC7CA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7C94C537-4E6F-9CD1-47D9-15DF8D8C8552}"/>
                  </a:ext>
                </a:extLst>
              </p:cNvPr>
              <p:cNvSpPr/>
              <p:nvPr/>
            </p:nvSpPr>
            <p:spPr>
              <a:xfrm>
                <a:off x="1981431" y="1086321"/>
                <a:ext cx="45760" cy="67490"/>
              </a:xfrm>
              <a:custGeom>
                <a:avLst/>
                <a:gdLst>
                  <a:gd name="connsiteX0" fmla="*/ 30324 w 45760"/>
                  <a:gd name="connsiteY0" fmla="*/ 0 h 67490"/>
                  <a:gd name="connsiteX1" fmla="*/ 35562 w 45760"/>
                  <a:gd name="connsiteY1" fmla="*/ 67491 h 67490"/>
                  <a:gd name="connsiteX2" fmla="*/ 0 w 45760"/>
                  <a:gd name="connsiteY2" fmla="*/ 49431 h 67490"/>
                  <a:gd name="connsiteX3" fmla="*/ 30324 w 45760"/>
                  <a:gd name="connsiteY3" fmla="*/ 0 h 6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60" h="67490">
                    <a:moveTo>
                      <a:pt x="30324" y="0"/>
                    </a:moveTo>
                    <a:cubicBezTo>
                      <a:pt x="30324" y="0"/>
                      <a:pt x="61245" y="5105"/>
                      <a:pt x="35562" y="67491"/>
                    </a:cubicBezTo>
                    <a:lnTo>
                      <a:pt x="0" y="49431"/>
                    </a:lnTo>
                    <a:cubicBezTo>
                      <a:pt x="0" y="49431"/>
                      <a:pt x="4508" y="3076"/>
                      <a:pt x="30324" y="0"/>
                    </a:cubicBezTo>
                    <a:close/>
                  </a:path>
                </a:pathLst>
              </a:custGeom>
              <a:solidFill>
                <a:srgbClr val="FFC7CA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C55C0438-7E08-0D03-F60A-4E30D38D7B5F}"/>
                  </a:ext>
                </a:extLst>
              </p:cNvPr>
              <p:cNvGrpSpPr/>
              <p:nvPr/>
            </p:nvGrpSpPr>
            <p:grpSpPr>
              <a:xfrm>
                <a:off x="1899010" y="1010335"/>
                <a:ext cx="43156" cy="82438"/>
                <a:chOff x="1899010" y="1010335"/>
                <a:chExt cx="43156" cy="82438"/>
              </a:xfrm>
            </p:grpSpPr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109ADA40-9C76-4EF3-ABEE-223485ABE40A}"/>
                    </a:ext>
                  </a:extLst>
                </p:cNvPr>
                <p:cNvSpPr/>
                <p:nvPr/>
              </p:nvSpPr>
              <p:spPr>
                <a:xfrm>
                  <a:off x="1916145" y="1051926"/>
                  <a:ext cx="23981" cy="40847"/>
                </a:xfrm>
                <a:custGeom>
                  <a:avLst/>
                  <a:gdLst>
                    <a:gd name="connsiteX0" fmla="*/ 23969 w 23981"/>
                    <a:gd name="connsiteY0" fmla="*/ 35854 h 40847"/>
                    <a:gd name="connsiteX1" fmla="*/ 487 w 23981"/>
                    <a:gd name="connsiteY1" fmla="*/ 36954 h 40847"/>
                    <a:gd name="connsiteX2" fmla="*/ 1388 w 23981"/>
                    <a:gd name="connsiteY2" fmla="*/ 7253 h 40847"/>
                    <a:gd name="connsiteX3" fmla="*/ 18533 w 23981"/>
                    <a:gd name="connsiteY3" fmla="*/ 0 h 40847"/>
                    <a:gd name="connsiteX4" fmla="*/ 23969 w 23981"/>
                    <a:gd name="connsiteY4" fmla="*/ 35854 h 40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81" h="40847">
                      <a:moveTo>
                        <a:pt x="23969" y="35854"/>
                      </a:moveTo>
                      <a:cubicBezTo>
                        <a:pt x="24606" y="41728"/>
                        <a:pt x="964" y="42828"/>
                        <a:pt x="487" y="36954"/>
                      </a:cubicBezTo>
                      <a:cubicBezTo>
                        <a:pt x="-998" y="19929"/>
                        <a:pt x="1388" y="7253"/>
                        <a:pt x="1388" y="7253"/>
                      </a:cubicBezTo>
                      <a:lnTo>
                        <a:pt x="18533" y="0"/>
                      </a:lnTo>
                      <a:cubicBezTo>
                        <a:pt x="18533" y="0"/>
                        <a:pt x="22683" y="23589"/>
                        <a:pt x="23969" y="35854"/>
                      </a:cubicBez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238F188D-2886-06DF-E6B9-9380568CE1A1}"/>
                    </a:ext>
                  </a:extLst>
                </p:cNvPr>
                <p:cNvSpPr/>
                <p:nvPr/>
              </p:nvSpPr>
              <p:spPr>
                <a:xfrm>
                  <a:off x="1900080" y="1015139"/>
                  <a:ext cx="37358" cy="54302"/>
                </a:xfrm>
                <a:custGeom>
                  <a:avLst/>
                  <a:gdLst>
                    <a:gd name="connsiteX0" fmla="*/ 20941 w 37358"/>
                    <a:gd name="connsiteY0" fmla="*/ 53387 h 54302"/>
                    <a:gd name="connsiteX1" fmla="*/ 2126 w 37358"/>
                    <a:gd name="connsiteY1" fmla="*/ 49701 h 54302"/>
                    <a:gd name="connsiteX2" fmla="*/ 2165 w 37358"/>
                    <a:gd name="connsiteY2" fmla="*/ 9393 h 54302"/>
                    <a:gd name="connsiteX3" fmla="*/ 21909 w 37358"/>
                    <a:gd name="connsiteY3" fmla="*/ 509 h 54302"/>
                    <a:gd name="connsiteX4" fmla="*/ 35672 w 37358"/>
                    <a:gd name="connsiteY4" fmla="*/ 43628 h 54302"/>
                    <a:gd name="connsiteX5" fmla="*/ 20941 w 37358"/>
                    <a:gd name="connsiteY5" fmla="*/ 53387 h 5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358" h="54302">
                      <a:moveTo>
                        <a:pt x="20941" y="53387"/>
                      </a:moveTo>
                      <a:cubicBezTo>
                        <a:pt x="19350" y="53626"/>
                        <a:pt x="4738" y="56808"/>
                        <a:pt x="2126" y="49701"/>
                      </a:cubicBezTo>
                      <a:cubicBezTo>
                        <a:pt x="-500" y="42607"/>
                        <a:pt x="-924" y="16022"/>
                        <a:pt x="2165" y="9393"/>
                      </a:cubicBezTo>
                      <a:cubicBezTo>
                        <a:pt x="5281" y="2803"/>
                        <a:pt x="16446" y="-1533"/>
                        <a:pt x="21909" y="509"/>
                      </a:cubicBezTo>
                      <a:cubicBezTo>
                        <a:pt x="27332" y="2524"/>
                        <a:pt x="42368" y="17136"/>
                        <a:pt x="35672" y="43628"/>
                      </a:cubicBezTo>
                      <a:cubicBezTo>
                        <a:pt x="35659" y="43628"/>
                        <a:pt x="29559" y="52128"/>
                        <a:pt x="20941" y="53387"/>
                      </a:cubicBezTo>
                      <a:close/>
                    </a:path>
                  </a:pathLst>
                </a:custGeom>
                <a:solidFill>
                  <a:srgbClr val="FFC190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943B1614-521F-3BC3-29B6-8C435B6B0935}"/>
                    </a:ext>
                  </a:extLst>
                </p:cNvPr>
                <p:cNvSpPr/>
                <p:nvPr/>
              </p:nvSpPr>
              <p:spPr>
                <a:xfrm>
                  <a:off x="1899010" y="1010335"/>
                  <a:ext cx="43156" cy="54949"/>
                </a:xfrm>
                <a:custGeom>
                  <a:avLst/>
                  <a:gdLst>
                    <a:gd name="connsiteX0" fmla="*/ 0 w 43156"/>
                    <a:gd name="connsiteY0" fmla="*/ 14356 h 54949"/>
                    <a:gd name="connsiteX1" fmla="*/ 8155 w 43156"/>
                    <a:gd name="connsiteY1" fmla="*/ 22352 h 54949"/>
                    <a:gd name="connsiteX2" fmla="*/ 26864 w 43156"/>
                    <a:gd name="connsiteY2" fmla="*/ 23744 h 54949"/>
                    <a:gd name="connsiteX3" fmla="*/ 28057 w 43156"/>
                    <a:gd name="connsiteY3" fmla="*/ 49547 h 54949"/>
                    <a:gd name="connsiteX4" fmla="*/ 42205 w 43156"/>
                    <a:gd name="connsiteY4" fmla="*/ 51934 h 54949"/>
                    <a:gd name="connsiteX5" fmla="*/ 25737 w 43156"/>
                    <a:gd name="connsiteY5" fmla="*/ 235 h 54949"/>
                    <a:gd name="connsiteX6" fmla="*/ 0 w 43156"/>
                    <a:gd name="connsiteY6" fmla="*/ 14356 h 54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156" h="54949">
                      <a:moveTo>
                        <a:pt x="0" y="14356"/>
                      </a:moveTo>
                      <a:cubicBezTo>
                        <a:pt x="0" y="14356"/>
                        <a:pt x="1750" y="23399"/>
                        <a:pt x="8155" y="22352"/>
                      </a:cubicBezTo>
                      <a:cubicBezTo>
                        <a:pt x="14559" y="21291"/>
                        <a:pt x="25511" y="18891"/>
                        <a:pt x="26864" y="23744"/>
                      </a:cubicBezTo>
                      <a:cubicBezTo>
                        <a:pt x="28216" y="28623"/>
                        <a:pt x="24384" y="45569"/>
                        <a:pt x="28057" y="49547"/>
                      </a:cubicBezTo>
                      <a:cubicBezTo>
                        <a:pt x="31717" y="53511"/>
                        <a:pt x="40600" y="58112"/>
                        <a:pt x="42205" y="51934"/>
                      </a:cubicBezTo>
                      <a:cubicBezTo>
                        <a:pt x="43796" y="45768"/>
                        <a:pt x="45864" y="8045"/>
                        <a:pt x="25737" y="235"/>
                      </a:cubicBezTo>
                      <a:cubicBezTo>
                        <a:pt x="25750" y="248"/>
                        <a:pt x="5900" y="-3014"/>
                        <a:pt x="0" y="14356"/>
                      </a:cubicBezTo>
                      <a:close/>
                    </a:path>
                  </a:pathLst>
                </a:custGeom>
                <a:solidFill>
                  <a:srgbClr val="2E3B57"/>
                </a:solidFill>
                <a:ln w="13259" cap="flat">
                  <a:noFill/>
                  <a:prstDash val="solid"/>
                  <a:miter/>
                </a:ln>
              </p:spPr>
              <p:txBody>
                <a:bodyPr rtlCol="0" anchor="ctr">
                  <a:spAutoFit/>
                </a:bodyPr>
                <a:lstStyle/>
                <a:p>
                  <a:pPr hangingPunct="0"/>
                  <a:endParaRPr lang="zh-CN" altLang="en-US"/>
                </a:p>
              </p:txBody>
            </p:sp>
          </p:grpSp>
        </p:grpSp>
        <p:grpSp>
          <p:nvGrpSpPr>
            <p:cNvPr id="953" name="组合 952">
              <a:extLst>
                <a:ext uri="{FF2B5EF4-FFF2-40B4-BE49-F238E27FC236}">
                  <a16:creationId xmlns:a16="http://schemas.microsoft.com/office/drawing/2014/main" id="{009644A3-A93D-01FE-8F04-51A38392E3DC}"/>
                </a:ext>
              </a:extLst>
            </p:cNvPr>
            <p:cNvGrpSpPr/>
            <p:nvPr/>
          </p:nvGrpSpPr>
          <p:grpSpPr>
            <a:xfrm>
              <a:off x="9483288" y="3545486"/>
              <a:ext cx="298162" cy="298111"/>
              <a:chOff x="1340061" y="1209514"/>
              <a:chExt cx="117735" cy="117715"/>
            </a:xfrm>
          </p:grpSpPr>
          <p:sp>
            <p:nvSpPr>
              <p:cNvPr id="954" name="任意多边形: 形状 953">
                <a:extLst>
                  <a:ext uri="{FF2B5EF4-FFF2-40B4-BE49-F238E27FC236}">
                    <a16:creationId xmlns:a16="http://schemas.microsoft.com/office/drawing/2014/main" id="{C94942B2-281F-A712-C593-A0C9B09F23C4}"/>
                  </a:ext>
                </a:extLst>
              </p:cNvPr>
              <p:cNvSpPr/>
              <p:nvPr/>
            </p:nvSpPr>
            <p:spPr>
              <a:xfrm>
                <a:off x="1340061" y="1209514"/>
                <a:ext cx="117735" cy="117715"/>
              </a:xfrm>
              <a:custGeom>
                <a:avLst/>
                <a:gdLst>
                  <a:gd name="connsiteX0" fmla="*/ 84526 w 117735"/>
                  <a:gd name="connsiteY0" fmla="*/ 111817 h 117715"/>
                  <a:gd name="connsiteX1" fmla="*/ 5897 w 117735"/>
                  <a:gd name="connsiteY1" fmla="*/ 84516 h 117715"/>
                  <a:gd name="connsiteX2" fmla="*/ 33212 w 117735"/>
                  <a:gd name="connsiteY2" fmla="*/ 5901 h 117715"/>
                  <a:gd name="connsiteX3" fmla="*/ 111840 w 117735"/>
                  <a:gd name="connsiteY3" fmla="*/ 33215 h 117715"/>
                  <a:gd name="connsiteX4" fmla="*/ 84526 w 117735"/>
                  <a:gd name="connsiteY4" fmla="*/ 111817 h 11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35" h="117715">
                    <a:moveTo>
                      <a:pt x="84526" y="111817"/>
                    </a:moveTo>
                    <a:cubicBezTo>
                      <a:pt x="55262" y="125979"/>
                      <a:pt x="20072" y="113767"/>
                      <a:pt x="5897" y="84516"/>
                    </a:cubicBezTo>
                    <a:cubicBezTo>
                      <a:pt x="-8264" y="55253"/>
                      <a:pt x="3948" y="20062"/>
                      <a:pt x="33212" y="5901"/>
                    </a:cubicBezTo>
                    <a:cubicBezTo>
                      <a:pt x="62462" y="-8273"/>
                      <a:pt x="97653" y="3965"/>
                      <a:pt x="111840" y="33215"/>
                    </a:cubicBezTo>
                    <a:cubicBezTo>
                      <a:pt x="126002" y="62452"/>
                      <a:pt x="113776" y="97656"/>
                      <a:pt x="84526" y="111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 dirty="0"/>
              </a:p>
            </p:txBody>
          </p:sp>
          <p:sp>
            <p:nvSpPr>
              <p:cNvPr id="955" name="任意多边形: 形状 954">
                <a:extLst>
                  <a:ext uri="{FF2B5EF4-FFF2-40B4-BE49-F238E27FC236}">
                    <a16:creationId xmlns:a16="http://schemas.microsoft.com/office/drawing/2014/main" id="{60219825-4F82-EF13-B99C-8F76C85C040E}"/>
                  </a:ext>
                </a:extLst>
              </p:cNvPr>
              <p:cNvSpPr/>
              <p:nvPr/>
            </p:nvSpPr>
            <p:spPr>
              <a:xfrm>
                <a:off x="1398930" y="1220281"/>
                <a:ext cx="58812" cy="54814"/>
              </a:xfrm>
              <a:custGeom>
                <a:avLst/>
                <a:gdLst>
                  <a:gd name="connsiteX0" fmla="*/ 33904 w 58812"/>
                  <a:gd name="connsiteY0" fmla="*/ 0 h 54814"/>
                  <a:gd name="connsiteX1" fmla="*/ 0 w 58812"/>
                  <a:gd name="connsiteY1" fmla="*/ 48092 h 54814"/>
                  <a:gd name="connsiteX2" fmla="*/ 58408 w 58812"/>
                  <a:gd name="connsiteY2" fmla="*/ 54815 h 54814"/>
                  <a:gd name="connsiteX3" fmla="*/ 52972 w 58812"/>
                  <a:gd name="connsiteY3" fmla="*/ 22435 h 54814"/>
                  <a:gd name="connsiteX4" fmla="*/ 33904 w 58812"/>
                  <a:gd name="connsiteY4" fmla="*/ 0 h 5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12" h="54814">
                    <a:moveTo>
                      <a:pt x="33904" y="0"/>
                    </a:moveTo>
                    <a:lnTo>
                      <a:pt x="0" y="48092"/>
                    </a:lnTo>
                    <a:lnTo>
                      <a:pt x="58408" y="54815"/>
                    </a:lnTo>
                    <a:cubicBezTo>
                      <a:pt x="59667" y="44074"/>
                      <a:pt x="58023" y="32883"/>
                      <a:pt x="52972" y="22435"/>
                    </a:cubicBezTo>
                    <a:cubicBezTo>
                      <a:pt x="48450" y="13127"/>
                      <a:pt x="41807" y="5556"/>
                      <a:pt x="3390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56" name="任意多边形: 形状 955">
                <a:extLst>
                  <a:ext uri="{FF2B5EF4-FFF2-40B4-BE49-F238E27FC236}">
                    <a16:creationId xmlns:a16="http://schemas.microsoft.com/office/drawing/2014/main" id="{B5DAD372-385E-B123-3141-45D0028D781F}"/>
                  </a:ext>
                </a:extLst>
              </p:cNvPr>
              <p:cNvSpPr/>
              <p:nvPr/>
            </p:nvSpPr>
            <p:spPr>
              <a:xfrm>
                <a:off x="1363527" y="1268386"/>
                <a:ext cx="93810" cy="58837"/>
              </a:xfrm>
              <a:custGeom>
                <a:avLst/>
                <a:gdLst>
                  <a:gd name="connsiteX0" fmla="*/ 61060 w 93810"/>
                  <a:gd name="connsiteY0" fmla="*/ 52945 h 58837"/>
                  <a:gd name="connsiteX1" fmla="*/ 93811 w 93810"/>
                  <a:gd name="connsiteY1" fmla="*/ 6722 h 58837"/>
                  <a:gd name="connsiteX2" fmla="*/ 35403 w 93810"/>
                  <a:gd name="connsiteY2" fmla="*/ 0 h 58837"/>
                  <a:gd name="connsiteX3" fmla="*/ 0 w 93810"/>
                  <a:gd name="connsiteY3" fmla="*/ 46952 h 58837"/>
                  <a:gd name="connsiteX4" fmla="*/ 61060 w 93810"/>
                  <a:gd name="connsiteY4" fmla="*/ 52945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10" h="58837">
                    <a:moveTo>
                      <a:pt x="61060" y="52945"/>
                    </a:moveTo>
                    <a:cubicBezTo>
                      <a:pt x="79862" y="43836"/>
                      <a:pt x="91570" y="26042"/>
                      <a:pt x="93811" y="6722"/>
                    </a:cubicBezTo>
                    <a:lnTo>
                      <a:pt x="35403" y="0"/>
                    </a:lnTo>
                    <a:lnTo>
                      <a:pt x="0" y="46952"/>
                    </a:lnTo>
                    <a:cubicBezTo>
                      <a:pt x="17065" y="59800"/>
                      <a:pt x="40508" y="62903"/>
                      <a:pt x="61060" y="529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57" name="任意多边形: 形状 956">
                <a:extLst>
                  <a:ext uri="{FF2B5EF4-FFF2-40B4-BE49-F238E27FC236}">
                    <a16:creationId xmlns:a16="http://schemas.microsoft.com/office/drawing/2014/main" id="{1451E233-D267-2814-445D-D1495C45F206}"/>
                  </a:ext>
                </a:extLst>
              </p:cNvPr>
              <p:cNvSpPr/>
              <p:nvPr/>
            </p:nvSpPr>
            <p:spPr>
              <a:xfrm>
                <a:off x="1380738" y="1209569"/>
                <a:ext cx="58010" cy="59029"/>
              </a:xfrm>
              <a:custGeom>
                <a:avLst/>
                <a:gdLst>
                  <a:gd name="connsiteX0" fmla="*/ 0 w 58010"/>
                  <a:gd name="connsiteY0" fmla="*/ 2902 h 59029"/>
                  <a:gd name="connsiteX1" fmla="*/ 18192 w 58010"/>
                  <a:gd name="connsiteY1" fmla="*/ 58818 h 59029"/>
                  <a:gd name="connsiteX2" fmla="*/ 20075 w 58010"/>
                  <a:gd name="connsiteY2" fmla="*/ 59030 h 59029"/>
                  <a:gd name="connsiteX3" fmla="*/ 58010 w 58010"/>
                  <a:gd name="connsiteY3" fmla="*/ 15512 h 59029"/>
                  <a:gd name="connsiteX4" fmla="*/ 0 w 58010"/>
                  <a:gd name="connsiteY4" fmla="*/ 2902 h 5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10" h="59029">
                    <a:moveTo>
                      <a:pt x="0" y="2902"/>
                    </a:moveTo>
                    <a:lnTo>
                      <a:pt x="18192" y="58818"/>
                    </a:lnTo>
                    <a:lnTo>
                      <a:pt x="20075" y="59030"/>
                    </a:lnTo>
                    <a:lnTo>
                      <a:pt x="58010" y="15512"/>
                    </a:lnTo>
                    <a:cubicBezTo>
                      <a:pt x="42629" y="1378"/>
                      <a:pt x="20473" y="-3794"/>
                      <a:pt x="0" y="29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81C51048-7281-1A4D-9A3E-83C0A507AE98}"/>
                </a:ext>
              </a:extLst>
            </p:cNvPr>
            <p:cNvGrpSpPr/>
            <p:nvPr/>
          </p:nvGrpSpPr>
          <p:grpSpPr>
            <a:xfrm>
              <a:off x="9747215" y="2924357"/>
              <a:ext cx="563269" cy="563173"/>
              <a:chOff x="1340061" y="1209514"/>
              <a:chExt cx="117735" cy="117715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CFEFF44D-B270-D82C-AE29-5A38E7D9B48E}"/>
                  </a:ext>
                </a:extLst>
              </p:cNvPr>
              <p:cNvSpPr/>
              <p:nvPr/>
            </p:nvSpPr>
            <p:spPr>
              <a:xfrm>
                <a:off x="1340061" y="1209514"/>
                <a:ext cx="117735" cy="117715"/>
              </a:xfrm>
              <a:custGeom>
                <a:avLst/>
                <a:gdLst>
                  <a:gd name="connsiteX0" fmla="*/ 84526 w 117735"/>
                  <a:gd name="connsiteY0" fmla="*/ 111817 h 117715"/>
                  <a:gd name="connsiteX1" fmla="*/ 5897 w 117735"/>
                  <a:gd name="connsiteY1" fmla="*/ 84516 h 117715"/>
                  <a:gd name="connsiteX2" fmla="*/ 33212 w 117735"/>
                  <a:gd name="connsiteY2" fmla="*/ 5901 h 117715"/>
                  <a:gd name="connsiteX3" fmla="*/ 111840 w 117735"/>
                  <a:gd name="connsiteY3" fmla="*/ 33215 h 117715"/>
                  <a:gd name="connsiteX4" fmla="*/ 84526 w 117735"/>
                  <a:gd name="connsiteY4" fmla="*/ 111817 h 11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35" h="117715">
                    <a:moveTo>
                      <a:pt x="84526" y="111817"/>
                    </a:moveTo>
                    <a:cubicBezTo>
                      <a:pt x="55262" y="125979"/>
                      <a:pt x="20072" y="113767"/>
                      <a:pt x="5897" y="84516"/>
                    </a:cubicBezTo>
                    <a:cubicBezTo>
                      <a:pt x="-8264" y="55253"/>
                      <a:pt x="3948" y="20062"/>
                      <a:pt x="33212" y="5901"/>
                    </a:cubicBezTo>
                    <a:cubicBezTo>
                      <a:pt x="62462" y="-8273"/>
                      <a:pt x="97653" y="3965"/>
                      <a:pt x="111840" y="33215"/>
                    </a:cubicBezTo>
                    <a:cubicBezTo>
                      <a:pt x="126002" y="62452"/>
                      <a:pt x="113776" y="97656"/>
                      <a:pt x="84526" y="111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 dirty="0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2DA23E71-66EC-C112-257B-D4FA7E635F83}"/>
                  </a:ext>
                </a:extLst>
              </p:cNvPr>
              <p:cNvSpPr/>
              <p:nvPr/>
            </p:nvSpPr>
            <p:spPr>
              <a:xfrm>
                <a:off x="1398930" y="1220281"/>
                <a:ext cx="58812" cy="54814"/>
              </a:xfrm>
              <a:custGeom>
                <a:avLst/>
                <a:gdLst>
                  <a:gd name="connsiteX0" fmla="*/ 33904 w 58812"/>
                  <a:gd name="connsiteY0" fmla="*/ 0 h 54814"/>
                  <a:gd name="connsiteX1" fmla="*/ 0 w 58812"/>
                  <a:gd name="connsiteY1" fmla="*/ 48092 h 54814"/>
                  <a:gd name="connsiteX2" fmla="*/ 58408 w 58812"/>
                  <a:gd name="connsiteY2" fmla="*/ 54815 h 54814"/>
                  <a:gd name="connsiteX3" fmla="*/ 52972 w 58812"/>
                  <a:gd name="connsiteY3" fmla="*/ 22435 h 54814"/>
                  <a:gd name="connsiteX4" fmla="*/ 33904 w 58812"/>
                  <a:gd name="connsiteY4" fmla="*/ 0 h 5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12" h="54814">
                    <a:moveTo>
                      <a:pt x="33904" y="0"/>
                    </a:moveTo>
                    <a:lnTo>
                      <a:pt x="0" y="48092"/>
                    </a:lnTo>
                    <a:lnTo>
                      <a:pt x="58408" y="54815"/>
                    </a:lnTo>
                    <a:cubicBezTo>
                      <a:pt x="59667" y="44074"/>
                      <a:pt x="58023" y="32883"/>
                      <a:pt x="52972" y="22435"/>
                    </a:cubicBezTo>
                    <a:cubicBezTo>
                      <a:pt x="48450" y="13127"/>
                      <a:pt x="41807" y="5556"/>
                      <a:pt x="3390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B284F13F-6D7B-2E49-0CE3-2CCBEE206DF8}"/>
                  </a:ext>
                </a:extLst>
              </p:cNvPr>
              <p:cNvSpPr/>
              <p:nvPr/>
            </p:nvSpPr>
            <p:spPr>
              <a:xfrm>
                <a:off x="1363527" y="1268386"/>
                <a:ext cx="93810" cy="58837"/>
              </a:xfrm>
              <a:custGeom>
                <a:avLst/>
                <a:gdLst>
                  <a:gd name="connsiteX0" fmla="*/ 61060 w 93810"/>
                  <a:gd name="connsiteY0" fmla="*/ 52945 h 58837"/>
                  <a:gd name="connsiteX1" fmla="*/ 93811 w 93810"/>
                  <a:gd name="connsiteY1" fmla="*/ 6722 h 58837"/>
                  <a:gd name="connsiteX2" fmla="*/ 35403 w 93810"/>
                  <a:gd name="connsiteY2" fmla="*/ 0 h 58837"/>
                  <a:gd name="connsiteX3" fmla="*/ 0 w 93810"/>
                  <a:gd name="connsiteY3" fmla="*/ 46952 h 58837"/>
                  <a:gd name="connsiteX4" fmla="*/ 61060 w 93810"/>
                  <a:gd name="connsiteY4" fmla="*/ 52945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10" h="58837">
                    <a:moveTo>
                      <a:pt x="61060" y="52945"/>
                    </a:moveTo>
                    <a:cubicBezTo>
                      <a:pt x="79862" y="43836"/>
                      <a:pt x="91570" y="26042"/>
                      <a:pt x="93811" y="6722"/>
                    </a:cubicBezTo>
                    <a:lnTo>
                      <a:pt x="35403" y="0"/>
                    </a:lnTo>
                    <a:lnTo>
                      <a:pt x="0" y="46952"/>
                    </a:lnTo>
                    <a:cubicBezTo>
                      <a:pt x="17065" y="59800"/>
                      <a:pt x="40508" y="62903"/>
                      <a:pt x="61060" y="529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  <p:sp>
            <p:nvSpPr>
              <p:cNvPr id="962" name="任意多边形: 形状 961">
                <a:extLst>
                  <a:ext uri="{FF2B5EF4-FFF2-40B4-BE49-F238E27FC236}">
                    <a16:creationId xmlns:a16="http://schemas.microsoft.com/office/drawing/2014/main" id="{26328927-4CBC-D552-B407-6782D8C3A36E}"/>
                  </a:ext>
                </a:extLst>
              </p:cNvPr>
              <p:cNvSpPr/>
              <p:nvPr/>
            </p:nvSpPr>
            <p:spPr>
              <a:xfrm>
                <a:off x="1380738" y="1209569"/>
                <a:ext cx="58010" cy="59029"/>
              </a:xfrm>
              <a:custGeom>
                <a:avLst/>
                <a:gdLst>
                  <a:gd name="connsiteX0" fmla="*/ 0 w 58010"/>
                  <a:gd name="connsiteY0" fmla="*/ 2902 h 59029"/>
                  <a:gd name="connsiteX1" fmla="*/ 18192 w 58010"/>
                  <a:gd name="connsiteY1" fmla="*/ 58818 h 59029"/>
                  <a:gd name="connsiteX2" fmla="*/ 20075 w 58010"/>
                  <a:gd name="connsiteY2" fmla="*/ 59030 h 59029"/>
                  <a:gd name="connsiteX3" fmla="*/ 58010 w 58010"/>
                  <a:gd name="connsiteY3" fmla="*/ 15512 h 59029"/>
                  <a:gd name="connsiteX4" fmla="*/ 0 w 58010"/>
                  <a:gd name="connsiteY4" fmla="*/ 2902 h 5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10" h="59029">
                    <a:moveTo>
                      <a:pt x="0" y="2902"/>
                    </a:moveTo>
                    <a:lnTo>
                      <a:pt x="18192" y="58818"/>
                    </a:lnTo>
                    <a:lnTo>
                      <a:pt x="20075" y="59030"/>
                    </a:lnTo>
                    <a:lnTo>
                      <a:pt x="58010" y="15512"/>
                    </a:lnTo>
                    <a:cubicBezTo>
                      <a:pt x="42629" y="1378"/>
                      <a:pt x="20473" y="-3794"/>
                      <a:pt x="0" y="29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259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pPr hangingPunct="0"/>
                <a:endParaRPr lang="zh-CN" altLang="en-US"/>
              </a:p>
            </p:txBody>
          </p:sp>
        </p:grpSp>
      </p:grpSp>
      <p:grpSp>
        <p:nvGrpSpPr>
          <p:cNvPr id="967" name="组合 966">
            <a:extLst>
              <a:ext uri="{FF2B5EF4-FFF2-40B4-BE49-F238E27FC236}">
                <a16:creationId xmlns:a16="http://schemas.microsoft.com/office/drawing/2014/main" id="{CC986D4A-A8C4-4147-50B9-31901A50E561}"/>
              </a:ext>
            </a:extLst>
          </p:cNvPr>
          <p:cNvGrpSpPr/>
          <p:nvPr/>
        </p:nvGrpSpPr>
        <p:grpSpPr>
          <a:xfrm rot="19736546">
            <a:off x="3818394" y="1597394"/>
            <a:ext cx="1080702" cy="682755"/>
            <a:chOff x="9514549" y="4411833"/>
            <a:chExt cx="1709223" cy="1079836"/>
          </a:xfrm>
        </p:grpSpPr>
        <p:sp>
          <p:nvSpPr>
            <p:cNvPr id="968" name="任意多边形: 形状 967">
              <a:extLst>
                <a:ext uri="{FF2B5EF4-FFF2-40B4-BE49-F238E27FC236}">
                  <a16:creationId xmlns:a16="http://schemas.microsoft.com/office/drawing/2014/main" id="{099F7562-FC6E-CFD5-4E7A-8C1D4E284918}"/>
                </a:ext>
              </a:extLst>
            </p:cNvPr>
            <p:cNvSpPr/>
            <p:nvPr userDrawn="1"/>
          </p:nvSpPr>
          <p:spPr>
            <a:xfrm>
              <a:off x="9514549" y="4411833"/>
              <a:ext cx="1709223" cy="1079836"/>
            </a:xfrm>
            <a:custGeom>
              <a:avLst/>
              <a:gdLst>
                <a:gd name="connsiteX0" fmla="*/ 574222 w 1709223"/>
                <a:gd name="connsiteY0" fmla="*/ 1079837 h 1079836"/>
                <a:gd name="connsiteX1" fmla="*/ 1709223 w 1709223"/>
                <a:gd name="connsiteY1" fmla="*/ 213844 h 1079836"/>
                <a:gd name="connsiteX2" fmla="*/ 0 w 1709223"/>
                <a:gd name="connsiteY2" fmla="*/ 0 h 1079836"/>
                <a:gd name="connsiteX3" fmla="*/ 356062 w 1709223"/>
                <a:gd name="connsiteY3" fmla="*/ 287207 h 1079836"/>
                <a:gd name="connsiteX4" fmla="*/ 195217 w 1709223"/>
                <a:gd name="connsiteY4" fmla="*/ 528420 h 1079836"/>
                <a:gd name="connsiteX5" fmla="*/ 468444 w 1709223"/>
                <a:gd name="connsiteY5" fmla="*/ 562599 h 107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9223" h="1079836">
                  <a:moveTo>
                    <a:pt x="574222" y="1079837"/>
                  </a:moveTo>
                  <a:lnTo>
                    <a:pt x="1709223" y="213844"/>
                  </a:lnTo>
                  <a:lnTo>
                    <a:pt x="0" y="0"/>
                  </a:lnTo>
                  <a:lnTo>
                    <a:pt x="356062" y="287207"/>
                  </a:lnTo>
                  <a:lnTo>
                    <a:pt x="195217" y="528420"/>
                  </a:lnTo>
                  <a:lnTo>
                    <a:pt x="468444" y="562599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969" name="任意多边形: 形状 968">
              <a:extLst>
                <a:ext uri="{FF2B5EF4-FFF2-40B4-BE49-F238E27FC236}">
                  <a16:creationId xmlns:a16="http://schemas.microsoft.com/office/drawing/2014/main" id="{FE488267-68A4-0AF4-8D90-0670D13CBF05}"/>
                </a:ext>
              </a:extLst>
            </p:cNvPr>
            <p:cNvSpPr/>
            <p:nvPr userDrawn="1"/>
          </p:nvSpPr>
          <p:spPr>
            <a:xfrm>
              <a:off x="9709766" y="4625677"/>
              <a:ext cx="1514006" cy="314575"/>
            </a:xfrm>
            <a:custGeom>
              <a:avLst/>
              <a:gdLst>
                <a:gd name="connsiteX0" fmla="*/ 160845 w 1514006"/>
                <a:gd name="connsiteY0" fmla="*/ 73364 h 314575"/>
                <a:gd name="connsiteX1" fmla="*/ 0 w 1514006"/>
                <a:gd name="connsiteY1" fmla="*/ 314576 h 314575"/>
                <a:gd name="connsiteX2" fmla="*/ 251194 w 1514006"/>
                <a:gd name="connsiteY2" fmla="*/ 241006 h 314575"/>
                <a:gd name="connsiteX3" fmla="*/ 1514006 w 1514006"/>
                <a:gd name="connsiteY3" fmla="*/ 0 h 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006" h="314575">
                  <a:moveTo>
                    <a:pt x="160845" y="73364"/>
                  </a:moveTo>
                  <a:lnTo>
                    <a:pt x="0" y="314576"/>
                  </a:lnTo>
                  <a:lnTo>
                    <a:pt x="251194" y="241006"/>
                  </a:lnTo>
                  <a:lnTo>
                    <a:pt x="1514006" y="0"/>
                  </a:lnTo>
                  <a:close/>
                </a:path>
              </a:pathLst>
            </a:custGeom>
            <a:solidFill>
              <a:schemeClr val="accent2"/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970" name="任意多边形: 形状 969">
              <a:extLst>
                <a:ext uri="{FF2B5EF4-FFF2-40B4-BE49-F238E27FC236}">
                  <a16:creationId xmlns:a16="http://schemas.microsoft.com/office/drawing/2014/main" id="{87B21A2F-79D7-DEBA-721C-25F874C78966}"/>
                </a:ext>
              </a:extLst>
            </p:cNvPr>
            <p:cNvSpPr/>
            <p:nvPr userDrawn="1"/>
          </p:nvSpPr>
          <p:spPr>
            <a:xfrm>
              <a:off x="9960961" y="4625677"/>
              <a:ext cx="1262811" cy="865992"/>
            </a:xfrm>
            <a:custGeom>
              <a:avLst/>
              <a:gdLst>
                <a:gd name="connsiteX0" fmla="*/ 127810 w 1262811"/>
                <a:gd name="connsiteY0" fmla="*/ 865993 h 865992"/>
                <a:gd name="connsiteX1" fmla="*/ 0 w 1262811"/>
                <a:gd name="connsiteY1" fmla="*/ 241006 h 865992"/>
                <a:gd name="connsiteX2" fmla="*/ 1262812 w 1262811"/>
                <a:gd name="connsiteY2" fmla="*/ 0 h 8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811" h="865992">
                  <a:moveTo>
                    <a:pt x="127810" y="865993"/>
                  </a:moveTo>
                  <a:lnTo>
                    <a:pt x="0" y="241006"/>
                  </a:lnTo>
                  <a:lnTo>
                    <a:pt x="1262812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53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F879B7-7EC0-381A-F098-CFC8F1F079EF}"/>
              </a:ext>
            </a:extLst>
          </p:cNvPr>
          <p:cNvGrpSpPr/>
          <p:nvPr/>
        </p:nvGrpSpPr>
        <p:grpSpPr>
          <a:xfrm>
            <a:off x="1226998" y="-1505134"/>
            <a:ext cx="10052996" cy="9738000"/>
            <a:chOff x="1226998" y="-1505134"/>
            <a:chExt cx="10052996" cy="9738000"/>
          </a:xfrm>
        </p:grpSpPr>
        <p:sp>
          <p:nvSpPr>
            <p:cNvPr id="2" name="弧形 1">
              <a:extLst>
                <a:ext uri="{FF2B5EF4-FFF2-40B4-BE49-F238E27FC236}">
                  <a16:creationId xmlns:a16="http://schemas.microsoft.com/office/drawing/2014/main" id="{ABD1E538-7928-6A81-8208-94B5D8410962}"/>
                </a:ext>
              </a:extLst>
            </p:cNvPr>
            <p:cNvSpPr/>
            <p:nvPr/>
          </p:nvSpPr>
          <p:spPr>
            <a:xfrm rot="2700000">
              <a:off x="1226998" y="-1505134"/>
              <a:ext cx="9738000" cy="9738000"/>
            </a:xfrm>
            <a:prstGeom prst="arc">
              <a:avLst>
                <a:gd name="adj1" fmla="val 17317297"/>
                <a:gd name="adj2" fmla="val 20576664"/>
              </a:avLst>
            </a:prstGeom>
            <a:noFill/>
            <a:ln>
              <a:gradFill>
                <a:gsLst>
                  <a:gs pos="15000">
                    <a:schemeClr val="accent2">
                      <a:alpha val="0"/>
                    </a:schemeClr>
                  </a:gs>
                  <a:gs pos="50000">
                    <a:schemeClr val="accent2"/>
                  </a:gs>
                  <a:gs pos="85000">
                    <a:schemeClr val="accent2">
                      <a:alpha val="0"/>
                    </a:schemeClr>
                  </a:gs>
                </a:gsLst>
                <a:lin ang="2700000" scaled="0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/>
              </a:endParaRPr>
            </a:p>
          </p:txBody>
        </p: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id="{3FD02F40-6ED1-4342-6857-FB419C1B6956}"/>
                </a:ext>
              </a:extLst>
            </p:cNvPr>
            <p:cNvSpPr/>
            <p:nvPr/>
          </p:nvSpPr>
          <p:spPr>
            <a:xfrm rot="2700000">
              <a:off x="1541994" y="-1505134"/>
              <a:ext cx="9738000" cy="9738000"/>
            </a:xfrm>
            <a:prstGeom prst="arc">
              <a:avLst>
                <a:gd name="adj1" fmla="val 17579468"/>
                <a:gd name="adj2" fmla="val 20186315"/>
              </a:avLst>
            </a:prstGeom>
            <a:noFill/>
            <a:ln>
              <a:gradFill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5000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/>
              </a:endParaRPr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7C3EDD90-AFA9-B474-825E-D614A213B7CF}"/>
                </a:ext>
              </a:extLst>
            </p:cNvPr>
            <p:cNvSpPr/>
            <p:nvPr/>
          </p:nvSpPr>
          <p:spPr>
            <a:xfrm rot="18900000" flipH="1">
              <a:off x="1249605" y="-1505134"/>
              <a:ext cx="9738000" cy="9738000"/>
            </a:xfrm>
            <a:prstGeom prst="arc">
              <a:avLst>
                <a:gd name="adj1" fmla="val 17317297"/>
                <a:gd name="adj2" fmla="val 20576664"/>
              </a:avLst>
            </a:prstGeom>
            <a:noFill/>
            <a:ln>
              <a:gradFill>
                <a:gsLst>
                  <a:gs pos="15000">
                    <a:schemeClr val="accent2">
                      <a:alpha val="0"/>
                    </a:schemeClr>
                  </a:gs>
                  <a:gs pos="50000">
                    <a:schemeClr val="accent2"/>
                  </a:gs>
                  <a:gs pos="85000">
                    <a:schemeClr val="accent2">
                      <a:alpha val="0"/>
                    </a:schemeClr>
                  </a:gs>
                </a:gsLst>
                <a:lin ang="2700000" scaled="0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Roboto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0AE935-DDD4-F5CC-1CA3-E1FC02013127}"/>
              </a:ext>
            </a:extLst>
          </p:cNvPr>
          <p:cNvGrpSpPr/>
          <p:nvPr/>
        </p:nvGrpSpPr>
        <p:grpSpPr>
          <a:xfrm>
            <a:off x="3828020" y="1180270"/>
            <a:ext cx="4478554" cy="4478554"/>
            <a:chOff x="3828020" y="1180270"/>
            <a:chExt cx="4478554" cy="4478554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06CFB48-FEAC-D92E-6C53-5A1376646486}"/>
                </a:ext>
              </a:extLst>
            </p:cNvPr>
            <p:cNvSpPr/>
            <p:nvPr/>
          </p:nvSpPr>
          <p:spPr>
            <a:xfrm>
              <a:off x="3828020" y="1180270"/>
              <a:ext cx="4478554" cy="4478554"/>
            </a:xfrm>
            <a:prstGeom prst="ellipse">
              <a:avLst/>
            </a:prstGeom>
            <a:solidFill>
              <a:schemeClr val="accent1">
                <a:lumMod val="75000"/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CD5CAB9-518D-C031-7DEC-8186A3775AF8}"/>
                </a:ext>
              </a:extLst>
            </p:cNvPr>
            <p:cNvSpPr/>
            <p:nvPr/>
          </p:nvSpPr>
          <p:spPr>
            <a:xfrm>
              <a:off x="4738393" y="2071394"/>
              <a:ext cx="2715212" cy="2715212"/>
            </a:xfrm>
            <a:prstGeom prst="ellipse">
              <a:avLst/>
            </a:prstGeom>
            <a:solidFill>
              <a:schemeClr val="accent1">
                <a:lumMod val="9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2477487-9D9B-3A22-79F1-D0A349B5A470}"/>
                </a:ext>
              </a:extLst>
            </p:cNvPr>
            <p:cNvSpPr/>
            <p:nvPr/>
          </p:nvSpPr>
          <p:spPr>
            <a:xfrm>
              <a:off x="5406700" y="2492896"/>
              <a:ext cx="1434020" cy="1434020"/>
            </a:xfrm>
            <a:prstGeom prst="ellipse">
              <a:avLst/>
            </a:prstGeom>
            <a:solidFill>
              <a:schemeClr val="accent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AD5819B-9986-C5EF-FE82-7D23F52BEE85}"/>
                </a:ext>
              </a:extLst>
            </p:cNvPr>
            <p:cNvSpPr/>
            <p:nvPr/>
          </p:nvSpPr>
          <p:spPr>
            <a:xfrm>
              <a:off x="5579226" y="2853943"/>
              <a:ext cx="1010213" cy="565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noProof="0" dirty="0">
                  <a:solidFill>
                    <a:schemeClr val="accent2">
                      <a:alpha val="8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alpha val="80000"/>
                    </a:scheme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总结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alpha val="8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58D03-864D-1F8E-E90C-7CB46BAB68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4725" y="789466"/>
            <a:ext cx="720000" cy="161583"/>
          </a:xfrm>
        </p:spPr>
        <p:txBody>
          <a:bodyPr>
            <a:spAutoFit/>
          </a:bodyPr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49FAA-238B-1F21-6EB7-0FB6215AB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4723" y="305583"/>
            <a:ext cx="2649675" cy="369332"/>
          </a:xfrm>
        </p:spPr>
        <p:txBody>
          <a:bodyPr>
            <a:spAutoFit/>
          </a:bodyPr>
          <a:lstStyle/>
          <a:p>
            <a:r>
              <a:rPr lang="zh-CN" altLang="en-US" dirty="0"/>
              <a:t>班干部代表总结</a:t>
            </a:r>
          </a:p>
        </p:txBody>
      </p:sp>
      <p:sp>
        <p:nvSpPr>
          <p:cNvPr id="95" name="文本占位符 94">
            <a:extLst>
              <a:ext uri="{FF2B5EF4-FFF2-40B4-BE49-F238E27FC236}">
                <a16:creationId xmlns:a16="http://schemas.microsoft.com/office/drawing/2014/main" id="{1D9B44F5-BCD4-B612-E339-3E797B59D2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准备工作有哪些</a:t>
            </a:r>
          </a:p>
        </p:txBody>
      </p:sp>
      <p:sp>
        <p:nvSpPr>
          <p:cNvPr id="99" name="文本占位符 98">
            <a:extLst>
              <a:ext uri="{FF2B5EF4-FFF2-40B4-BE49-F238E27FC236}">
                <a16:creationId xmlns:a16="http://schemas.microsoft.com/office/drawing/2014/main" id="{BFC970BB-AED1-8E68-8F09-70EFA56EE9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spAutoFit/>
          </a:bodyPr>
          <a:lstStyle/>
          <a:p>
            <a:r>
              <a:rPr lang="en-US" altLang="zh-CN" dirty="0"/>
              <a:t>QUESTION 01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ACE4FFA-2104-C160-0FD6-FB6F2C2843FA}"/>
              </a:ext>
            </a:extLst>
          </p:cNvPr>
          <p:cNvSpPr/>
          <p:nvPr/>
        </p:nvSpPr>
        <p:spPr>
          <a:xfrm>
            <a:off x="1342372" y="2019014"/>
            <a:ext cx="229172" cy="22917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061FB08-865F-B465-587C-F6E439AAC1FB}"/>
              </a:ext>
            </a:extLst>
          </p:cNvPr>
          <p:cNvSpPr/>
          <p:nvPr/>
        </p:nvSpPr>
        <p:spPr>
          <a:xfrm>
            <a:off x="1391824" y="2068466"/>
            <a:ext cx="130267" cy="1302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EEEAE8-758B-2879-03E6-2656A0657101}"/>
              </a:ext>
            </a:extLst>
          </p:cNvPr>
          <p:cNvGrpSpPr/>
          <p:nvPr/>
        </p:nvGrpSpPr>
        <p:grpSpPr>
          <a:xfrm>
            <a:off x="1743845" y="1948167"/>
            <a:ext cx="1669505" cy="344544"/>
            <a:chOff x="1743845" y="1948167"/>
            <a:chExt cx="1669505" cy="344544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57792C94-89C3-452A-7FAD-F6891AFA83EE}"/>
                </a:ext>
              </a:extLst>
            </p:cNvPr>
            <p:cNvSpPr/>
            <p:nvPr/>
          </p:nvSpPr>
          <p:spPr>
            <a:xfrm>
              <a:off x="1743845" y="1974487"/>
              <a:ext cx="1669505" cy="31822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369C4A6-3A8E-D933-EDB8-43ADAC22CFF7}"/>
                </a:ext>
              </a:extLst>
            </p:cNvPr>
            <p:cNvSpPr txBox="1"/>
            <p:nvPr/>
          </p:nvSpPr>
          <p:spPr>
            <a:xfrm>
              <a:off x="1853517" y="1948167"/>
              <a:ext cx="1224136" cy="3432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班长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F418F7A4-2490-7C80-15E4-6BF333AA18E5}"/>
              </a:ext>
            </a:extLst>
          </p:cNvPr>
          <p:cNvSpPr/>
          <p:nvPr/>
        </p:nvSpPr>
        <p:spPr>
          <a:xfrm>
            <a:off x="1154367" y="3314414"/>
            <a:ext cx="229172" cy="22917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40438AE-3229-3446-8699-1B9BD2ADC547}"/>
              </a:ext>
            </a:extLst>
          </p:cNvPr>
          <p:cNvSpPr/>
          <p:nvPr/>
        </p:nvSpPr>
        <p:spPr>
          <a:xfrm>
            <a:off x="1203819" y="3363866"/>
            <a:ext cx="130267" cy="1302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D31FD7-2422-531C-8F72-164E0A429A37}"/>
              </a:ext>
            </a:extLst>
          </p:cNvPr>
          <p:cNvGrpSpPr/>
          <p:nvPr/>
        </p:nvGrpSpPr>
        <p:grpSpPr>
          <a:xfrm>
            <a:off x="1575296" y="3257660"/>
            <a:ext cx="1669505" cy="343299"/>
            <a:chOff x="1575296" y="3257660"/>
            <a:chExt cx="1669505" cy="343299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4486FBA9-9F1D-E279-10DF-6323A9BA507D}"/>
                </a:ext>
              </a:extLst>
            </p:cNvPr>
            <p:cNvSpPr/>
            <p:nvPr/>
          </p:nvSpPr>
          <p:spPr>
            <a:xfrm>
              <a:off x="1575296" y="3269886"/>
              <a:ext cx="1669505" cy="31822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1532332-9FE2-F61A-4DBC-C32AA94F0553}"/>
                </a:ext>
              </a:extLst>
            </p:cNvPr>
            <p:cNvSpPr txBox="1"/>
            <p:nvPr/>
          </p:nvSpPr>
          <p:spPr>
            <a:xfrm>
              <a:off x="1667004" y="3257660"/>
              <a:ext cx="1224136" cy="3432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纪律委员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6" name="椭圆 65">
            <a:extLst>
              <a:ext uri="{FF2B5EF4-FFF2-40B4-BE49-F238E27FC236}">
                <a16:creationId xmlns:a16="http://schemas.microsoft.com/office/drawing/2014/main" id="{7353D303-EF89-C50F-8487-5813B9F6EECB}"/>
              </a:ext>
            </a:extLst>
          </p:cNvPr>
          <p:cNvSpPr/>
          <p:nvPr/>
        </p:nvSpPr>
        <p:spPr>
          <a:xfrm>
            <a:off x="1342372" y="4621590"/>
            <a:ext cx="229172" cy="22917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1367F9A-9778-E4D6-9819-EF0B46FA052A}"/>
              </a:ext>
            </a:extLst>
          </p:cNvPr>
          <p:cNvSpPr/>
          <p:nvPr/>
        </p:nvSpPr>
        <p:spPr>
          <a:xfrm>
            <a:off x="1391824" y="4671042"/>
            <a:ext cx="130267" cy="1302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4E3837-D4B7-7B75-FFF9-56EC70AE61AB}"/>
              </a:ext>
            </a:extLst>
          </p:cNvPr>
          <p:cNvGrpSpPr/>
          <p:nvPr/>
        </p:nvGrpSpPr>
        <p:grpSpPr>
          <a:xfrm>
            <a:off x="1743845" y="4519134"/>
            <a:ext cx="1669505" cy="374003"/>
            <a:chOff x="1743845" y="4519134"/>
            <a:chExt cx="1669505" cy="374003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80D6B970-0D54-A23C-F616-1D62FFAA4A69}"/>
                </a:ext>
              </a:extLst>
            </p:cNvPr>
            <p:cNvSpPr/>
            <p:nvPr/>
          </p:nvSpPr>
          <p:spPr>
            <a:xfrm>
              <a:off x="1743845" y="4565285"/>
              <a:ext cx="1669505" cy="31822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F9A7ABD-2B15-77AD-4E37-3838D88D006F}"/>
                </a:ext>
              </a:extLst>
            </p:cNvPr>
            <p:cNvSpPr txBox="1"/>
            <p:nvPr/>
          </p:nvSpPr>
          <p:spPr>
            <a:xfrm>
              <a:off x="1824303" y="4519134"/>
              <a:ext cx="1402504" cy="374003"/>
            </a:xfrm>
            <a:prstGeom prst="round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劳动委员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81B0F335-037F-8E4F-8891-A94258ABA57C}"/>
              </a:ext>
            </a:extLst>
          </p:cNvPr>
          <p:cNvSpPr/>
          <p:nvPr/>
        </p:nvSpPr>
        <p:spPr>
          <a:xfrm flipH="1">
            <a:off x="10630084" y="2019014"/>
            <a:ext cx="229172" cy="22917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5E2E76B-923A-21EF-2489-4DA0BE8311A5}"/>
              </a:ext>
            </a:extLst>
          </p:cNvPr>
          <p:cNvSpPr/>
          <p:nvPr/>
        </p:nvSpPr>
        <p:spPr>
          <a:xfrm flipH="1">
            <a:off x="10679536" y="2068466"/>
            <a:ext cx="130267" cy="1302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9E2F93-FCCC-0AC7-EE24-38E50349CEB8}"/>
              </a:ext>
            </a:extLst>
          </p:cNvPr>
          <p:cNvGrpSpPr/>
          <p:nvPr/>
        </p:nvGrpSpPr>
        <p:grpSpPr>
          <a:xfrm>
            <a:off x="8778651" y="1936316"/>
            <a:ext cx="1669505" cy="356395"/>
            <a:chOff x="8778651" y="1936316"/>
            <a:chExt cx="1669505" cy="356395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E29D8A09-78C3-09DE-2C44-9131CBD25746}"/>
                </a:ext>
              </a:extLst>
            </p:cNvPr>
            <p:cNvSpPr/>
            <p:nvPr/>
          </p:nvSpPr>
          <p:spPr>
            <a:xfrm>
              <a:off x="8778651" y="1974487"/>
              <a:ext cx="1669505" cy="31822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BBF7BE9-34FD-49A3-E328-82C14FFAEFBF}"/>
                </a:ext>
              </a:extLst>
            </p:cNvPr>
            <p:cNvSpPr txBox="1"/>
            <p:nvPr/>
          </p:nvSpPr>
          <p:spPr>
            <a:xfrm>
              <a:off x="8830250" y="1936316"/>
              <a:ext cx="1224136" cy="33804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生活委员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id="{0E560E4E-CCED-6CC8-9CEC-D028B9945730}"/>
              </a:ext>
            </a:extLst>
          </p:cNvPr>
          <p:cNvSpPr/>
          <p:nvPr/>
        </p:nvSpPr>
        <p:spPr>
          <a:xfrm flipH="1">
            <a:off x="10818089" y="3314414"/>
            <a:ext cx="229172" cy="22917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D87780-EA23-DDE7-5567-4716E84F06F4}"/>
              </a:ext>
            </a:extLst>
          </p:cNvPr>
          <p:cNvSpPr/>
          <p:nvPr/>
        </p:nvSpPr>
        <p:spPr>
          <a:xfrm flipH="1">
            <a:off x="10867541" y="3363866"/>
            <a:ext cx="130267" cy="1302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D3AA52-5080-0542-E6F6-09F0E2003E61}"/>
              </a:ext>
            </a:extLst>
          </p:cNvPr>
          <p:cNvGrpSpPr/>
          <p:nvPr/>
        </p:nvGrpSpPr>
        <p:grpSpPr>
          <a:xfrm>
            <a:off x="8947199" y="3240203"/>
            <a:ext cx="1669505" cy="347907"/>
            <a:chOff x="8947199" y="3240203"/>
            <a:chExt cx="1669505" cy="347907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BB2693D8-58BA-DC27-0E4A-97047CF22A69}"/>
                </a:ext>
              </a:extLst>
            </p:cNvPr>
            <p:cNvSpPr/>
            <p:nvPr/>
          </p:nvSpPr>
          <p:spPr>
            <a:xfrm>
              <a:off x="8947199" y="3269886"/>
              <a:ext cx="1669505" cy="31822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9208207-E779-8B7E-26CF-2A6D8E127FC7}"/>
                </a:ext>
              </a:extLst>
            </p:cNvPr>
            <p:cNvSpPr txBox="1"/>
            <p:nvPr/>
          </p:nvSpPr>
          <p:spPr>
            <a:xfrm>
              <a:off x="8976500" y="3240203"/>
              <a:ext cx="1224136" cy="33804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学习委员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09064EE-0E82-9D32-F2FA-95C78F2B5E8E}"/>
              </a:ext>
            </a:extLst>
          </p:cNvPr>
          <p:cNvSpPr/>
          <p:nvPr/>
        </p:nvSpPr>
        <p:spPr>
          <a:xfrm flipH="1">
            <a:off x="10630084" y="4621590"/>
            <a:ext cx="229172" cy="22917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504DE80-21AB-2A91-FF26-93B818404CB6}"/>
              </a:ext>
            </a:extLst>
          </p:cNvPr>
          <p:cNvSpPr/>
          <p:nvPr/>
        </p:nvSpPr>
        <p:spPr>
          <a:xfrm flipH="1">
            <a:off x="10679536" y="4671042"/>
            <a:ext cx="130267" cy="1302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A65CC6-3A6F-6854-F33A-E019FCF9AD4A}"/>
              </a:ext>
            </a:extLst>
          </p:cNvPr>
          <p:cNvGrpSpPr/>
          <p:nvPr/>
        </p:nvGrpSpPr>
        <p:grpSpPr>
          <a:xfrm>
            <a:off x="8778651" y="4537114"/>
            <a:ext cx="1669505" cy="346395"/>
            <a:chOff x="8778651" y="4537114"/>
            <a:chExt cx="1669505" cy="346395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23F8314E-B0F2-A746-22B4-D00573AB5B22}"/>
                </a:ext>
              </a:extLst>
            </p:cNvPr>
            <p:cNvSpPr/>
            <p:nvPr/>
          </p:nvSpPr>
          <p:spPr>
            <a:xfrm>
              <a:off x="8778651" y="4565285"/>
              <a:ext cx="1669505" cy="31822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E536757-213E-10BA-C771-C72CFD3E7F1F}"/>
                </a:ext>
              </a:extLst>
            </p:cNvPr>
            <p:cNvSpPr txBox="1"/>
            <p:nvPr/>
          </p:nvSpPr>
          <p:spPr>
            <a:xfrm>
              <a:off x="8873443" y="4537114"/>
              <a:ext cx="1340360" cy="33804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某课代表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77A4AA4-91F8-7C76-BAB5-8D768D75BE41}"/>
              </a:ext>
            </a:extLst>
          </p:cNvPr>
          <p:cNvGrpSpPr/>
          <p:nvPr/>
        </p:nvGrpSpPr>
        <p:grpSpPr>
          <a:xfrm rot="19736546">
            <a:off x="9582280" y="5567011"/>
            <a:ext cx="1080702" cy="682755"/>
            <a:chOff x="9514549" y="4411833"/>
            <a:chExt cx="1709223" cy="1079836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78D48F3-F784-B901-1657-6EF9DC93B31A}"/>
                </a:ext>
              </a:extLst>
            </p:cNvPr>
            <p:cNvSpPr/>
            <p:nvPr userDrawn="1"/>
          </p:nvSpPr>
          <p:spPr>
            <a:xfrm>
              <a:off x="9514549" y="4411833"/>
              <a:ext cx="1709223" cy="1079836"/>
            </a:xfrm>
            <a:custGeom>
              <a:avLst/>
              <a:gdLst>
                <a:gd name="connsiteX0" fmla="*/ 574222 w 1709223"/>
                <a:gd name="connsiteY0" fmla="*/ 1079837 h 1079836"/>
                <a:gd name="connsiteX1" fmla="*/ 1709223 w 1709223"/>
                <a:gd name="connsiteY1" fmla="*/ 213844 h 1079836"/>
                <a:gd name="connsiteX2" fmla="*/ 0 w 1709223"/>
                <a:gd name="connsiteY2" fmla="*/ 0 h 1079836"/>
                <a:gd name="connsiteX3" fmla="*/ 356062 w 1709223"/>
                <a:gd name="connsiteY3" fmla="*/ 287207 h 1079836"/>
                <a:gd name="connsiteX4" fmla="*/ 195217 w 1709223"/>
                <a:gd name="connsiteY4" fmla="*/ 528420 h 1079836"/>
                <a:gd name="connsiteX5" fmla="*/ 468444 w 1709223"/>
                <a:gd name="connsiteY5" fmla="*/ 562599 h 107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9223" h="1079836">
                  <a:moveTo>
                    <a:pt x="574222" y="1079837"/>
                  </a:moveTo>
                  <a:lnTo>
                    <a:pt x="1709223" y="213844"/>
                  </a:lnTo>
                  <a:lnTo>
                    <a:pt x="0" y="0"/>
                  </a:lnTo>
                  <a:lnTo>
                    <a:pt x="356062" y="287207"/>
                  </a:lnTo>
                  <a:lnTo>
                    <a:pt x="195217" y="528420"/>
                  </a:lnTo>
                  <a:lnTo>
                    <a:pt x="468444" y="562599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2648994C-5DCA-7D98-2A10-1AD812E551D5}"/>
                </a:ext>
              </a:extLst>
            </p:cNvPr>
            <p:cNvSpPr/>
            <p:nvPr userDrawn="1"/>
          </p:nvSpPr>
          <p:spPr>
            <a:xfrm>
              <a:off x="9709766" y="4625677"/>
              <a:ext cx="1514006" cy="314575"/>
            </a:xfrm>
            <a:custGeom>
              <a:avLst/>
              <a:gdLst>
                <a:gd name="connsiteX0" fmla="*/ 160845 w 1514006"/>
                <a:gd name="connsiteY0" fmla="*/ 73364 h 314575"/>
                <a:gd name="connsiteX1" fmla="*/ 0 w 1514006"/>
                <a:gd name="connsiteY1" fmla="*/ 314576 h 314575"/>
                <a:gd name="connsiteX2" fmla="*/ 251194 w 1514006"/>
                <a:gd name="connsiteY2" fmla="*/ 241006 h 314575"/>
                <a:gd name="connsiteX3" fmla="*/ 1514006 w 1514006"/>
                <a:gd name="connsiteY3" fmla="*/ 0 h 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006" h="314575">
                  <a:moveTo>
                    <a:pt x="160845" y="73364"/>
                  </a:moveTo>
                  <a:lnTo>
                    <a:pt x="0" y="314576"/>
                  </a:lnTo>
                  <a:lnTo>
                    <a:pt x="251194" y="241006"/>
                  </a:lnTo>
                  <a:lnTo>
                    <a:pt x="1514006" y="0"/>
                  </a:lnTo>
                  <a:close/>
                </a:path>
              </a:pathLst>
            </a:custGeom>
            <a:solidFill>
              <a:schemeClr val="accent2"/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C8C6B2C-D9AA-B310-14EC-1E351CDAEEB3}"/>
                </a:ext>
              </a:extLst>
            </p:cNvPr>
            <p:cNvSpPr/>
            <p:nvPr userDrawn="1"/>
          </p:nvSpPr>
          <p:spPr>
            <a:xfrm>
              <a:off x="9960961" y="4625677"/>
              <a:ext cx="1262811" cy="865992"/>
            </a:xfrm>
            <a:custGeom>
              <a:avLst/>
              <a:gdLst>
                <a:gd name="connsiteX0" fmla="*/ 127810 w 1262811"/>
                <a:gd name="connsiteY0" fmla="*/ 865993 h 865992"/>
                <a:gd name="connsiteX1" fmla="*/ 0 w 1262811"/>
                <a:gd name="connsiteY1" fmla="*/ 241006 h 865992"/>
                <a:gd name="connsiteX2" fmla="*/ 1262812 w 1262811"/>
                <a:gd name="connsiteY2" fmla="*/ 0 h 8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811" h="865992">
                  <a:moveTo>
                    <a:pt x="127810" y="865993"/>
                  </a:moveTo>
                  <a:lnTo>
                    <a:pt x="0" y="241006"/>
                  </a:lnTo>
                  <a:lnTo>
                    <a:pt x="1262812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1378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pPr hangingPunct="0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89" name="弧形 88">
            <a:extLst>
              <a:ext uri="{FF2B5EF4-FFF2-40B4-BE49-F238E27FC236}">
                <a16:creationId xmlns:a16="http://schemas.microsoft.com/office/drawing/2014/main" id="{99D4AE53-825A-D429-99D4-7DB333DFAB68}"/>
              </a:ext>
            </a:extLst>
          </p:cNvPr>
          <p:cNvSpPr/>
          <p:nvPr/>
        </p:nvSpPr>
        <p:spPr>
          <a:xfrm rot="18900000" flipH="1">
            <a:off x="912006" y="-1440806"/>
            <a:ext cx="9738000" cy="9738000"/>
          </a:xfrm>
          <a:prstGeom prst="arc">
            <a:avLst>
              <a:gd name="adj1" fmla="val 17579468"/>
              <a:gd name="adj2" fmla="val 20186315"/>
            </a:avLst>
          </a:prstGeom>
          <a:noFill/>
          <a:ln>
            <a:gradFill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50000">
                  <a:schemeClr val="accent2">
                    <a:lumMod val="30000"/>
                    <a:lumOff val="70000"/>
                  </a:schemeClr>
                </a:gs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Roboto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4A308C-009F-888A-9149-80094FA3EFA3}"/>
              </a:ext>
            </a:extLst>
          </p:cNvPr>
          <p:cNvGrpSpPr/>
          <p:nvPr/>
        </p:nvGrpSpPr>
        <p:grpSpPr>
          <a:xfrm>
            <a:off x="8801258" y="4556931"/>
            <a:ext cx="1669505" cy="346395"/>
            <a:chOff x="8778651" y="4537114"/>
            <a:chExt cx="1669505" cy="34639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50468AF-308F-0EBD-EB12-94C539198BCA}"/>
                </a:ext>
              </a:extLst>
            </p:cNvPr>
            <p:cNvSpPr/>
            <p:nvPr/>
          </p:nvSpPr>
          <p:spPr>
            <a:xfrm>
              <a:off x="8778651" y="4565285"/>
              <a:ext cx="1669505" cy="31822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4C0F5C8-9724-2DBB-FD2F-4068722014BD}"/>
                </a:ext>
              </a:extLst>
            </p:cNvPr>
            <p:cNvSpPr txBox="1"/>
            <p:nvPr/>
          </p:nvSpPr>
          <p:spPr>
            <a:xfrm>
              <a:off x="8873443" y="4537114"/>
              <a:ext cx="1340360" cy="33804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课代表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6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CD10D-B56B-A73C-3FA6-5521F1AB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03/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F2E6A-A2C2-8E13-F1E2-C265660F43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情绪的影响</a:t>
            </a:r>
          </a:p>
        </p:txBody>
      </p:sp>
    </p:spTree>
    <p:extLst>
      <p:ext uri="{BB962C8B-B14F-4D97-AF65-F5344CB8AC3E}">
        <p14:creationId xmlns:p14="http://schemas.microsoft.com/office/powerpoint/2010/main" val="12362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E5D0FC-77B9-C9B9-1192-4DCE5A15A6BF}"/>
              </a:ext>
            </a:extLst>
          </p:cNvPr>
          <p:cNvSpPr txBox="1"/>
          <p:nvPr/>
        </p:nvSpPr>
        <p:spPr>
          <a:xfrm>
            <a:off x="893403" y="2559323"/>
            <a:ext cx="3862824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情绪，是对一系列</a:t>
            </a:r>
            <a:r>
              <a:rPr lang="zh-CN" altLang="en-US" sz="1600" dirty="0">
                <a:solidFill>
                  <a:srgbClr val="333333"/>
                </a:solidFill>
                <a:latin typeface="+mn-ea"/>
              </a:rPr>
              <a:t>主观认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知经验的通称，</a:t>
            </a:r>
            <a:r>
              <a:rPr lang="zh-CN" altLang="en-US" sz="1600" dirty="0">
                <a:latin typeface="+mn-ea"/>
              </a:rPr>
              <a:t>是多种感觉、思想和行为综合产生的心理和生理状态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016080A-51A2-7693-40C6-CB2FE102F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什么是情绪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1249B8-24C0-04FD-583E-250E93CBA5CF}"/>
              </a:ext>
            </a:extLst>
          </p:cNvPr>
          <p:cNvSpPr/>
          <p:nvPr/>
        </p:nvSpPr>
        <p:spPr>
          <a:xfrm>
            <a:off x="973672" y="1929599"/>
            <a:ext cx="419100" cy="108000"/>
          </a:xfrm>
          <a:prstGeom prst="roundRect">
            <a:avLst>
              <a:gd name="adj" fmla="val 50000"/>
            </a:avLst>
          </a:prstGeom>
          <a:gradFill>
            <a:gsLst>
              <a:gs pos="4000">
                <a:schemeClr val="accent2"/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DEB6EB4-6A9A-6BFC-DD52-94149A5A0201}"/>
              </a:ext>
            </a:extLst>
          </p:cNvPr>
          <p:cNvSpPr txBox="1"/>
          <p:nvPr/>
        </p:nvSpPr>
        <p:spPr>
          <a:xfrm>
            <a:off x="893403" y="2070417"/>
            <a:ext cx="1723549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>
                <a:latin typeface="+mj-ea"/>
                <a:ea typeface="+mj-ea"/>
              </a:rPr>
              <a:t>什么是情绪？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7A8B685-BB71-EAE4-6806-B250CCDA7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77376" y="4734678"/>
            <a:ext cx="590550" cy="15906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8A3D0-738F-0A85-1811-508421CF9B54}"/>
              </a:ext>
            </a:extLst>
          </p:cNvPr>
          <p:cNvGrpSpPr/>
          <p:nvPr/>
        </p:nvGrpSpPr>
        <p:grpSpPr>
          <a:xfrm>
            <a:off x="658813" y="4228571"/>
            <a:ext cx="5087129" cy="879078"/>
            <a:chOff x="658813" y="4228571"/>
            <a:chExt cx="5087129" cy="879078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5C0EA7A-968F-07DC-33F7-383EC8602359}"/>
                </a:ext>
              </a:extLst>
            </p:cNvPr>
            <p:cNvCxnSpPr>
              <a:cxnSpLocks/>
            </p:cNvCxnSpPr>
            <p:nvPr/>
          </p:nvCxnSpPr>
          <p:spPr>
            <a:xfrm>
              <a:off x="658813" y="4393847"/>
              <a:ext cx="508712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3A201A62-6D75-3FCB-7BE5-8E6AEDFDC8FF}"/>
                </a:ext>
              </a:extLst>
            </p:cNvPr>
            <p:cNvSpPr/>
            <p:nvPr/>
          </p:nvSpPr>
          <p:spPr bwMode="auto">
            <a:xfrm>
              <a:off x="2575700" y="5103866"/>
              <a:ext cx="1892" cy="3783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76CBAF-53BE-4999-B5E2-48674FFA3D98}"/>
                </a:ext>
              </a:extLst>
            </p:cNvPr>
            <p:cNvGrpSpPr/>
            <p:nvPr/>
          </p:nvGrpSpPr>
          <p:grpSpPr>
            <a:xfrm>
              <a:off x="973672" y="4228571"/>
              <a:ext cx="1548000" cy="374243"/>
              <a:chOff x="3019962" y="5507870"/>
              <a:chExt cx="1548000" cy="374243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66CC710-1BE7-22DA-BB4C-65FE1AF3C3C3}"/>
                  </a:ext>
                </a:extLst>
              </p:cNvPr>
              <p:cNvSpPr/>
              <p:nvPr/>
            </p:nvSpPr>
            <p:spPr>
              <a:xfrm>
                <a:off x="3019962" y="5507870"/>
                <a:ext cx="1548000" cy="374243"/>
              </a:xfrm>
              <a:prstGeom prst="roundRect">
                <a:avLst>
                  <a:gd name="adj" fmla="val 43440"/>
                </a:avLst>
              </a:prstGeom>
              <a:solidFill>
                <a:srgbClr val="FFFFFF"/>
              </a:solidFill>
              <a:ln w="127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ED90890-FFAC-EE5C-DF5C-8D6F5F5B0FE4}"/>
                  </a:ext>
                </a:extLst>
              </p:cNvPr>
              <p:cNvGrpSpPr/>
              <p:nvPr/>
            </p:nvGrpSpPr>
            <p:grpSpPr>
              <a:xfrm>
                <a:off x="4133482" y="5566015"/>
                <a:ext cx="248400" cy="248400"/>
                <a:chOff x="3946539" y="5040717"/>
                <a:chExt cx="248400" cy="248400"/>
              </a:xfrm>
            </p:grpSpPr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D1F695D8-848B-B7D3-D3EC-09E90F1D4DD0}"/>
                    </a:ext>
                  </a:extLst>
                </p:cNvPr>
                <p:cNvSpPr/>
                <p:nvPr/>
              </p:nvSpPr>
              <p:spPr>
                <a:xfrm>
                  <a:off x="3946539" y="5040717"/>
                  <a:ext cx="248400" cy="2484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27071569-AE25-2728-1ABE-F21AF7C24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639" y="5116515"/>
                  <a:ext cx="178200" cy="49946"/>
                </a:xfrm>
                <a:prstGeom prst="line">
                  <a:avLst/>
                </a:prstGeom>
                <a:ln w="9525">
                  <a:solidFill>
                    <a:srgbClr val="29294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D369B47F-5BB5-B972-7B22-3A866646C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80011" y="5112733"/>
                  <a:ext cx="178200" cy="49946"/>
                </a:xfrm>
                <a:prstGeom prst="line">
                  <a:avLst/>
                </a:prstGeom>
                <a:ln w="9525">
                  <a:solidFill>
                    <a:srgbClr val="29294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690D8D64-6DE9-4750-840D-93E67B2B268C}"/>
                    </a:ext>
                  </a:extLst>
                </p:cNvPr>
                <p:cNvSpPr/>
                <p:nvPr/>
              </p:nvSpPr>
              <p:spPr>
                <a:xfrm>
                  <a:off x="3994652" y="5181572"/>
                  <a:ext cx="140162" cy="106245"/>
                </a:xfrm>
                <a:prstGeom prst="arc">
                  <a:avLst>
                    <a:gd name="adj1" fmla="val 11879323"/>
                    <a:gd name="adj2" fmla="val 0"/>
                  </a:avLst>
                </a:prstGeom>
                <a:ln w="9525">
                  <a:solidFill>
                    <a:srgbClr val="29294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033A548F-BCED-D051-7DDF-0D7DC14B3456}"/>
                  </a:ext>
                </a:extLst>
              </p:cNvPr>
              <p:cNvGrpSpPr/>
              <p:nvPr/>
            </p:nvGrpSpPr>
            <p:grpSpPr>
              <a:xfrm>
                <a:off x="3826700" y="5566015"/>
                <a:ext cx="248400" cy="248400"/>
                <a:chOff x="3946539" y="5490943"/>
                <a:chExt cx="248400" cy="248400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30AECC67-2ACB-B3CC-6F07-EDEA9FB40E59}"/>
                    </a:ext>
                  </a:extLst>
                </p:cNvPr>
                <p:cNvSpPr/>
                <p:nvPr/>
              </p:nvSpPr>
              <p:spPr>
                <a:xfrm>
                  <a:off x="3946539" y="5490943"/>
                  <a:ext cx="248400" cy="2484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097B95D-E4BF-65AF-D10E-FD088486055C}"/>
                    </a:ext>
                  </a:extLst>
                </p:cNvPr>
                <p:cNvSpPr/>
                <p:nvPr/>
              </p:nvSpPr>
              <p:spPr>
                <a:xfrm>
                  <a:off x="3994511" y="5557915"/>
                  <a:ext cx="36000" cy="36000"/>
                </a:xfrm>
                <a:prstGeom prst="ellipse">
                  <a:avLst/>
                </a:prstGeom>
                <a:solidFill>
                  <a:srgbClr val="29294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81006D3B-B89F-C1D2-EA08-780C7194C704}"/>
                    </a:ext>
                  </a:extLst>
                </p:cNvPr>
                <p:cNvSpPr/>
                <p:nvPr/>
              </p:nvSpPr>
              <p:spPr>
                <a:xfrm>
                  <a:off x="4098328" y="5560175"/>
                  <a:ext cx="36000" cy="36000"/>
                </a:xfrm>
                <a:prstGeom prst="ellipse">
                  <a:avLst/>
                </a:prstGeom>
                <a:solidFill>
                  <a:srgbClr val="29294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9CC03558-1785-FB53-DF04-721BF58DE2E6}"/>
                    </a:ext>
                  </a:extLst>
                </p:cNvPr>
                <p:cNvSpPr/>
                <p:nvPr/>
              </p:nvSpPr>
              <p:spPr>
                <a:xfrm flipV="1">
                  <a:off x="4024039" y="5562873"/>
                  <a:ext cx="75121" cy="118771"/>
                </a:xfrm>
                <a:prstGeom prst="arc">
                  <a:avLst>
                    <a:gd name="adj1" fmla="val 11879323"/>
                    <a:gd name="adj2" fmla="val 0"/>
                  </a:avLst>
                </a:prstGeom>
                <a:ln w="9525">
                  <a:solidFill>
                    <a:srgbClr val="29294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C5779D1-5980-6C43-B6D2-652D2F4B265E}"/>
                  </a:ext>
                </a:extLst>
              </p:cNvPr>
              <p:cNvGrpSpPr/>
              <p:nvPr/>
            </p:nvGrpSpPr>
            <p:grpSpPr>
              <a:xfrm>
                <a:off x="3519917" y="5566015"/>
                <a:ext cx="248400" cy="248400"/>
                <a:chOff x="3663588" y="5404531"/>
                <a:chExt cx="248400" cy="248400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EACB4C7-86DC-E6AA-D716-6879897D8CFF}"/>
                    </a:ext>
                  </a:extLst>
                </p:cNvPr>
                <p:cNvSpPr/>
                <p:nvPr/>
              </p:nvSpPr>
              <p:spPr>
                <a:xfrm>
                  <a:off x="3663588" y="5404531"/>
                  <a:ext cx="248400" cy="2484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6BB2BBC1-10A4-27CC-FEA8-BC32C2C99783}"/>
                    </a:ext>
                  </a:extLst>
                </p:cNvPr>
                <p:cNvSpPr/>
                <p:nvPr/>
              </p:nvSpPr>
              <p:spPr>
                <a:xfrm>
                  <a:off x="3712219" y="5468499"/>
                  <a:ext cx="43200" cy="43200"/>
                </a:xfrm>
                <a:prstGeom prst="ellipse">
                  <a:avLst/>
                </a:prstGeom>
                <a:solidFill>
                  <a:srgbClr val="29294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331D258-0B86-795E-ADE9-546F8FB7570B}"/>
                    </a:ext>
                  </a:extLst>
                </p:cNvPr>
                <p:cNvSpPr/>
                <p:nvPr/>
              </p:nvSpPr>
              <p:spPr>
                <a:xfrm>
                  <a:off x="3816036" y="5470759"/>
                  <a:ext cx="43200" cy="43200"/>
                </a:xfrm>
                <a:prstGeom prst="ellipse">
                  <a:avLst/>
                </a:prstGeom>
                <a:solidFill>
                  <a:srgbClr val="29294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9D87D965-BC07-48E8-AE76-2AECE63FD888}"/>
                    </a:ext>
                  </a:extLst>
                </p:cNvPr>
                <p:cNvSpPr/>
                <p:nvPr/>
              </p:nvSpPr>
              <p:spPr>
                <a:xfrm rot="16200000">
                  <a:off x="3734421" y="5545766"/>
                  <a:ext cx="93600" cy="54000"/>
                </a:xfrm>
                <a:prstGeom prst="ellipse">
                  <a:avLst/>
                </a:prstGeom>
                <a:solidFill>
                  <a:srgbClr val="26262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571A5854-6F09-69FB-AB43-8F33D0473F49}"/>
                  </a:ext>
                </a:extLst>
              </p:cNvPr>
              <p:cNvGrpSpPr/>
              <p:nvPr/>
            </p:nvGrpSpPr>
            <p:grpSpPr>
              <a:xfrm>
                <a:off x="3213134" y="5566015"/>
                <a:ext cx="248400" cy="248400"/>
                <a:chOff x="3396962" y="5452743"/>
                <a:chExt cx="248400" cy="24840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07F30473-56B8-ADA7-8030-B65FA12BC538}"/>
                    </a:ext>
                  </a:extLst>
                </p:cNvPr>
                <p:cNvSpPr/>
                <p:nvPr/>
              </p:nvSpPr>
              <p:spPr>
                <a:xfrm>
                  <a:off x="3396962" y="5452743"/>
                  <a:ext cx="248400" cy="2484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C11A0E72-BA5F-9234-4E2F-5853A7EC1022}"/>
                    </a:ext>
                  </a:extLst>
                </p:cNvPr>
                <p:cNvSpPr/>
                <p:nvPr/>
              </p:nvSpPr>
              <p:spPr>
                <a:xfrm>
                  <a:off x="3455703" y="5529403"/>
                  <a:ext cx="36000" cy="36000"/>
                </a:xfrm>
                <a:prstGeom prst="ellipse">
                  <a:avLst/>
                </a:prstGeom>
                <a:solidFill>
                  <a:srgbClr val="29294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3A284159-0292-CAF8-2126-817AA044376B}"/>
                    </a:ext>
                  </a:extLst>
                </p:cNvPr>
                <p:cNvSpPr/>
                <p:nvPr/>
              </p:nvSpPr>
              <p:spPr>
                <a:xfrm>
                  <a:off x="3559520" y="5531663"/>
                  <a:ext cx="36000" cy="36000"/>
                </a:xfrm>
                <a:prstGeom prst="ellipse">
                  <a:avLst/>
                </a:prstGeom>
                <a:solidFill>
                  <a:srgbClr val="29294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弦形 38">
                  <a:extLst>
                    <a:ext uri="{FF2B5EF4-FFF2-40B4-BE49-F238E27FC236}">
                      <a16:creationId xmlns:a16="http://schemas.microsoft.com/office/drawing/2014/main" id="{EF701BFA-4642-5097-ADC4-1F4367243E07}"/>
                    </a:ext>
                  </a:extLst>
                </p:cNvPr>
                <p:cNvSpPr/>
                <p:nvPr/>
              </p:nvSpPr>
              <p:spPr>
                <a:xfrm>
                  <a:off x="3437237" y="5480706"/>
                  <a:ext cx="167708" cy="167708"/>
                </a:xfrm>
                <a:prstGeom prst="chord">
                  <a:avLst>
                    <a:gd name="adj1" fmla="val 1651485"/>
                    <a:gd name="adj2" fmla="val 9343945"/>
                  </a:avLst>
                </a:prstGeom>
                <a:solidFill>
                  <a:srgbClr val="FFFFFF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9FEAC9C-11B2-A5C3-3737-527267C8B9D6}"/>
              </a:ext>
            </a:extLst>
          </p:cNvPr>
          <p:cNvSpPr/>
          <p:nvPr/>
        </p:nvSpPr>
        <p:spPr>
          <a:xfrm>
            <a:off x="4988977" y="1341397"/>
            <a:ext cx="5844896" cy="4397571"/>
          </a:xfrm>
          <a:custGeom>
            <a:avLst/>
            <a:gdLst>
              <a:gd name="connsiteX0" fmla="*/ 2627334 w 6249041"/>
              <a:gd name="connsiteY0" fmla="*/ 93052 h 4701641"/>
              <a:gd name="connsiteX1" fmla="*/ 400351 w 6249041"/>
              <a:gd name="connsiteY1" fmla="*/ 995474 h 4701641"/>
              <a:gd name="connsiteX2" fmla="*/ 36796 w 6249041"/>
              <a:gd name="connsiteY2" fmla="*/ 1784762 h 4701641"/>
              <a:gd name="connsiteX3" fmla="*/ 110895 w 6249041"/>
              <a:gd name="connsiteY3" fmla="*/ 2888732 h 4701641"/>
              <a:gd name="connsiteX4" fmla="*/ 954164 w 6249041"/>
              <a:gd name="connsiteY4" fmla="*/ 4133519 h 4701641"/>
              <a:gd name="connsiteX5" fmla="*/ 2212952 w 6249041"/>
              <a:gd name="connsiteY5" fmla="*/ 4176969 h 4701641"/>
              <a:gd name="connsiteX6" fmla="*/ 2870124 w 6249041"/>
              <a:gd name="connsiteY6" fmla="*/ 3791090 h 4701641"/>
              <a:gd name="connsiteX7" fmla="*/ 3881897 w 6249041"/>
              <a:gd name="connsiteY7" fmla="*/ 4322706 h 4701641"/>
              <a:gd name="connsiteX8" fmla="*/ 4608312 w 6249041"/>
              <a:gd name="connsiteY8" fmla="*/ 4606171 h 4701641"/>
              <a:gd name="connsiteX9" fmla="*/ 5458959 w 6249041"/>
              <a:gd name="connsiteY9" fmla="*/ 4638270 h 4701641"/>
              <a:gd name="connsiteX10" fmla="*/ 5988242 w 6249041"/>
              <a:gd name="connsiteY10" fmla="*/ 4042772 h 4701641"/>
              <a:gd name="connsiteX11" fmla="*/ 6216402 w 6249041"/>
              <a:gd name="connsiteY11" fmla="*/ 3166206 h 4701641"/>
              <a:gd name="connsiteX12" fmla="*/ 6239545 w 6249041"/>
              <a:gd name="connsiteY12" fmla="*/ 2586032 h 4701641"/>
              <a:gd name="connsiteX13" fmla="*/ 6067070 w 6249041"/>
              <a:gd name="connsiteY13" fmla="*/ 2025219 h 4701641"/>
              <a:gd name="connsiteX14" fmla="*/ 5270782 w 6249041"/>
              <a:gd name="connsiteY14" fmla="*/ 1150103 h 4701641"/>
              <a:gd name="connsiteX15" fmla="*/ 4279568 w 6249041"/>
              <a:gd name="connsiteY15" fmla="*/ 690505 h 4701641"/>
              <a:gd name="connsiteX16" fmla="*/ 2628848 w 6249041"/>
              <a:gd name="connsiteY16" fmla="*/ 91791 h 4701641"/>
              <a:gd name="connsiteX17" fmla="*/ 2627334 w 6249041"/>
              <a:gd name="connsiteY17" fmla="*/ 93052 h 47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49041" h="4701641">
                <a:moveTo>
                  <a:pt x="2627334" y="93052"/>
                </a:moveTo>
                <a:cubicBezTo>
                  <a:pt x="1853938" y="-202521"/>
                  <a:pt x="956687" y="235069"/>
                  <a:pt x="400351" y="995474"/>
                </a:cubicBezTo>
                <a:cubicBezTo>
                  <a:pt x="236389" y="1219913"/>
                  <a:pt x="97967" y="1485027"/>
                  <a:pt x="36796" y="1784762"/>
                </a:cubicBezTo>
                <a:cubicBezTo>
                  <a:pt x="-37239" y="2147749"/>
                  <a:pt x="7031" y="2538420"/>
                  <a:pt x="110895" y="2888732"/>
                </a:cubicBezTo>
                <a:cubicBezTo>
                  <a:pt x="267542" y="3417005"/>
                  <a:pt x="565826" y="3880072"/>
                  <a:pt x="954164" y="4133519"/>
                </a:cubicBezTo>
                <a:cubicBezTo>
                  <a:pt x="1342502" y="4386966"/>
                  <a:pt x="1819884" y="4418182"/>
                  <a:pt x="2212952" y="4176969"/>
                </a:cubicBezTo>
                <a:cubicBezTo>
                  <a:pt x="2431715" y="4042709"/>
                  <a:pt x="2629857" y="3826910"/>
                  <a:pt x="2870124" y="3791090"/>
                </a:cubicBezTo>
                <a:cubicBezTo>
                  <a:pt x="3237904" y="3736289"/>
                  <a:pt x="3549053" y="4111447"/>
                  <a:pt x="3881897" y="4322706"/>
                </a:cubicBezTo>
                <a:cubicBezTo>
                  <a:pt x="4109741" y="4467308"/>
                  <a:pt x="4360351" y="4537812"/>
                  <a:pt x="4608312" y="4606171"/>
                </a:cubicBezTo>
                <a:cubicBezTo>
                  <a:pt x="4889444" y="4683738"/>
                  <a:pt x="5186972" y="4759034"/>
                  <a:pt x="5458959" y="4638270"/>
                </a:cubicBezTo>
                <a:cubicBezTo>
                  <a:pt x="5684218" y="4538190"/>
                  <a:pt x="5867036" y="4309841"/>
                  <a:pt x="5988242" y="4042772"/>
                </a:cubicBezTo>
                <a:cubicBezTo>
                  <a:pt x="6109448" y="3775703"/>
                  <a:pt x="6174150" y="3471364"/>
                  <a:pt x="6216402" y="3166206"/>
                </a:cubicBezTo>
                <a:cubicBezTo>
                  <a:pt x="6242887" y="2974686"/>
                  <a:pt x="6261049" y="2778372"/>
                  <a:pt x="6239545" y="2586032"/>
                </a:cubicBezTo>
                <a:cubicBezTo>
                  <a:pt x="6217158" y="2385116"/>
                  <a:pt x="6152015" y="2195046"/>
                  <a:pt x="6067070" y="2025219"/>
                </a:cubicBezTo>
                <a:cubicBezTo>
                  <a:pt x="5875360" y="1641485"/>
                  <a:pt x="5584832" y="1355182"/>
                  <a:pt x="5270782" y="1150103"/>
                </a:cubicBezTo>
                <a:cubicBezTo>
                  <a:pt x="4956731" y="945024"/>
                  <a:pt x="4617519" y="815242"/>
                  <a:pt x="4279568" y="690505"/>
                </a:cubicBezTo>
                <a:cubicBezTo>
                  <a:pt x="3672088" y="465751"/>
                  <a:pt x="3253922" y="207510"/>
                  <a:pt x="2628848" y="91791"/>
                </a:cubicBezTo>
                <a:lnTo>
                  <a:pt x="2627334" y="93052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AEB55A4-6590-10FA-0EE6-FDCE7BFF4B55}"/>
              </a:ext>
            </a:extLst>
          </p:cNvPr>
          <p:cNvSpPr/>
          <p:nvPr/>
        </p:nvSpPr>
        <p:spPr>
          <a:xfrm>
            <a:off x="5949439" y="3962026"/>
            <a:ext cx="3619801" cy="1706522"/>
          </a:xfrm>
          <a:custGeom>
            <a:avLst/>
            <a:gdLst>
              <a:gd name="connsiteX0" fmla="*/ 3866670 w 3870092"/>
              <a:gd name="connsiteY0" fmla="*/ 479148 h 1824519"/>
              <a:gd name="connsiteX1" fmla="*/ 3667898 w 3870092"/>
              <a:gd name="connsiteY1" fmla="*/ 1824520 h 1824519"/>
              <a:gd name="connsiteX2" fmla="*/ 241658 w 3870092"/>
              <a:gd name="connsiteY2" fmla="*/ 1824520 h 1824519"/>
              <a:gd name="connsiteX3" fmla="*/ 129 w 3870092"/>
              <a:gd name="connsiteY3" fmla="*/ 468238 h 1824519"/>
              <a:gd name="connsiteX4" fmla="*/ 295954 w 3870092"/>
              <a:gd name="connsiteY4" fmla="*/ 29513 h 1824519"/>
              <a:gd name="connsiteX5" fmla="*/ 357377 w 3870092"/>
              <a:gd name="connsiteY5" fmla="*/ 0 h 1824519"/>
              <a:gd name="connsiteX6" fmla="*/ 3454180 w 3870092"/>
              <a:gd name="connsiteY6" fmla="*/ 0 h 1824519"/>
              <a:gd name="connsiteX7" fmla="*/ 3499332 w 3870092"/>
              <a:gd name="connsiteY7" fmla="*/ 14252 h 1824519"/>
              <a:gd name="connsiteX8" fmla="*/ 3860932 w 3870092"/>
              <a:gd name="connsiteY8" fmla="*/ 419428 h 1824519"/>
              <a:gd name="connsiteX9" fmla="*/ 3866670 w 3870092"/>
              <a:gd name="connsiteY9" fmla="*/ 479148 h 182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0092" h="1824519">
                <a:moveTo>
                  <a:pt x="3866670" y="479148"/>
                </a:moveTo>
                <a:cubicBezTo>
                  <a:pt x="3724843" y="941710"/>
                  <a:pt x="3667898" y="1824520"/>
                  <a:pt x="3667898" y="1824520"/>
                </a:cubicBezTo>
                <a:lnTo>
                  <a:pt x="241658" y="1824520"/>
                </a:lnTo>
                <a:cubicBezTo>
                  <a:pt x="252820" y="1404650"/>
                  <a:pt x="7570" y="535084"/>
                  <a:pt x="129" y="468238"/>
                </a:cubicBezTo>
                <a:cubicBezTo>
                  <a:pt x="-6177" y="412365"/>
                  <a:pt x="220847" y="123413"/>
                  <a:pt x="295954" y="29513"/>
                </a:cubicBezTo>
                <a:cubicBezTo>
                  <a:pt x="310900" y="10847"/>
                  <a:pt x="333476" y="0"/>
                  <a:pt x="357377" y="0"/>
                </a:cubicBezTo>
                <a:lnTo>
                  <a:pt x="3454180" y="0"/>
                </a:lnTo>
                <a:cubicBezTo>
                  <a:pt x="3470324" y="63"/>
                  <a:pt x="3486089" y="5045"/>
                  <a:pt x="3499332" y="14252"/>
                </a:cubicBezTo>
                <a:cubicBezTo>
                  <a:pt x="3649799" y="119314"/>
                  <a:pt x="3773590" y="258051"/>
                  <a:pt x="3860932" y="419428"/>
                </a:cubicBezTo>
                <a:cubicBezTo>
                  <a:pt x="3870706" y="437779"/>
                  <a:pt x="3872724" y="459220"/>
                  <a:pt x="3866670" y="479148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595E1C2-43CD-3310-27A2-C586819CCCEF}"/>
              </a:ext>
            </a:extLst>
          </p:cNvPr>
          <p:cNvSpPr/>
          <p:nvPr/>
        </p:nvSpPr>
        <p:spPr>
          <a:xfrm>
            <a:off x="6463958" y="4900401"/>
            <a:ext cx="2571993" cy="298930"/>
          </a:xfrm>
          <a:custGeom>
            <a:avLst/>
            <a:gdLst>
              <a:gd name="connsiteX0" fmla="*/ 0 w 2749833"/>
              <a:gd name="connsiteY0" fmla="*/ 0 h 319599"/>
              <a:gd name="connsiteX1" fmla="*/ 2749833 w 2749833"/>
              <a:gd name="connsiteY1" fmla="*/ 0 h 319599"/>
              <a:gd name="connsiteX2" fmla="*/ 2749833 w 2749833"/>
              <a:gd name="connsiteY2" fmla="*/ 319600 h 319599"/>
              <a:gd name="connsiteX3" fmla="*/ 0 w 2749833"/>
              <a:gd name="connsiteY3" fmla="*/ 319600 h 3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833" h="319599">
                <a:moveTo>
                  <a:pt x="0" y="0"/>
                </a:moveTo>
                <a:lnTo>
                  <a:pt x="2749833" y="0"/>
                </a:lnTo>
                <a:lnTo>
                  <a:pt x="2749833" y="319600"/>
                </a:lnTo>
                <a:lnTo>
                  <a:pt x="0" y="319600"/>
                </a:ln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DAF1CB8-0BB3-00FD-D00F-DCDB5CD17793}"/>
              </a:ext>
            </a:extLst>
          </p:cNvPr>
          <p:cNvSpPr/>
          <p:nvPr/>
        </p:nvSpPr>
        <p:spPr>
          <a:xfrm>
            <a:off x="6463958" y="4900401"/>
            <a:ext cx="2571993" cy="298930"/>
          </a:xfrm>
          <a:custGeom>
            <a:avLst/>
            <a:gdLst>
              <a:gd name="connsiteX0" fmla="*/ 135584 w 2749833"/>
              <a:gd name="connsiteY0" fmla="*/ 0 h 319599"/>
              <a:gd name="connsiteX1" fmla="*/ 2614249 w 2749833"/>
              <a:gd name="connsiteY1" fmla="*/ 0 h 319599"/>
              <a:gd name="connsiteX2" fmla="*/ 2749833 w 2749833"/>
              <a:gd name="connsiteY2" fmla="*/ 135584 h 319599"/>
              <a:gd name="connsiteX3" fmla="*/ 2749833 w 2749833"/>
              <a:gd name="connsiteY3" fmla="*/ 184016 h 319599"/>
              <a:gd name="connsiteX4" fmla="*/ 2614249 w 2749833"/>
              <a:gd name="connsiteY4" fmla="*/ 319600 h 319599"/>
              <a:gd name="connsiteX5" fmla="*/ 135584 w 2749833"/>
              <a:gd name="connsiteY5" fmla="*/ 319600 h 319599"/>
              <a:gd name="connsiteX6" fmla="*/ 0 w 2749833"/>
              <a:gd name="connsiteY6" fmla="*/ 184016 h 319599"/>
              <a:gd name="connsiteX7" fmla="*/ 0 w 2749833"/>
              <a:gd name="connsiteY7" fmla="*/ 135584 h 319599"/>
              <a:gd name="connsiteX8" fmla="*/ 135584 w 2749833"/>
              <a:gd name="connsiteY8" fmla="*/ 0 h 3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9833" h="319599">
                <a:moveTo>
                  <a:pt x="135584" y="0"/>
                </a:moveTo>
                <a:lnTo>
                  <a:pt x="2614249" y="0"/>
                </a:lnTo>
                <a:cubicBezTo>
                  <a:pt x="2689104" y="0"/>
                  <a:pt x="2749833" y="60729"/>
                  <a:pt x="2749833" y="135584"/>
                </a:cubicBezTo>
                <a:lnTo>
                  <a:pt x="2749833" y="184016"/>
                </a:lnTo>
                <a:cubicBezTo>
                  <a:pt x="2749833" y="258871"/>
                  <a:pt x="2689104" y="319600"/>
                  <a:pt x="2614249" y="319600"/>
                </a:cubicBezTo>
                <a:lnTo>
                  <a:pt x="135584" y="319600"/>
                </a:lnTo>
                <a:cubicBezTo>
                  <a:pt x="60729" y="319600"/>
                  <a:pt x="0" y="258871"/>
                  <a:pt x="0" y="184016"/>
                </a:cubicBezTo>
                <a:lnTo>
                  <a:pt x="0" y="135584"/>
                </a:lnTo>
                <a:cubicBezTo>
                  <a:pt x="0" y="60666"/>
                  <a:pt x="60729" y="0"/>
                  <a:pt x="135584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C5B43A6-4A7D-1597-33BC-5C6D3157FB48}"/>
              </a:ext>
            </a:extLst>
          </p:cNvPr>
          <p:cNvSpPr/>
          <p:nvPr/>
        </p:nvSpPr>
        <p:spPr>
          <a:xfrm>
            <a:off x="6283939" y="3548164"/>
            <a:ext cx="2913487" cy="691793"/>
          </a:xfrm>
          <a:custGeom>
            <a:avLst/>
            <a:gdLst>
              <a:gd name="connsiteX0" fmla="*/ 51270 w 3114940"/>
              <a:gd name="connsiteY0" fmla="*/ 739628 h 739627"/>
              <a:gd name="connsiteX1" fmla="*/ 162764 w 3114940"/>
              <a:gd name="connsiteY1" fmla="*/ 137635 h 739627"/>
              <a:gd name="connsiteX2" fmla="*/ 1062222 w 3114940"/>
              <a:gd name="connsiteY2" fmla="*/ 159959 h 739627"/>
              <a:gd name="connsiteX3" fmla="*/ 2102751 w 3114940"/>
              <a:gd name="connsiteY3" fmla="*/ 107932 h 739627"/>
              <a:gd name="connsiteX4" fmla="*/ 3054046 w 3114940"/>
              <a:gd name="connsiteY4" fmla="*/ 100491 h 739627"/>
              <a:gd name="connsiteX5" fmla="*/ 3016903 w 3114940"/>
              <a:gd name="connsiteY5" fmla="*/ 739628 h 739627"/>
              <a:gd name="connsiteX6" fmla="*/ 51270 w 3114940"/>
              <a:gd name="connsiteY6" fmla="*/ 739628 h 7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4940" h="739627">
                <a:moveTo>
                  <a:pt x="51270" y="739628"/>
                </a:moveTo>
                <a:cubicBezTo>
                  <a:pt x="51270" y="739628"/>
                  <a:pt x="-119692" y="211985"/>
                  <a:pt x="162764" y="137635"/>
                </a:cubicBezTo>
                <a:cubicBezTo>
                  <a:pt x="445220" y="63284"/>
                  <a:pt x="1062222" y="159959"/>
                  <a:pt x="1062222" y="159959"/>
                </a:cubicBezTo>
                <a:cubicBezTo>
                  <a:pt x="1062222" y="159959"/>
                  <a:pt x="1545343" y="-85291"/>
                  <a:pt x="2102751" y="107932"/>
                </a:cubicBezTo>
                <a:cubicBezTo>
                  <a:pt x="2102751" y="107932"/>
                  <a:pt x="2897967" y="-129876"/>
                  <a:pt x="3054046" y="100491"/>
                </a:cubicBezTo>
                <a:cubicBezTo>
                  <a:pt x="3210125" y="330858"/>
                  <a:pt x="3016903" y="739628"/>
                  <a:pt x="3016903" y="739628"/>
                </a:cubicBezTo>
                <a:lnTo>
                  <a:pt x="51270" y="739628"/>
                </a:ln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A8D45ED-3654-7B55-9AAA-78FC2E019C50}"/>
              </a:ext>
            </a:extLst>
          </p:cNvPr>
          <p:cNvSpPr/>
          <p:nvPr/>
        </p:nvSpPr>
        <p:spPr>
          <a:xfrm>
            <a:off x="6217229" y="4139213"/>
            <a:ext cx="243308" cy="702084"/>
          </a:xfrm>
          <a:custGeom>
            <a:avLst/>
            <a:gdLst>
              <a:gd name="connsiteX0" fmla="*/ 0 w 260132"/>
              <a:gd name="connsiteY0" fmla="*/ 282393 h 750630"/>
              <a:gd name="connsiteX1" fmla="*/ 141197 w 260132"/>
              <a:gd name="connsiteY1" fmla="*/ 0 h 750630"/>
              <a:gd name="connsiteX2" fmla="*/ 260132 w 260132"/>
              <a:gd name="connsiteY2" fmla="*/ 549967 h 750630"/>
              <a:gd name="connsiteX3" fmla="*/ 237808 w 260132"/>
              <a:gd name="connsiteY3" fmla="*/ 750631 h 7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32" h="750630">
                <a:moveTo>
                  <a:pt x="0" y="282393"/>
                </a:moveTo>
                <a:lnTo>
                  <a:pt x="141197" y="0"/>
                </a:lnTo>
                <a:lnTo>
                  <a:pt x="260132" y="549967"/>
                </a:lnTo>
                <a:lnTo>
                  <a:pt x="237808" y="75063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90580EE-2B65-578D-C17A-4F874BA207B1}"/>
              </a:ext>
            </a:extLst>
          </p:cNvPr>
          <p:cNvSpPr/>
          <p:nvPr/>
        </p:nvSpPr>
        <p:spPr>
          <a:xfrm>
            <a:off x="9004690" y="4139213"/>
            <a:ext cx="243250" cy="702084"/>
          </a:xfrm>
          <a:custGeom>
            <a:avLst/>
            <a:gdLst>
              <a:gd name="connsiteX0" fmla="*/ 260069 w 260069"/>
              <a:gd name="connsiteY0" fmla="*/ 282393 h 750630"/>
              <a:gd name="connsiteX1" fmla="*/ 118872 w 260069"/>
              <a:gd name="connsiteY1" fmla="*/ 0 h 750630"/>
              <a:gd name="connsiteX2" fmla="*/ 0 w 260069"/>
              <a:gd name="connsiteY2" fmla="*/ 549967 h 750630"/>
              <a:gd name="connsiteX3" fmla="*/ 22261 w 260069"/>
              <a:gd name="connsiteY3" fmla="*/ 750631 h 7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9" h="750630">
                <a:moveTo>
                  <a:pt x="260069" y="282393"/>
                </a:moveTo>
                <a:lnTo>
                  <a:pt x="118872" y="0"/>
                </a:lnTo>
                <a:lnTo>
                  <a:pt x="0" y="549967"/>
                </a:lnTo>
                <a:lnTo>
                  <a:pt x="22261" y="75063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03C3C11-8489-E996-BDF3-7CC686C4238D}"/>
              </a:ext>
            </a:extLst>
          </p:cNvPr>
          <p:cNvSpPr/>
          <p:nvPr/>
        </p:nvSpPr>
        <p:spPr>
          <a:xfrm>
            <a:off x="6450804" y="4625771"/>
            <a:ext cx="2539964" cy="278049"/>
          </a:xfrm>
          <a:custGeom>
            <a:avLst/>
            <a:gdLst>
              <a:gd name="connsiteX0" fmla="*/ 0 w 2715590"/>
              <a:gd name="connsiteY0" fmla="*/ 14756 h 297275"/>
              <a:gd name="connsiteX1" fmla="*/ 2685888 w 2715590"/>
              <a:gd name="connsiteY1" fmla="*/ 0 h 297275"/>
              <a:gd name="connsiteX2" fmla="*/ 2715590 w 2715590"/>
              <a:gd name="connsiteY2" fmla="*/ 297276 h 297275"/>
              <a:gd name="connsiteX3" fmla="*/ 10405 w 2715590"/>
              <a:gd name="connsiteY3" fmla="*/ 289897 h 29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590" h="297275">
                <a:moveTo>
                  <a:pt x="0" y="14756"/>
                </a:moveTo>
                <a:lnTo>
                  <a:pt x="2685888" y="0"/>
                </a:lnTo>
                <a:lnTo>
                  <a:pt x="2715590" y="297276"/>
                </a:lnTo>
                <a:lnTo>
                  <a:pt x="10405" y="289897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E32C88B-5203-DC82-E298-CE7027C739BD}"/>
              </a:ext>
            </a:extLst>
          </p:cNvPr>
          <p:cNvSpPr/>
          <p:nvPr/>
        </p:nvSpPr>
        <p:spPr>
          <a:xfrm>
            <a:off x="7655744" y="4618374"/>
            <a:ext cx="139244" cy="110383"/>
          </a:xfrm>
          <a:custGeom>
            <a:avLst/>
            <a:gdLst>
              <a:gd name="connsiteX0" fmla="*/ 44441 w 148872"/>
              <a:gd name="connsiteY0" fmla="*/ 21089 h 118015"/>
              <a:gd name="connsiteX1" fmla="*/ 40847 w 148872"/>
              <a:gd name="connsiteY1" fmla="*/ 28782 h 118015"/>
              <a:gd name="connsiteX2" fmla="*/ 32081 w 148872"/>
              <a:gd name="connsiteY2" fmla="*/ 52305 h 118015"/>
              <a:gd name="connsiteX3" fmla="*/ 27856 w 148872"/>
              <a:gd name="connsiteY3" fmla="*/ 63214 h 118015"/>
              <a:gd name="connsiteX4" fmla="*/ 11775 w 148872"/>
              <a:gd name="connsiteY4" fmla="*/ 100295 h 118015"/>
              <a:gd name="connsiteX5" fmla="*/ 5469 w 148872"/>
              <a:gd name="connsiteY5" fmla="*/ 108745 h 118015"/>
              <a:gd name="connsiteX6" fmla="*/ 172 w 148872"/>
              <a:gd name="connsiteY6" fmla="*/ 117259 h 118015"/>
              <a:gd name="connsiteX7" fmla="*/ 13162 w 148872"/>
              <a:gd name="connsiteY7" fmla="*/ 117259 h 118015"/>
              <a:gd name="connsiteX8" fmla="*/ 28297 w 148872"/>
              <a:gd name="connsiteY8" fmla="*/ 109565 h 118015"/>
              <a:gd name="connsiteX9" fmla="*/ 83477 w 148872"/>
              <a:gd name="connsiteY9" fmla="*/ 73998 h 118015"/>
              <a:gd name="connsiteX10" fmla="*/ 100441 w 148872"/>
              <a:gd name="connsiteY10" fmla="*/ 60944 h 118015"/>
              <a:gd name="connsiteX11" fmla="*/ 111918 w 148872"/>
              <a:gd name="connsiteY11" fmla="*/ 45368 h 118015"/>
              <a:gd name="connsiteX12" fmla="*/ 148557 w 148872"/>
              <a:gd name="connsiteY12" fmla="*/ 2233 h 118015"/>
              <a:gd name="connsiteX13" fmla="*/ 148873 w 148872"/>
              <a:gd name="connsiteY13" fmla="*/ 1350 h 118015"/>
              <a:gd name="connsiteX14" fmla="*/ 146098 w 148872"/>
              <a:gd name="connsiteY14" fmla="*/ 26 h 118015"/>
              <a:gd name="connsiteX15" fmla="*/ 63423 w 148872"/>
              <a:gd name="connsiteY15" fmla="*/ 17305 h 118015"/>
              <a:gd name="connsiteX16" fmla="*/ 44441 w 148872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72" h="118015">
                <a:moveTo>
                  <a:pt x="44441" y="21089"/>
                </a:moveTo>
                <a:cubicBezTo>
                  <a:pt x="42865" y="23422"/>
                  <a:pt x="41667" y="26071"/>
                  <a:pt x="40847" y="28782"/>
                </a:cubicBezTo>
                <a:cubicBezTo>
                  <a:pt x="38072" y="36665"/>
                  <a:pt x="35045" y="44485"/>
                  <a:pt x="32081" y="52305"/>
                </a:cubicBezTo>
                <a:lnTo>
                  <a:pt x="27856" y="63214"/>
                </a:lnTo>
                <a:cubicBezTo>
                  <a:pt x="23379" y="75953"/>
                  <a:pt x="18018" y="88313"/>
                  <a:pt x="11775" y="100295"/>
                </a:cubicBezTo>
                <a:cubicBezTo>
                  <a:pt x="10135" y="103448"/>
                  <a:pt x="7991" y="106286"/>
                  <a:pt x="5469" y="108745"/>
                </a:cubicBezTo>
                <a:cubicBezTo>
                  <a:pt x="2820" y="111142"/>
                  <a:pt x="-837" y="113917"/>
                  <a:pt x="172" y="117259"/>
                </a:cubicBezTo>
                <a:cubicBezTo>
                  <a:pt x="4460" y="118268"/>
                  <a:pt x="8874" y="118268"/>
                  <a:pt x="13162" y="117259"/>
                </a:cubicBezTo>
                <a:cubicBezTo>
                  <a:pt x="18586" y="115493"/>
                  <a:pt x="23694" y="112907"/>
                  <a:pt x="28297" y="109565"/>
                </a:cubicBezTo>
                <a:lnTo>
                  <a:pt x="83477" y="73998"/>
                </a:lnTo>
                <a:cubicBezTo>
                  <a:pt x="89657" y="70403"/>
                  <a:pt x="95333" y="65989"/>
                  <a:pt x="100441" y="60944"/>
                </a:cubicBezTo>
                <a:cubicBezTo>
                  <a:pt x="104603" y="55962"/>
                  <a:pt x="108387" y="50791"/>
                  <a:pt x="111918" y="45368"/>
                </a:cubicBezTo>
                <a:cubicBezTo>
                  <a:pt x="123143" y="30170"/>
                  <a:pt x="139161" y="18692"/>
                  <a:pt x="148557" y="2233"/>
                </a:cubicBezTo>
                <a:cubicBezTo>
                  <a:pt x="148746" y="1981"/>
                  <a:pt x="148810" y="1666"/>
                  <a:pt x="148873" y="1350"/>
                </a:cubicBezTo>
                <a:cubicBezTo>
                  <a:pt x="148873" y="215"/>
                  <a:pt x="147296" y="-100"/>
                  <a:pt x="146098" y="26"/>
                </a:cubicBezTo>
                <a:cubicBezTo>
                  <a:pt x="118035" y="2864"/>
                  <a:pt x="91360" y="13080"/>
                  <a:pt x="63423" y="17305"/>
                </a:cubicBezTo>
                <a:cubicBezTo>
                  <a:pt x="57432" y="17872"/>
                  <a:pt x="48477" y="15855"/>
                  <a:pt x="44441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C5FE71F-9E00-AD52-8F3C-2ACC14379926}"/>
              </a:ext>
            </a:extLst>
          </p:cNvPr>
          <p:cNvSpPr/>
          <p:nvPr/>
        </p:nvSpPr>
        <p:spPr>
          <a:xfrm>
            <a:off x="7701539" y="4646711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234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3361087-0171-3AEF-A4FD-3EF7E6917DDC}"/>
              </a:ext>
            </a:extLst>
          </p:cNvPr>
          <p:cNvSpPr/>
          <p:nvPr/>
        </p:nvSpPr>
        <p:spPr>
          <a:xfrm>
            <a:off x="7707143" y="4668063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7FB99A2-7405-9410-B179-5731C53B2E8A}"/>
              </a:ext>
            </a:extLst>
          </p:cNvPr>
          <p:cNvSpPr/>
          <p:nvPr/>
        </p:nvSpPr>
        <p:spPr>
          <a:xfrm>
            <a:off x="7673429" y="4705989"/>
            <a:ext cx="2471" cy="5898"/>
          </a:xfrm>
          <a:custGeom>
            <a:avLst/>
            <a:gdLst>
              <a:gd name="connsiteX0" fmla="*/ 940 w 2642"/>
              <a:gd name="connsiteY0" fmla="*/ 0 h 6306"/>
              <a:gd name="connsiteX1" fmla="*/ 940 w 2642"/>
              <a:gd name="connsiteY1" fmla="*/ 6306 h 6306"/>
              <a:gd name="connsiteX2" fmla="*/ 2643 w 2642"/>
              <a:gd name="connsiteY2" fmla="*/ 5234 h 6306"/>
              <a:gd name="connsiteX3" fmla="*/ 562 w 264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940" y="0"/>
                </a:moveTo>
                <a:cubicBezTo>
                  <a:pt x="57" y="2081"/>
                  <a:pt x="-637" y="4793"/>
                  <a:pt x="940" y="6306"/>
                </a:cubicBezTo>
                <a:lnTo>
                  <a:pt x="2643" y="5234"/>
                </a:lnTo>
                <a:lnTo>
                  <a:pt x="56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F180EBE-40C9-AA96-2E12-1CC23E65F860}"/>
              </a:ext>
            </a:extLst>
          </p:cNvPr>
          <p:cNvSpPr/>
          <p:nvPr/>
        </p:nvSpPr>
        <p:spPr>
          <a:xfrm>
            <a:off x="7685126" y="4698498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740EE57-ACED-C226-F747-8C4FC0875F6F}"/>
              </a:ext>
            </a:extLst>
          </p:cNvPr>
          <p:cNvSpPr/>
          <p:nvPr/>
        </p:nvSpPr>
        <p:spPr>
          <a:xfrm>
            <a:off x="7749536" y="4657269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F2C4F0D2-D4B0-44C4-D35B-240A2E77CF74}"/>
              </a:ext>
            </a:extLst>
          </p:cNvPr>
          <p:cNvSpPr/>
          <p:nvPr/>
        </p:nvSpPr>
        <p:spPr>
          <a:xfrm>
            <a:off x="7728243" y="4662636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85DA25A-CD74-19B5-0A13-53AEF105F68F}"/>
              </a:ext>
            </a:extLst>
          </p:cNvPr>
          <p:cNvSpPr/>
          <p:nvPr/>
        </p:nvSpPr>
        <p:spPr>
          <a:xfrm>
            <a:off x="7720752" y="465095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258038F-3168-6FA5-ADB2-8B5B2B1BE206}"/>
              </a:ext>
            </a:extLst>
          </p:cNvPr>
          <p:cNvSpPr/>
          <p:nvPr/>
        </p:nvSpPr>
        <p:spPr>
          <a:xfrm>
            <a:off x="7689695" y="4682101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198"/>
                  <a:pt x="-497" y="2838"/>
                  <a:pt x="702" y="3720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DBD3F21-B33B-3D01-2151-62D3408CB08E}"/>
              </a:ext>
            </a:extLst>
          </p:cNvPr>
          <p:cNvSpPr/>
          <p:nvPr/>
        </p:nvSpPr>
        <p:spPr>
          <a:xfrm>
            <a:off x="7677942" y="4702628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B0757083-B61A-20AA-9F10-6780DE3A09CC}"/>
              </a:ext>
            </a:extLst>
          </p:cNvPr>
          <p:cNvSpPr/>
          <p:nvPr/>
        </p:nvSpPr>
        <p:spPr>
          <a:xfrm>
            <a:off x="7719230" y="4676380"/>
            <a:ext cx="1615" cy="3538"/>
          </a:xfrm>
          <a:custGeom>
            <a:avLst/>
            <a:gdLst>
              <a:gd name="connsiteX0" fmla="*/ 655 w 1727"/>
              <a:gd name="connsiteY0" fmla="*/ 0 h 3783"/>
              <a:gd name="connsiteX1" fmla="*/ 655 w 1727"/>
              <a:gd name="connsiteY1" fmla="*/ 3784 h 3783"/>
              <a:gd name="connsiteX2" fmla="*/ 1727 w 1727"/>
              <a:gd name="connsiteY2" fmla="*/ 3090 h 3783"/>
              <a:gd name="connsiteX3" fmla="*/ 655 w 1727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83">
                <a:moveTo>
                  <a:pt x="655" y="0"/>
                </a:moveTo>
                <a:cubicBezTo>
                  <a:pt x="88" y="1261"/>
                  <a:pt x="-480" y="2838"/>
                  <a:pt x="655" y="3784"/>
                </a:cubicBezTo>
                <a:lnTo>
                  <a:pt x="1727" y="3090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4245021-ACC0-9A0E-F81A-B485E0834932}"/>
              </a:ext>
            </a:extLst>
          </p:cNvPr>
          <p:cNvSpPr/>
          <p:nvPr/>
        </p:nvSpPr>
        <p:spPr>
          <a:xfrm>
            <a:off x="7698255" y="4698021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29 h 2086"/>
              <a:gd name="connsiteX3" fmla="*/ 2522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29"/>
                </a:lnTo>
                <a:lnTo>
                  <a:pt x="2522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9B056BB7-A5B8-7367-039D-DB325D2C6960}"/>
              </a:ext>
            </a:extLst>
          </p:cNvPr>
          <p:cNvSpPr/>
          <p:nvPr/>
        </p:nvSpPr>
        <p:spPr>
          <a:xfrm>
            <a:off x="7692887" y="4676726"/>
            <a:ext cx="2949" cy="1895"/>
          </a:xfrm>
          <a:custGeom>
            <a:avLst/>
            <a:gdLst>
              <a:gd name="connsiteX0" fmla="*/ 3153 w 3153"/>
              <a:gd name="connsiteY0" fmla="*/ 2026 h 2026"/>
              <a:gd name="connsiteX1" fmla="*/ 0 w 3153"/>
              <a:gd name="connsiteY1" fmla="*/ 71 h 2026"/>
              <a:gd name="connsiteX2" fmla="*/ 0 w 3153"/>
              <a:gd name="connsiteY2" fmla="*/ 1333 h 2026"/>
              <a:gd name="connsiteX3" fmla="*/ 2522 w 3153"/>
              <a:gd name="connsiteY3" fmla="*/ 1333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3153" y="2026"/>
                </a:moveTo>
                <a:cubicBezTo>
                  <a:pt x="2333" y="891"/>
                  <a:pt x="1198" y="-307"/>
                  <a:pt x="0" y="71"/>
                </a:cubicBezTo>
                <a:lnTo>
                  <a:pt x="0" y="1333"/>
                </a:lnTo>
                <a:lnTo>
                  <a:pt x="2522" y="133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8997A3F7-2D60-AB0F-FF3E-B32CF196AB22}"/>
              </a:ext>
            </a:extLst>
          </p:cNvPr>
          <p:cNvSpPr/>
          <p:nvPr/>
        </p:nvSpPr>
        <p:spPr>
          <a:xfrm>
            <a:off x="7739937" y="4655145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34D2925C-EA54-7B61-3901-FBA3DF633DB5}"/>
              </a:ext>
            </a:extLst>
          </p:cNvPr>
          <p:cNvSpPr/>
          <p:nvPr/>
        </p:nvSpPr>
        <p:spPr>
          <a:xfrm>
            <a:off x="7751660" y="4647654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DD7A6C3-9BC9-017D-3D1C-D5DD5C27C08B}"/>
              </a:ext>
            </a:extLst>
          </p:cNvPr>
          <p:cNvSpPr/>
          <p:nvPr/>
        </p:nvSpPr>
        <p:spPr>
          <a:xfrm>
            <a:off x="7756052" y="463125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0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4F406D49-0304-EBB5-667F-9DF13DA85637}"/>
              </a:ext>
            </a:extLst>
          </p:cNvPr>
          <p:cNvSpPr/>
          <p:nvPr/>
        </p:nvSpPr>
        <p:spPr>
          <a:xfrm>
            <a:off x="7744432" y="4652019"/>
            <a:ext cx="1658" cy="3538"/>
          </a:xfrm>
          <a:custGeom>
            <a:avLst/>
            <a:gdLst>
              <a:gd name="connsiteX0" fmla="*/ 702 w 1773"/>
              <a:gd name="connsiteY0" fmla="*/ 0 h 3783"/>
              <a:gd name="connsiteX1" fmla="*/ 702 w 1773"/>
              <a:gd name="connsiteY1" fmla="*/ 3784 h 3783"/>
              <a:gd name="connsiteX2" fmla="*/ 1774 w 1773"/>
              <a:gd name="connsiteY2" fmla="*/ 3090 h 3783"/>
              <a:gd name="connsiteX3" fmla="*/ 702 w 1773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702" y="0"/>
                </a:moveTo>
                <a:cubicBezTo>
                  <a:pt x="71" y="1261"/>
                  <a:pt x="-497" y="2901"/>
                  <a:pt x="702" y="3784"/>
                </a:cubicBezTo>
                <a:lnTo>
                  <a:pt x="1774" y="3090"/>
                </a:lnTo>
                <a:lnTo>
                  <a:pt x="702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EF8055BE-C9C8-C25E-FE7A-3C337D27EFD8}"/>
              </a:ext>
            </a:extLst>
          </p:cNvPr>
          <p:cNvSpPr/>
          <p:nvPr/>
        </p:nvSpPr>
        <p:spPr>
          <a:xfrm>
            <a:off x="7764789" y="464717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B690467-BC63-5B8A-724D-013B9528BD06}"/>
              </a:ext>
            </a:extLst>
          </p:cNvPr>
          <p:cNvSpPr/>
          <p:nvPr/>
        </p:nvSpPr>
        <p:spPr>
          <a:xfrm>
            <a:off x="7759421" y="4625884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52DCA689-8215-EC96-5D77-108F14E0AFA6}"/>
              </a:ext>
            </a:extLst>
          </p:cNvPr>
          <p:cNvSpPr/>
          <p:nvPr/>
        </p:nvSpPr>
        <p:spPr>
          <a:xfrm>
            <a:off x="7716304" y="4661880"/>
            <a:ext cx="2949" cy="1935"/>
          </a:xfrm>
          <a:custGeom>
            <a:avLst/>
            <a:gdLst>
              <a:gd name="connsiteX0" fmla="*/ 3153 w 3153"/>
              <a:gd name="connsiteY0" fmla="*/ 2069 h 2069"/>
              <a:gd name="connsiteX1" fmla="*/ 0 w 3153"/>
              <a:gd name="connsiteY1" fmla="*/ 51 h 2069"/>
              <a:gd name="connsiteX2" fmla="*/ 0 w 3153"/>
              <a:gd name="connsiteY2" fmla="*/ 1375 h 2069"/>
              <a:gd name="connsiteX3" fmla="*/ 2522 w 3153"/>
              <a:gd name="connsiteY3" fmla="*/ 1375 h 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9">
                <a:moveTo>
                  <a:pt x="3153" y="2069"/>
                </a:moveTo>
                <a:cubicBezTo>
                  <a:pt x="2333" y="934"/>
                  <a:pt x="1198" y="-264"/>
                  <a:pt x="0" y="51"/>
                </a:cubicBezTo>
                <a:lnTo>
                  <a:pt x="0" y="1375"/>
                </a:lnTo>
                <a:lnTo>
                  <a:pt x="2522" y="137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FC329B9-B028-A0B2-20BF-11382D652A70}"/>
              </a:ext>
            </a:extLst>
          </p:cNvPr>
          <p:cNvSpPr/>
          <p:nvPr/>
        </p:nvSpPr>
        <p:spPr>
          <a:xfrm>
            <a:off x="7745560" y="4642989"/>
            <a:ext cx="3008" cy="1951"/>
          </a:xfrm>
          <a:custGeom>
            <a:avLst/>
            <a:gdLst>
              <a:gd name="connsiteX0" fmla="*/ 3216 w 3216"/>
              <a:gd name="connsiteY0" fmla="*/ 2087 h 2086"/>
              <a:gd name="connsiteX1" fmla="*/ 0 w 3216"/>
              <a:gd name="connsiteY1" fmla="*/ 68 h 2086"/>
              <a:gd name="connsiteX2" fmla="*/ 0 w 3216"/>
              <a:gd name="connsiteY2" fmla="*/ 1393 h 2086"/>
              <a:gd name="connsiteX3" fmla="*/ 2523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3216" y="2087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F060D711-395F-1DED-7F8C-83033C845CFE}"/>
              </a:ext>
            </a:extLst>
          </p:cNvPr>
          <p:cNvSpPr/>
          <p:nvPr/>
        </p:nvSpPr>
        <p:spPr>
          <a:xfrm>
            <a:off x="7676428" y="4632251"/>
            <a:ext cx="138658" cy="110382"/>
          </a:xfrm>
          <a:custGeom>
            <a:avLst/>
            <a:gdLst>
              <a:gd name="connsiteX0" fmla="*/ 44651 w 148246"/>
              <a:gd name="connsiteY0" fmla="*/ 21135 h 118014"/>
              <a:gd name="connsiteX1" fmla="*/ 40993 w 148246"/>
              <a:gd name="connsiteY1" fmla="*/ 28765 h 118014"/>
              <a:gd name="connsiteX2" fmla="*/ 32227 w 148246"/>
              <a:gd name="connsiteY2" fmla="*/ 52351 h 118014"/>
              <a:gd name="connsiteX3" fmla="*/ 28065 w 148246"/>
              <a:gd name="connsiteY3" fmla="*/ 63261 h 118014"/>
              <a:gd name="connsiteX4" fmla="*/ 11732 w 148246"/>
              <a:gd name="connsiteY4" fmla="*/ 100278 h 118014"/>
              <a:gd name="connsiteX5" fmla="*/ 5426 w 148246"/>
              <a:gd name="connsiteY5" fmla="*/ 108728 h 118014"/>
              <a:gd name="connsiteX6" fmla="*/ 192 w 148246"/>
              <a:gd name="connsiteY6" fmla="*/ 117305 h 118014"/>
              <a:gd name="connsiteX7" fmla="*/ 12804 w 148246"/>
              <a:gd name="connsiteY7" fmla="*/ 117305 h 118014"/>
              <a:gd name="connsiteX8" fmla="*/ 28002 w 148246"/>
              <a:gd name="connsiteY8" fmla="*/ 109611 h 118014"/>
              <a:gd name="connsiteX9" fmla="*/ 83119 w 148246"/>
              <a:gd name="connsiteY9" fmla="*/ 74044 h 118014"/>
              <a:gd name="connsiteX10" fmla="*/ 100145 w 148246"/>
              <a:gd name="connsiteY10" fmla="*/ 60990 h 118014"/>
              <a:gd name="connsiteX11" fmla="*/ 111623 w 148246"/>
              <a:gd name="connsiteY11" fmla="*/ 45414 h 118014"/>
              <a:gd name="connsiteX12" fmla="*/ 148199 w 148246"/>
              <a:gd name="connsiteY12" fmla="*/ 2279 h 118014"/>
              <a:gd name="connsiteX13" fmla="*/ 148199 w 148246"/>
              <a:gd name="connsiteY13" fmla="*/ 1396 h 118014"/>
              <a:gd name="connsiteX14" fmla="*/ 145487 w 148246"/>
              <a:gd name="connsiteY14" fmla="*/ 9 h 118014"/>
              <a:gd name="connsiteX15" fmla="*/ 62813 w 148246"/>
              <a:gd name="connsiteY15" fmla="*/ 17351 h 118014"/>
              <a:gd name="connsiteX16" fmla="*/ 44651 w 148246"/>
              <a:gd name="connsiteY16" fmla="*/ 21135 h 11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246" h="118014">
                <a:moveTo>
                  <a:pt x="44651" y="21135"/>
                </a:moveTo>
                <a:cubicBezTo>
                  <a:pt x="43011" y="23468"/>
                  <a:pt x="41813" y="26054"/>
                  <a:pt x="40993" y="28765"/>
                </a:cubicBezTo>
                <a:cubicBezTo>
                  <a:pt x="38281" y="36711"/>
                  <a:pt x="35254" y="44531"/>
                  <a:pt x="32227" y="52351"/>
                </a:cubicBezTo>
                <a:lnTo>
                  <a:pt x="28065" y="63261"/>
                </a:lnTo>
                <a:cubicBezTo>
                  <a:pt x="23525" y="75999"/>
                  <a:pt x="18038" y="88359"/>
                  <a:pt x="11732" y="100278"/>
                </a:cubicBezTo>
                <a:cubicBezTo>
                  <a:pt x="10092" y="103431"/>
                  <a:pt x="8011" y="106269"/>
                  <a:pt x="5426" y="108728"/>
                </a:cubicBezTo>
                <a:cubicBezTo>
                  <a:pt x="2777" y="111125"/>
                  <a:pt x="-880" y="113899"/>
                  <a:pt x="192" y="117305"/>
                </a:cubicBezTo>
                <a:cubicBezTo>
                  <a:pt x="4354" y="118251"/>
                  <a:pt x="8642" y="118251"/>
                  <a:pt x="12804" y="117305"/>
                </a:cubicBezTo>
                <a:cubicBezTo>
                  <a:pt x="18228" y="115539"/>
                  <a:pt x="23336" y="112954"/>
                  <a:pt x="28002" y="109611"/>
                </a:cubicBezTo>
                <a:lnTo>
                  <a:pt x="83119" y="74044"/>
                </a:lnTo>
                <a:cubicBezTo>
                  <a:pt x="89299" y="70449"/>
                  <a:pt x="95037" y="66035"/>
                  <a:pt x="100145" y="60990"/>
                </a:cubicBezTo>
                <a:cubicBezTo>
                  <a:pt x="104244" y="56008"/>
                  <a:pt x="108091" y="50774"/>
                  <a:pt x="111623" y="45414"/>
                </a:cubicBezTo>
                <a:cubicBezTo>
                  <a:pt x="122785" y="30153"/>
                  <a:pt x="138866" y="18676"/>
                  <a:pt x="148199" y="2279"/>
                </a:cubicBezTo>
                <a:cubicBezTo>
                  <a:pt x="148262" y="1964"/>
                  <a:pt x="148262" y="1712"/>
                  <a:pt x="148199" y="1396"/>
                </a:cubicBezTo>
                <a:cubicBezTo>
                  <a:pt x="148199" y="198"/>
                  <a:pt x="146622" y="-54"/>
                  <a:pt x="145487" y="9"/>
                </a:cubicBezTo>
                <a:cubicBezTo>
                  <a:pt x="117362" y="2910"/>
                  <a:pt x="90686" y="13126"/>
                  <a:pt x="62813" y="17351"/>
                </a:cubicBezTo>
                <a:cubicBezTo>
                  <a:pt x="57578" y="17919"/>
                  <a:pt x="48687" y="15901"/>
                  <a:pt x="44651" y="21135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6F8061D-9672-30F2-F0C5-AD67E53899D0}"/>
              </a:ext>
            </a:extLst>
          </p:cNvPr>
          <p:cNvSpPr/>
          <p:nvPr/>
        </p:nvSpPr>
        <p:spPr>
          <a:xfrm>
            <a:off x="7722403" y="4660631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52F74ED4-9813-72C8-4B96-2A2A9C7612A8}"/>
              </a:ext>
            </a:extLst>
          </p:cNvPr>
          <p:cNvSpPr/>
          <p:nvPr/>
        </p:nvSpPr>
        <p:spPr>
          <a:xfrm>
            <a:off x="7727771" y="4681924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994F258F-BFCC-50E1-F095-B84693671D54}"/>
              </a:ext>
            </a:extLst>
          </p:cNvPr>
          <p:cNvSpPr/>
          <p:nvPr/>
        </p:nvSpPr>
        <p:spPr>
          <a:xfrm>
            <a:off x="7694268" y="4719851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7BE4E08A-D6A3-DC7C-4B31-E4FE07939596}"/>
              </a:ext>
            </a:extLst>
          </p:cNvPr>
          <p:cNvSpPr/>
          <p:nvPr/>
        </p:nvSpPr>
        <p:spPr>
          <a:xfrm>
            <a:off x="7706006" y="4712360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E95DF4E3-4A1A-D73B-56BE-CF51C4B016B0}"/>
              </a:ext>
            </a:extLst>
          </p:cNvPr>
          <p:cNvSpPr/>
          <p:nvPr/>
        </p:nvSpPr>
        <p:spPr>
          <a:xfrm>
            <a:off x="7770417" y="4671190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2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520F9089-307C-B287-E9FF-9EB61531148F}"/>
              </a:ext>
            </a:extLst>
          </p:cNvPr>
          <p:cNvSpPr/>
          <p:nvPr/>
        </p:nvSpPr>
        <p:spPr>
          <a:xfrm>
            <a:off x="7749080" y="4676556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171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732" y="5171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93D88834-7210-812B-3873-5AA62EA87E20}"/>
              </a:ext>
            </a:extLst>
          </p:cNvPr>
          <p:cNvSpPr/>
          <p:nvPr/>
        </p:nvSpPr>
        <p:spPr>
          <a:xfrm>
            <a:off x="7741589" y="4664878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081"/>
                  <a:pt x="-673" y="4792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E21767C-219E-AD9C-AB86-286CD0053F49}"/>
              </a:ext>
            </a:extLst>
          </p:cNvPr>
          <p:cNvSpPr/>
          <p:nvPr/>
        </p:nvSpPr>
        <p:spPr>
          <a:xfrm>
            <a:off x="7710399" y="4695962"/>
            <a:ext cx="1717" cy="3479"/>
          </a:xfrm>
          <a:custGeom>
            <a:avLst/>
            <a:gdLst>
              <a:gd name="connsiteX0" fmla="*/ 702 w 1836"/>
              <a:gd name="connsiteY0" fmla="*/ 0 h 3720"/>
              <a:gd name="connsiteX1" fmla="*/ 702 w 1836"/>
              <a:gd name="connsiteY1" fmla="*/ 3721 h 3720"/>
              <a:gd name="connsiteX2" fmla="*/ 1837 w 1836"/>
              <a:gd name="connsiteY2" fmla="*/ 3027 h 3720"/>
              <a:gd name="connsiteX3" fmla="*/ 702 w 1836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837" y="3027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36AADBB3-F86F-6F7A-D073-BAC0D549F057}"/>
              </a:ext>
            </a:extLst>
          </p:cNvPr>
          <p:cNvSpPr/>
          <p:nvPr/>
        </p:nvSpPr>
        <p:spPr>
          <a:xfrm>
            <a:off x="7698778" y="471654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2BCF7B90-ABBA-15C3-A145-50B4D3380ACF}"/>
              </a:ext>
            </a:extLst>
          </p:cNvPr>
          <p:cNvSpPr/>
          <p:nvPr/>
        </p:nvSpPr>
        <p:spPr>
          <a:xfrm>
            <a:off x="7739772" y="4690300"/>
            <a:ext cx="1717" cy="3479"/>
          </a:xfrm>
          <a:custGeom>
            <a:avLst/>
            <a:gdLst>
              <a:gd name="connsiteX0" fmla="*/ 702 w 1836"/>
              <a:gd name="connsiteY0" fmla="*/ 0 h 3720"/>
              <a:gd name="connsiteX1" fmla="*/ 702 w 1836"/>
              <a:gd name="connsiteY1" fmla="*/ 3720 h 3720"/>
              <a:gd name="connsiteX2" fmla="*/ 1837 w 1836"/>
              <a:gd name="connsiteY2" fmla="*/ 3027 h 3720"/>
              <a:gd name="connsiteX3" fmla="*/ 702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702" y="0"/>
                </a:moveTo>
                <a:cubicBezTo>
                  <a:pt x="71" y="1261"/>
                  <a:pt x="-497" y="2837"/>
                  <a:pt x="702" y="3720"/>
                </a:cubicBezTo>
                <a:lnTo>
                  <a:pt x="1837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D9A6E3CC-FB1D-0AE9-E285-79DBF6C1ADA8}"/>
              </a:ext>
            </a:extLst>
          </p:cNvPr>
          <p:cNvSpPr/>
          <p:nvPr/>
        </p:nvSpPr>
        <p:spPr>
          <a:xfrm>
            <a:off x="7719135" y="4711942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D18193BE-D7EE-316B-834D-F0E968DBD5CD}"/>
              </a:ext>
            </a:extLst>
          </p:cNvPr>
          <p:cNvSpPr/>
          <p:nvPr/>
        </p:nvSpPr>
        <p:spPr>
          <a:xfrm>
            <a:off x="7713768" y="469059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315EDA11-D479-FF45-675E-181D74E025E3}"/>
              </a:ext>
            </a:extLst>
          </p:cNvPr>
          <p:cNvSpPr/>
          <p:nvPr/>
        </p:nvSpPr>
        <p:spPr>
          <a:xfrm>
            <a:off x="7760802" y="4669065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B32F2E-44B8-9615-40D2-A5A13AD58ED7}"/>
              </a:ext>
            </a:extLst>
          </p:cNvPr>
          <p:cNvSpPr/>
          <p:nvPr/>
        </p:nvSpPr>
        <p:spPr>
          <a:xfrm>
            <a:off x="7772497" y="4661574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171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792"/>
                  <a:pt x="966" y="6306"/>
                </a:cubicBezTo>
                <a:lnTo>
                  <a:pt x="2732" y="5171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06A0E6E8-3294-8666-D45C-A239CD36A2BE}"/>
              </a:ext>
            </a:extLst>
          </p:cNvPr>
          <p:cNvSpPr/>
          <p:nvPr/>
        </p:nvSpPr>
        <p:spPr>
          <a:xfrm>
            <a:off x="7776916" y="4645177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91C9ED8D-FF0A-11D0-F658-89C084E60D0D}"/>
              </a:ext>
            </a:extLst>
          </p:cNvPr>
          <p:cNvSpPr/>
          <p:nvPr/>
        </p:nvSpPr>
        <p:spPr>
          <a:xfrm>
            <a:off x="7765248" y="4665703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1 h 3720"/>
              <a:gd name="connsiteX2" fmla="*/ 1590 w 1589"/>
              <a:gd name="connsiteY2" fmla="*/ 3027 h 3720"/>
              <a:gd name="connsiteX3" fmla="*/ 455 w 1589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1"/>
                </a:cubicBezTo>
                <a:lnTo>
                  <a:pt x="1590" y="3027"/>
                </a:lnTo>
                <a:lnTo>
                  <a:pt x="4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7B77CA5D-CD17-0758-6AAA-CFB0F990962A}"/>
              </a:ext>
            </a:extLst>
          </p:cNvPr>
          <p:cNvSpPr/>
          <p:nvPr/>
        </p:nvSpPr>
        <p:spPr>
          <a:xfrm>
            <a:off x="7785669" y="466109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43E34D1-2663-A54B-41B4-6617EB459C7C}"/>
              </a:ext>
            </a:extLst>
          </p:cNvPr>
          <p:cNvSpPr/>
          <p:nvPr/>
        </p:nvSpPr>
        <p:spPr>
          <a:xfrm>
            <a:off x="7780242" y="4639805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1AA384D-06F6-EC31-6B24-A72778ECCAC4}"/>
              </a:ext>
            </a:extLst>
          </p:cNvPr>
          <p:cNvSpPr/>
          <p:nvPr/>
        </p:nvSpPr>
        <p:spPr>
          <a:xfrm>
            <a:off x="7737184" y="467560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F5E55CC7-004F-DB00-E4CE-741E93648A9B}"/>
              </a:ext>
            </a:extLst>
          </p:cNvPr>
          <p:cNvSpPr/>
          <p:nvPr/>
        </p:nvSpPr>
        <p:spPr>
          <a:xfrm>
            <a:off x="7766441" y="4656910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F2B0000B-D4ED-3C9A-6994-628A72784068}"/>
              </a:ext>
            </a:extLst>
          </p:cNvPr>
          <p:cNvSpPr/>
          <p:nvPr/>
        </p:nvSpPr>
        <p:spPr>
          <a:xfrm>
            <a:off x="7537403" y="4611119"/>
            <a:ext cx="138909" cy="110517"/>
          </a:xfrm>
          <a:custGeom>
            <a:avLst/>
            <a:gdLst>
              <a:gd name="connsiteX0" fmla="*/ 44651 w 148514"/>
              <a:gd name="connsiteY0" fmla="*/ 21404 h 118159"/>
              <a:gd name="connsiteX1" fmla="*/ 40993 w 148514"/>
              <a:gd name="connsiteY1" fmla="*/ 29098 h 118159"/>
              <a:gd name="connsiteX2" fmla="*/ 32227 w 148514"/>
              <a:gd name="connsiteY2" fmla="*/ 52683 h 118159"/>
              <a:gd name="connsiteX3" fmla="*/ 28002 w 148514"/>
              <a:gd name="connsiteY3" fmla="*/ 63593 h 118159"/>
              <a:gd name="connsiteX4" fmla="*/ 11732 w 148514"/>
              <a:gd name="connsiteY4" fmla="*/ 100610 h 118159"/>
              <a:gd name="connsiteX5" fmla="*/ 5426 w 148514"/>
              <a:gd name="connsiteY5" fmla="*/ 109061 h 118159"/>
              <a:gd name="connsiteX6" fmla="*/ 192 w 148514"/>
              <a:gd name="connsiteY6" fmla="*/ 117574 h 118159"/>
              <a:gd name="connsiteX7" fmla="*/ 12804 w 148514"/>
              <a:gd name="connsiteY7" fmla="*/ 117259 h 118159"/>
              <a:gd name="connsiteX8" fmla="*/ 28002 w 148514"/>
              <a:gd name="connsiteY8" fmla="*/ 109565 h 118159"/>
              <a:gd name="connsiteX9" fmla="*/ 83119 w 148514"/>
              <a:gd name="connsiteY9" fmla="*/ 74061 h 118159"/>
              <a:gd name="connsiteX10" fmla="*/ 100145 w 148514"/>
              <a:gd name="connsiteY10" fmla="*/ 60944 h 118159"/>
              <a:gd name="connsiteX11" fmla="*/ 111623 w 148514"/>
              <a:gd name="connsiteY11" fmla="*/ 45368 h 118159"/>
              <a:gd name="connsiteX12" fmla="*/ 148199 w 148514"/>
              <a:gd name="connsiteY12" fmla="*/ 2296 h 118159"/>
              <a:gd name="connsiteX13" fmla="*/ 148514 w 148514"/>
              <a:gd name="connsiteY13" fmla="*/ 1350 h 118159"/>
              <a:gd name="connsiteX14" fmla="*/ 145803 w 148514"/>
              <a:gd name="connsiteY14" fmla="*/ 26 h 118159"/>
              <a:gd name="connsiteX15" fmla="*/ 63128 w 148514"/>
              <a:gd name="connsiteY15" fmla="*/ 17305 h 118159"/>
              <a:gd name="connsiteX16" fmla="*/ 44651 w 148514"/>
              <a:gd name="connsiteY16" fmla="*/ 21404 h 1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14" h="118159">
                <a:moveTo>
                  <a:pt x="44651" y="21404"/>
                </a:moveTo>
                <a:cubicBezTo>
                  <a:pt x="43011" y="23737"/>
                  <a:pt x="41813" y="26323"/>
                  <a:pt x="40993" y="29098"/>
                </a:cubicBezTo>
                <a:cubicBezTo>
                  <a:pt x="38281" y="36981"/>
                  <a:pt x="35254" y="44800"/>
                  <a:pt x="32227" y="52683"/>
                </a:cubicBezTo>
                <a:lnTo>
                  <a:pt x="28002" y="63593"/>
                </a:lnTo>
                <a:cubicBezTo>
                  <a:pt x="23462" y="76332"/>
                  <a:pt x="18038" y="88692"/>
                  <a:pt x="11732" y="100610"/>
                </a:cubicBezTo>
                <a:cubicBezTo>
                  <a:pt x="10092" y="103764"/>
                  <a:pt x="7948" y="106601"/>
                  <a:pt x="5426" y="109061"/>
                </a:cubicBezTo>
                <a:cubicBezTo>
                  <a:pt x="2777" y="111457"/>
                  <a:pt x="-881" y="114232"/>
                  <a:pt x="192" y="117574"/>
                </a:cubicBezTo>
                <a:cubicBezTo>
                  <a:pt x="4354" y="118457"/>
                  <a:pt x="8705" y="118331"/>
                  <a:pt x="12804" y="117259"/>
                </a:cubicBezTo>
                <a:cubicBezTo>
                  <a:pt x="18227" y="115493"/>
                  <a:pt x="23399" y="112908"/>
                  <a:pt x="28002" y="109565"/>
                </a:cubicBezTo>
                <a:lnTo>
                  <a:pt x="83119" y="74061"/>
                </a:lnTo>
                <a:cubicBezTo>
                  <a:pt x="89299" y="70404"/>
                  <a:pt x="95037" y="65989"/>
                  <a:pt x="100145" y="60944"/>
                </a:cubicBezTo>
                <a:cubicBezTo>
                  <a:pt x="104244" y="55962"/>
                  <a:pt x="108091" y="50791"/>
                  <a:pt x="111623" y="45368"/>
                </a:cubicBezTo>
                <a:cubicBezTo>
                  <a:pt x="122785" y="30170"/>
                  <a:pt x="138866" y="18693"/>
                  <a:pt x="148199" y="2296"/>
                </a:cubicBezTo>
                <a:cubicBezTo>
                  <a:pt x="148388" y="2044"/>
                  <a:pt x="148514" y="1666"/>
                  <a:pt x="148514" y="1350"/>
                </a:cubicBezTo>
                <a:cubicBezTo>
                  <a:pt x="148514" y="215"/>
                  <a:pt x="146938" y="-100"/>
                  <a:pt x="145803" y="26"/>
                </a:cubicBezTo>
                <a:cubicBezTo>
                  <a:pt x="117677" y="2927"/>
                  <a:pt x="91001" y="13080"/>
                  <a:pt x="63128" y="17305"/>
                </a:cubicBezTo>
                <a:cubicBezTo>
                  <a:pt x="57578" y="18504"/>
                  <a:pt x="48687" y="16170"/>
                  <a:pt x="44651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C905CD9E-1BF8-A14B-7AAA-14895641D4AB}"/>
              </a:ext>
            </a:extLst>
          </p:cNvPr>
          <p:cNvSpPr/>
          <p:nvPr/>
        </p:nvSpPr>
        <p:spPr>
          <a:xfrm>
            <a:off x="7583319" y="4639750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8DC871A3-BA34-CBAB-C0C2-DA3BB292032C}"/>
              </a:ext>
            </a:extLst>
          </p:cNvPr>
          <p:cNvSpPr/>
          <p:nvPr/>
        </p:nvSpPr>
        <p:spPr>
          <a:xfrm>
            <a:off x="7588746" y="4661103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0339223F-EF90-BE51-4E6B-2AD2A4CBC01A}"/>
              </a:ext>
            </a:extLst>
          </p:cNvPr>
          <p:cNvSpPr/>
          <p:nvPr/>
        </p:nvSpPr>
        <p:spPr>
          <a:xfrm>
            <a:off x="7555243" y="4699206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792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56128FFE-804E-4BA5-C304-3C3111C66A97}"/>
              </a:ext>
            </a:extLst>
          </p:cNvPr>
          <p:cNvSpPr/>
          <p:nvPr/>
        </p:nvSpPr>
        <p:spPr>
          <a:xfrm>
            <a:off x="7566981" y="469153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234"/>
                </a:lnTo>
                <a:lnTo>
                  <a:pt x="54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D9E8E4A-8B51-8B96-1D0E-8ABD7192EB93}"/>
              </a:ext>
            </a:extLst>
          </p:cNvPr>
          <p:cNvSpPr/>
          <p:nvPr/>
        </p:nvSpPr>
        <p:spPr>
          <a:xfrm>
            <a:off x="7631391" y="465030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C35D641B-36C1-535A-702E-5101EE95DEA5}"/>
              </a:ext>
            </a:extLst>
          </p:cNvPr>
          <p:cNvSpPr/>
          <p:nvPr/>
        </p:nvSpPr>
        <p:spPr>
          <a:xfrm>
            <a:off x="7610055" y="4655735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685B8CF2-92EF-EF75-B320-43FAC65BE223}"/>
              </a:ext>
            </a:extLst>
          </p:cNvPr>
          <p:cNvSpPr/>
          <p:nvPr/>
        </p:nvSpPr>
        <p:spPr>
          <a:xfrm>
            <a:off x="7602564" y="4643998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171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732" y="5171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8538D8A9-FFEF-07BE-C5E0-1570CD2A0CFA}"/>
              </a:ext>
            </a:extLst>
          </p:cNvPr>
          <p:cNvSpPr/>
          <p:nvPr/>
        </p:nvSpPr>
        <p:spPr>
          <a:xfrm>
            <a:off x="7571309" y="4675141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0 h 3720"/>
              <a:gd name="connsiteX2" fmla="*/ 1590 w 1589"/>
              <a:gd name="connsiteY2" fmla="*/ 3027 h 3720"/>
              <a:gd name="connsiteX3" fmla="*/ 45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0"/>
                </a:cubicBezTo>
                <a:lnTo>
                  <a:pt x="1590" y="3027"/>
                </a:lnTo>
                <a:lnTo>
                  <a:pt x="4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33A12464-02BE-7525-52F5-C7BBE21C1C02}"/>
              </a:ext>
            </a:extLst>
          </p:cNvPr>
          <p:cNvSpPr/>
          <p:nvPr/>
        </p:nvSpPr>
        <p:spPr>
          <a:xfrm>
            <a:off x="7559931" y="469566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7AA0E998-E8C0-F23C-B31F-6CC4CF227956}"/>
              </a:ext>
            </a:extLst>
          </p:cNvPr>
          <p:cNvSpPr/>
          <p:nvPr/>
        </p:nvSpPr>
        <p:spPr>
          <a:xfrm>
            <a:off x="7600747" y="4669715"/>
            <a:ext cx="1717" cy="3538"/>
          </a:xfrm>
          <a:custGeom>
            <a:avLst/>
            <a:gdLst>
              <a:gd name="connsiteX0" fmla="*/ 701 w 1836"/>
              <a:gd name="connsiteY0" fmla="*/ 0 h 3783"/>
              <a:gd name="connsiteX1" fmla="*/ 701 w 1836"/>
              <a:gd name="connsiteY1" fmla="*/ 3784 h 3783"/>
              <a:gd name="connsiteX2" fmla="*/ 1837 w 1836"/>
              <a:gd name="connsiteY2" fmla="*/ 3090 h 3783"/>
              <a:gd name="connsiteX3" fmla="*/ 701 w 1836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83">
                <a:moveTo>
                  <a:pt x="701" y="0"/>
                </a:moveTo>
                <a:cubicBezTo>
                  <a:pt x="71" y="1261"/>
                  <a:pt x="-497" y="2901"/>
                  <a:pt x="701" y="3784"/>
                </a:cubicBezTo>
                <a:lnTo>
                  <a:pt x="1837" y="3090"/>
                </a:lnTo>
                <a:lnTo>
                  <a:pt x="701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9BCCB732-249F-1CB2-C8A7-DEAAA4DB79F1}"/>
              </a:ext>
            </a:extLst>
          </p:cNvPr>
          <p:cNvSpPr/>
          <p:nvPr/>
        </p:nvSpPr>
        <p:spPr>
          <a:xfrm>
            <a:off x="7580110" y="4691356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CE1F675F-80A2-5BF6-7E41-8D6A580BCF19}"/>
              </a:ext>
            </a:extLst>
          </p:cNvPr>
          <p:cNvSpPr/>
          <p:nvPr/>
        </p:nvSpPr>
        <p:spPr>
          <a:xfrm>
            <a:off x="7574742" y="466976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90E3606-A316-B5C3-D51D-EEA51E1802E5}"/>
              </a:ext>
            </a:extLst>
          </p:cNvPr>
          <p:cNvSpPr/>
          <p:nvPr/>
        </p:nvSpPr>
        <p:spPr>
          <a:xfrm>
            <a:off x="7621777" y="4648244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17C5A84F-7ABC-AE0F-C0D5-76EAB6B11CE5}"/>
              </a:ext>
            </a:extLst>
          </p:cNvPr>
          <p:cNvSpPr/>
          <p:nvPr/>
        </p:nvSpPr>
        <p:spPr>
          <a:xfrm>
            <a:off x="7633472" y="4640694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87EB82BB-3D43-ADD1-F2DD-DF7576D11067}"/>
              </a:ext>
            </a:extLst>
          </p:cNvPr>
          <p:cNvSpPr/>
          <p:nvPr/>
        </p:nvSpPr>
        <p:spPr>
          <a:xfrm>
            <a:off x="7637891" y="4624297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0 h 3720"/>
              <a:gd name="connsiteX2" fmla="*/ 1790 w 1790"/>
              <a:gd name="connsiteY2" fmla="*/ 3027 h 3720"/>
              <a:gd name="connsiteX3" fmla="*/ 655 w 1790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0"/>
                </a:cubicBezTo>
                <a:lnTo>
                  <a:pt x="1790" y="3027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B9FB82F1-9FFD-8AC8-F88B-282107A92198}"/>
              </a:ext>
            </a:extLst>
          </p:cNvPr>
          <p:cNvSpPr/>
          <p:nvPr/>
        </p:nvSpPr>
        <p:spPr>
          <a:xfrm>
            <a:off x="7626272" y="4644883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0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0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7B3F8F0F-D259-8303-4B7A-1F935A762A90}"/>
              </a:ext>
            </a:extLst>
          </p:cNvPr>
          <p:cNvSpPr/>
          <p:nvPr/>
        </p:nvSpPr>
        <p:spPr>
          <a:xfrm>
            <a:off x="7646644" y="4640276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F6901A01-28D3-CAC4-09F1-217A450E704F}"/>
              </a:ext>
            </a:extLst>
          </p:cNvPr>
          <p:cNvSpPr/>
          <p:nvPr/>
        </p:nvSpPr>
        <p:spPr>
          <a:xfrm>
            <a:off x="7641217" y="4618924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3B1240EF-4C63-27AB-4978-089E22C0F6AB}"/>
              </a:ext>
            </a:extLst>
          </p:cNvPr>
          <p:cNvSpPr/>
          <p:nvPr/>
        </p:nvSpPr>
        <p:spPr>
          <a:xfrm>
            <a:off x="7598159" y="4654787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1F66F454-A965-C91B-DE54-F27764589F61}"/>
              </a:ext>
            </a:extLst>
          </p:cNvPr>
          <p:cNvSpPr/>
          <p:nvPr/>
        </p:nvSpPr>
        <p:spPr>
          <a:xfrm>
            <a:off x="7627415" y="463603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79D56CB6-F5FB-D717-CBD2-8864A4696004}"/>
              </a:ext>
            </a:extLst>
          </p:cNvPr>
          <p:cNvSpPr/>
          <p:nvPr/>
        </p:nvSpPr>
        <p:spPr>
          <a:xfrm>
            <a:off x="7641629" y="4583591"/>
            <a:ext cx="138953" cy="110425"/>
          </a:xfrm>
          <a:custGeom>
            <a:avLst/>
            <a:gdLst>
              <a:gd name="connsiteX0" fmla="*/ 44651 w 148561"/>
              <a:gd name="connsiteY0" fmla="*/ 21134 h 118060"/>
              <a:gd name="connsiteX1" fmla="*/ 41056 w 148561"/>
              <a:gd name="connsiteY1" fmla="*/ 28827 h 118060"/>
              <a:gd name="connsiteX2" fmla="*/ 32290 w 148561"/>
              <a:gd name="connsiteY2" fmla="*/ 52349 h 118060"/>
              <a:gd name="connsiteX3" fmla="*/ 28065 w 148561"/>
              <a:gd name="connsiteY3" fmla="*/ 63259 h 118060"/>
              <a:gd name="connsiteX4" fmla="*/ 11732 w 148561"/>
              <a:gd name="connsiteY4" fmla="*/ 100340 h 118060"/>
              <a:gd name="connsiteX5" fmla="*/ 5426 w 148561"/>
              <a:gd name="connsiteY5" fmla="*/ 108727 h 118060"/>
              <a:gd name="connsiteX6" fmla="*/ 192 w 148561"/>
              <a:gd name="connsiteY6" fmla="*/ 117304 h 118060"/>
              <a:gd name="connsiteX7" fmla="*/ 13119 w 148561"/>
              <a:gd name="connsiteY7" fmla="*/ 117304 h 118060"/>
              <a:gd name="connsiteX8" fmla="*/ 28254 w 148561"/>
              <a:gd name="connsiteY8" fmla="*/ 109610 h 118060"/>
              <a:gd name="connsiteX9" fmla="*/ 83434 w 148561"/>
              <a:gd name="connsiteY9" fmla="*/ 74043 h 118060"/>
              <a:gd name="connsiteX10" fmla="*/ 100461 w 148561"/>
              <a:gd name="connsiteY10" fmla="*/ 60989 h 118060"/>
              <a:gd name="connsiteX11" fmla="*/ 111875 w 148561"/>
              <a:gd name="connsiteY11" fmla="*/ 45413 h 118060"/>
              <a:gd name="connsiteX12" fmla="*/ 148514 w 148561"/>
              <a:gd name="connsiteY12" fmla="*/ 2278 h 118060"/>
              <a:gd name="connsiteX13" fmla="*/ 148514 w 148561"/>
              <a:gd name="connsiteY13" fmla="*/ 1395 h 118060"/>
              <a:gd name="connsiteX14" fmla="*/ 145803 w 148561"/>
              <a:gd name="connsiteY14" fmla="*/ 8 h 118060"/>
              <a:gd name="connsiteX15" fmla="*/ 63128 w 148561"/>
              <a:gd name="connsiteY15" fmla="*/ 17350 h 118060"/>
              <a:gd name="connsiteX16" fmla="*/ 44651 w 148561"/>
              <a:gd name="connsiteY16" fmla="*/ 21134 h 11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61" h="118060">
                <a:moveTo>
                  <a:pt x="44651" y="21134"/>
                </a:moveTo>
                <a:cubicBezTo>
                  <a:pt x="43074" y="23467"/>
                  <a:pt x="41876" y="26116"/>
                  <a:pt x="41056" y="28827"/>
                </a:cubicBezTo>
                <a:cubicBezTo>
                  <a:pt x="38281" y="36710"/>
                  <a:pt x="35317" y="44530"/>
                  <a:pt x="32290" y="52349"/>
                </a:cubicBezTo>
                <a:lnTo>
                  <a:pt x="28065" y="63259"/>
                </a:lnTo>
                <a:cubicBezTo>
                  <a:pt x="23525" y="75998"/>
                  <a:pt x="18038" y="88358"/>
                  <a:pt x="11732" y="100340"/>
                </a:cubicBezTo>
                <a:cubicBezTo>
                  <a:pt x="10092" y="103430"/>
                  <a:pt x="7948" y="106268"/>
                  <a:pt x="5426" y="108727"/>
                </a:cubicBezTo>
                <a:cubicBezTo>
                  <a:pt x="2777" y="111123"/>
                  <a:pt x="-880" y="113898"/>
                  <a:pt x="192" y="117304"/>
                </a:cubicBezTo>
                <a:cubicBezTo>
                  <a:pt x="4417" y="118313"/>
                  <a:pt x="8894" y="118313"/>
                  <a:pt x="13119" y="117304"/>
                </a:cubicBezTo>
                <a:cubicBezTo>
                  <a:pt x="18543" y="115538"/>
                  <a:pt x="23651" y="112953"/>
                  <a:pt x="28254" y="109610"/>
                </a:cubicBezTo>
                <a:lnTo>
                  <a:pt x="83434" y="74043"/>
                </a:lnTo>
                <a:cubicBezTo>
                  <a:pt x="89614" y="70385"/>
                  <a:pt x="95353" y="66034"/>
                  <a:pt x="100461" y="60989"/>
                </a:cubicBezTo>
                <a:cubicBezTo>
                  <a:pt x="104560" y="56007"/>
                  <a:pt x="108343" y="50836"/>
                  <a:pt x="111875" y="45413"/>
                </a:cubicBezTo>
                <a:cubicBezTo>
                  <a:pt x="123100" y="30152"/>
                  <a:pt x="139118" y="18674"/>
                  <a:pt x="148514" y="2278"/>
                </a:cubicBezTo>
                <a:cubicBezTo>
                  <a:pt x="148577" y="1963"/>
                  <a:pt x="148577" y="1710"/>
                  <a:pt x="148514" y="1395"/>
                </a:cubicBezTo>
                <a:cubicBezTo>
                  <a:pt x="148514" y="260"/>
                  <a:pt x="146938" y="-55"/>
                  <a:pt x="145803" y="8"/>
                </a:cubicBezTo>
                <a:cubicBezTo>
                  <a:pt x="117677" y="2909"/>
                  <a:pt x="91001" y="13125"/>
                  <a:pt x="63128" y="17350"/>
                </a:cubicBezTo>
                <a:cubicBezTo>
                  <a:pt x="57641" y="17918"/>
                  <a:pt x="48687" y="15899"/>
                  <a:pt x="44651" y="2113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184D31FE-30BC-9396-3044-9EED01EAFED9}"/>
              </a:ext>
            </a:extLst>
          </p:cNvPr>
          <p:cNvSpPr/>
          <p:nvPr/>
        </p:nvSpPr>
        <p:spPr>
          <a:xfrm>
            <a:off x="7687619" y="4611969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171 h 6306"/>
              <a:gd name="connsiteX3" fmla="*/ 588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669" y="5171"/>
                </a:lnTo>
                <a:lnTo>
                  <a:pt x="58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21F79630-F40E-E75F-8310-F3162EF13273}"/>
              </a:ext>
            </a:extLst>
          </p:cNvPr>
          <p:cNvSpPr/>
          <p:nvPr/>
        </p:nvSpPr>
        <p:spPr>
          <a:xfrm>
            <a:off x="7693030" y="4633262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8463BFB2-39C7-A653-9782-313EA051EF75}"/>
              </a:ext>
            </a:extLst>
          </p:cNvPr>
          <p:cNvSpPr/>
          <p:nvPr/>
        </p:nvSpPr>
        <p:spPr>
          <a:xfrm>
            <a:off x="7659527" y="467124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D4E7B0F7-7129-1564-26D8-5F0800CEE282}"/>
              </a:ext>
            </a:extLst>
          </p:cNvPr>
          <p:cNvSpPr/>
          <p:nvPr/>
        </p:nvSpPr>
        <p:spPr>
          <a:xfrm>
            <a:off x="7671221" y="4663816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2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69F3451D-989F-431B-0B80-57DB0D59D6DC}"/>
              </a:ext>
            </a:extLst>
          </p:cNvPr>
          <p:cNvSpPr/>
          <p:nvPr/>
        </p:nvSpPr>
        <p:spPr>
          <a:xfrm>
            <a:off x="7735632" y="4622527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234 h 6306"/>
              <a:gd name="connsiteX3" fmla="*/ 65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792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22215D60-7576-7BA4-69A9-5C374027D96E}"/>
              </a:ext>
            </a:extLst>
          </p:cNvPr>
          <p:cNvSpPr/>
          <p:nvPr/>
        </p:nvSpPr>
        <p:spPr>
          <a:xfrm>
            <a:off x="7714323" y="4627895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5295AC97-7946-965E-BBE5-E4E29723EEAE}"/>
              </a:ext>
            </a:extLst>
          </p:cNvPr>
          <p:cNvSpPr/>
          <p:nvPr/>
        </p:nvSpPr>
        <p:spPr>
          <a:xfrm>
            <a:off x="7706832" y="4616216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081"/>
                  <a:pt x="-657" y="4792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827FDDA9-13A0-62E2-A790-D8A5CBC44C00}"/>
              </a:ext>
            </a:extLst>
          </p:cNvPr>
          <p:cNvSpPr/>
          <p:nvPr/>
        </p:nvSpPr>
        <p:spPr>
          <a:xfrm>
            <a:off x="7675641" y="4647300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1 w 1790"/>
              <a:gd name="connsiteY2" fmla="*/ 3027 h 3720"/>
              <a:gd name="connsiteX3" fmla="*/ 655 w 1790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1" y="3027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B2DFEEDD-C49E-55B5-1AAE-CE1FD7B8DAF2}"/>
              </a:ext>
            </a:extLst>
          </p:cNvPr>
          <p:cNvSpPr/>
          <p:nvPr/>
        </p:nvSpPr>
        <p:spPr>
          <a:xfrm>
            <a:off x="7664037" y="4667886"/>
            <a:ext cx="1717" cy="3479"/>
          </a:xfrm>
          <a:custGeom>
            <a:avLst/>
            <a:gdLst>
              <a:gd name="connsiteX0" fmla="*/ 702 w 1836"/>
              <a:gd name="connsiteY0" fmla="*/ 0 h 3720"/>
              <a:gd name="connsiteX1" fmla="*/ 702 w 1836"/>
              <a:gd name="connsiteY1" fmla="*/ 3721 h 3720"/>
              <a:gd name="connsiteX2" fmla="*/ 1837 w 1836"/>
              <a:gd name="connsiteY2" fmla="*/ 3027 h 3720"/>
              <a:gd name="connsiteX3" fmla="*/ 702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837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98524E6-8053-3B43-C1E2-EDE6D7DA7BCC}"/>
              </a:ext>
            </a:extLst>
          </p:cNvPr>
          <p:cNvSpPr/>
          <p:nvPr/>
        </p:nvSpPr>
        <p:spPr>
          <a:xfrm>
            <a:off x="7705015" y="4641638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0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7"/>
                  <a:pt x="655" y="3720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A04A8C61-4C2F-D600-31A7-15CCB019428A}"/>
              </a:ext>
            </a:extLst>
          </p:cNvPr>
          <p:cNvSpPr/>
          <p:nvPr/>
        </p:nvSpPr>
        <p:spPr>
          <a:xfrm>
            <a:off x="7684394" y="4663280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EEEAC0A2-DF03-FF47-DC4C-2F3B8B50B630}"/>
              </a:ext>
            </a:extLst>
          </p:cNvPr>
          <p:cNvSpPr/>
          <p:nvPr/>
        </p:nvSpPr>
        <p:spPr>
          <a:xfrm>
            <a:off x="7678967" y="464192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D76C3A89-871E-36F9-FF12-0904B40BDA29}"/>
              </a:ext>
            </a:extLst>
          </p:cNvPr>
          <p:cNvSpPr/>
          <p:nvPr/>
        </p:nvSpPr>
        <p:spPr>
          <a:xfrm>
            <a:off x="7726042" y="4620404"/>
            <a:ext cx="2471" cy="5898"/>
          </a:xfrm>
          <a:custGeom>
            <a:avLst/>
            <a:gdLst>
              <a:gd name="connsiteX0" fmla="*/ 940 w 2642"/>
              <a:gd name="connsiteY0" fmla="*/ 0 h 6306"/>
              <a:gd name="connsiteX1" fmla="*/ 940 w 2642"/>
              <a:gd name="connsiteY1" fmla="*/ 6306 h 6306"/>
              <a:gd name="connsiteX2" fmla="*/ 2643 w 2642"/>
              <a:gd name="connsiteY2" fmla="*/ 5171 h 6306"/>
              <a:gd name="connsiteX3" fmla="*/ 561 w 264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940" y="0"/>
                </a:moveTo>
                <a:cubicBezTo>
                  <a:pt x="57" y="2144"/>
                  <a:pt x="-637" y="4793"/>
                  <a:pt x="940" y="6306"/>
                </a:cubicBezTo>
                <a:lnTo>
                  <a:pt x="2643" y="5171"/>
                </a:lnTo>
                <a:lnTo>
                  <a:pt x="56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51883487-6023-B0A2-9CC6-1AD1FE0ACD11}"/>
              </a:ext>
            </a:extLst>
          </p:cNvPr>
          <p:cNvSpPr/>
          <p:nvPr/>
        </p:nvSpPr>
        <p:spPr>
          <a:xfrm>
            <a:off x="7737739" y="4612913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171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792"/>
                  <a:pt x="920" y="6306"/>
                </a:cubicBezTo>
                <a:lnTo>
                  <a:pt x="2686" y="5171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1C37D268-A5A1-7DFF-56C8-5EF8BC271D8E}"/>
              </a:ext>
            </a:extLst>
          </p:cNvPr>
          <p:cNvSpPr/>
          <p:nvPr/>
        </p:nvSpPr>
        <p:spPr>
          <a:xfrm>
            <a:off x="7742131" y="4596515"/>
            <a:ext cx="1658" cy="3479"/>
          </a:xfrm>
          <a:custGeom>
            <a:avLst/>
            <a:gdLst>
              <a:gd name="connsiteX0" fmla="*/ 701 w 1773"/>
              <a:gd name="connsiteY0" fmla="*/ 0 h 3720"/>
              <a:gd name="connsiteX1" fmla="*/ 701 w 1773"/>
              <a:gd name="connsiteY1" fmla="*/ 3721 h 3720"/>
              <a:gd name="connsiteX2" fmla="*/ 1774 w 1773"/>
              <a:gd name="connsiteY2" fmla="*/ 3027 h 3720"/>
              <a:gd name="connsiteX3" fmla="*/ 701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1" y="0"/>
                </a:moveTo>
                <a:cubicBezTo>
                  <a:pt x="71" y="1261"/>
                  <a:pt x="-497" y="2838"/>
                  <a:pt x="701" y="3721"/>
                </a:cubicBezTo>
                <a:lnTo>
                  <a:pt x="1774" y="3027"/>
                </a:lnTo>
                <a:lnTo>
                  <a:pt x="701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8C923E44-3B2A-8DBC-0346-045C1B7A8A85}"/>
              </a:ext>
            </a:extLst>
          </p:cNvPr>
          <p:cNvSpPr/>
          <p:nvPr/>
        </p:nvSpPr>
        <p:spPr>
          <a:xfrm>
            <a:off x="7730555" y="4617042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1 w 1790"/>
              <a:gd name="connsiteY2" fmla="*/ 3027 h 3720"/>
              <a:gd name="connsiteX3" fmla="*/ 655 w 1790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1" y="3027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53F2FAD-48E2-344D-81C6-F614F2A28787}"/>
              </a:ext>
            </a:extLst>
          </p:cNvPr>
          <p:cNvSpPr/>
          <p:nvPr/>
        </p:nvSpPr>
        <p:spPr>
          <a:xfrm>
            <a:off x="7750868" y="4612436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4B5DF059-41C6-8C21-12B2-131D1C86BAD9}"/>
              </a:ext>
            </a:extLst>
          </p:cNvPr>
          <p:cNvSpPr/>
          <p:nvPr/>
        </p:nvSpPr>
        <p:spPr>
          <a:xfrm>
            <a:off x="7745501" y="4591084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29 h 2086"/>
              <a:gd name="connsiteX3" fmla="*/ 2522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29"/>
                </a:lnTo>
                <a:lnTo>
                  <a:pt x="2522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1A394365-D418-55FB-FE2F-46C4C84DC54C}"/>
              </a:ext>
            </a:extLst>
          </p:cNvPr>
          <p:cNvSpPr/>
          <p:nvPr/>
        </p:nvSpPr>
        <p:spPr>
          <a:xfrm>
            <a:off x="7702384" y="4626946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39365D69-4EF3-D725-92B5-5CBB536AB130}"/>
              </a:ext>
            </a:extLst>
          </p:cNvPr>
          <p:cNvSpPr/>
          <p:nvPr/>
        </p:nvSpPr>
        <p:spPr>
          <a:xfrm>
            <a:off x="7731699" y="460824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FCBDEB4D-A77F-3EA5-852D-F04266AAFB8F}"/>
              </a:ext>
            </a:extLst>
          </p:cNvPr>
          <p:cNvSpPr/>
          <p:nvPr/>
        </p:nvSpPr>
        <p:spPr>
          <a:xfrm>
            <a:off x="7620809" y="4569712"/>
            <a:ext cx="138965" cy="110383"/>
          </a:xfrm>
          <a:custGeom>
            <a:avLst/>
            <a:gdLst>
              <a:gd name="connsiteX0" fmla="*/ 44648 w 148574"/>
              <a:gd name="connsiteY0" fmla="*/ 21089 h 118015"/>
              <a:gd name="connsiteX1" fmla="*/ 41054 w 148574"/>
              <a:gd name="connsiteY1" fmla="*/ 28782 h 118015"/>
              <a:gd name="connsiteX2" fmla="*/ 32225 w 148574"/>
              <a:gd name="connsiteY2" fmla="*/ 52305 h 118015"/>
              <a:gd name="connsiteX3" fmla="*/ 28063 w 148574"/>
              <a:gd name="connsiteY3" fmla="*/ 63214 h 118015"/>
              <a:gd name="connsiteX4" fmla="*/ 11730 w 148574"/>
              <a:gd name="connsiteY4" fmla="*/ 100295 h 118015"/>
              <a:gd name="connsiteX5" fmla="*/ 5423 w 148574"/>
              <a:gd name="connsiteY5" fmla="*/ 108745 h 118015"/>
              <a:gd name="connsiteX6" fmla="*/ 189 w 148574"/>
              <a:gd name="connsiteY6" fmla="*/ 117259 h 118015"/>
              <a:gd name="connsiteX7" fmla="*/ 12802 w 148574"/>
              <a:gd name="connsiteY7" fmla="*/ 117259 h 118015"/>
              <a:gd name="connsiteX8" fmla="*/ 28000 w 148574"/>
              <a:gd name="connsiteY8" fmla="*/ 109565 h 118015"/>
              <a:gd name="connsiteX9" fmla="*/ 83116 w 148574"/>
              <a:gd name="connsiteY9" fmla="*/ 74061 h 118015"/>
              <a:gd name="connsiteX10" fmla="*/ 100143 w 148574"/>
              <a:gd name="connsiteY10" fmla="*/ 60944 h 118015"/>
              <a:gd name="connsiteX11" fmla="*/ 111620 w 148574"/>
              <a:gd name="connsiteY11" fmla="*/ 45368 h 118015"/>
              <a:gd name="connsiteX12" fmla="*/ 148196 w 148574"/>
              <a:gd name="connsiteY12" fmla="*/ 2233 h 118015"/>
              <a:gd name="connsiteX13" fmla="*/ 148575 w 148574"/>
              <a:gd name="connsiteY13" fmla="*/ 1350 h 118015"/>
              <a:gd name="connsiteX14" fmla="*/ 145800 w 148574"/>
              <a:gd name="connsiteY14" fmla="*/ 26 h 118015"/>
              <a:gd name="connsiteX15" fmla="*/ 63125 w 148574"/>
              <a:gd name="connsiteY15" fmla="*/ 17305 h 118015"/>
              <a:gd name="connsiteX16" fmla="*/ 44648 w 148574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74" h="118015">
                <a:moveTo>
                  <a:pt x="44648" y="21089"/>
                </a:moveTo>
                <a:cubicBezTo>
                  <a:pt x="43008" y="23422"/>
                  <a:pt x="41810" y="26008"/>
                  <a:pt x="41054" y="28782"/>
                </a:cubicBezTo>
                <a:cubicBezTo>
                  <a:pt x="38279" y="36665"/>
                  <a:pt x="35252" y="44485"/>
                  <a:pt x="32225" y="52305"/>
                </a:cubicBezTo>
                <a:lnTo>
                  <a:pt x="28063" y="63214"/>
                </a:lnTo>
                <a:cubicBezTo>
                  <a:pt x="23459" y="75953"/>
                  <a:pt x="18036" y="88313"/>
                  <a:pt x="11730" y="100295"/>
                </a:cubicBezTo>
                <a:cubicBezTo>
                  <a:pt x="10090" y="103448"/>
                  <a:pt x="7946" y="106286"/>
                  <a:pt x="5423" y="108745"/>
                </a:cubicBezTo>
                <a:cubicBezTo>
                  <a:pt x="2838" y="111142"/>
                  <a:pt x="-883" y="113917"/>
                  <a:pt x="189" y="117259"/>
                </a:cubicBezTo>
                <a:cubicBezTo>
                  <a:pt x="4351" y="118268"/>
                  <a:pt x="8639" y="118268"/>
                  <a:pt x="12802" y="117259"/>
                </a:cubicBezTo>
                <a:cubicBezTo>
                  <a:pt x="18225" y="115493"/>
                  <a:pt x="23396" y="112907"/>
                  <a:pt x="28000" y="109565"/>
                </a:cubicBezTo>
                <a:lnTo>
                  <a:pt x="83116" y="74061"/>
                </a:lnTo>
                <a:cubicBezTo>
                  <a:pt x="89296" y="70403"/>
                  <a:pt x="95035" y="65989"/>
                  <a:pt x="100143" y="60944"/>
                </a:cubicBezTo>
                <a:cubicBezTo>
                  <a:pt x="104242" y="55962"/>
                  <a:pt x="108089" y="50791"/>
                  <a:pt x="111620" y="45368"/>
                </a:cubicBezTo>
                <a:cubicBezTo>
                  <a:pt x="122782" y="30170"/>
                  <a:pt x="138863" y="18692"/>
                  <a:pt x="148196" y="2233"/>
                </a:cubicBezTo>
                <a:cubicBezTo>
                  <a:pt x="148386" y="1981"/>
                  <a:pt x="148512" y="1666"/>
                  <a:pt x="148575" y="1350"/>
                </a:cubicBezTo>
                <a:cubicBezTo>
                  <a:pt x="148575" y="215"/>
                  <a:pt x="146998" y="-100"/>
                  <a:pt x="145800" y="26"/>
                </a:cubicBezTo>
                <a:cubicBezTo>
                  <a:pt x="117674" y="2864"/>
                  <a:pt x="90999" y="13080"/>
                  <a:pt x="63125" y="17305"/>
                </a:cubicBezTo>
                <a:cubicBezTo>
                  <a:pt x="57639" y="17872"/>
                  <a:pt x="48684" y="15855"/>
                  <a:pt x="44648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CA67A006-B399-8644-C36F-D82B182D6E3A}"/>
              </a:ext>
            </a:extLst>
          </p:cNvPr>
          <p:cNvSpPr/>
          <p:nvPr/>
        </p:nvSpPr>
        <p:spPr>
          <a:xfrm>
            <a:off x="7620809" y="4569712"/>
            <a:ext cx="138965" cy="110383"/>
          </a:xfrm>
          <a:custGeom>
            <a:avLst/>
            <a:gdLst>
              <a:gd name="connsiteX0" fmla="*/ 44648 w 148574"/>
              <a:gd name="connsiteY0" fmla="*/ 21089 h 118015"/>
              <a:gd name="connsiteX1" fmla="*/ 41054 w 148574"/>
              <a:gd name="connsiteY1" fmla="*/ 28782 h 118015"/>
              <a:gd name="connsiteX2" fmla="*/ 32225 w 148574"/>
              <a:gd name="connsiteY2" fmla="*/ 52305 h 118015"/>
              <a:gd name="connsiteX3" fmla="*/ 28063 w 148574"/>
              <a:gd name="connsiteY3" fmla="*/ 63214 h 118015"/>
              <a:gd name="connsiteX4" fmla="*/ 11730 w 148574"/>
              <a:gd name="connsiteY4" fmla="*/ 100295 h 118015"/>
              <a:gd name="connsiteX5" fmla="*/ 5423 w 148574"/>
              <a:gd name="connsiteY5" fmla="*/ 108745 h 118015"/>
              <a:gd name="connsiteX6" fmla="*/ 189 w 148574"/>
              <a:gd name="connsiteY6" fmla="*/ 117259 h 118015"/>
              <a:gd name="connsiteX7" fmla="*/ 12802 w 148574"/>
              <a:gd name="connsiteY7" fmla="*/ 117259 h 118015"/>
              <a:gd name="connsiteX8" fmla="*/ 28000 w 148574"/>
              <a:gd name="connsiteY8" fmla="*/ 109565 h 118015"/>
              <a:gd name="connsiteX9" fmla="*/ 83116 w 148574"/>
              <a:gd name="connsiteY9" fmla="*/ 74061 h 118015"/>
              <a:gd name="connsiteX10" fmla="*/ 100143 w 148574"/>
              <a:gd name="connsiteY10" fmla="*/ 60944 h 118015"/>
              <a:gd name="connsiteX11" fmla="*/ 111620 w 148574"/>
              <a:gd name="connsiteY11" fmla="*/ 45368 h 118015"/>
              <a:gd name="connsiteX12" fmla="*/ 148196 w 148574"/>
              <a:gd name="connsiteY12" fmla="*/ 2233 h 118015"/>
              <a:gd name="connsiteX13" fmla="*/ 148575 w 148574"/>
              <a:gd name="connsiteY13" fmla="*/ 1350 h 118015"/>
              <a:gd name="connsiteX14" fmla="*/ 145800 w 148574"/>
              <a:gd name="connsiteY14" fmla="*/ 26 h 118015"/>
              <a:gd name="connsiteX15" fmla="*/ 63125 w 148574"/>
              <a:gd name="connsiteY15" fmla="*/ 17305 h 118015"/>
              <a:gd name="connsiteX16" fmla="*/ 44648 w 148574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74" h="118015">
                <a:moveTo>
                  <a:pt x="44648" y="21089"/>
                </a:moveTo>
                <a:cubicBezTo>
                  <a:pt x="43008" y="23422"/>
                  <a:pt x="41810" y="26008"/>
                  <a:pt x="41054" y="28782"/>
                </a:cubicBezTo>
                <a:cubicBezTo>
                  <a:pt x="38279" y="36665"/>
                  <a:pt x="35252" y="44485"/>
                  <a:pt x="32225" y="52305"/>
                </a:cubicBezTo>
                <a:lnTo>
                  <a:pt x="28063" y="63214"/>
                </a:lnTo>
                <a:cubicBezTo>
                  <a:pt x="23459" y="75953"/>
                  <a:pt x="18036" y="88313"/>
                  <a:pt x="11730" y="100295"/>
                </a:cubicBezTo>
                <a:cubicBezTo>
                  <a:pt x="10090" y="103448"/>
                  <a:pt x="7946" y="106286"/>
                  <a:pt x="5423" y="108745"/>
                </a:cubicBezTo>
                <a:cubicBezTo>
                  <a:pt x="2838" y="111142"/>
                  <a:pt x="-883" y="113917"/>
                  <a:pt x="189" y="117259"/>
                </a:cubicBezTo>
                <a:cubicBezTo>
                  <a:pt x="4351" y="118268"/>
                  <a:pt x="8639" y="118268"/>
                  <a:pt x="12802" y="117259"/>
                </a:cubicBezTo>
                <a:cubicBezTo>
                  <a:pt x="18225" y="115493"/>
                  <a:pt x="23396" y="112907"/>
                  <a:pt x="28000" y="109565"/>
                </a:cubicBezTo>
                <a:lnTo>
                  <a:pt x="83116" y="74061"/>
                </a:lnTo>
                <a:cubicBezTo>
                  <a:pt x="89296" y="70403"/>
                  <a:pt x="95035" y="65989"/>
                  <a:pt x="100143" y="60944"/>
                </a:cubicBezTo>
                <a:cubicBezTo>
                  <a:pt x="104242" y="55962"/>
                  <a:pt x="108089" y="50791"/>
                  <a:pt x="111620" y="45368"/>
                </a:cubicBezTo>
                <a:cubicBezTo>
                  <a:pt x="122782" y="30170"/>
                  <a:pt x="138863" y="18692"/>
                  <a:pt x="148196" y="2233"/>
                </a:cubicBezTo>
                <a:cubicBezTo>
                  <a:pt x="148386" y="1981"/>
                  <a:pt x="148512" y="1666"/>
                  <a:pt x="148575" y="1350"/>
                </a:cubicBezTo>
                <a:cubicBezTo>
                  <a:pt x="148575" y="215"/>
                  <a:pt x="146998" y="-100"/>
                  <a:pt x="145800" y="26"/>
                </a:cubicBezTo>
                <a:cubicBezTo>
                  <a:pt x="117674" y="2864"/>
                  <a:pt x="90999" y="13080"/>
                  <a:pt x="63125" y="17305"/>
                </a:cubicBezTo>
                <a:cubicBezTo>
                  <a:pt x="57639" y="17872"/>
                  <a:pt x="48684" y="15855"/>
                  <a:pt x="44648" y="21089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9C49FFAD-670D-6626-C576-82ACA65BF642}"/>
              </a:ext>
            </a:extLst>
          </p:cNvPr>
          <p:cNvSpPr/>
          <p:nvPr/>
        </p:nvSpPr>
        <p:spPr>
          <a:xfrm>
            <a:off x="7666781" y="459804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A1D7F40F-FF6D-7A35-A0FA-FD50E1B680D7}"/>
              </a:ext>
            </a:extLst>
          </p:cNvPr>
          <p:cNvSpPr/>
          <p:nvPr/>
        </p:nvSpPr>
        <p:spPr>
          <a:xfrm>
            <a:off x="7672165" y="4619401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00DE36B7-7D7F-2ADF-80E7-36E8FC5D4989}"/>
              </a:ext>
            </a:extLst>
          </p:cNvPr>
          <p:cNvSpPr/>
          <p:nvPr/>
        </p:nvSpPr>
        <p:spPr>
          <a:xfrm>
            <a:off x="7638662" y="4657328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234 h 6306"/>
              <a:gd name="connsiteX3" fmla="*/ 65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B2E05B13-D974-1644-CA44-33D82CF8580F}"/>
              </a:ext>
            </a:extLst>
          </p:cNvPr>
          <p:cNvSpPr/>
          <p:nvPr/>
        </p:nvSpPr>
        <p:spPr>
          <a:xfrm>
            <a:off x="7650384" y="4649837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4E2CEA29-9616-2E7A-A776-97F856834E98}"/>
              </a:ext>
            </a:extLst>
          </p:cNvPr>
          <p:cNvSpPr/>
          <p:nvPr/>
        </p:nvSpPr>
        <p:spPr>
          <a:xfrm>
            <a:off x="7714795" y="4608607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C90F4AB9-58AC-5627-4C9B-34E6BE7E98A2}"/>
              </a:ext>
            </a:extLst>
          </p:cNvPr>
          <p:cNvSpPr/>
          <p:nvPr/>
        </p:nvSpPr>
        <p:spPr>
          <a:xfrm>
            <a:off x="7693458" y="4613975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4" y="2144"/>
                  <a:pt x="-673" y="4856"/>
                  <a:pt x="966" y="6306"/>
                </a:cubicBezTo>
                <a:lnTo>
                  <a:pt x="2669" y="5234"/>
                </a:lnTo>
                <a:lnTo>
                  <a:pt x="58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4F6B4409-2FEB-3FAB-D97C-F38834BC5C29}"/>
              </a:ext>
            </a:extLst>
          </p:cNvPr>
          <p:cNvSpPr/>
          <p:nvPr/>
        </p:nvSpPr>
        <p:spPr>
          <a:xfrm>
            <a:off x="7685967" y="4602295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9573D972-57D8-F7C9-6DB1-AD4B0E65FBFE}"/>
              </a:ext>
            </a:extLst>
          </p:cNvPr>
          <p:cNvSpPr/>
          <p:nvPr/>
        </p:nvSpPr>
        <p:spPr>
          <a:xfrm>
            <a:off x="7654777" y="4633440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197 w 1773"/>
              <a:gd name="connsiteY3" fmla="*/ 946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0"/>
                </a:cubicBezTo>
                <a:lnTo>
                  <a:pt x="1774" y="3027"/>
                </a:lnTo>
                <a:lnTo>
                  <a:pt x="197" y="94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F65EA92F-069B-040F-1EF6-C408626685D7}"/>
              </a:ext>
            </a:extLst>
          </p:cNvPr>
          <p:cNvSpPr/>
          <p:nvPr/>
        </p:nvSpPr>
        <p:spPr>
          <a:xfrm>
            <a:off x="7643157" y="4653966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1B809963-7DD9-17E7-E588-0C5CA162317B}"/>
              </a:ext>
            </a:extLst>
          </p:cNvPr>
          <p:cNvSpPr/>
          <p:nvPr/>
        </p:nvSpPr>
        <p:spPr>
          <a:xfrm>
            <a:off x="7684150" y="4627717"/>
            <a:ext cx="1658" cy="3538"/>
          </a:xfrm>
          <a:custGeom>
            <a:avLst/>
            <a:gdLst>
              <a:gd name="connsiteX0" fmla="*/ 702 w 1773"/>
              <a:gd name="connsiteY0" fmla="*/ 0 h 3783"/>
              <a:gd name="connsiteX1" fmla="*/ 702 w 1773"/>
              <a:gd name="connsiteY1" fmla="*/ 3784 h 3783"/>
              <a:gd name="connsiteX2" fmla="*/ 1774 w 1773"/>
              <a:gd name="connsiteY2" fmla="*/ 3090 h 3783"/>
              <a:gd name="connsiteX3" fmla="*/ 323 w 1773"/>
              <a:gd name="connsiteY3" fmla="*/ 757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702" y="0"/>
                </a:moveTo>
                <a:cubicBezTo>
                  <a:pt x="71" y="1261"/>
                  <a:pt x="-497" y="2838"/>
                  <a:pt x="702" y="3784"/>
                </a:cubicBezTo>
                <a:lnTo>
                  <a:pt x="1774" y="3090"/>
                </a:lnTo>
                <a:lnTo>
                  <a:pt x="323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F31C71DF-1524-1A1D-2F9C-61B04541C8CA}"/>
              </a:ext>
            </a:extLst>
          </p:cNvPr>
          <p:cNvSpPr/>
          <p:nvPr/>
        </p:nvSpPr>
        <p:spPr>
          <a:xfrm>
            <a:off x="7663808" y="4649360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302C0E10-A2E9-1DE6-9947-33033AD884FA}"/>
              </a:ext>
            </a:extLst>
          </p:cNvPr>
          <p:cNvSpPr/>
          <p:nvPr/>
        </p:nvSpPr>
        <p:spPr>
          <a:xfrm>
            <a:off x="7657910" y="4628066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C9DD8F3D-485C-5D3E-D584-3F0D451D855E}"/>
              </a:ext>
            </a:extLst>
          </p:cNvPr>
          <p:cNvSpPr/>
          <p:nvPr/>
        </p:nvSpPr>
        <p:spPr>
          <a:xfrm>
            <a:off x="7705180" y="4606484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4A99C53C-A95A-B7C7-61A0-30DD1F8DE1FB}"/>
              </a:ext>
            </a:extLst>
          </p:cNvPr>
          <p:cNvSpPr/>
          <p:nvPr/>
        </p:nvSpPr>
        <p:spPr>
          <a:xfrm>
            <a:off x="7716899" y="4598934"/>
            <a:ext cx="2471" cy="5898"/>
          </a:xfrm>
          <a:custGeom>
            <a:avLst/>
            <a:gdLst>
              <a:gd name="connsiteX0" fmla="*/ 940 w 2642"/>
              <a:gd name="connsiteY0" fmla="*/ 0 h 6306"/>
              <a:gd name="connsiteX1" fmla="*/ 940 w 2642"/>
              <a:gd name="connsiteY1" fmla="*/ 6306 h 6306"/>
              <a:gd name="connsiteX2" fmla="*/ 2643 w 2642"/>
              <a:gd name="connsiteY2" fmla="*/ 5234 h 6306"/>
              <a:gd name="connsiteX3" fmla="*/ 562 w 264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940" y="0"/>
                </a:moveTo>
                <a:cubicBezTo>
                  <a:pt x="57" y="2144"/>
                  <a:pt x="-637" y="4856"/>
                  <a:pt x="940" y="6306"/>
                </a:cubicBezTo>
                <a:lnTo>
                  <a:pt x="2643" y="5234"/>
                </a:lnTo>
                <a:lnTo>
                  <a:pt x="56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DD26B37E-DE0F-1A0C-2487-6371693F69E9}"/>
              </a:ext>
            </a:extLst>
          </p:cNvPr>
          <p:cNvSpPr/>
          <p:nvPr/>
        </p:nvSpPr>
        <p:spPr>
          <a:xfrm>
            <a:off x="7721246" y="4582595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0 h 3720"/>
              <a:gd name="connsiteX2" fmla="*/ 1590 w 1589"/>
              <a:gd name="connsiteY2" fmla="*/ 3027 h 3720"/>
              <a:gd name="connsiteX3" fmla="*/ 45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0"/>
                </a:cubicBezTo>
                <a:lnTo>
                  <a:pt x="1590" y="3027"/>
                </a:lnTo>
                <a:lnTo>
                  <a:pt x="4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FE2DBB65-6A04-DDCD-13BB-F6ECAEDA6A27}"/>
              </a:ext>
            </a:extLst>
          </p:cNvPr>
          <p:cNvSpPr/>
          <p:nvPr/>
        </p:nvSpPr>
        <p:spPr>
          <a:xfrm>
            <a:off x="7709691" y="4603181"/>
            <a:ext cx="1717" cy="3479"/>
          </a:xfrm>
          <a:custGeom>
            <a:avLst/>
            <a:gdLst>
              <a:gd name="connsiteX0" fmla="*/ 701 w 1836"/>
              <a:gd name="connsiteY0" fmla="*/ 0 h 3720"/>
              <a:gd name="connsiteX1" fmla="*/ 701 w 1836"/>
              <a:gd name="connsiteY1" fmla="*/ 3721 h 3720"/>
              <a:gd name="connsiteX2" fmla="*/ 1837 w 1836"/>
              <a:gd name="connsiteY2" fmla="*/ 3027 h 3720"/>
              <a:gd name="connsiteX3" fmla="*/ 701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701" y="0"/>
                </a:moveTo>
                <a:cubicBezTo>
                  <a:pt x="71" y="1198"/>
                  <a:pt x="-497" y="2838"/>
                  <a:pt x="701" y="3721"/>
                </a:cubicBezTo>
                <a:lnTo>
                  <a:pt x="1837" y="3027"/>
                </a:lnTo>
                <a:lnTo>
                  <a:pt x="701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995C9120-E174-C51B-99B1-917FB0384DDB}"/>
              </a:ext>
            </a:extLst>
          </p:cNvPr>
          <p:cNvSpPr/>
          <p:nvPr/>
        </p:nvSpPr>
        <p:spPr>
          <a:xfrm>
            <a:off x="7730047" y="4598532"/>
            <a:ext cx="2949" cy="1935"/>
          </a:xfrm>
          <a:custGeom>
            <a:avLst/>
            <a:gdLst>
              <a:gd name="connsiteX0" fmla="*/ 3153 w 3153"/>
              <a:gd name="connsiteY0" fmla="*/ 2069 h 2069"/>
              <a:gd name="connsiteX1" fmla="*/ 0 w 3153"/>
              <a:gd name="connsiteY1" fmla="*/ 51 h 2069"/>
              <a:gd name="connsiteX2" fmla="*/ 0 w 3153"/>
              <a:gd name="connsiteY2" fmla="*/ 1376 h 2069"/>
              <a:gd name="connsiteX3" fmla="*/ 2522 w 3153"/>
              <a:gd name="connsiteY3" fmla="*/ 1376 h 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9">
                <a:moveTo>
                  <a:pt x="3153" y="2069"/>
                </a:moveTo>
                <a:cubicBezTo>
                  <a:pt x="2333" y="934"/>
                  <a:pt x="1198" y="-264"/>
                  <a:pt x="0" y="51"/>
                </a:cubicBezTo>
                <a:lnTo>
                  <a:pt x="0" y="1376"/>
                </a:lnTo>
                <a:lnTo>
                  <a:pt x="2522" y="137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721E4193-AB3F-6951-D71C-FD63CB6530B3}"/>
              </a:ext>
            </a:extLst>
          </p:cNvPr>
          <p:cNvSpPr/>
          <p:nvPr/>
        </p:nvSpPr>
        <p:spPr>
          <a:xfrm>
            <a:off x="7724680" y="4577223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94FEF537-1E09-915E-5569-D695BEC46AFB}"/>
              </a:ext>
            </a:extLst>
          </p:cNvPr>
          <p:cNvSpPr/>
          <p:nvPr/>
        </p:nvSpPr>
        <p:spPr>
          <a:xfrm>
            <a:off x="7681504" y="4613082"/>
            <a:ext cx="2949" cy="1895"/>
          </a:xfrm>
          <a:custGeom>
            <a:avLst/>
            <a:gdLst>
              <a:gd name="connsiteX0" fmla="*/ 3153 w 3153"/>
              <a:gd name="connsiteY0" fmla="*/ 2026 h 2026"/>
              <a:gd name="connsiteX1" fmla="*/ 0 w 3153"/>
              <a:gd name="connsiteY1" fmla="*/ 71 h 2026"/>
              <a:gd name="connsiteX2" fmla="*/ 0 w 3153"/>
              <a:gd name="connsiteY2" fmla="*/ 1333 h 2026"/>
              <a:gd name="connsiteX3" fmla="*/ 2522 w 3153"/>
              <a:gd name="connsiteY3" fmla="*/ 1333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3153" y="2026"/>
                </a:moveTo>
                <a:cubicBezTo>
                  <a:pt x="2333" y="891"/>
                  <a:pt x="1198" y="-307"/>
                  <a:pt x="0" y="71"/>
                </a:cubicBezTo>
                <a:lnTo>
                  <a:pt x="0" y="1333"/>
                </a:lnTo>
                <a:lnTo>
                  <a:pt x="2522" y="133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AF1A01AA-C7E8-FF66-1077-27DDD4CFF8E1}"/>
              </a:ext>
            </a:extLst>
          </p:cNvPr>
          <p:cNvSpPr/>
          <p:nvPr/>
        </p:nvSpPr>
        <p:spPr>
          <a:xfrm>
            <a:off x="7710995" y="459432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F9573FA9-FFA7-BD97-C4BA-159E5A2F2294}"/>
              </a:ext>
            </a:extLst>
          </p:cNvPr>
          <p:cNvSpPr/>
          <p:nvPr/>
        </p:nvSpPr>
        <p:spPr>
          <a:xfrm>
            <a:off x="7579105" y="4632251"/>
            <a:ext cx="138968" cy="110382"/>
          </a:xfrm>
          <a:custGeom>
            <a:avLst/>
            <a:gdLst>
              <a:gd name="connsiteX0" fmla="*/ 44651 w 148577"/>
              <a:gd name="connsiteY0" fmla="*/ 21135 h 118014"/>
              <a:gd name="connsiteX1" fmla="*/ 41056 w 148577"/>
              <a:gd name="connsiteY1" fmla="*/ 28765 h 118014"/>
              <a:gd name="connsiteX2" fmla="*/ 32227 w 148577"/>
              <a:gd name="connsiteY2" fmla="*/ 52351 h 118014"/>
              <a:gd name="connsiteX3" fmla="*/ 28065 w 148577"/>
              <a:gd name="connsiteY3" fmla="*/ 63261 h 118014"/>
              <a:gd name="connsiteX4" fmla="*/ 11732 w 148577"/>
              <a:gd name="connsiteY4" fmla="*/ 100278 h 118014"/>
              <a:gd name="connsiteX5" fmla="*/ 5426 w 148577"/>
              <a:gd name="connsiteY5" fmla="*/ 108728 h 118014"/>
              <a:gd name="connsiteX6" fmla="*/ 192 w 148577"/>
              <a:gd name="connsiteY6" fmla="*/ 117305 h 118014"/>
              <a:gd name="connsiteX7" fmla="*/ 12804 w 148577"/>
              <a:gd name="connsiteY7" fmla="*/ 117305 h 118014"/>
              <a:gd name="connsiteX8" fmla="*/ 28002 w 148577"/>
              <a:gd name="connsiteY8" fmla="*/ 109611 h 118014"/>
              <a:gd name="connsiteX9" fmla="*/ 83119 w 148577"/>
              <a:gd name="connsiteY9" fmla="*/ 74044 h 118014"/>
              <a:gd name="connsiteX10" fmla="*/ 100145 w 148577"/>
              <a:gd name="connsiteY10" fmla="*/ 60990 h 118014"/>
              <a:gd name="connsiteX11" fmla="*/ 111623 w 148577"/>
              <a:gd name="connsiteY11" fmla="*/ 45414 h 118014"/>
              <a:gd name="connsiteX12" fmla="*/ 148199 w 148577"/>
              <a:gd name="connsiteY12" fmla="*/ 2279 h 118014"/>
              <a:gd name="connsiteX13" fmla="*/ 148577 w 148577"/>
              <a:gd name="connsiteY13" fmla="*/ 1396 h 118014"/>
              <a:gd name="connsiteX14" fmla="*/ 145803 w 148577"/>
              <a:gd name="connsiteY14" fmla="*/ 9 h 118014"/>
              <a:gd name="connsiteX15" fmla="*/ 63128 w 148577"/>
              <a:gd name="connsiteY15" fmla="*/ 17351 h 118014"/>
              <a:gd name="connsiteX16" fmla="*/ 44651 w 148577"/>
              <a:gd name="connsiteY16" fmla="*/ 21135 h 11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77" h="118014">
                <a:moveTo>
                  <a:pt x="44651" y="21135"/>
                </a:moveTo>
                <a:cubicBezTo>
                  <a:pt x="43011" y="23468"/>
                  <a:pt x="41813" y="26054"/>
                  <a:pt x="41056" y="28765"/>
                </a:cubicBezTo>
                <a:cubicBezTo>
                  <a:pt x="38281" y="36711"/>
                  <a:pt x="35254" y="44531"/>
                  <a:pt x="32227" y="52351"/>
                </a:cubicBezTo>
                <a:lnTo>
                  <a:pt x="28065" y="63261"/>
                </a:lnTo>
                <a:cubicBezTo>
                  <a:pt x="23525" y="75999"/>
                  <a:pt x="18038" y="88359"/>
                  <a:pt x="11732" y="100278"/>
                </a:cubicBezTo>
                <a:cubicBezTo>
                  <a:pt x="10092" y="103431"/>
                  <a:pt x="8011" y="106269"/>
                  <a:pt x="5426" y="108728"/>
                </a:cubicBezTo>
                <a:cubicBezTo>
                  <a:pt x="2777" y="111125"/>
                  <a:pt x="-880" y="113899"/>
                  <a:pt x="192" y="117305"/>
                </a:cubicBezTo>
                <a:cubicBezTo>
                  <a:pt x="4354" y="118251"/>
                  <a:pt x="8642" y="118251"/>
                  <a:pt x="12804" y="117305"/>
                </a:cubicBezTo>
                <a:cubicBezTo>
                  <a:pt x="18228" y="115539"/>
                  <a:pt x="23336" y="112954"/>
                  <a:pt x="28002" y="109611"/>
                </a:cubicBezTo>
                <a:lnTo>
                  <a:pt x="83119" y="74044"/>
                </a:lnTo>
                <a:cubicBezTo>
                  <a:pt x="89299" y="70449"/>
                  <a:pt x="95037" y="66035"/>
                  <a:pt x="100145" y="60990"/>
                </a:cubicBezTo>
                <a:cubicBezTo>
                  <a:pt x="104244" y="56008"/>
                  <a:pt x="108091" y="50837"/>
                  <a:pt x="111623" y="45414"/>
                </a:cubicBezTo>
                <a:cubicBezTo>
                  <a:pt x="122785" y="30153"/>
                  <a:pt x="138866" y="18676"/>
                  <a:pt x="148199" y="2279"/>
                </a:cubicBezTo>
                <a:cubicBezTo>
                  <a:pt x="148388" y="2027"/>
                  <a:pt x="148514" y="1712"/>
                  <a:pt x="148577" y="1396"/>
                </a:cubicBezTo>
                <a:cubicBezTo>
                  <a:pt x="148577" y="198"/>
                  <a:pt x="146938" y="-54"/>
                  <a:pt x="145803" y="9"/>
                </a:cubicBezTo>
                <a:cubicBezTo>
                  <a:pt x="117677" y="2910"/>
                  <a:pt x="91002" y="13126"/>
                  <a:pt x="63128" y="17351"/>
                </a:cubicBezTo>
                <a:cubicBezTo>
                  <a:pt x="57641" y="17919"/>
                  <a:pt x="48687" y="15901"/>
                  <a:pt x="44651" y="21135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1FD9A6BF-7295-A49A-9F5B-997921B4F8F4}"/>
              </a:ext>
            </a:extLst>
          </p:cNvPr>
          <p:cNvSpPr/>
          <p:nvPr/>
        </p:nvSpPr>
        <p:spPr>
          <a:xfrm>
            <a:off x="7625080" y="4660631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45B3B13E-1CAE-4928-E297-96687F6423D4}"/>
              </a:ext>
            </a:extLst>
          </p:cNvPr>
          <p:cNvSpPr/>
          <p:nvPr/>
        </p:nvSpPr>
        <p:spPr>
          <a:xfrm>
            <a:off x="7630507" y="4681924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F27C0FD7-2466-C97F-2301-8D33950DC2AE}"/>
              </a:ext>
            </a:extLst>
          </p:cNvPr>
          <p:cNvSpPr/>
          <p:nvPr/>
        </p:nvSpPr>
        <p:spPr>
          <a:xfrm>
            <a:off x="7596960" y="4719851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699B063B-DB1B-6725-4ADF-0DB9D081C847}"/>
              </a:ext>
            </a:extLst>
          </p:cNvPr>
          <p:cNvSpPr/>
          <p:nvPr/>
        </p:nvSpPr>
        <p:spPr>
          <a:xfrm>
            <a:off x="7608683" y="4712360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186E8578-8744-5EEC-3E4F-F9C13C125A21}"/>
              </a:ext>
            </a:extLst>
          </p:cNvPr>
          <p:cNvSpPr/>
          <p:nvPr/>
        </p:nvSpPr>
        <p:spPr>
          <a:xfrm>
            <a:off x="7673093" y="4671190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2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46CC95E3-D5F4-253B-69E9-E7D5AF5285EB}"/>
              </a:ext>
            </a:extLst>
          </p:cNvPr>
          <p:cNvSpPr/>
          <p:nvPr/>
        </p:nvSpPr>
        <p:spPr>
          <a:xfrm>
            <a:off x="7651756" y="4676556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171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732" y="5171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ECDCD2C5-562F-0C88-D4E5-CEA94451BCEC}"/>
              </a:ext>
            </a:extLst>
          </p:cNvPr>
          <p:cNvSpPr/>
          <p:nvPr/>
        </p:nvSpPr>
        <p:spPr>
          <a:xfrm>
            <a:off x="7644265" y="4664878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081"/>
                  <a:pt x="-673" y="4792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8CFC47A2-8EB5-92C6-F042-559EACC354FB}"/>
              </a:ext>
            </a:extLst>
          </p:cNvPr>
          <p:cNvSpPr/>
          <p:nvPr/>
        </p:nvSpPr>
        <p:spPr>
          <a:xfrm>
            <a:off x="7613016" y="4695962"/>
            <a:ext cx="1717" cy="3479"/>
          </a:xfrm>
          <a:custGeom>
            <a:avLst/>
            <a:gdLst>
              <a:gd name="connsiteX0" fmla="*/ 702 w 1836"/>
              <a:gd name="connsiteY0" fmla="*/ 0 h 3720"/>
              <a:gd name="connsiteX1" fmla="*/ 702 w 1836"/>
              <a:gd name="connsiteY1" fmla="*/ 3721 h 3720"/>
              <a:gd name="connsiteX2" fmla="*/ 1837 w 1836"/>
              <a:gd name="connsiteY2" fmla="*/ 3027 h 3720"/>
              <a:gd name="connsiteX3" fmla="*/ 702 w 1836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837" y="3027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869752FF-A1F8-8C44-C4D2-69F48FA1D886}"/>
              </a:ext>
            </a:extLst>
          </p:cNvPr>
          <p:cNvSpPr/>
          <p:nvPr/>
        </p:nvSpPr>
        <p:spPr>
          <a:xfrm>
            <a:off x="7601219" y="471654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8BBAE4E3-ED3D-42BB-FE20-FE3E59878C6F}"/>
              </a:ext>
            </a:extLst>
          </p:cNvPr>
          <p:cNvSpPr/>
          <p:nvPr/>
        </p:nvSpPr>
        <p:spPr>
          <a:xfrm>
            <a:off x="7642508" y="4690300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7"/>
                  <a:pt x="702" y="3720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5D69FBDC-E199-4548-0864-34A8627B735D}"/>
              </a:ext>
            </a:extLst>
          </p:cNvPr>
          <p:cNvSpPr/>
          <p:nvPr/>
        </p:nvSpPr>
        <p:spPr>
          <a:xfrm>
            <a:off x="7621812" y="4711942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DA1C90C4-D821-1096-363C-A2F884399033}"/>
              </a:ext>
            </a:extLst>
          </p:cNvPr>
          <p:cNvSpPr/>
          <p:nvPr/>
        </p:nvSpPr>
        <p:spPr>
          <a:xfrm>
            <a:off x="7616622" y="469059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F12D56BB-24AB-513D-F027-7E4FF94FC28E}"/>
              </a:ext>
            </a:extLst>
          </p:cNvPr>
          <p:cNvSpPr/>
          <p:nvPr/>
        </p:nvSpPr>
        <p:spPr>
          <a:xfrm>
            <a:off x="7663479" y="4669065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812A9CD2-76C5-FFBC-B21B-36A4B0A65F6A}"/>
              </a:ext>
            </a:extLst>
          </p:cNvPr>
          <p:cNvSpPr/>
          <p:nvPr/>
        </p:nvSpPr>
        <p:spPr>
          <a:xfrm>
            <a:off x="7675173" y="4661574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171 h 6306"/>
              <a:gd name="connsiteX3" fmla="*/ 588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144"/>
                  <a:pt x="-673" y="4792"/>
                  <a:pt x="966" y="6306"/>
                </a:cubicBezTo>
                <a:lnTo>
                  <a:pt x="2669" y="5171"/>
                </a:lnTo>
                <a:lnTo>
                  <a:pt x="58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37A019F7-7501-B0C1-70AE-9A647C52A2D4}"/>
              </a:ext>
            </a:extLst>
          </p:cNvPr>
          <p:cNvSpPr/>
          <p:nvPr/>
        </p:nvSpPr>
        <p:spPr>
          <a:xfrm>
            <a:off x="7679593" y="4645177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87765309-A7A9-1514-AFEB-354AC0863DE9}"/>
              </a:ext>
            </a:extLst>
          </p:cNvPr>
          <p:cNvSpPr/>
          <p:nvPr/>
        </p:nvSpPr>
        <p:spPr>
          <a:xfrm>
            <a:off x="7667925" y="4665703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1 h 3720"/>
              <a:gd name="connsiteX2" fmla="*/ 1590 w 1589"/>
              <a:gd name="connsiteY2" fmla="*/ 3027 h 3720"/>
              <a:gd name="connsiteX3" fmla="*/ 455 w 1589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1"/>
                </a:cubicBezTo>
                <a:lnTo>
                  <a:pt x="1590" y="3027"/>
                </a:lnTo>
                <a:lnTo>
                  <a:pt x="4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DF22E823-F857-C485-1E81-553E2800C900}"/>
              </a:ext>
            </a:extLst>
          </p:cNvPr>
          <p:cNvSpPr/>
          <p:nvPr/>
        </p:nvSpPr>
        <p:spPr>
          <a:xfrm>
            <a:off x="7688345" y="466109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E786863E-75CC-5DFE-1A2C-D89E70F0511B}"/>
              </a:ext>
            </a:extLst>
          </p:cNvPr>
          <p:cNvSpPr/>
          <p:nvPr/>
        </p:nvSpPr>
        <p:spPr>
          <a:xfrm>
            <a:off x="7682920" y="4639805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D03F01ED-E752-7C0E-32EE-B29608FE8F5E}"/>
              </a:ext>
            </a:extLst>
          </p:cNvPr>
          <p:cNvSpPr/>
          <p:nvPr/>
        </p:nvSpPr>
        <p:spPr>
          <a:xfrm>
            <a:off x="7639861" y="467560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94876233-CAF1-AA59-63DE-3731F0492763}"/>
              </a:ext>
            </a:extLst>
          </p:cNvPr>
          <p:cNvSpPr/>
          <p:nvPr/>
        </p:nvSpPr>
        <p:spPr>
          <a:xfrm>
            <a:off x="7669117" y="4656910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1B49DCB7-3075-936F-A660-D73BFA8027C5}"/>
              </a:ext>
            </a:extLst>
          </p:cNvPr>
          <p:cNvSpPr/>
          <p:nvPr/>
        </p:nvSpPr>
        <p:spPr>
          <a:xfrm>
            <a:off x="7697210" y="4562457"/>
            <a:ext cx="138993" cy="110560"/>
          </a:xfrm>
          <a:custGeom>
            <a:avLst/>
            <a:gdLst>
              <a:gd name="connsiteX0" fmla="*/ 44694 w 148604"/>
              <a:gd name="connsiteY0" fmla="*/ 21404 h 118205"/>
              <a:gd name="connsiteX1" fmla="*/ 41099 w 148604"/>
              <a:gd name="connsiteY1" fmla="*/ 29098 h 118205"/>
              <a:gd name="connsiteX2" fmla="*/ 32333 w 148604"/>
              <a:gd name="connsiteY2" fmla="*/ 52683 h 118205"/>
              <a:gd name="connsiteX3" fmla="*/ 28108 w 148604"/>
              <a:gd name="connsiteY3" fmla="*/ 63593 h 118205"/>
              <a:gd name="connsiteX4" fmla="*/ 11775 w 148604"/>
              <a:gd name="connsiteY4" fmla="*/ 100610 h 118205"/>
              <a:gd name="connsiteX5" fmla="*/ 5469 w 148604"/>
              <a:gd name="connsiteY5" fmla="*/ 109061 h 118205"/>
              <a:gd name="connsiteX6" fmla="*/ 172 w 148604"/>
              <a:gd name="connsiteY6" fmla="*/ 117574 h 118205"/>
              <a:gd name="connsiteX7" fmla="*/ 13162 w 148604"/>
              <a:gd name="connsiteY7" fmla="*/ 117259 h 118205"/>
              <a:gd name="connsiteX8" fmla="*/ 28297 w 148604"/>
              <a:gd name="connsiteY8" fmla="*/ 109565 h 118205"/>
              <a:gd name="connsiteX9" fmla="*/ 83477 w 148604"/>
              <a:gd name="connsiteY9" fmla="*/ 74061 h 118205"/>
              <a:gd name="connsiteX10" fmla="*/ 100441 w 148604"/>
              <a:gd name="connsiteY10" fmla="*/ 60944 h 118205"/>
              <a:gd name="connsiteX11" fmla="*/ 111918 w 148604"/>
              <a:gd name="connsiteY11" fmla="*/ 45368 h 118205"/>
              <a:gd name="connsiteX12" fmla="*/ 148557 w 148604"/>
              <a:gd name="connsiteY12" fmla="*/ 2296 h 118205"/>
              <a:gd name="connsiteX13" fmla="*/ 148557 w 148604"/>
              <a:gd name="connsiteY13" fmla="*/ 1350 h 118205"/>
              <a:gd name="connsiteX14" fmla="*/ 145783 w 148604"/>
              <a:gd name="connsiteY14" fmla="*/ 26 h 118205"/>
              <a:gd name="connsiteX15" fmla="*/ 63171 w 148604"/>
              <a:gd name="connsiteY15" fmla="*/ 17305 h 118205"/>
              <a:gd name="connsiteX16" fmla="*/ 44694 w 148604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04" h="118205">
                <a:moveTo>
                  <a:pt x="44694" y="21404"/>
                </a:moveTo>
                <a:cubicBezTo>
                  <a:pt x="43117" y="23737"/>
                  <a:pt x="41919" y="26386"/>
                  <a:pt x="41099" y="29098"/>
                </a:cubicBezTo>
                <a:cubicBezTo>
                  <a:pt x="38324" y="36981"/>
                  <a:pt x="35297" y="44864"/>
                  <a:pt x="32333" y="52683"/>
                </a:cubicBezTo>
                <a:lnTo>
                  <a:pt x="28108" y="63593"/>
                </a:lnTo>
                <a:cubicBezTo>
                  <a:pt x="23568" y="76332"/>
                  <a:pt x="18081" y="88692"/>
                  <a:pt x="11775" y="100610"/>
                </a:cubicBezTo>
                <a:cubicBezTo>
                  <a:pt x="10135" y="103764"/>
                  <a:pt x="7991" y="106601"/>
                  <a:pt x="5469" y="109061"/>
                </a:cubicBezTo>
                <a:cubicBezTo>
                  <a:pt x="2820" y="111457"/>
                  <a:pt x="-837" y="114232"/>
                  <a:pt x="172" y="117574"/>
                </a:cubicBezTo>
                <a:cubicBezTo>
                  <a:pt x="4460" y="118520"/>
                  <a:pt x="8937" y="118394"/>
                  <a:pt x="13162" y="117259"/>
                </a:cubicBezTo>
                <a:cubicBezTo>
                  <a:pt x="18586" y="115493"/>
                  <a:pt x="23694" y="112908"/>
                  <a:pt x="28297" y="109565"/>
                </a:cubicBezTo>
                <a:lnTo>
                  <a:pt x="83477" y="74061"/>
                </a:lnTo>
                <a:cubicBezTo>
                  <a:pt x="89657" y="70404"/>
                  <a:pt x="95333" y="65989"/>
                  <a:pt x="100441" y="60944"/>
                </a:cubicBezTo>
                <a:cubicBezTo>
                  <a:pt x="104603" y="56025"/>
                  <a:pt x="108450" y="50791"/>
                  <a:pt x="111918" y="45368"/>
                </a:cubicBezTo>
                <a:cubicBezTo>
                  <a:pt x="123143" y="30170"/>
                  <a:pt x="139161" y="18693"/>
                  <a:pt x="148557" y="2296"/>
                </a:cubicBezTo>
                <a:cubicBezTo>
                  <a:pt x="148620" y="1981"/>
                  <a:pt x="148620" y="1666"/>
                  <a:pt x="148557" y="1350"/>
                </a:cubicBezTo>
                <a:cubicBezTo>
                  <a:pt x="148557" y="215"/>
                  <a:pt x="146981" y="-100"/>
                  <a:pt x="145783" y="26"/>
                </a:cubicBezTo>
                <a:cubicBezTo>
                  <a:pt x="117720" y="2927"/>
                  <a:pt x="91044" y="13143"/>
                  <a:pt x="63171" y="17305"/>
                </a:cubicBezTo>
                <a:cubicBezTo>
                  <a:pt x="57684" y="18188"/>
                  <a:pt x="48730" y="16170"/>
                  <a:pt x="44694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27625DFF-28EB-2834-7DD8-0B1330204D2A}"/>
              </a:ext>
            </a:extLst>
          </p:cNvPr>
          <p:cNvSpPr/>
          <p:nvPr/>
        </p:nvSpPr>
        <p:spPr>
          <a:xfrm>
            <a:off x="7697210" y="4562457"/>
            <a:ext cx="138993" cy="110560"/>
          </a:xfrm>
          <a:custGeom>
            <a:avLst/>
            <a:gdLst>
              <a:gd name="connsiteX0" fmla="*/ 44694 w 148604"/>
              <a:gd name="connsiteY0" fmla="*/ 21404 h 118205"/>
              <a:gd name="connsiteX1" fmla="*/ 41099 w 148604"/>
              <a:gd name="connsiteY1" fmla="*/ 29098 h 118205"/>
              <a:gd name="connsiteX2" fmla="*/ 32333 w 148604"/>
              <a:gd name="connsiteY2" fmla="*/ 52683 h 118205"/>
              <a:gd name="connsiteX3" fmla="*/ 28108 w 148604"/>
              <a:gd name="connsiteY3" fmla="*/ 63593 h 118205"/>
              <a:gd name="connsiteX4" fmla="*/ 11775 w 148604"/>
              <a:gd name="connsiteY4" fmla="*/ 100610 h 118205"/>
              <a:gd name="connsiteX5" fmla="*/ 5469 w 148604"/>
              <a:gd name="connsiteY5" fmla="*/ 109061 h 118205"/>
              <a:gd name="connsiteX6" fmla="*/ 172 w 148604"/>
              <a:gd name="connsiteY6" fmla="*/ 117574 h 118205"/>
              <a:gd name="connsiteX7" fmla="*/ 13162 w 148604"/>
              <a:gd name="connsiteY7" fmla="*/ 117259 h 118205"/>
              <a:gd name="connsiteX8" fmla="*/ 28297 w 148604"/>
              <a:gd name="connsiteY8" fmla="*/ 109565 h 118205"/>
              <a:gd name="connsiteX9" fmla="*/ 83477 w 148604"/>
              <a:gd name="connsiteY9" fmla="*/ 74061 h 118205"/>
              <a:gd name="connsiteX10" fmla="*/ 100441 w 148604"/>
              <a:gd name="connsiteY10" fmla="*/ 60944 h 118205"/>
              <a:gd name="connsiteX11" fmla="*/ 111918 w 148604"/>
              <a:gd name="connsiteY11" fmla="*/ 45368 h 118205"/>
              <a:gd name="connsiteX12" fmla="*/ 148557 w 148604"/>
              <a:gd name="connsiteY12" fmla="*/ 2296 h 118205"/>
              <a:gd name="connsiteX13" fmla="*/ 148557 w 148604"/>
              <a:gd name="connsiteY13" fmla="*/ 1350 h 118205"/>
              <a:gd name="connsiteX14" fmla="*/ 145783 w 148604"/>
              <a:gd name="connsiteY14" fmla="*/ 26 h 118205"/>
              <a:gd name="connsiteX15" fmla="*/ 63171 w 148604"/>
              <a:gd name="connsiteY15" fmla="*/ 17305 h 118205"/>
              <a:gd name="connsiteX16" fmla="*/ 44694 w 148604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04" h="118205">
                <a:moveTo>
                  <a:pt x="44694" y="21404"/>
                </a:moveTo>
                <a:cubicBezTo>
                  <a:pt x="43117" y="23737"/>
                  <a:pt x="41919" y="26386"/>
                  <a:pt x="41099" y="29098"/>
                </a:cubicBezTo>
                <a:cubicBezTo>
                  <a:pt x="38324" y="36981"/>
                  <a:pt x="35297" y="44864"/>
                  <a:pt x="32333" y="52683"/>
                </a:cubicBezTo>
                <a:lnTo>
                  <a:pt x="28108" y="63593"/>
                </a:lnTo>
                <a:cubicBezTo>
                  <a:pt x="23568" y="76332"/>
                  <a:pt x="18081" y="88692"/>
                  <a:pt x="11775" y="100610"/>
                </a:cubicBezTo>
                <a:cubicBezTo>
                  <a:pt x="10135" y="103764"/>
                  <a:pt x="7991" y="106601"/>
                  <a:pt x="5469" y="109061"/>
                </a:cubicBezTo>
                <a:cubicBezTo>
                  <a:pt x="2820" y="111457"/>
                  <a:pt x="-837" y="114232"/>
                  <a:pt x="172" y="117574"/>
                </a:cubicBezTo>
                <a:cubicBezTo>
                  <a:pt x="4460" y="118520"/>
                  <a:pt x="8937" y="118394"/>
                  <a:pt x="13162" y="117259"/>
                </a:cubicBezTo>
                <a:cubicBezTo>
                  <a:pt x="18586" y="115493"/>
                  <a:pt x="23694" y="112908"/>
                  <a:pt x="28297" y="109565"/>
                </a:cubicBezTo>
                <a:lnTo>
                  <a:pt x="83477" y="74061"/>
                </a:lnTo>
                <a:cubicBezTo>
                  <a:pt x="89657" y="70404"/>
                  <a:pt x="95333" y="65989"/>
                  <a:pt x="100441" y="60944"/>
                </a:cubicBezTo>
                <a:cubicBezTo>
                  <a:pt x="104603" y="56025"/>
                  <a:pt x="108450" y="50791"/>
                  <a:pt x="111918" y="45368"/>
                </a:cubicBezTo>
                <a:cubicBezTo>
                  <a:pt x="123143" y="30170"/>
                  <a:pt x="139161" y="18693"/>
                  <a:pt x="148557" y="2296"/>
                </a:cubicBezTo>
                <a:cubicBezTo>
                  <a:pt x="148620" y="1981"/>
                  <a:pt x="148620" y="1666"/>
                  <a:pt x="148557" y="1350"/>
                </a:cubicBezTo>
                <a:cubicBezTo>
                  <a:pt x="148557" y="215"/>
                  <a:pt x="146981" y="-100"/>
                  <a:pt x="145783" y="26"/>
                </a:cubicBezTo>
                <a:cubicBezTo>
                  <a:pt x="117720" y="2927"/>
                  <a:pt x="91044" y="13143"/>
                  <a:pt x="63171" y="17305"/>
                </a:cubicBezTo>
                <a:cubicBezTo>
                  <a:pt x="57684" y="18188"/>
                  <a:pt x="48730" y="16170"/>
                  <a:pt x="44694" y="21404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1070AD59-E9A4-09D9-007F-3E932CC11651}"/>
              </a:ext>
            </a:extLst>
          </p:cNvPr>
          <p:cNvSpPr/>
          <p:nvPr/>
        </p:nvSpPr>
        <p:spPr>
          <a:xfrm>
            <a:off x="7743241" y="4591148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081"/>
                  <a:pt x="-673" y="4792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60F5787-D052-AD32-25AC-5755FDCB82F7}"/>
              </a:ext>
            </a:extLst>
          </p:cNvPr>
          <p:cNvSpPr/>
          <p:nvPr/>
        </p:nvSpPr>
        <p:spPr>
          <a:xfrm>
            <a:off x="7748431" y="4612441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C4542444-FF78-DA7A-4DEA-65FF90442AA6}"/>
              </a:ext>
            </a:extLst>
          </p:cNvPr>
          <p:cNvSpPr/>
          <p:nvPr/>
        </p:nvSpPr>
        <p:spPr>
          <a:xfrm>
            <a:off x="7715149" y="4650367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FAF90107-99BF-58E7-FE1C-20EF03A01536}"/>
              </a:ext>
            </a:extLst>
          </p:cNvPr>
          <p:cNvSpPr/>
          <p:nvPr/>
        </p:nvSpPr>
        <p:spPr>
          <a:xfrm>
            <a:off x="7726843" y="4642876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144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E19BDB0E-9081-A58C-7FD5-6E25A1DA58C1}"/>
              </a:ext>
            </a:extLst>
          </p:cNvPr>
          <p:cNvSpPr/>
          <p:nvPr/>
        </p:nvSpPr>
        <p:spPr>
          <a:xfrm>
            <a:off x="7791254" y="4601647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3B2DC643-78B6-0E6C-7F88-CD47B6ABB6C7}"/>
              </a:ext>
            </a:extLst>
          </p:cNvPr>
          <p:cNvSpPr/>
          <p:nvPr/>
        </p:nvSpPr>
        <p:spPr>
          <a:xfrm>
            <a:off x="7769944" y="4607073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C60E3500-36F7-F21E-2D54-EEBD7214C872}"/>
              </a:ext>
            </a:extLst>
          </p:cNvPr>
          <p:cNvSpPr/>
          <p:nvPr/>
        </p:nvSpPr>
        <p:spPr>
          <a:xfrm>
            <a:off x="7762453" y="4595336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747392C7-5CD6-FCFC-203B-6B51AF3E8D16}"/>
              </a:ext>
            </a:extLst>
          </p:cNvPr>
          <p:cNvSpPr/>
          <p:nvPr/>
        </p:nvSpPr>
        <p:spPr>
          <a:xfrm>
            <a:off x="7731027" y="4626479"/>
            <a:ext cx="1615" cy="3479"/>
          </a:xfrm>
          <a:custGeom>
            <a:avLst/>
            <a:gdLst>
              <a:gd name="connsiteX0" fmla="*/ 655 w 1727"/>
              <a:gd name="connsiteY0" fmla="*/ 0 h 3720"/>
              <a:gd name="connsiteX1" fmla="*/ 655 w 1727"/>
              <a:gd name="connsiteY1" fmla="*/ 3720 h 3720"/>
              <a:gd name="connsiteX2" fmla="*/ 1727 w 1727"/>
              <a:gd name="connsiteY2" fmla="*/ 3027 h 3720"/>
              <a:gd name="connsiteX3" fmla="*/ 655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655" y="0"/>
                </a:moveTo>
                <a:cubicBezTo>
                  <a:pt x="88" y="1261"/>
                  <a:pt x="-480" y="2838"/>
                  <a:pt x="655" y="3720"/>
                </a:cubicBezTo>
                <a:lnTo>
                  <a:pt x="1727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A8DBEA47-420B-87BE-462B-19BDEF581C86}"/>
              </a:ext>
            </a:extLst>
          </p:cNvPr>
          <p:cNvSpPr/>
          <p:nvPr/>
        </p:nvSpPr>
        <p:spPr>
          <a:xfrm>
            <a:off x="7719643" y="4647006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B913D0FD-CAEF-05DF-B4EA-95B7A5C6B366}"/>
              </a:ext>
            </a:extLst>
          </p:cNvPr>
          <p:cNvSpPr/>
          <p:nvPr/>
        </p:nvSpPr>
        <p:spPr>
          <a:xfrm>
            <a:off x="7760519" y="4620817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198"/>
                  <a:pt x="-480" y="2838"/>
                  <a:pt x="655" y="3721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121AD4F5-4873-B2AC-E7C1-B99EFEBEE3B0}"/>
              </a:ext>
            </a:extLst>
          </p:cNvPr>
          <p:cNvSpPr/>
          <p:nvPr/>
        </p:nvSpPr>
        <p:spPr>
          <a:xfrm>
            <a:off x="7739957" y="4642399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FEDAFAB-4DB5-030B-390D-2FB720687791}"/>
              </a:ext>
            </a:extLst>
          </p:cNvPr>
          <p:cNvSpPr/>
          <p:nvPr/>
        </p:nvSpPr>
        <p:spPr>
          <a:xfrm>
            <a:off x="7734589" y="462110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582DAA9-6BE7-DD62-9E61-F0DD71CCB4FF}"/>
              </a:ext>
            </a:extLst>
          </p:cNvPr>
          <p:cNvSpPr/>
          <p:nvPr/>
        </p:nvSpPr>
        <p:spPr>
          <a:xfrm>
            <a:off x="7781640" y="4599583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C606E4D6-1823-C8EA-E9F7-82FE9A449A0A}"/>
              </a:ext>
            </a:extLst>
          </p:cNvPr>
          <p:cNvSpPr/>
          <p:nvPr/>
        </p:nvSpPr>
        <p:spPr>
          <a:xfrm>
            <a:off x="7793361" y="4592092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832BBEDB-2914-3FF9-AB27-404C055B707A}"/>
              </a:ext>
            </a:extLst>
          </p:cNvPr>
          <p:cNvSpPr/>
          <p:nvPr/>
        </p:nvSpPr>
        <p:spPr>
          <a:xfrm>
            <a:off x="7797753" y="4575636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702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0"/>
                </a:cubicBezTo>
                <a:lnTo>
                  <a:pt x="1774" y="3027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A1E846C3-7658-1892-FACE-CC8EFE067FFC}"/>
              </a:ext>
            </a:extLst>
          </p:cNvPr>
          <p:cNvSpPr/>
          <p:nvPr/>
        </p:nvSpPr>
        <p:spPr>
          <a:xfrm>
            <a:off x="7786134" y="4596220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0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5DC8B132-A769-4F4D-D438-63B8DD1C357E}"/>
              </a:ext>
            </a:extLst>
          </p:cNvPr>
          <p:cNvSpPr/>
          <p:nvPr/>
        </p:nvSpPr>
        <p:spPr>
          <a:xfrm>
            <a:off x="7806490" y="4591615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08FCBD31-2E17-6F0B-6B04-EF3EE1AA5B27}"/>
              </a:ext>
            </a:extLst>
          </p:cNvPr>
          <p:cNvSpPr/>
          <p:nvPr/>
        </p:nvSpPr>
        <p:spPr>
          <a:xfrm>
            <a:off x="7801123" y="4570262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215A34C8-FD6E-CCA0-FC88-900E488C3667}"/>
              </a:ext>
            </a:extLst>
          </p:cNvPr>
          <p:cNvSpPr/>
          <p:nvPr/>
        </p:nvSpPr>
        <p:spPr>
          <a:xfrm>
            <a:off x="7758183" y="4606125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F904830D-2565-B600-16A3-0A87AC8D8E58}"/>
              </a:ext>
            </a:extLst>
          </p:cNvPr>
          <p:cNvSpPr/>
          <p:nvPr/>
        </p:nvSpPr>
        <p:spPr>
          <a:xfrm>
            <a:off x="7787321" y="458736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0766A65F-4595-2FD7-1860-6ECD83C808E5}"/>
              </a:ext>
            </a:extLst>
          </p:cNvPr>
          <p:cNvSpPr/>
          <p:nvPr/>
        </p:nvSpPr>
        <p:spPr>
          <a:xfrm>
            <a:off x="7733011" y="4618197"/>
            <a:ext cx="139406" cy="110559"/>
          </a:xfrm>
          <a:custGeom>
            <a:avLst/>
            <a:gdLst>
              <a:gd name="connsiteX0" fmla="*/ 104100 w 149045"/>
              <a:gd name="connsiteY0" fmla="*/ 21278 h 118204"/>
              <a:gd name="connsiteX1" fmla="*/ 107695 w 149045"/>
              <a:gd name="connsiteY1" fmla="*/ 28972 h 118204"/>
              <a:gd name="connsiteX2" fmla="*/ 116460 w 149045"/>
              <a:gd name="connsiteY2" fmla="*/ 52494 h 118204"/>
              <a:gd name="connsiteX3" fmla="*/ 120685 w 149045"/>
              <a:gd name="connsiteY3" fmla="*/ 63403 h 118204"/>
              <a:gd name="connsiteX4" fmla="*/ 137271 w 149045"/>
              <a:gd name="connsiteY4" fmla="*/ 100484 h 118204"/>
              <a:gd name="connsiteX5" fmla="*/ 143577 w 149045"/>
              <a:gd name="connsiteY5" fmla="*/ 108935 h 118204"/>
              <a:gd name="connsiteX6" fmla="*/ 148874 w 149045"/>
              <a:gd name="connsiteY6" fmla="*/ 117448 h 118204"/>
              <a:gd name="connsiteX7" fmla="*/ 135884 w 149045"/>
              <a:gd name="connsiteY7" fmla="*/ 117448 h 118204"/>
              <a:gd name="connsiteX8" fmla="*/ 120749 w 149045"/>
              <a:gd name="connsiteY8" fmla="*/ 109755 h 118204"/>
              <a:gd name="connsiteX9" fmla="*/ 65128 w 149045"/>
              <a:gd name="connsiteY9" fmla="*/ 73998 h 118204"/>
              <a:gd name="connsiteX10" fmla="*/ 48164 w 149045"/>
              <a:gd name="connsiteY10" fmla="*/ 60944 h 118204"/>
              <a:gd name="connsiteX11" fmla="*/ 36686 w 149045"/>
              <a:gd name="connsiteY11" fmla="*/ 45368 h 118204"/>
              <a:gd name="connsiteX12" fmla="*/ 47 w 149045"/>
              <a:gd name="connsiteY12" fmla="*/ 2233 h 118204"/>
              <a:gd name="connsiteX13" fmla="*/ 47 w 149045"/>
              <a:gd name="connsiteY13" fmla="*/ 1350 h 118204"/>
              <a:gd name="connsiteX14" fmla="*/ 2822 w 149045"/>
              <a:gd name="connsiteY14" fmla="*/ 26 h 118204"/>
              <a:gd name="connsiteX15" fmla="*/ 85434 w 149045"/>
              <a:gd name="connsiteY15" fmla="*/ 17305 h 118204"/>
              <a:gd name="connsiteX16" fmla="*/ 104100 w 149045"/>
              <a:gd name="connsiteY16" fmla="*/ 21278 h 11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045" h="118204">
                <a:moveTo>
                  <a:pt x="104100" y="21278"/>
                </a:moveTo>
                <a:cubicBezTo>
                  <a:pt x="105677" y="23611"/>
                  <a:pt x="106875" y="26260"/>
                  <a:pt x="107695" y="28972"/>
                </a:cubicBezTo>
                <a:cubicBezTo>
                  <a:pt x="110469" y="36854"/>
                  <a:pt x="113496" y="44674"/>
                  <a:pt x="116460" y="52494"/>
                </a:cubicBezTo>
                <a:lnTo>
                  <a:pt x="120685" y="63403"/>
                </a:lnTo>
                <a:cubicBezTo>
                  <a:pt x="125289" y="76142"/>
                  <a:pt x="130839" y="88566"/>
                  <a:pt x="137271" y="100484"/>
                </a:cubicBezTo>
                <a:cubicBezTo>
                  <a:pt x="138911" y="103637"/>
                  <a:pt x="141055" y="106475"/>
                  <a:pt x="143577" y="108935"/>
                </a:cubicBezTo>
                <a:cubicBezTo>
                  <a:pt x="146226" y="111331"/>
                  <a:pt x="149883" y="114106"/>
                  <a:pt x="148874" y="117448"/>
                </a:cubicBezTo>
                <a:cubicBezTo>
                  <a:pt x="144586" y="118457"/>
                  <a:pt x="140172" y="118457"/>
                  <a:pt x="135884" y="117448"/>
                </a:cubicBezTo>
                <a:cubicBezTo>
                  <a:pt x="130460" y="115682"/>
                  <a:pt x="125352" y="113097"/>
                  <a:pt x="120749" y="109755"/>
                </a:cubicBezTo>
                <a:lnTo>
                  <a:pt x="65128" y="73998"/>
                </a:lnTo>
                <a:cubicBezTo>
                  <a:pt x="58947" y="70404"/>
                  <a:pt x="53272" y="65989"/>
                  <a:pt x="48164" y="60944"/>
                </a:cubicBezTo>
                <a:cubicBezTo>
                  <a:pt x="44002" y="55962"/>
                  <a:pt x="40218" y="50791"/>
                  <a:pt x="36686" y="45368"/>
                </a:cubicBezTo>
                <a:cubicBezTo>
                  <a:pt x="25461" y="30170"/>
                  <a:pt x="9444" y="18693"/>
                  <a:pt x="47" y="2233"/>
                </a:cubicBezTo>
                <a:cubicBezTo>
                  <a:pt x="-16" y="1918"/>
                  <a:pt x="-16" y="1666"/>
                  <a:pt x="47" y="1350"/>
                </a:cubicBezTo>
                <a:cubicBezTo>
                  <a:pt x="47" y="215"/>
                  <a:pt x="1624" y="-100"/>
                  <a:pt x="2822" y="26"/>
                </a:cubicBezTo>
                <a:cubicBezTo>
                  <a:pt x="30885" y="2864"/>
                  <a:pt x="57560" y="13080"/>
                  <a:pt x="85434" y="17305"/>
                </a:cubicBezTo>
                <a:cubicBezTo>
                  <a:pt x="91109" y="18062"/>
                  <a:pt x="100064" y="16044"/>
                  <a:pt x="104100" y="21278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B1C46E1F-93B1-14C0-5835-3095FF440D0C}"/>
              </a:ext>
            </a:extLst>
          </p:cNvPr>
          <p:cNvSpPr/>
          <p:nvPr/>
        </p:nvSpPr>
        <p:spPr>
          <a:xfrm>
            <a:off x="7733011" y="4618197"/>
            <a:ext cx="139406" cy="110559"/>
          </a:xfrm>
          <a:custGeom>
            <a:avLst/>
            <a:gdLst>
              <a:gd name="connsiteX0" fmla="*/ 104100 w 149045"/>
              <a:gd name="connsiteY0" fmla="*/ 21278 h 118204"/>
              <a:gd name="connsiteX1" fmla="*/ 107695 w 149045"/>
              <a:gd name="connsiteY1" fmla="*/ 28972 h 118204"/>
              <a:gd name="connsiteX2" fmla="*/ 116460 w 149045"/>
              <a:gd name="connsiteY2" fmla="*/ 52494 h 118204"/>
              <a:gd name="connsiteX3" fmla="*/ 120685 w 149045"/>
              <a:gd name="connsiteY3" fmla="*/ 63403 h 118204"/>
              <a:gd name="connsiteX4" fmla="*/ 137271 w 149045"/>
              <a:gd name="connsiteY4" fmla="*/ 100484 h 118204"/>
              <a:gd name="connsiteX5" fmla="*/ 143577 w 149045"/>
              <a:gd name="connsiteY5" fmla="*/ 108935 h 118204"/>
              <a:gd name="connsiteX6" fmla="*/ 148874 w 149045"/>
              <a:gd name="connsiteY6" fmla="*/ 117448 h 118204"/>
              <a:gd name="connsiteX7" fmla="*/ 135884 w 149045"/>
              <a:gd name="connsiteY7" fmla="*/ 117448 h 118204"/>
              <a:gd name="connsiteX8" fmla="*/ 120749 w 149045"/>
              <a:gd name="connsiteY8" fmla="*/ 109755 h 118204"/>
              <a:gd name="connsiteX9" fmla="*/ 65128 w 149045"/>
              <a:gd name="connsiteY9" fmla="*/ 73998 h 118204"/>
              <a:gd name="connsiteX10" fmla="*/ 48164 w 149045"/>
              <a:gd name="connsiteY10" fmla="*/ 60944 h 118204"/>
              <a:gd name="connsiteX11" fmla="*/ 36686 w 149045"/>
              <a:gd name="connsiteY11" fmla="*/ 45368 h 118204"/>
              <a:gd name="connsiteX12" fmla="*/ 47 w 149045"/>
              <a:gd name="connsiteY12" fmla="*/ 2233 h 118204"/>
              <a:gd name="connsiteX13" fmla="*/ 47 w 149045"/>
              <a:gd name="connsiteY13" fmla="*/ 1350 h 118204"/>
              <a:gd name="connsiteX14" fmla="*/ 2822 w 149045"/>
              <a:gd name="connsiteY14" fmla="*/ 26 h 118204"/>
              <a:gd name="connsiteX15" fmla="*/ 85434 w 149045"/>
              <a:gd name="connsiteY15" fmla="*/ 17305 h 118204"/>
              <a:gd name="connsiteX16" fmla="*/ 104100 w 149045"/>
              <a:gd name="connsiteY16" fmla="*/ 21278 h 11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045" h="118204">
                <a:moveTo>
                  <a:pt x="104100" y="21278"/>
                </a:moveTo>
                <a:cubicBezTo>
                  <a:pt x="105677" y="23611"/>
                  <a:pt x="106875" y="26260"/>
                  <a:pt x="107695" y="28972"/>
                </a:cubicBezTo>
                <a:cubicBezTo>
                  <a:pt x="110469" y="36854"/>
                  <a:pt x="113496" y="44674"/>
                  <a:pt x="116460" y="52494"/>
                </a:cubicBezTo>
                <a:lnTo>
                  <a:pt x="120685" y="63403"/>
                </a:lnTo>
                <a:cubicBezTo>
                  <a:pt x="125289" y="76142"/>
                  <a:pt x="130839" y="88566"/>
                  <a:pt x="137271" y="100484"/>
                </a:cubicBezTo>
                <a:cubicBezTo>
                  <a:pt x="138911" y="103637"/>
                  <a:pt x="141055" y="106475"/>
                  <a:pt x="143577" y="108935"/>
                </a:cubicBezTo>
                <a:cubicBezTo>
                  <a:pt x="146226" y="111331"/>
                  <a:pt x="149883" y="114106"/>
                  <a:pt x="148874" y="117448"/>
                </a:cubicBezTo>
                <a:cubicBezTo>
                  <a:pt x="144586" y="118457"/>
                  <a:pt x="140172" y="118457"/>
                  <a:pt x="135884" y="117448"/>
                </a:cubicBezTo>
                <a:cubicBezTo>
                  <a:pt x="130460" y="115682"/>
                  <a:pt x="125352" y="113097"/>
                  <a:pt x="120749" y="109755"/>
                </a:cubicBezTo>
                <a:lnTo>
                  <a:pt x="65128" y="73998"/>
                </a:lnTo>
                <a:cubicBezTo>
                  <a:pt x="58947" y="70404"/>
                  <a:pt x="53272" y="65989"/>
                  <a:pt x="48164" y="60944"/>
                </a:cubicBezTo>
                <a:cubicBezTo>
                  <a:pt x="44002" y="55962"/>
                  <a:pt x="40218" y="50791"/>
                  <a:pt x="36686" y="45368"/>
                </a:cubicBezTo>
                <a:cubicBezTo>
                  <a:pt x="25461" y="30170"/>
                  <a:pt x="9444" y="18693"/>
                  <a:pt x="47" y="2233"/>
                </a:cubicBezTo>
                <a:cubicBezTo>
                  <a:pt x="-16" y="1918"/>
                  <a:pt x="-16" y="1666"/>
                  <a:pt x="47" y="1350"/>
                </a:cubicBezTo>
                <a:cubicBezTo>
                  <a:pt x="47" y="215"/>
                  <a:pt x="1624" y="-100"/>
                  <a:pt x="2822" y="26"/>
                </a:cubicBezTo>
                <a:cubicBezTo>
                  <a:pt x="30885" y="2864"/>
                  <a:pt x="57560" y="13080"/>
                  <a:pt x="85434" y="17305"/>
                </a:cubicBezTo>
                <a:cubicBezTo>
                  <a:pt x="91109" y="18062"/>
                  <a:pt x="100064" y="16044"/>
                  <a:pt x="104100" y="21278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D6E0B36E-B84A-6EC6-01EE-353E664C1E11}"/>
              </a:ext>
            </a:extLst>
          </p:cNvPr>
          <p:cNvSpPr/>
          <p:nvPr/>
        </p:nvSpPr>
        <p:spPr>
          <a:xfrm>
            <a:off x="7823596" y="4646711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12294107-133B-300A-F917-87381F63C8AA}"/>
              </a:ext>
            </a:extLst>
          </p:cNvPr>
          <p:cNvSpPr/>
          <p:nvPr/>
        </p:nvSpPr>
        <p:spPr>
          <a:xfrm>
            <a:off x="7818523" y="4668063"/>
            <a:ext cx="2495" cy="5898"/>
          </a:xfrm>
          <a:custGeom>
            <a:avLst/>
            <a:gdLst>
              <a:gd name="connsiteX0" fmla="*/ 1703 w 2668"/>
              <a:gd name="connsiteY0" fmla="*/ 0 h 6306"/>
              <a:gd name="connsiteX1" fmla="*/ 1703 w 2668"/>
              <a:gd name="connsiteY1" fmla="*/ 6306 h 6306"/>
              <a:gd name="connsiteX2" fmla="*/ 0 w 2668"/>
              <a:gd name="connsiteY2" fmla="*/ 5234 h 6306"/>
              <a:gd name="connsiteX3" fmla="*/ 2081 w 2668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" h="6306">
                <a:moveTo>
                  <a:pt x="1703" y="0"/>
                </a:moveTo>
                <a:cubicBezTo>
                  <a:pt x="2585" y="2081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E7DAFC57-472F-0946-220A-BB61D9591562}"/>
              </a:ext>
            </a:extLst>
          </p:cNvPr>
          <p:cNvSpPr/>
          <p:nvPr/>
        </p:nvSpPr>
        <p:spPr>
          <a:xfrm>
            <a:off x="7851790" y="470598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BE951C99-31EB-6A8E-B74E-C86158DE8357}"/>
              </a:ext>
            </a:extLst>
          </p:cNvPr>
          <p:cNvSpPr/>
          <p:nvPr/>
        </p:nvSpPr>
        <p:spPr>
          <a:xfrm>
            <a:off x="7839994" y="4698498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D3A3E419-7D88-23E0-29A6-21D5D94B1503}"/>
              </a:ext>
            </a:extLst>
          </p:cNvPr>
          <p:cNvSpPr/>
          <p:nvPr/>
        </p:nvSpPr>
        <p:spPr>
          <a:xfrm>
            <a:off x="7775583" y="4657269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9C2C10C0-C9D2-E381-3C8D-ED5CB718AEDB}"/>
              </a:ext>
            </a:extLst>
          </p:cNvPr>
          <p:cNvSpPr/>
          <p:nvPr/>
        </p:nvSpPr>
        <p:spPr>
          <a:xfrm>
            <a:off x="7796994" y="4662636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C61A06D4-6D48-F467-BF8E-31DEC8835EE3}"/>
              </a:ext>
            </a:extLst>
          </p:cNvPr>
          <p:cNvSpPr/>
          <p:nvPr/>
        </p:nvSpPr>
        <p:spPr>
          <a:xfrm>
            <a:off x="7804485" y="465095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2BD48CE6-7EC9-AD33-76D0-49936B8D3BE8}"/>
              </a:ext>
            </a:extLst>
          </p:cNvPr>
          <p:cNvSpPr/>
          <p:nvPr/>
        </p:nvSpPr>
        <p:spPr>
          <a:xfrm>
            <a:off x="7836808" y="4682101"/>
            <a:ext cx="1615" cy="3479"/>
          </a:xfrm>
          <a:custGeom>
            <a:avLst/>
            <a:gdLst>
              <a:gd name="connsiteX0" fmla="*/ 1072 w 1727"/>
              <a:gd name="connsiteY0" fmla="*/ 0 h 3720"/>
              <a:gd name="connsiteX1" fmla="*/ 1072 w 1727"/>
              <a:gd name="connsiteY1" fmla="*/ 3720 h 3720"/>
              <a:gd name="connsiteX2" fmla="*/ 0 w 1727"/>
              <a:gd name="connsiteY2" fmla="*/ 3027 h 3720"/>
              <a:gd name="connsiteX3" fmla="*/ 1072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1072" y="0"/>
                </a:moveTo>
                <a:cubicBezTo>
                  <a:pt x="1640" y="1198"/>
                  <a:pt x="2207" y="2838"/>
                  <a:pt x="1072" y="3720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0B0B3A29-49F0-BF89-6076-FB7FE7F68376}"/>
              </a:ext>
            </a:extLst>
          </p:cNvPr>
          <p:cNvSpPr/>
          <p:nvPr/>
        </p:nvSpPr>
        <p:spPr>
          <a:xfrm>
            <a:off x="7848074" y="4702628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6C09EC38-64F3-BB9D-522C-9C3BA63DC641}"/>
              </a:ext>
            </a:extLst>
          </p:cNvPr>
          <p:cNvSpPr/>
          <p:nvPr/>
        </p:nvSpPr>
        <p:spPr>
          <a:xfrm>
            <a:off x="7807316" y="4676380"/>
            <a:ext cx="1615" cy="3538"/>
          </a:xfrm>
          <a:custGeom>
            <a:avLst/>
            <a:gdLst>
              <a:gd name="connsiteX0" fmla="*/ 1072 w 1727"/>
              <a:gd name="connsiteY0" fmla="*/ 0 h 3783"/>
              <a:gd name="connsiteX1" fmla="*/ 1072 w 1727"/>
              <a:gd name="connsiteY1" fmla="*/ 3784 h 3783"/>
              <a:gd name="connsiteX2" fmla="*/ 0 w 1727"/>
              <a:gd name="connsiteY2" fmla="*/ 3090 h 3783"/>
              <a:gd name="connsiteX3" fmla="*/ 1072 w 1727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83">
                <a:moveTo>
                  <a:pt x="1072" y="0"/>
                </a:moveTo>
                <a:cubicBezTo>
                  <a:pt x="1640" y="1261"/>
                  <a:pt x="2207" y="2838"/>
                  <a:pt x="1072" y="3784"/>
                </a:cubicBezTo>
                <a:lnTo>
                  <a:pt x="0" y="3090"/>
                </a:lnTo>
                <a:lnTo>
                  <a:pt x="107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9ED5B9E9-65B7-AB5D-8CCB-4EB2457DF5CE}"/>
              </a:ext>
            </a:extLst>
          </p:cNvPr>
          <p:cNvSpPr/>
          <p:nvPr/>
        </p:nvSpPr>
        <p:spPr>
          <a:xfrm>
            <a:off x="7826486" y="4698021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1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29"/>
                </a:lnTo>
                <a:lnTo>
                  <a:pt x="631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E2351BC7-C90C-20B2-43C6-B2A2DFE1129E}"/>
              </a:ext>
            </a:extLst>
          </p:cNvPr>
          <p:cNvSpPr/>
          <p:nvPr/>
        </p:nvSpPr>
        <p:spPr>
          <a:xfrm>
            <a:off x="7831912" y="4676726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3 h 2026"/>
              <a:gd name="connsiteX3" fmla="*/ 631 w 3153"/>
              <a:gd name="connsiteY3" fmla="*/ 1333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955" y="-307"/>
                  <a:pt x="3153" y="71"/>
                </a:cubicBezTo>
                <a:lnTo>
                  <a:pt x="3153" y="1333"/>
                </a:lnTo>
                <a:lnTo>
                  <a:pt x="631" y="133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2FC9EEC4-4298-BEDD-30EC-E08FB8404C16}"/>
              </a:ext>
            </a:extLst>
          </p:cNvPr>
          <p:cNvSpPr/>
          <p:nvPr/>
        </p:nvSpPr>
        <p:spPr>
          <a:xfrm>
            <a:off x="7785198" y="4655145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2A5DC380-F886-1656-C397-1B4507FD2273}"/>
              </a:ext>
            </a:extLst>
          </p:cNvPr>
          <p:cNvSpPr/>
          <p:nvPr/>
        </p:nvSpPr>
        <p:spPr>
          <a:xfrm>
            <a:off x="7773577" y="4647654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6622440F-BBCB-2B06-7C1E-5FE21BB763EF}"/>
              </a:ext>
            </a:extLst>
          </p:cNvPr>
          <p:cNvSpPr/>
          <p:nvPr/>
        </p:nvSpPr>
        <p:spPr>
          <a:xfrm>
            <a:off x="7769980" y="463125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0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C9844B16-923C-68F6-ECD4-9298086DD24F}"/>
              </a:ext>
            </a:extLst>
          </p:cNvPr>
          <p:cNvSpPr/>
          <p:nvPr/>
        </p:nvSpPr>
        <p:spPr>
          <a:xfrm>
            <a:off x="7781599" y="4652019"/>
            <a:ext cx="1658" cy="3538"/>
          </a:xfrm>
          <a:custGeom>
            <a:avLst/>
            <a:gdLst>
              <a:gd name="connsiteX0" fmla="*/ 1072 w 1773"/>
              <a:gd name="connsiteY0" fmla="*/ 0 h 3783"/>
              <a:gd name="connsiteX1" fmla="*/ 1072 w 1773"/>
              <a:gd name="connsiteY1" fmla="*/ 3784 h 3783"/>
              <a:gd name="connsiteX2" fmla="*/ 0 w 1773"/>
              <a:gd name="connsiteY2" fmla="*/ 3090 h 3783"/>
              <a:gd name="connsiteX3" fmla="*/ 1072 w 1773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1072" y="0"/>
                </a:moveTo>
                <a:cubicBezTo>
                  <a:pt x="1703" y="1261"/>
                  <a:pt x="2270" y="2901"/>
                  <a:pt x="1072" y="3784"/>
                </a:cubicBezTo>
                <a:lnTo>
                  <a:pt x="0" y="3090"/>
                </a:lnTo>
                <a:lnTo>
                  <a:pt x="1072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190A06C6-0073-B0D1-63C0-55B149426377}"/>
              </a:ext>
            </a:extLst>
          </p:cNvPr>
          <p:cNvSpPr/>
          <p:nvPr/>
        </p:nvSpPr>
        <p:spPr>
          <a:xfrm>
            <a:off x="7759952" y="464717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F1431E75-3E17-DEE0-5B89-D2D81AEF4529}"/>
              </a:ext>
            </a:extLst>
          </p:cNvPr>
          <p:cNvSpPr/>
          <p:nvPr/>
        </p:nvSpPr>
        <p:spPr>
          <a:xfrm>
            <a:off x="7765320" y="4625884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A0A9D026-2D62-DAD3-A747-1FAD7CEC6691}"/>
              </a:ext>
            </a:extLst>
          </p:cNvPr>
          <p:cNvSpPr/>
          <p:nvPr/>
        </p:nvSpPr>
        <p:spPr>
          <a:xfrm>
            <a:off x="7808319" y="4661880"/>
            <a:ext cx="2949" cy="1935"/>
          </a:xfrm>
          <a:custGeom>
            <a:avLst/>
            <a:gdLst>
              <a:gd name="connsiteX0" fmla="*/ 0 w 3153"/>
              <a:gd name="connsiteY0" fmla="*/ 2069 h 2069"/>
              <a:gd name="connsiteX1" fmla="*/ 3153 w 3153"/>
              <a:gd name="connsiteY1" fmla="*/ 51 h 2069"/>
              <a:gd name="connsiteX2" fmla="*/ 3153 w 3153"/>
              <a:gd name="connsiteY2" fmla="*/ 1375 h 2069"/>
              <a:gd name="connsiteX3" fmla="*/ 694 w 3153"/>
              <a:gd name="connsiteY3" fmla="*/ 1375 h 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9">
                <a:moveTo>
                  <a:pt x="0" y="2069"/>
                </a:moveTo>
                <a:cubicBezTo>
                  <a:pt x="820" y="934"/>
                  <a:pt x="1955" y="-264"/>
                  <a:pt x="3153" y="51"/>
                </a:cubicBezTo>
                <a:lnTo>
                  <a:pt x="3153" y="1375"/>
                </a:lnTo>
                <a:lnTo>
                  <a:pt x="694" y="137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7506CC6F-67B8-6C63-78C7-33B5DDD472E1}"/>
              </a:ext>
            </a:extLst>
          </p:cNvPr>
          <p:cNvSpPr/>
          <p:nvPr/>
        </p:nvSpPr>
        <p:spPr>
          <a:xfrm>
            <a:off x="7779122" y="464298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CC3A18FB-D9FD-FE1B-D218-D276BA81E7E4}"/>
              </a:ext>
            </a:extLst>
          </p:cNvPr>
          <p:cNvSpPr/>
          <p:nvPr/>
        </p:nvSpPr>
        <p:spPr>
          <a:xfrm>
            <a:off x="7711703" y="4631956"/>
            <a:ext cx="139557" cy="110720"/>
          </a:xfrm>
          <a:custGeom>
            <a:avLst/>
            <a:gdLst>
              <a:gd name="connsiteX0" fmla="*/ 104557 w 149207"/>
              <a:gd name="connsiteY0" fmla="*/ 21450 h 118376"/>
              <a:gd name="connsiteX1" fmla="*/ 108152 w 149207"/>
              <a:gd name="connsiteY1" fmla="*/ 29081 h 118376"/>
              <a:gd name="connsiteX2" fmla="*/ 116981 w 149207"/>
              <a:gd name="connsiteY2" fmla="*/ 52666 h 118376"/>
              <a:gd name="connsiteX3" fmla="*/ 121143 w 149207"/>
              <a:gd name="connsiteY3" fmla="*/ 63576 h 118376"/>
              <a:gd name="connsiteX4" fmla="*/ 137476 w 149207"/>
              <a:gd name="connsiteY4" fmla="*/ 100593 h 118376"/>
              <a:gd name="connsiteX5" fmla="*/ 143782 w 149207"/>
              <a:gd name="connsiteY5" fmla="*/ 109044 h 118376"/>
              <a:gd name="connsiteX6" fmla="*/ 149016 w 149207"/>
              <a:gd name="connsiteY6" fmla="*/ 117620 h 118376"/>
              <a:gd name="connsiteX7" fmla="*/ 136089 w 149207"/>
              <a:gd name="connsiteY7" fmla="*/ 117620 h 118376"/>
              <a:gd name="connsiteX8" fmla="*/ 120891 w 149207"/>
              <a:gd name="connsiteY8" fmla="*/ 109927 h 118376"/>
              <a:gd name="connsiteX9" fmla="*/ 65459 w 149207"/>
              <a:gd name="connsiteY9" fmla="*/ 74044 h 118376"/>
              <a:gd name="connsiteX10" fmla="*/ 48432 w 149207"/>
              <a:gd name="connsiteY10" fmla="*/ 60990 h 118376"/>
              <a:gd name="connsiteX11" fmla="*/ 36955 w 149207"/>
              <a:gd name="connsiteY11" fmla="*/ 45414 h 118376"/>
              <a:gd name="connsiteX12" fmla="*/ 378 w 149207"/>
              <a:gd name="connsiteY12" fmla="*/ 2279 h 118376"/>
              <a:gd name="connsiteX13" fmla="*/ 0 w 149207"/>
              <a:gd name="connsiteY13" fmla="*/ 1396 h 118376"/>
              <a:gd name="connsiteX14" fmla="*/ 2775 w 149207"/>
              <a:gd name="connsiteY14" fmla="*/ 9 h 118376"/>
              <a:gd name="connsiteX15" fmla="*/ 85449 w 149207"/>
              <a:gd name="connsiteY15" fmla="*/ 17351 h 118376"/>
              <a:gd name="connsiteX16" fmla="*/ 104557 w 149207"/>
              <a:gd name="connsiteY16" fmla="*/ 21450 h 11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207" h="118376">
                <a:moveTo>
                  <a:pt x="104557" y="21450"/>
                </a:moveTo>
                <a:cubicBezTo>
                  <a:pt x="106197" y="23784"/>
                  <a:pt x="107395" y="26369"/>
                  <a:pt x="108152" y="29081"/>
                </a:cubicBezTo>
                <a:cubicBezTo>
                  <a:pt x="110927" y="37026"/>
                  <a:pt x="113954" y="44846"/>
                  <a:pt x="116981" y="52666"/>
                </a:cubicBezTo>
                <a:lnTo>
                  <a:pt x="121143" y="63576"/>
                </a:lnTo>
                <a:cubicBezTo>
                  <a:pt x="125683" y="76314"/>
                  <a:pt x="131170" y="88675"/>
                  <a:pt x="137476" y="100593"/>
                </a:cubicBezTo>
                <a:cubicBezTo>
                  <a:pt x="139116" y="103747"/>
                  <a:pt x="141197" y="106584"/>
                  <a:pt x="143782" y="109044"/>
                </a:cubicBezTo>
                <a:cubicBezTo>
                  <a:pt x="146431" y="111440"/>
                  <a:pt x="150088" y="114215"/>
                  <a:pt x="149016" y="117620"/>
                </a:cubicBezTo>
                <a:cubicBezTo>
                  <a:pt x="144791" y="118629"/>
                  <a:pt x="140314" y="118629"/>
                  <a:pt x="136089" y="117620"/>
                </a:cubicBezTo>
                <a:cubicBezTo>
                  <a:pt x="130665" y="115854"/>
                  <a:pt x="125557" y="113269"/>
                  <a:pt x="120891" y="109927"/>
                </a:cubicBezTo>
                <a:lnTo>
                  <a:pt x="65459" y="74044"/>
                </a:lnTo>
                <a:cubicBezTo>
                  <a:pt x="59279" y="70449"/>
                  <a:pt x="53540" y="66035"/>
                  <a:pt x="48432" y="60990"/>
                </a:cubicBezTo>
                <a:cubicBezTo>
                  <a:pt x="44333" y="56008"/>
                  <a:pt x="40486" y="50837"/>
                  <a:pt x="36955" y="45414"/>
                </a:cubicBezTo>
                <a:cubicBezTo>
                  <a:pt x="25792" y="30153"/>
                  <a:pt x="9712" y="18676"/>
                  <a:pt x="378" y="2279"/>
                </a:cubicBezTo>
                <a:cubicBezTo>
                  <a:pt x="189" y="2027"/>
                  <a:pt x="63" y="1712"/>
                  <a:pt x="0" y="1396"/>
                </a:cubicBezTo>
                <a:cubicBezTo>
                  <a:pt x="0" y="198"/>
                  <a:pt x="1640" y="-54"/>
                  <a:pt x="2775" y="9"/>
                </a:cubicBezTo>
                <a:cubicBezTo>
                  <a:pt x="30901" y="2910"/>
                  <a:pt x="57576" y="13126"/>
                  <a:pt x="85449" y="17351"/>
                </a:cubicBezTo>
                <a:cubicBezTo>
                  <a:pt x="91566" y="18234"/>
                  <a:pt x="100521" y="16216"/>
                  <a:pt x="104557" y="21450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3B0E0961-7E51-C179-B40F-6CFD54F0A904}"/>
              </a:ext>
            </a:extLst>
          </p:cNvPr>
          <p:cNvSpPr/>
          <p:nvPr/>
        </p:nvSpPr>
        <p:spPr>
          <a:xfrm>
            <a:off x="7711703" y="4631956"/>
            <a:ext cx="139557" cy="110720"/>
          </a:xfrm>
          <a:custGeom>
            <a:avLst/>
            <a:gdLst>
              <a:gd name="connsiteX0" fmla="*/ 104557 w 149207"/>
              <a:gd name="connsiteY0" fmla="*/ 21450 h 118376"/>
              <a:gd name="connsiteX1" fmla="*/ 108152 w 149207"/>
              <a:gd name="connsiteY1" fmla="*/ 29081 h 118376"/>
              <a:gd name="connsiteX2" fmla="*/ 116981 w 149207"/>
              <a:gd name="connsiteY2" fmla="*/ 52666 h 118376"/>
              <a:gd name="connsiteX3" fmla="*/ 121143 w 149207"/>
              <a:gd name="connsiteY3" fmla="*/ 63576 h 118376"/>
              <a:gd name="connsiteX4" fmla="*/ 137476 w 149207"/>
              <a:gd name="connsiteY4" fmla="*/ 100593 h 118376"/>
              <a:gd name="connsiteX5" fmla="*/ 143782 w 149207"/>
              <a:gd name="connsiteY5" fmla="*/ 109044 h 118376"/>
              <a:gd name="connsiteX6" fmla="*/ 149016 w 149207"/>
              <a:gd name="connsiteY6" fmla="*/ 117620 h 118376"/>
              <a:gd name="connsiteX7" fmla="*/ 136089 w 149207"/>
              <a:gd name="connsiteY7" fmla="*/ 117620 h 118376"/>
              <a:gd name="connsiteX8" fmla="*/ 120891 w 149207"/>
              <a:gd name="connsiteY8" fmla="*/ 109927 h 118376"/>
              <a:gd name="connsiteX9" fmla="*/ 65459 w 149207"/>
              <a:gd name="connsiteY9" fmla="*/ 74044 h 118376"/>
              <a:gd name="connsiteX10" fmla="*/ 48432 w 149207"/>
              <a:gd name="connsiteY10" fmla="*/ 60990 h 118376"/>
              <a:gd name="connsiteX11" fmla="*/ 36955 w 149207"/>
              <a:gd name="connsiteY11" fmla="*/ 45414 h 118376"/>
              <a:gd name="connsiteX12" fmla="*/ 378 w 149207"/>
              <a:gd name="connsiteY12" fmla="*/ 2279 h 118376"/>
              <a:gd name="connsiteX13" fmla="*/ 0 w 149207"/>
              <a:gd name="connsiteY13" fmla="*/ 1396 h 118376"/>
              <a:gd name="connsiteX14" fmla="*/ 2775 w 149207"/>
              <a:gd name="connsiteY14" fmla="*/ 9 h 118376"/>
              <a:gd name="connsiteX15" fmla="*/ 85449 w 149207"/>
              <a:gd name="connsiteY15" fmla="*/ 17351 h 118376"/>
              <a:gd name="connsiteX16" fmla="*/ 104557 w 149207"/>
              <a:gd name="connsiteY16" fmla="*/ 21450 h 11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207" h="118376">
                <a:moveTo>
                  <a:pt x="104557" y="21450"/>
                </a:moveTo>
                <a:cubicBezTo>
                  <a:pt x="106197" y="23784"/>
                  <a:pt x="107395" y="26369"/>
                  <a:pt x="108152" y="29081"/>
                </a:cubicBezTo>
                <a:cubicBezTo>
                  <a:pt x="110927" y="37026"/>
                  <a:pt x="113954" y="44846"/>
                  <a:pt x="116981" y="52666"/>
                </a:cubicBezTo>
                <a:lnTo>
                  <a:pt x="121143" y="63576"/>
                </a:lnTo>
                <a:cubicBezTo>
                  <a:pt x="125683" y="76314"/>
                  <a:pt x="131170" y="88675"/>
                  <a:pt x="137476" y="100593"/>
                </a:cubicBezTo>
                <a:cubicBezTo>
                  <a:pt x="139116" y="103747"/>
                  <a:pt x="141197" y="106584"/>
                  <a:pt x="143782" y="109044"/>
                </a:cubicBezTo>
                <a:cubicBezTo>
                  <a:pt x="146431" y="111440"/>
                  <a:pt x="150088" y="114215"/>
                  <a:pt x="149016" y="117620"/>
                </a:cubicBezTo>
                <a:cubicBezTo>
                  <a:pt x="144791" y="118629"/>
                  <a:pt x="140314" y="118629"/>
                  <a:pt x="136089" y="117620"/>
                </a:cubicBezTo>
                <a:cubicBezTo>
                  <a:pt x="130665" y="115854"/>
                  <a:pt x="125557" y="113269"/>
                  <a:pt x="120891" y="109927"/>
                </a:cubicBezTo>
                <a:lnTo>
                  <a:pt x="65459" y="74044"/>
                </a:lnTo>
                <a:cubicBezTo>
                  <a:pt x="59279" y="70449"/>
                  <a:pt x="53540" y="66035"/>
                  <a:pt x="48432" y="60990"/>
                </a:cubicBezTo>
                <a:cubicBezTo>
                  <a:pt x="44333" y="56008"/>
                  <a:pt x="40486" y="50837"/>
                  <a:pt x="36955" y="45414"/>
                </a:cubicBezTo>
                <a:cubicBezTo>
                  <a:pt x="25792" y="30153"/>
                  <a:pt x="9712" y="18676"/>
                  <a:pt x="378" y="2279"/>
                </a:cubicBezTo>
                <a:cubicBezTo>
                  <a:pt x="189" y="2027"/>
                  <a:pt x="63" y="1712"/>
                  <a:pt x="0" y="1396"/>
                </a:cubicBezTo>
                <a:cubicBezTo>
                  <a:pt x="0" y="198"/>
                  <a:pt x="1640" y="-54"/>
                  <a:pt x="2775" y="9"/>
                </a:cubicBezTo>
                <a:cubicBezTo>
                  <a:pt x="30901" y="2910"/>
                  <a:pt x="57576" y="13126"/>
                  <a:pt x="85449" y="17351"/>
                </a:cubicBezTo>
                <a:cubicBezTo>
                  <a:pt x="91566" y="18234"/>
                  <a:pt x="100521" y="16216"/>
                  <a:pt x="104557" y="21450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2B236554-CEFD-6320-D8D5-AD77C04A5FC8}"/>
              </a:ext>
            </a:extLst>
          </p:cNvPr>
          <p:cNvSpPr/>
          <p:nvPr/>
        </p:nvSpPr>
        <p:spPr>
          <a:xfrm>
            <a:off x="7802833" y="4660631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045A9FE-41A0-3BAF-F089-11E821F6427A}"/>
              </a:ext>
            </a:extLst>
          </p:cNvPr>
          <p:cNvSpPr/>
          <p:nvPr/>
        </p:nvSpPr>
        <p:spPr>
          <a:xfrm>
            <a:off x="7797407" y="4681924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323509EB-0844-7CB6-15DB-E4E2BE23E932}"/>
              </a:ext>
            </a:extLst>
          </p:cNvPr>
          <p:cNvSpPr/>
          <p:nvPr/>
        </p:nvSpPr>
        <p:spPr>
          <a:xfrm>
            <a:off x="7830851" y="4719851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08FFFDA6-0E59-3D48-9911-860DE0EDC772}"/>
              </a:ext>
            </a:extLst>
          </p:cNvPr>
          <p:cNvSpPr/>
          <p:nvPr/>
        </p:nvSpPr>
        <p:spPr>
          <a:xfrm>
            <a:off x="7819231" y="471236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27A40E5B-A744-E329-9220-343961B7E22D}"/>
              </a:ext>
            </a:extLst>
          </p:cNvPr>
          <p:cNvSpPr/>
          <p:nvPr/>
        </p:nvSpPr>
        <p:spPr>
          <a:xfrm>
            <a:off x="7754821" y="467119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098AF395-1DD5-91BE-BFB9-BA5CA9CBA2EF}"/>
              </a:ext>
            </a:extLst>
          </p:cNvPr>
          <p:cNvSpPr/>
          <p:nvPr/>
        </p:nvSpPr>
        <p:spPr>
          <a:xfrm>
            <a:off x="7776055" y="4676556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171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AE90633E-C35D-4BF8-9847-4FFA4E9911C9}"/>
              </a:ext>
            </a:extLst>
          </p:cNvPr>
          <p:cNvSpPr/>
          <p:nvPr/>
        </p:nvSpPr>
        <p:spPr>
          <a:xfrm>
            <a:off x="7783546" y="4664878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2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962872EF-804F-BABB-2890-CCF63AD7D765}"/>
              </a:ext>
            </a:extLst>
          </p:cNvPr>
          <p:cNvSpPr/>
          <p:nvPr/>
        </p:nvSpPr>
        <p:spPr>
          <a:xfrm>
            <a:off x="7815869" y="4695962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1 h 3720"/>
              <a:gd name="connsiteX2" fmla="*/ 0 w 1589"/>
              <a:gd name="connsiteY2" fmla="*/ 3027 h 3720"/>
              <a:gd name="connsiteX3" fmla="*/ 1135 w 1589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1" y="1261"/>
                  <a:pt x="2018" y="2838"/>
                  <a:pt x="1135" y="3721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F8B92B35-76DD-3607-D7D0-AAB176045C91}"/>
              </a:ext>
            </a:extLst>
          </p:cNvPr>
          <p:cNvSpPr/>
          <p:nvPr/>
        </p:nvSpPr>
        <p:spPr>
          <a:xfrm>
            <a:off x="7827253" y="471654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92B1F96-027A-1819-E198-4DEAA7605971}"/>
              </a:ext>
            </a:extLst>
          </p:cNvPr>
          <p:cNvSpPr/>
          <p:nvPr/>
        </p:nvSpPr>
        <p:spPr>
          <a:xfrm>
            <a:off x="7786259" y="4690300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135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7"/>
                  <a:pt x="1072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9BC74BD1-F297-1385-88A6-3C7BBA9E4862}"/>
              </a:ext>
            </a:extLst>
          </p:cNvPr>
          <p:cNvSpPr/>
          <p:nvPr/>
        </p:nvSpPr>
        <p:spPr>
          <a:xfrm>
            <a:off x="7805605" y="4711942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0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0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A97877B9-F06F-3603-57EC-8F0BC4A99DC9}"/>
              </a:ext>
            </a:extLst>
          </p:cNvPr>
          <p:cNvSpPr/>
          <p:nvPr/>
        </p:nvSpPr>
        <p:spPr>
          <a:xfrm>
            <a:off x="7810973" y="469059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BF3EDD4E-CF3B-8BF4-00DA-D6F3A6D53757}"/>
              </a:ext>
            </a:extLst>
          </p:cNvPr>
          <p:cNvSpPr/>
          <p:nvPr/>
        </p:nvSpPr>
        <p:spPr>
          <a:xfrm>
            <a:off x="7764435" y="4669065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171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AA1ABDBE-F664-099F-264F-3C0E6C502793}"/>
              </a:ext>
            </a:extLst>
          </p:cNvPr>
          <p:cNvSpPr/>
          <p:nvPr/>
        </p:nvSpPr>
        <p:spPr>
          <a:xfrm>
            <a:off x="7752697" y="4661574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171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792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DA4A260C-28E6-18CE-E818-0F86F850D1C4}"/>
              </a:ext>
            </a:extLst>
          </p:cNvPr>
          <p:cNvSpPr/>
          <p:nvPr/>
        </p:nvSpPr>
        <p:spPr>
          <a:xfrm>
            <a:off x="7749099" y="4645177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96D3615E-A4B4-9759-A076-2B5AF6B8B7B7}"/>
              </a:ext>
            </a:extLst>
          </p:cNvPr>
          <p:cNvSpPr/>
          <p:nvPr/>
        </p:nvSpPr>
        <p:spPr>
          <a:xfrm>
            <a:off x="7760660" y="4665703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1 h 3720"/>
              <a:gd name="connsiteX2" fmla="*/ 0 w 1836"/>
              <a:gd name="connsiteY2" fmla="*/ 3027 h 3720"/>
              <a:gd name="connsiteX3" fmla="*/ 1135 w 1836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1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B4953B36-8433-C5FE-DBF5-7BCF57FCD1AC}"/>
              </a:ext>
            </a:extLst>
          </p:cNvPr>
          <p:cNvSpPr/>
          <p:nvPr/>
        </p:nvSpPr>
        <p:spPr>
          <a:xfrm>
            <a:off x="7739072" y="466109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4B527E56-40A4-9249-F90D-FA50D99C52CE}"/>
              </a:ext>
            </a:extLst>
          </p:cNvPr>
          <p:cNvSpPr/>
          <p:nvPr/>
        </p:nvSpPr>
        <p:spPr>
          <a:xfrm>
            <a:off x="7744499" y="4639805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3D17258E-6C0B-89E7-CC87-2DA0A11E1DB0}"/>
              </a:ext>
            </a:extLst>
          </p:cNvPr>
          <p:cNvSpPr/>
          <p:nvPr/>
        </p:nvSpPr>
        <p:spPr>
          <a:xfrm>
            <a:off x="7787556" y="467560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7C922FB-FD83-326A-1D32-2BB71A8FF6BE}"/>
              </a:ext>
            </a:extLst>
          </p:cNvPr>
          <p:cNvSpPr/>
          <p:nvPr/>
        </p:nvSpPr>
        <p:spPr>
          <a:xfrm>
            <a:off x="7758300" y="4656910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DC2E69EB-3C14-4203-A79B-38E202A06961}"/>
              </a:ext>
            </a:extLst>
          </p:cNvPr>
          <p:cNvSpPr/>
          <p:nvPr/>
        </p:nvSpPr>
        <p:spPr>
          <a:xfrm>
            <a:off x="7788692" y="4590239"/>
            <a:ext cx="139071" cy="110736"/>
          </a:xfrm>
          <a:custGeom>
            <a:avLst/>
            <a:gdLst>
              <a:gd name="connsiteX0" fmla="*/ 104037 w 148687"/>
              <a:gd name="connsiteY0" fmla="*/ 21467 h 118393"/>
              <a:gd name="connsiteX1" fmla="*/ 107632 w 148687"/>
              <a:gd name="connsiteY1" fmla="*/ 29098 h 118393"/>
              <a:gd name="connsiteX2" fmla="*/ 116397 w 148687"/>
              <a:gd name="connsiteY2" fmla="*/ 52683 h 118393"/>
              <a:gd name="connsiteX3" fmla="*/ 120623 w 148687"/>
              <a:gd name="connsiteY3" fmla="*/ 63593 h 118393"/>
              <a:gd name="connsiteX4" fmla="*/ 136956 w 148687"/>
              <a:gd name="connsiteY4" fmla="*/ 100610 h 118393"/>
              <a:gd name="connsiteX5" fmla="*/ 143262 w 148687"/>
              <a:gd name="connsiteY5" fmla="*/ 109061 h 118393"/>
              <a:gd name="connsiteX6" fmla="*/ 148496 w 148687"/>
              <a:gd name="connsiteY6" fmla="*/ 117637 h 118393"/>
              <a:gd name="connsiteX7" fmla="*/ 135568 w 148687"/>
              <a:gd name="connsiteY7" fmla="*/ 117637 h 118393"/>
              <a:gd name="connsiteX8" fmla="*/ 120433 w 148687"/>
              <a:gd name="connsiteY8" fmla="*/ 109943 h 118393"/>
              <a:gd name="connsiteX9" fmla="*/ 65128 w 148687"/>
              <a:gd name="connsiteY9" fmla="*/ 74061 h 118393"/>
              <a:gd name="connsiteX10" fmla="*/ 48101 w 148687"/>
              <a:gd name="connsiteY10" fmla="*/ 60944 h 118393"/>
              <a:gd name="connsiteX11" fmla="*/ 36687 w 148687"/>
              <a:gd name="connsiteY11" fmla="*/ 45431 h 118393"/>
              <a:gd name="connsiteX12" fmla="*/ 47 w 148687"/>
              <a:gd name="connsiteY12" fmla="*/ 2296 h 118393"/>
              <a:gd name="connsiteX13" fmla="*/ 47 w 148687"/>
              <a:gd name="connsiteY13" fmla="*/ 1413 h 118393"/>
              <a:gd name="connsiteX14" fmla="*/ 2759 w 148687"/>
              <a:gd name="connsiteY14" fmla="*/ 26 h 118393"/>
              <a:gd name="connsiteX15" fmla="*/ 85434 w 148687"/>
              <a:gd name="connsiteY15" fmla="*/ 17368 h 118393"/>
              <a:gd name="connsiteX16" fmla="*/ 104037 w 148687"/>
              <a:gd name="connsiteY16" fmla="*/ 21467 h 1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87" h="118393">
                <a:moveTo>
                  <a:pt x="104037" y="21467"/>
                </a:moveTo>
                <a:cubicBezTo>
                  <a:pt x="105614" y="23801"/>
                  <a:pt x="106812" y="26386"/>
                  <a:pt x="107632" y="29098"/>
                </a:cubicBezTo>
                <a:cubicBezTo>
                  <a:pt x="110406" y="37043"/>
                  <a:pt x="113370" y="44863"/>
                  <a:pt x="116397" y="52683"/>
                </a:cubicBezTo>
                <a:lnTo>
                  <a:pt x="120623" y="63593"/>
                </a:lnTo>
                <a:cubicBezTo>
                  <a:pt x="125163" y="76331"/>
                  <a:pt x="130649" y="88692"/>
                  <a:pt x="136956" y="100610"/>
                </a:cubicBezTo>
                <a:cubicBezTo>
                  <a:pt x="138595" y="103764"/>
                  <a:pt x="140676" y="106601"/>
                  <a:pt x="143262" y="109061"/>
                </a:cubicBezTo>
                <a:cubicBezTo>
                  <a:pt x="145911" y="111457"/>
                  <a:pt x="149568" y="114232"/>
                  <a:pt x="148496" y="117637"/>
                </a:cubicBezTo>
                <a:cubicBezTo>
                  <a:pt x="144271" y="118646"/>
                  <a:pt x="139794" y="118646"/>
                  <a:pt x="135568" y="117637"/>
                </a:cubicBezTo>
                <a:cubicBezTo>
                  <a:pt x="130145" y="115871"/>
                  <a:pt x="125037" y="113286"/>
                  <a:pt x="120433" y="109943"/>
                </a:cubicBezTo>
                <a:lnTo>
                  <a:pt x="65128" y="74061"/>
                </a:lnTo>
                <a:cubicBezTo>
                  <a:pt x="58948" y="70403"/>
                  <a:pt x="53209" y="65989"/>
                  <a:pt x="48101" y="60944"/>
                </a:cubicBezTo>
                <a:cubicBezTo>
                  <a:pt x="44002" y="55962"/>
                  <a:pt x="40218" y="50791"/>
                  <a:pt x="36687" y="45431"/>
                </a:cubicBezTo>
                <a:cubicBezTo>
                  <a:pt x="25461" y="30170"/>
                  <a:pt x="9444" y="18692"/>
                  <a:pt x="47" y="2296"/>
                </a:cubicBezTo>
                <a:cubicBezTo>
                  <a:pt x="-16" y="1981"/>
                  <a:pt x="-16" y="1729"/>
                  <a:pt x="47" y="1413"/>
                </a:cubicBezTo>
                <a:cubicBezTo>
                  <a:pt x="47" y="215"/>
                  <a:pt x="1624" y="-100"/>
                  <a:pt x="2759" y="26"/>
                </a:cubicBezTo>
                <a:cubicBezTo>
                  <a:pt x="30885" y="2927"/>
                  <a:pt x="57560" y="13143"/>
                  <a:pt x="85434" y="17368"/>
                </a:cubicBezTo>
                <a:cubicBezTo>
                  <a:pt x="91046" y="18251"/>
                  <a:pt x="100001" y="16233"/>
                  <a:pt x="104037" y="21467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8F6FCB5B-54EC-8CC3-A677-6DB08DC35AE4}"/>
              </a:ext>
            </a:extLst>
          </p:cNvPr>
          <p:cNvSpPr/>
          <p:nvPr/>
        </p:nvSpPr>
        <p:spPr>
          <a:xfrm>
            <a:off x="7788692" y="4590239"/>
            <a:ext cx="139071" cy="110736"/>
          </a:xfrm>
          <a:custGeom>
            <a:avLst/>
            <a:gdLst>
              <a:gd name="connsiteX0" fmla="*/ 104037 w 148687"/>
              <a:gd name="connsiteY0" fmla="*/ 21467 h 118393"/>
              <a:gd name="connsiteX1" fmla="*/ 107632 w 148687"/>
              <a:gd name="connsiteY1" fmla="*/ 29098 h 118393"/>
              <a:gd name="connsiteX2" fmla="*/ 116397 w 148687"/>
              <a:gd name="connsiteY2" fmla="*/ 52683 h 118393"/>
              <a:gd name="connsiteX3" fmla="*/ 120623 w 148687"/>
              <a:gd name="connsiteY3" fmla="*/ 63593 h 118393"/>
              <a:gd name="connsiteX4" fmla="*/ 136956 w 148687"/>
              <a:gd name="connsiteY4" fmla="*/ 100610 h 118393"/>
              <a:gd name="connsiteX5" fmla="*/ 143262 w 148687"/>
              <a:gd name="connsiteY5" fmla="*/ 109061 h 118393"/>
              <a:gd name="connsiteX6" fmla="*/ 148496 w 148687"/>
              <a:gd name="connsiteY6" fmla="*/ 117637 h 118393"/>
              <a:gd name="connsiteX7" fmla="*/ 135568 w 148687"/>
              <a:gd name="connsiteY7" fmla="*/ 117637 h 118393"/>
              <a:gd name="connsiteX8" fmla="*/ 120433 w 148687"/>
              <a:gd name="connsiteY8" fmla="*/ 109943 h 118393"/>
              <a:gd name="connsiteX9" fmla="*/ 65128 w 148687"/>
              <a:gd name="connsiteY9" fmla="*/ 74061 h 118393"/>
              <a:gd name="connsiteX10" fmla="*/ 48101 w 148687"/>
              <a:gd name="connsiteY10" fmla="*/ 60944 h 118393"/>
              <a:gd name="connsiteX11" fmla="*/ 36687 w 148687"/>
              <a:gd name="connsiteY11" fmla="*/ 45431 h 118393"/>
              <a:gd name="connsiteX12" fmla="*/ 47 w 148687"/>
              <a:gd name="connsiteY12" fmla="*/ 2296 h 118393"/>
              <a:gd name="connsiteX13" fmla="*/ 47 w 148687"/>
              <a:gd name="connsiteY13" fmla="*/ 1413 h 118393"/>
              <a:gd name="connsiteX14" fmla="*/ 2759 w 148687"/>
              <a:gd name="connsiteY14" fmla="*/ 26 h 118393"/>
              <a:gd name="connsiteX15" fmla="*/ 85434 w 148687"/>
              <a:gd name="connsiteY15" fmla="*/ 17368 h 118393"/>
              <a:gd name="connsiteX16" fmla="*/ 104037 w 148687"/>
              <a:gd name="connsiteY16" fmla="*/ 21467 h 1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87" h="118393">
                <a:moveTo>
                  <a:pt x="104037" y="21467"/>
                </a:moveTo>
                <a:cubicBezTo>
                  <a:pt x="105614" y="23801"/>
                  <a:pt x="106812" y="26386"/>
                  <a:pt x="107632" y="29098"/>
                </a:cubicBezTo>
                <a:cubicBezTo>
                  <a:pt x="110406" y="37043"/>
                  <a:pt x="113370" y="44863"/>
                  <a:pt x="116397" y="52683"/>
                </a:cubicBezTo>
                <a:lnTo>
                  <a:pt x="120623" y="63593"/>
                </a:lnTo>
                <a:cubicBezTo>
                  <a:pt x="125163" y="76331"/>
                  <a:pt x="130649" y="88692"/>
                  <a:pt x="136956" y="100610"/>
                </a:cubicBezTo>
                <a:cubicBezTo>
                  <a:pt x="138595" y="103764"/>
                  <a:pt x="140676" y="106601"/>
                  <a:pt x="143262" y="109061"/>
                </a:cubicBezTo>
                <a:cubicBezTo>
                  <a:pt x="145911" y="111457"/>
                  <a:pt x="149568" y="114232"/>
                  <a:pt x="148496" y="117637"/>
                </a:cubicBezTo>
                <a:cubicBezTo>
                  <a:pt x="144271" y="118646"/>
                  <a:pt x="139794" y="118646"/>
                  <a:pt x="135568" y="117637"/>
                </a:cubicBezTo>
                <a:cubicBezTo>
                  <a:pt x="130145" y="115871"/>
                  <a:pt x="125037" y="113286"/>
                  <a:pt x="120433" y="109943"/>
                </a:cubicBezTo>
                <a:lnTo>
                  <a:pt x="65128" y="74061"/>
                </a:lnTo>
                <a:cubicBezTo>
                  <a:pt x="58948" y="70403"/>
                  <a:pt x="53209" y="65989"/>
                  <a:pt x="48101" y="60944"/>
                </a:cubicBezTo>
                <a:cubicBezTo>
                  <a:pt x="44002" y="55962"/>
                  <a:pt x="40218" y="50791"/>
                  <a:pt x="36687" y="45431"/>
                </a:cubicBezTo>
                <a:cubicBezTo>
                  <a:pt x="25461" y="30170"/>
                  <a:pt x="9444" y="18692"/>
                  <a:pt x="47" y="2296"/>
                </a:cubicBezTo>
                <a:cubicBezTo>
                  <a:pt x="-16" y="1981"/>
                  <a:pt x="-16" y="1729"/>
                  <a:pt x="47" y="1413"/>
                </a:cubicBezTo>
                <a:cubicBezTo>
                  <a:pt x="47" y="215"/>
                  <a:pt x="1624" y="-100"/>
                  <a:pt x="2759" y="26"/>
                </a:cubicBezTo>
                <a:cubicBezTo>
                  <a:pt x="30885" y="2927"/>
                  <a:pt x="57560" y="13143"/>
                  <a:pt x="85434" y="17368"/>
                </a:cubicBezTo>
                <a:cubicBezTo>
                  <a:pt x="91046" y="18251"/>
                  <a:pt x="100001" y="16233"/>
                  <a:pt x="104037" y="21467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1B27A226-C63B-27EE-3C2B-32762CAB6C54}"/>
              </a:ext>
            </a:extLst>
          </p:cNvPr>
          <p:cNvSpPr/>
          <p:nvPr/>
        </p:nvSpPr>
        <p:spPr>
          <a:xfrm>
            <a:off x="7879276" y="4618929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1B2EA15C-9D74-1F98-3CBE-2BFCF1CC330C}"/>
              </a:ext>
            </a:extLst>
          </p:cNvPr>
          <p:cNvSpPr/>
          <p:nvPr/>
        </p:nvSpPr>
        <p:spPr>
          <a:xfrm>
            <a:off x="7873909" y="4640223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1" name="任意多边形: 形状 240">
            <a:extLst>
              <a:ext uri="{FF2B5EF4-FFF2-40B4-BE49-F238E27FC236}">
                <a16:creationId xmlns:a16="http://schemas.microsoft.com/office/drawing/2014/main" id="{511ECEB7-D0EB-F8B7-4CA8-B6D0097E74E9}"/>
              </a:ext>
            </a:extLst>
          </p:cNvPr>
          <p:cNvSpPr/>
          <p:nvPr/>
        </p:nvSpPr>
        <p:spPr>
          <a:xfrm>
            <a:off x="7907412" y="467814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71174675-1AAC-F4A9-3C49-60E235612527}"/>
              </a:ext>
            </a:extLst>
          </p:cNvPr>
          <p:cNvSpPr/>
          <p:nvPr/>
        </p:nvSpPr>
        <p:spPr>
          <a:xfrm>
            <a:off x="7895615" y="4670658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C9364083-66A5-7A05-3A1A-13AF91E72F63}"/>
              </a:ext>
            </a:extLst>
          </p:cNvPr>
          <p:cNvSpPr/>
          <p:nvPr/>
        </p:nvSpPr>
        <p:spPr>
          <a:xfrm>
            <a:off x="7831204" y="4629487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2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219FBD5B-E966-B74E-C74C-494F9331AB4B}"/>
              </a:ext>
            </a:extLst>
          </p:cNvPr>
          <p:cNvSpPr/>
          <p:nvPr/>
        </p:nvSpPr>
        <p:spPr>
          <a:xfrm>
            <a:off x="7852557" y="4634855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5EFC5378-BE0B-96B2-4AB1-3B2BF07A2018}"/>
              </a:ext>
            </a:extLst>
          </p:cNvPr>
          <p:cNvSpPr/>
          <p:nvPr/>
        </p:nvSpPr>
        <p:spPr>
          <a:xfrm>
            <a:off x="7860048" y="4623118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ADAD12A9-2ABA-67B3-424E-CD254FE2D245}"/>
              </a:ext>
            </a:extLst>
          </p:cNvPr>
          <p:cNvSpPr/>
          <p:nvPr/>
        </p:nvSpPr>
        <p:spPr>
          <a:xfrm>
            <a:off x="7892076" y="4654260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1B91C091-950C-25B6-FD5E-90FF8DB66B51}"/>
              </a:ext>
            </a:extLst>
          </p:cNvPr>
          <p:cNvSpPr/>
          <p:nvPr/>
        </p:nvSpPr>
        <p:spPr>
          <a:xfrm>
            <a:off x="7903637" y="4674846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0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198"/>
                  <a:pt x="2333" y="2837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F09CB926-3B17-6394-35BE-7EFC89AB889D}"/>
              </a:ext>
            </a:extLst>
          </p:cNvPr>
          <p:cNvSpPr/>
          <p:nvPr/>
        </p:nvSpPr>
        <p:spPr>
          <a:xfrm>
            <a:off x="7862703" y="4648599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112D3E2A-1E3F-B374-1028-B704D0A9D8DE}"/>
              </a:ext>
            </a:extLst>
          </p:cNvPr>
          <p:cNvSpPr/>
          <p:nvPr/>
        </p:nvSpPr>
        <p:spPr>
          <a:xfrm>
            <a:off x="7882049" y="4670197"/>
            <a:ext cx="2949" cy="1935"/>
          </a:xfrm>
          <a:custGeom>
            <a:avLst/>
            <a:gdLst>
              <a:gd name="connsiteX0" fmla="*/ 0 w 3153"/>
              <a:gd name="connsiteY0" fmla="*/ 2069 h 2069"/>
              <a:gd name="connsiteX1" fmla="*/ 3153 w 3153"/>
              <a:gd name="connsiteY1" fmla="*/ 51 h 2069"/>
              <a:gd name="connsiteX2" fmla="*/ 3153 w 3153"/>
              <a:gd name="connsiteY2" fmla="*/ 1376 h 2069"/>
              <a:gd name="connsiteX3" fmla="*/ 631 w 3153"/>
              <a:gd name="connsiteY3" fmla="*/ 1376 h 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9">
                <a:moveTo>
                  <a:pt x="0" y="2069"/>
                </a:moveTo>
                <a:cubicBezTo>
                  <a:pt x="820" y="934"/>
                  <a:pt x="1955" y="-264"/>
                  <a:pt x="3153" y="51"/>
                </a:cubicBezTo>
                <a:lnTo>
                  <a:pt x="3153" y="1376"/>
                </a:lnTo>
                <a:lnTo>
                  <a:pt x="631" y="137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5BADA909-E8AC-4CA3-A5AE-49891756B56D}"/>
              </a:ext>
            </a:extLst>
          </p:cNvPr>
          <p:cNvSpPr/>
          <p:nvPr/>
        </p:nvSpPr>
        <p:spPr>
          <a:xfrm>
            <a:off x="7887476" y="464888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08D3AD4B-D086-EC96-3865-FABDE5AEB570}"/>
              </a:ext>
            </a:extLst>
          </p:cNvPr>
          <p:cNvSpPr/>
          <p:nvPr/>
        </p:nvSpPr>
        <p:spPr>
          <a:xfrm>
            <a:off x="7840878" y="4627364"/>
            <a:ext cx="2471" cy="5898"/>
          </a:xfrm>
          <a:custGeom>
            <a:avLst/>
            <a:gdLst>
              <a:gd name="connsiteX0" fmla="*/ 1703 w 2642"/>
              <a:gd name="connsiteY0" fmla="*/ 0 h 6306"/>
              <a:gd name="connsiteX1" fmla="*/ 1703 w 2642"/>
              <a:gd name="connsiteY1" fmla="*/ 6306 h 6306"/>
              <a:gd name="connsiteX2" fmla="*/ 0 w 2642"/>
              <a:gd name="connsiteY2" fmla="*/ 5234 h 6306"/>
              <a:gd name="connsiteX3" fmla="*/ 2081 w 264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1703" y="0"/>
                </a:moveTo>
                <a:cubicBezTo>
                  <a:pt x="2586" y="2144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CF6FAAE4-2664-A6F7-5CEF-AE8D3742FE03}"/>
              </a:ext>
            </a:extLst>
          </p:cNvPr>
          <p:cNvSpPr/>
          <p:nvPr/>
        </p:nvSpPr>
        <p:spPr>
          <a:xfrm>
            <a:off x="7829140" y="4619873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42374507-E44A-04F1-73DD-72EAD7A17741}"/>
              </a:ext>
            </a:extLst>
          </p:cNvPr>
          <p:cNvSpPr/>
          <p:nvPr/>
        </p:nvSpPr>
        <p:spPr>
          <a:xfrm>
            <a:off x="7825601" y="4603476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67FDF473-3DE1-C40D-7D69-B207AC3FB912}"/>
              </a:ext>
            </a:extLst>
          </p:cNvPr>
          <p:cNvSpPr/>
          <p:nvPr/>
        </p:nvSpPr>
        <p:spPr>
          <a:xfrm>
            <a:off x="7837162" y="4624002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7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E17196FB-046C-8FB4-32D9-3D1E0FEBBB7F}"/>
              </a:ext>
            </a:extLst>
          </p:cNvPr>
          <p:cNvSpPr/>
          <p:nvPr/>
        </p:nvSpPr>
        <p:spPr>
          <a:xfrm>
            <a:off x="7815574" y="461939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C83AA280-F37E-9AFF-D22F-BA424E111A16}"/>
              </a:ext>
            </a:extLst>
          </p:cNvPr>
          <p:cNvSpPr/>
          <p:nvPr/>
        </p:nvSpPr>
        <p:spPr>
          <a:xfrm>
            <a:off x="7820941" y="4598103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1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29"/>
                </a:lnTo>
                <a:lnTo>
                  <a:pt x="631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CA1C2895-069A-C9E4-2A7A-E22CAA8167FB}"/>
              </a:ext>
            </a:extLst>
          </p:cNvPr>
          <p:cNvSpPr/>
          <p:nvPr/>
        </p:nvSpPr>
        <p:spPr>
          <a:xfrm>
            <a:off x="7864059" y="463390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F6752782-9B66-E4FA-E1FD-DAEEF5EC62CD}"/>
              </a:ext>
            </a:extLst>
          </p:cNvPr>
          <p:cNvSpPr/>
          <p:nvPr/>
        </p:nvSpPr>
        <p:spPr>
          <a:xfrm>
            <a:off x="7834744" y="4615206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3 h 2026"/>
              <a:gd name="connsiteX3" fmla="*/ 630 w 3153"/>
              <a:gd name="connsiteY3" fmla="*/ 1333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955" y="-307"/>
                  <a:pt x="3153" y="71"/>
                </a:cubicBezTo>
                <a:lnTo>
                  <a:pt x="3153" y="1333"/>
                </a:lnTo>
                <a:lnTo>
                  <a:pt x="630" y="133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8C7A533D-E320-305C-0ECE-DE7784134B21}"/>
              </a:ext>
            </a:extLst>
          </p:cNvPr>
          <p:cNvSpPr/>
          <p:nvPr/>
        </p:nvSpPr>
        <p:spPr>
          <a:xfrm>
            <a:off x="7531271" y="4597199"/>
            <a:ext cx="139261" cy="110571"/>
          </a:xfrm>
          <a:custGeom>
            <a:avLst/>
            <a:gdLst>
              <a:gd name="connsiteX0" fmla="*/ 104242 w 148890"/>
              <a:gd name="connsiteY0" fmla="*/ 21467 h 118216"/>
              <a:gd name="connsiteX1" fmla="*/ 107837 w 148890"/>
              <a:gd name="connsiteY1" fmla="*/ 29098 h 118216"/>
              <a:gd name="connsiteX2" fmla="*/ 116665 w 148890"/>
              <a:gd name="connsiteY2" fmla="*/ 52683 h 118216"/>
              <a:gd name="connsiteX3" fmla="*/ 120827 w 148890"/>
              <a:gd name="connsiteY3" fmla="*/ 63593 h 118216"/>
              <a:gd name="connsiteX4" fmla="*/ 137161 w 148890"/>
              <a:gd name="connsiteY4" fmla="*/ 100610 h 118216"/>
              <a:gd name="connsiteX5" fmla="*/ 143467 w 148890"/>
              <a:gd name="connsiteY5" fmla="*/ 109061 h 118216"/>
              <a:gd name="connsiteX6" fmla="*/ 148701 w 148890"/>
              <a:gd name="connsiteY6" fmla="*/ 117637 h 118216"/>
              <a:gd name="connsiteX7" fmla="*/ 135773 w 148890"/>
              <a:gd name="connsiteY7" fmla="*/ 117259 h 118216"/>
              <a:gd name="connsiteX8" fmla="*/ 120575 w 148890"/>
              <a:gd name="connsiteY8" fmla="*/ 109565 h 118216"/>
              <a:gd name="connsiteX9" fmla="*/ 65459 w 148890"/>
              <a:gd name="connsiteY9" fmla="*/ 74061 h 118216"/>
              <a:gd name="connsiteX10" fmla="*/ 48432 w 148890"/>
              <a:gd name="connsiteY10" fmla="*/ 60944 h 118216"/>
              <a:gd name="connsiteX11" fmla="*/ 36954 w 148890"/>
              <a:gd name="connsiteY11" fmla="*/ 45431 h 118216"/>
              <a:gd name="connsiteX12" fmla="*/ 378 w 148890"/>
              <a:gd name="connsiteY12" fmla="*/ 2296 h 118216"/>
              <a:gd name="connsiteX13" fmla="*/ 0 w 148890"/>
              <a:gd name="connsiteY13" fmla="*/ 1413 h 118216"/>
              <a:gd name="connsiteX14" fmla="*/ 2775 w 148890"/>
              <a:gd name="connsiteY14" fmla="*/ 26 h 118216"/>
              <a:gd name="connsiteX15" fmla="*/ 85449 w 148890"/>
              <a:gd name="connsiteY15" fmla="*/ 17305 h 118216"/>
              <a:gd name="connsiteX16" fmla="*/ 104242 w 148890"/>
              <a:gd name="connsiteY16" fmla="*/ 21467 h 1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0" h="118216">
                <a:moveTo>
                  <a:pt x="104242" y="21467"/>
                </a:moveTo>
                <a:cubicBezTo>
                  <a:pt x="105882" y="23801"/>
                  <a:pt x="107080" y="26386"/>
                  <a:pt x="107837" y="29098"/>
                </a:cubicBezTo>
                <a:cubicBezTo>
                  <a:pt x="110611" y="37043"/>
                  <a:pt x="113638" y="44863"/>
                  <a:pt x="116665" y="52683"/>
                </a:cubicBezTo>
                <a:lnTo>
                  <a:pt x="120827" y="63593"/>
                </a:lnTo>
                <a:cubicBezTo>
                  <a:pt x="125431" y="76268"/>
                  <a:pt x="130854" y="88692"/>
                  <a:pt x="137161" y="100610"/>
                </a:cubicBezTo>
                <a:cubicBezTo>
                  <a:pt x="138800" y="103764"/>
                  <a:pt x="140881" y="106601"/>
                  <a:pt x="143467" y="109061"/>
                </a:cubicBezTo>
                <a:cubicBezTo>
                  <a:pt x="146052" y="111457"/>
                  <a:pt x="149773" y="114232"/>
                  <a:pt x="148701" y="117637"/>
                </a:cubicBezTo>
                <a:cubicBezTo>
                  <a:pt x="144413" y="118520"/>
                  <a:pt x="139998" y="118394"/>
                  <a:pt x="135773" y="117259"/>
                </a:cubicBezTo>
                <a:cubicBezTo>
                  <a:pt x="130350" y="115493"/>
                  <a:pt x="125179" y="112908"/>
                  <a:pt x="120575" y="109565"/>
                </a:cubicBezTo>
                <a:lnTo>
                  <a:pt x="65459" y="74061"/>
                </a:lnTo>
                <a:cubicBezTo>
                  <a:pt x="59279" y="70404"/>
                  <a:pt x="53540" y="66052"/>
                  <a:pt x="48432" y="60944"/>
                </a:cubicBezTo>
                <a:cubicBezTo>
                  <a:pt x="44333" y="55962"/>
                  <a:pt x="40486" y="50791"/>
                  <a:pt x="36954" y="45431"/>
                </a:cubicBezTo>
                <a:cubicBezTo>
                  <a:pt x="25792" y="30170"/>
                  <a:pt x="9712" y="18692"/>
                  <a:pt x="378" y="2296"/>
                </a:cubicBezTo>
                <a:cubicBezTo>
                  <a:pt x="189" y="2044"/>
                  <a:pt x="63" y="1729"/>
                  <a:pt x="0" y="1413"/>
                </a:cubicBezTo>
                <a:cubicBezTo>
                  <a:pt x="0" y="215"/>
                  <a:pt x="1577" y="-100"/>
                  <a:pt x="2775" y="26"/>
                </a:cubicBezTo>
                <a:cubicBezTo>
                  <a:pt x="30901" y="2927"/>
                  <a:pt x="57576" y="13143"/>
                  <a:pt x="85449" y="17305"/>
                </a:cubicBezTo>
                <a:cubicBezTo>
                  <a:pt x="91251" y="18251"/>
                  <a:pt x="100206" y="16233"/>
                  <a:pt x="104242" y="21467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7B278AB3-8B04-EFCC-3133-3C59E6BECD2E}"/>
              </a:ext>
            </a:extLst>
          </p:cNvPr>
          <p:cNvSpPr/>
          <p:nvPr/>
        </p:nvSpPr>
        <p:spPr>
          <a:xfrm>
            <a:off x="7531271" y="4597199"/>
            <a:ext cx="139261" cy="110571"/>
          </a:xfrm>
          <a:custGeom>
            <a:avLst/>
            <a:gdLst>
              <a:gd name="connsiteX0" fmla="*/ 104242 w 148890"/>
              <a:gd name="connsiteY0" fmla="*/ 21467 h 118216"/>
              <a:gd name="connsiteX1" fmla="*/ 107837 w 148890"/>
              <a:gd name="connsiteY1" fmla="*/ 29098 h 118216"/>
              <a:gd name="connsiteX2" fmla="*/ 116665 w 148890"/>
              <a:gd name="connsiteY2" fmla="*/ 52683 h 118216"/>
              <a:gd name="connsiteX3" fmla="*/ 120827 w 148890"/>
              <a:gd name="connsiteY3" fmla="*/ 63593 h 118216"/>
              <a:gd name="connsiteX4" fmla="*/ 137161 w 148890"/>
              <a:gd name="connsiteY4" fmla="*/ 100610 h 118216"/>
              <a:gd name="connsiteX5" fmla="*/ 143467 w 148890"/>
              <a:gd name="connsiteY5" fmla="*/ 109061 h 118216"/>
              <a:gd name="connsiteX6" fmla="*/ 148701 w 148890"/>
              <a:gd name="connsiteY6" fmla="*/ 117637 h 118216"/>
              <a:gd name="connsiteX7" fmla="*/ 135773 w 148890"/>
              <a:gd name="connsiteY7" fmla="*/ 117259 h 118216"/>
              <a:gd name="connsiteX8" fmla="*/ 120575 w 148890"/>
              <a:gd name="connsiteY8" fmla="*/ 109565 h 118216"/>
              <a:gd name="connsiteX9" fmla="*/ 65459 w 148890"/>
              <a:gd name="connsiteY9" fmla="*/ 74061 h 118216"/>
              <a:gd name="connsiteX10" fmla="*/ 48432 w 148890"/>
              <a:gd name="connsiteY10" fmla="*/ 60944 h 118216"/>
              <a:gd name="connsiteX11" fmla="*/ 36954 w 148890"/>
              <a:gd name="connsiteY11" fmla="*/ 45431 h 118216"/>
              <a:gd name="connsiteX12" fmla="*/ 378 w 148890"/>
              <a:gd name="connsiteY12" fmla="*/ 2296 h 118216"/>
              <a:gd name="connsiteX13" fmla="*/ 0 w 148890"/>
              <a:gd name="connsiteY13" fmla="*/ 1413 h 118216"/>
              <a:gd name="connsiteX14" fmla="*/ 2775 w 148890"/>
              <a:gd name="connsiteY14" fmla="*/ 26 h 118216"/>
              <a:gd name="connsiteX15" fmla="*/ 85449 w 148890"/>
              <a:gd name="connsiteY15" fmla="*/ 17305 h 118216"/>
              <a:gd name="connsiteX16" fmla="*/ 104242 w 148890"/>
              <a:gd name="connsiteY16" fmla="*/ 21467 h 1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0" h="118216">
                <a:moveTo>
                  <a:pt x="104242" y="21467"/>
                </a:moveTo>
                <a:cubicBezTo>
                  <a:pt x="105882" y="23801"/>
                  <a:pt x="107080" y="26386"/>
                  <a:pt x="107837" y="29098"/>
                </a:cubicBezTo>
                <a:cubicBezTo>
                  <a:pt x="110611" y="37043"/>
                  <a:pt x="113638" y="44863"/>
                  <a:pt x="116665" y="52683"/>
                </a:cubicBezTo>
                <a:lnTo>
                  <a:pt x="120827" y="63593"/>
                </a:lnTo>
                <a:cubicBezTo>
                  <a:pt x="125431" y="76268"/>
                  <a:pt x="130854" y="88692"/>
                  <a:pt x="137161" y="100610"/>
                </a:cubicBezTo>
                <a:cubicBezTo>
                  <a:pt x="138800" y="103764"/>
                  <a:pt x="140881" y="106601"/>
                  <a:pt x="143467" y="109061"/>
                </a:cubicBezTo>
                <a:cubicBezTo>
                  <a:pt x="146052" y="111457"/>
                  <a:pt x="149773" y="114232"/>
                  <a:pt x="148701" y="117637"/>
                </a:cubicBezTo>
                <a:cubicBezTo>
                  <a:pt x="144413" y="118520"/>
                  <a:pt x="139998" y="118394"/>
                  <a:pt x="135773" y="117259"/>
                </a:cubicBezTo>
                <a:cubicBezTo>
                  <a:pt x="130350" y="115493"/>
                  <a:pt x="125179" y="112908"/>
                  <a:pt x="120575" y="109565"/>
                </a:cubicBezTo>
                <a:lnTo>
                  <a:pt x="65459" y="74061"/>
                </a:lnTo>
                <a:cubicBezTo>
                  <a:pt x="59279" y="70404"/>
                  <a:pt x="53540" y="66052"/>
                  <a:pt x="48432" y="60944"/>
                </a:cubicBezTo>
                <a:cubicBezTo>
                  <a:pt x="44333" y="55962"/>
                  <a:pt x="40486" y="50791"/>
                  <a:pt x="36954" y="45431"/>
                </a:cubicBezTo>
                <a:cubicBezTo>
                  <a:pt x="25792" y="30170"/>
                  <a:pt x="9712" y="18692"/>
                  <a:pt x="378" y="2296"/>
                </a:cubicBezTo>
                <a:cubicBezTo>
                  <a:pt x="189" y="2044"/>
                  <a:pt x="63" y="1729"/>
                  <a:pt x="0" y="1413"/>
                </a:cubicBezTo>
                <a:cubicBezTo>
                  <a:pt x="0" y="215"/>
                  <a:pt x="1577" y="-100"/>
                  <a:pt x="2775" y="26"/>
                </a:cubicBezTo>
                <a:cubicBezTo>
                  <a:pt x="30901" y="2927"/>
                  <a:pt x="57576" y="13143"/>
                  <a:pt x="85449" y="17305"/>
                </a:cubicBezTo>
                <a:cubicBezTo>
                  <a:pt x="91251" y="18251"/>
                  <a:pt x="100206" y="16233"/>
                  <a:pt x="104242" y="21467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4490B6AB-1BC5-9C35-66A2-CB3F169799AD}"/>
              </a:ext>
            </a:extLst>
          </p:cNvPr>
          <p:cNvSpPr/>
          <p:nvPr/>
        </p:nvSpPr>
        <p:spPr>
          <a:xfrm>
            <a:off x="7622107" y="462588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886424FE-50DF-6895-A1E7-F9EA0B9CE730}"/>
              </a:ext>
            </a:extLst>
          </p:cNvPr>
          <p:cNvSpPr/>
          <p:nvPr/>
        </p:nvSpPr>
        <p:spPr>
          <a:xfrm>
            <a:off x="7616622" y="4647183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171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2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DD31189C-90D4-020F-8BDC-AE64FE11D421}"/>
              </a:ext>
            </a:extLst>
          </p:cNvPr>
          <p:cNvSpPr/>
          <p:nvPr/>
        </p:nvSpPr>
        <p:spPr>
          <a:xfrm>
            <a:off x="7650124" y="4685109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CDD1527E-6A84-710C-03DB-48D0E0DEE80F}"/>
              </a:ext>
            </a:extLst>
          </p:cNvPr>
          <p:cNvSpPr/>
          <p:nvPr/>
        </p:nvSpPr>
        <p:spPr>
          <a:xfrm>
            <a:off x="7638505" y="467761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B5B9014B-DFBD-268B-0FC2-1EB742F26CD3}"/>
              </a:ext>
            </a:extLst>
          </p:cNvPr>
          <p:cNvSpPr/>
          <p:nvPr/>
        </p:nvSpPr>
        <p:spPr>
          <a:xfrm>
            <a:off x="7574094" y="463644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E006C701-4324-317C-B7D4-D8F07EB285E7}"/>
              </a:ext>
            </a:extLst>
          </p:cNvPr>
          <p:cNvSpPr/>
          <p:nvPr/>
        </p:nvSpPr>
        <p:spPr>
          <a:xfrm>
            <a:off x="7595387" y="4641815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081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654DC741-B964-50B0-2F9F-128D42399784}"/>
              </a:ext>
            </a:extLst>
          </p:cNvPr>
          <p:cNvSpPr/>
          <p:nvPr/>
        </p:nvSpPr>
        <p:spPr>
          <a:xfrm>
            <a:off x="7602878" y="4630077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5CC2E1C5-7807-585E-CB61-F3EFE6485082}"/>
              </a:ext>
            </a:extLst>
          </p:cNvPr>
          <p:cNvSpPr/>
          <p:nvPr/>
        </p:nvSpPr>
        <p:spPr>
          <a:xfrm>
            <a:off x="7634906" y="4661221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135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7"/>
                  <a:pt x="1072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8E726C69-5635-EE2D-2A0C-DF5C7AAF5B30}"/>
              </a:ext>
            </a:extLst>
          </p:cNvPr>
          <p:cNvSpPr/>
          <p:nvPr/>
        </p:nvSpPr>
        <p:spPr>
          <a:xfrm>
            <a:off x="7646526" y="4681511"/>
            <a:ext cx="1658" cy="3538"/>
          </a:xfrm>
          <a:custGeom>
            <a:avLst/>
            <a:gdLst>
              <a:gd name="connsiteX0" fmla="*/ 1072 w 1773"/>
              <a:gd name="connsiteY0" fmla="*/ 0 h 3783"/>
              <a:gd name="connsiteX1" fmla="*/ 1072 w 1773"/>
              <a:gd name="connsiteY1" fmla="*/ 3784 h 3783"/>
              <a:gd name="connsiteX2" fmla="*/ 0 w 1773"/>
              <a:gd name="connsiteY2" fmla="*/ 3090 h 3783"/>
              <a:gd name="connsiteX3" fmla="*/ 1072 w 1773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1072" y="0"/>
                </a:moveTo>
                <a:cubicBezTo>
                  <a:pt x="1703" y="1261"/>
                  <a:pt x="2270" y="2837"/>
                  <a:pt x="1072" y="3784"/>
                </a:cubicBezTo>
                <a:lnTo>
                  <a:pt x="0" y="3090"/>
                </a:lnTo>
                <a:lnTo>
                  <a:pt x="1072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841A9E9F-1CBC-7E82-B956-C0ABB45C414B}"/>
              </a:ext>
            </a:extLst>
          </p:cNvPr>
          <p:cNvSpPr/>
          <p:nvPr/>
        </p:nvSpPr>
        <p:spPr>
          <a:xfrm>
            <a:off x="7605533" y="4655558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0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D7420F7C-7044-96A4-7A17-E1ADD496B131}"/>
              </a:ext>
            </a:extLst>
          </p:cNvPr>
          <p:cNvSpPr/>
          <p:nvPr/>
        </p:nvSpPr>
        <p:spPr>
          <a:xfrm>
            <a:off x="7624879" y="4677141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348E1260-084D-250E-2617-F121C6CC6AFB}"/>
              </a:ext>
            </a:extLst>
          </p:cNvPr>
          <p:cNvSpPr/>
          <p:nvPr/>
        </p:nvSpPr>
        <p:spPr>
          <a:xfrm>
            <a:off x="7630247" y="465596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8B2AE78E-9671-9248-C0C8-783E72DA901E}"/>
              </a:ext>
            </a:extLst>
          </p:cNvPr>
          <p:cNvSpPr/>
          <p:nvPr/>
        </p:nvSpPr>
        <p:spPr>
          <a:xfrm>
            <a:off x="7583650" y="4634325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2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F8DFB7C4-8456-AE79-0361-FC281DE3122A}"/>
              </a:ext>
            </a:extLst>
          </p:cNvPr>
          <p:cNvSpPr/>
          <p:nvPr/>
        </p:nvSpPr>
        <p:spPr>
          <a:xfrm>
            <a:off x="7571970" y="4626834"/>
            <a:ext cx="2471" cy="5898"/>
          </a:xfrm>
          <a:custGeom>
            <a:avLst/>
            <a:gdLst>
              <a:gd name="connsiteX0" fmla="*/ 1703 w 2642"/>
              <a:gd name="connsiteY0" fmla="*/ 0 h 6306"/>
              <a:gd name="connsiteX1" fmla="*/ 1703 w 2642"/>
              <a:gd name="connsiteY1" fmla="*/ 6306 h 6306"/>
              <a:gd name="connsiteX2" fmla="*/ 0 w 2642"/>
              <a:gd name="connsiteY2" fmla="*/ 5234 h 6306"/>
              <a:gd name="connsiteX3" fmla="*/ 2081 w 264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1703" y="0"/>
                </a:moveTo>
                <a:cubicBezTo>
                  <a:pt x="2586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6FC3E49-48A1-68E2-2236-D44A81F44234}"/>
              </a:ext>
            </a:extLst>
          </p:cNvPr>
          <p:cNvSpPr/>
          <p:nvPr/>
        </p:nvSpPr>
        <p:spPr>
          <a:xfrm>
            <a:off x="7568373" y="4610731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198"/>
                  <a:pt x="2270" y="2837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8C771670-873C-3678-E66A-4F07F1A18E42}"/>
              </a:ext>
            </a:extLst>
          </p:cNvPr>
          <p:cNvSpPr/>
          <p:nvPr/>
        </p:nvSpPr>
        <p:spPr>
          <a:xfrm>
            <a:off x="7579934" y="4630962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0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7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FFEFB1C6-4240-88CD-C459-12CD381A8034}"/>
              </a:ext>
            </a:extLst>
          </p:cNvPr>
          <p:cNvSpPr/>
          <p:nvPr/>
        </p:nvSpPr>
        <p:spPr>
          <a:xfrm>
            <a:off x="7558345" y="4626474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1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29"/>
                </a:lnTo>
                <a:lnTo>
                  <a:pt x="631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437520E5-46EC-E206-90F7-8FE603B1C629}"/>
              </a:ext>
            </a:extLst>
          </p:cNvPr>
          <p:cNvSpPr/>
          <p:nvPr/>
        </p:nvSpPr>
        <p:spPr>
          <a:xfrm>
            <a:off x="7563713" y="4605060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3 h 2026"/>
              <a:gd name="connsiteX3" fmla="*/ 631 w 3153"/>
              <a:gd name="connsiteY3" fmla="*/ 1333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955" y="-307"/>
                  <a:pt x="3153" y="71"/>
                </a:cubicBezTo>
                <a:lnTo>
                  <a:pt x="3153" y="1333"/>
                </a:lnTo>
                <a:lnTo>
                  <a:pt x="631" y="133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CB4CA35E-1A20-5627-3D54-0016FD3728CA}"/>
              </a:ext>
            </a:extLst>
          </p:cNvPr>
          <p:cNvSpPr/>
          <p:nvPr/>
        </p:nvSpPr>
        <p:spPr>
          <a:xfrm>
            <a:off x="7606830" y="4640866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684A82AE-0E51-3A79-FB82-07011970029B}"/>
              </a:ext>
            </a:extLst>
          </p:cNvPr>
          <p:cNvSpPr/>
          <p:nvPr/>
        </p:nvSpPr>
        <p:spPr>
          <a:xfrm>
            <a:off x="7577574" y="462210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10ADCE9D-852D-6E57-F2FF-F1E52A8E46D2}"/>
              </a:ext>
            </a:extLst>
          </p:cNvPr>
          <p:cNvSpPr/>
          <p:nvPr/>
        </p:nvSpPr>
        <p:spPr>
          <a:xfrm>
            <a:off x="7719253" y="4576377"/>
            <a:ext cx="138965" cy="110516"/>
          </a:xfrm>
          <a:custGeom>
            <a:avLst/>
            <a:gdLst>
              <a:gd name="connsiteX0" fmla="*/ 103927 w 148574"/>
              <a:gd name="connsiteY0" fmla="*/ 21404 h 118158"/>
              <a:gd name="connsiteX1" fmla="*/ 107521 w 148574"/>
              <a:gd name="connsiteY1" fmla="*/ 29098 h 118158"/>
              <a:gd name="connsiteX2" fmla="*/ 116350 w 148574"/>
              <a:gd name="connsiteY2" fmla="*/ 52620 h 118158"/>
              <a:gd name="connsiteX3" fmla="*/ 120512 w 148574"/>
              <a:gd name="connsiteY3" fmla="*/ 63530 h 118158"/>
              <a:gd name="connsiteX4" fmla="*/ 136845 w 148574"/>
              <a:gd name="connsiteY4" fmla="*/ 100610 h 118158"/>
              <a:gd name="connsiteX5" fmla="*/ 143152 w 148574"/>
              <a:gd name="connsiteY5" fmla="*/ 109061 h 118158"/>
              <a:gd name="connsiteX6" fmla="*/ 148386 w 148574"/>
              <a:gd name="connsiteY6" fmla="*/ 117574 h 118158"/>
              <a:gd name="connsiteX7" fmla="*/ 135773 w 148574"/>
              <a:gd name="connsiteY7" fmla="*/ 117259 h 118158"/>
              <a:gd name="connsiteX8" fmla="*/ 120575 w 148574"/>
              <a:gd name="connsiteY8" fmla="*/ 109565 h 118158"/>
              <a:gd name="connsiteX9" fmla="*/ 65459 w 148574"/>
              <a:gd name="connsiteY9" fmla="*/ 73998 h 118158"/>
              <a:gd name="connsiteX10" fmla="*/ 48432 w 148574"/>
              <a:gd name="connsiteY10" fmla="*/ 60944 h 118158"/>
              <a:gd name="connsiteX11" fmla="*/ 36955 w 148574"/>
              <a:gd name="connsiteY11" fmla="*/ 45368 h 118158"/>
              <a:gd name="connsiteX12" fmla="*/ 378 w 148574"/>
              <a:gd name="connsiteY12" fmla="*/ 2233 h 118158"/>
              <a:gd name="connsiteX13" fmla="*/ 0 w 148574"/>
              <a:gd name="connsiteY13" fmla="*/ 1350 h 118158"/>
              <a:gd name="connsiteX14" fmla="*/ 2775 w 148574"/>
              <a:gd name="connsiteY14" fmla="*/ 26 h 118158"/>
              <a:gd name="connsiteX15" fmla="*/ 85450 w 148574"/>
              <a:gd name="connsiteY15" fmla="*/ 17305 h 118158"/>
              <a:gd name="connsiteX16" fmla="*/ 103927 w 148574"/>
              <a:gd name="connsiteY16" fmla="*/ 21404 h 1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74" h="118158">
                <a:moveTo>
                  <a:pt x="103927" y="21404"/>
                </a:moveTo>
                <a:cubicBezTo>
                  <a:pt x="105566" y="23737"/>
                  <a:pt x="106764" y="26323"/>
                  <a:pt x="107521" y="29098"/>
                </a:cubicBezTo>
                <a:cubicBezTo>
                  <a:pt x="110296" y="36980"/>
                  <a:pt x="113323" y="44800"/>
                  <a:pt x="116350" y="52620"/>
                </a:cubicBezTo>
                <a:lnTo>
                  <a:pt x="120512" y="63530"/>
                </a:lnTo>
                <a:cubicBezTo>
                  <a:pt x="125116" y="76268"/>
                  <a:pt x="130539" y="88629"/>
                  <a:pt x="136845" y="100610"/>
                </a:cubicBezTo>
                <a:cubicBezTo>
                  <a:pt x="138485" y="103763"/>
                  <a:pt x="140629" y="106601"/>
                  <a:pt x="143152" y="109061"/>
                </a:cubicBezTo>
                <a:cubicBezTo>
                  <a:pt x="145737" y="111457"/>
                  <a:pt x="149458" y="114169"/>
                  <a:pt x="148386" y="117574"/>
                </a:cubicBezTo>
                <a:cubicBezTo>
                  <a:pt x="144224" y="118457"/>
                  <a:pt x="139872" y="118331"/>
                  <a:pt x="135773" y="117259"/>
                </a:cubicBezTo>
                <a:cubicBezTo>
                  <a:pt x="130350" y="115493"/>
                  <a:pt x="125242" y="112907"/>
                  <a:pt x="120575" y="109565"/>
                </a:cubicBezTo>
                <a:lnTo>
                  <a:pt x="65459" y="73998"/>
                </a:lnTo>
                <a:cubicBezTo>
                  <a:pt x="59279" y="70403"/>
                  <a:pt x="53540" y="65989"/>
                  <a:pt x="48432" y="60944"/>
                </a:cubicBezTo>
                <a:cubicBezTo>
                  <a:pt x="44333" y="55962"/>
                  <a:pt x="40486" y="50791"/>
                  <a:pt x="36955" y="45368"/>
                </a:cubicBezTo>
                <a:cubicBezTo>
                  <a:pt x="25792" y="30170"/>
                  <a:pt x="9712" y="18692"/>
                  <a:pt x="378" y="2233"/>
                </a:cubicBezTo>
                <a:cubicBezTo>
                  <a:pt x="189" y="1981"/>
                  <a:pt x="63" y="1665"/>
                  <a:pt x="0" y="1350"/>
                </a:cubicBezTo>
                <a:cubicBezTo>
                  <a:pt x="0" y="215"/>
                  <a:pt x="1577" y="-100"/>
                  <a:pt x="2775" y="26"/>
                </a:cubicBezTo>
                <a:cubicBezTo>
                  <a:pt x="30901" y="2864"/>
                  <a:pt x="57576" y="13080"/>
                  <a:pt x="85450" y="17305"/>
                </a:cubicBezTo>
                <a:cubicBezTo>
                  <a:pt x="90936" y="18188"/>
                  <a:pt x="99891" y="16170"/>
                  <a:pt x="103927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5504503A-1160-EA4C-75E5-AAF1D7F15355}"/>
              </a:ext>
            </a:extLst>
          </p:cNvPr>
          <p:cNvSpPr/>
          <p:nvPr/>
        </p:nvSpPr>
        <p:spPr>
          <a:xfrm>
            <a:off x="7809794" y="4604832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C0A6221A-87EC-B849-6FFE-3CB8175ACE9B}"/>
              </a:ext>
            </a:extLst>
          </p:cNvPr>
          <p:cNvSpPr/>
          <p:nvPr/>
        </p:nvSpPr>
        <p:spPr>
          <a:xfrm>
            <a:off x="7804308" y="4626361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794C0F35-AB91-872A-A461-A2DE1A1669DF}"/>
              </a:ext>
            </a:extLst>
          </p:cNvPr>
          <p:cNvSpPr/>
          <p:nvPr/>
        </p:nvSpPr>
        <p:spPr>
          <a:xfrm>
            <a:off x="7837811" y="4664288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137AD8AF-4A58-2BC1-0E31-5F636C183815}"/>
              </a:ext>
            </a:extLst>
          </p:cNvPr>
          <p:cNvSpPr/>
          <p:nvPr/>
        </p:nvSpPr>
        <p:spPr>
          <a:xfrm>
            <a:off x="7826191" y="4656797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2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CDC96E08-0D2C-1634-8C63-62598A8164FD}"/>
              </a:ext>
            </a:extLst>
          </p:cNvPr>
          <p:cNvSpPr/>
          <p:nvPr/>
        </p:nvSpPr>
        <p:spPr>
          <a:xfrm>
            <a:off x="7761781" y="4615567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793"/>
                  <a:pt x="1703" y="6306"/>
                </a:cubicBezTo>
                <a:lnTo>
                  <a:pt x="0" y="5171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C28BAB4-696E-A2F4-CB04-08BB80474BB6}"/>
              </a:ext>
            </a:extLst>
          </p:cNvPr>
          <p:cNvSpPr/>
          <p:nvPr/>
        </p:nvSpPr>
        <p:spPr>
          <a:xfrm>
            <a:off x="7783133" y="4620934"/>
            <a:ext cx="2495" cy="5898"/>
          </a:xfrm>
          <a:custGeom>
            <a:avLst/>
            <a:gdLst>
              <a:gd name="connsiteX0" fmla="*/ 1703 w 2668"/>
              <a:gd name="connsiteY0" fmla="*/ 0 h 6306"/>
              <a:gd name="connsiteX1" fmla="*/ 1703 w 2668"/>
              <a:gd name="connsiteY1" fmla="*/ 6306 h 6306"/>
              <a:gd name="connsiteX2" fmla="*/ 0 w 2668"/>
              <a:gd name="connsiteY2" fmla="*/ 5234 h 6306"/>
              <a:gd name="connsiteX3" fmla="*/ 2081 w 2668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" h="6306">
                <a:moveTo>
                  <a:pt x="1703" y="0"/>
                </a:moveTo>
                <a:cubicBezTo>
                  <a:pt x="2585" y="2144"/>
                  <a:pt x="3342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8" name="任意多边形: 形状 287">
            <a:extLst>
              <a:ext uri="{FF2B5EF4-FFF2-40B4-BE49-F238E27FC236}">
                <a16:creationId xmlns:a16="http://schemas.microsoft.com/office/drawing/2014/main" id="{5BDC7463-EAB1-CA24-C905-ABD1158B310B}"/>
              </a:ext>
            </a:extLst>
          </p:cNvPr>
          <p:cNvSpPr/>
          <p:nvPr/>
        </p:nvSpPr>
        <p:spPr>
          <a:xfrm>
            <a:off x="7790564" y="4609256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081"/>
                  <a:pt x="3342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9" name="任意多边形: 形状 288">
            <a:extLst>
              <a:ext uri="{FF2B5EF4-FFF2-40B4-BE49-F238E27FC236}">
                <a16:creationId xmlns:a16="http://schemas.microsoft.com/office/drawing/2014/main" id="{15E96F99-211E-E40C-98A2-A6A990601A42}"/>
              </a:ext>
            </a:extLst>
          </p:cNvPr>
          <p:cNvSpPr/>
          <p:nvPr/>
        </p:nvSpPr>
        <p:spPr>
          <a:xfrm>
            <a:off x="7822593" y="4640223"/>
            <a:ext cx="1658" cy="3538"/>
          </a:xfrm>
          <a:custGeom>
            <a:avLst/>
            <a:gdLst>
              <a:gd name="connsiteX0" fmla="*/ 1072 w 1773"/>
              <a:gd name="connsiteY0" fmla="*/ 0 h 3783"/>
              <a:gd name="connsiteX1" fmla="*/ 1072 w 1773"/>
              <a:gd name="connsiteY1" fmla="*/ 3784 h 3783"/>
              <a:gd name="connsiteX2" fmla="*/ 0 w 1773"/>
              <a:gd name="connsiteY2" fmla="*/ 3090 h 3783"/>
              <a:gd name="connsiteX3" fmla="*/ 1135 w 1773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1072" y="0"/>
                </a:moveTo>
                <a:cubicBezTo>
                  <a:pt x="1703" y="1261"/>
                  <a:pt x="2270" y="2837"/>
                  <a:pt x="1072" y="3784"/>
                </a:cubicBezTo>
                <a:lnTo>
                  <a:pt x="0" y="3090"/>
                </a:lnTo>
                <a:lnTo>
                  <a:pt x="1135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56087093-74C6-B1BE-EB0D-878263C20842}"/>
              </a:ext>
            </a:extLst>
          </p:cNvPr>
          <p:cNvSpPr/>
          <p:nvPr/>
        </p:nvSpPr>
        <p:spPr>
          <a:xfrm>
            <a:off x="7834212" y="4660925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2C84485B-52E3-8241-B5CB-0BFB66D6E913}"/>
              </a:ext>
            </a:extLst>
          </p:cNvPr>
          <p:cNvSpPr/>
          <p:nvPr/>
        </p:nvSpPr>
        <p:spPr>
          <a:xfrm>
            <a:off x="7793219" y="4634678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072 w 1773"/>
              <a:gd name="connsiteY3" fmla="*/ 819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7"/>
                  <a:pt x="1072" y="3720"/>
                </a:cubicBezTo>
                <a:lnTo>
                  <a:pt x="0" y="3027"/>
                </a:lnTo>
                <a:lnTo>
                  <a:pt x="1072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2" name="任意多边形: 形状 291">
            <a:extLst>
              <a:ext uri="{FF2B5EF4-FFF2-40B4-BE49-F238E27FC236}">
                <a16:creationId xmlns:a16="http://schemas.microsoft.com/office/drawing/2014/main" id="{D46CE57B-5D40-158A-24AF-1BECC33C80E6}"/>
              </a:ext>
            </a:extLst>
          </p:cNvPr>
          <p:cNvSpPr/>
          <p:nvPr/>
        </p:nvSpPr>
        <p:spPr>
          <a:xfrm>
            <a:off x="7812566" y="465632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1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29"/>
                </a:lnTo>
                <a:lnTo>
                  <a:pt x="631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38AA33D6-2538-74F9-DCBD-E03FC2A03FB5}"/>
              </a:ext>
            </a:extLst>
          </p:cNvPr>
          <p:cNvSpPr/>
          <p:nvPr/>
        </p:nvSpPr>
        <p:spPr>
          <a:xfrm>
            <a:off x="7817933" y="4634984"/>
            <a:ext cx="2949" cy="1934"/>
          </a:xfrm>
          <a:custGeom>
            <a:avLst/>
            <a:gdLst>
              <a:gd name="connsiteX0" fmla="*/ 0 w 3153"/>
              <a:gd name="connsiteY0" fmla="*/ 2069 h 2068"/>
              <a:gd name="connsiteX1" fmla="*/ 3153 w 3153"/>
              <a:gd name="connsiteY1" fmla="*/ 51 h 2068"/>
              <a:gd name="connsiteX2" fmla="*/ 3153 w 3153"/>
              <a:gd name="connsiteY2" fmla="*/ 1375 h 2068"/>
              <a:gd name="connsiteX3" fmla="*/ 631 w 3153"/>
              <a:gd name="connsiteY3" fmla="*/ 1375 h 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8">
                <a:moveTo>
                  <a:pt x="0" y="2069"/>
                </a:moveTo>
                <a:cubicBezTo>
                  <a:pt x="820" y="934"/>
                  <a:pt x="1955" y="-264"/>
                  <a:pt x="3153" y="51"/>
                </a:cubicBezTo>
                <a:lnTo>
                  <a:pt x="3153" y="1375"/>
                </a:lnTo>
                <a:lnTo>
                  <a:pt x="631" y="137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4" name="任意多边形: 形状 293">
            <a:extLst>
              <a:ext uri="{FF2B5EF4-FFF2-40B4-BE49-F238E27FC236}">
                <a16:creationId xmlns:a16="http://schemas.microsoft.com/office/drawing/2014/main" id="{EA361F31-1844-F44B-C594-D52C6172CDF4}"/>
              </a:ext>
            </a:extLst>
          </p:cNvPr>
          <p:cNvSpPr/>
          <p:nvPr/>
        </p:nvSpPr>
        <p:spPr>
          <a:xfrm>
            <a:off x="7771277" y="4613443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2D844456-E5A8-52BC-EEB6-36BE17036A1C}"/>
              </a:ext>
            </a:extLst>
          </p:cNvPr>
          <p:cNvSpPr/>
          <p:nvPr/>
        </p:nvSpPr>
        <p:spPr>
          <a:xfrm>
            <a:off x="7759540" y="4605952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BDA596B9-770F-90E0-CB5B-257206EA5EB6}"/>
              </a:ext>
            </a:extLst>
          </p:cNvPr>
          <p:cNvSpPr/>
          <p:nvPr/>
        </p:nvSpPr>
        <p:spPr>
          <a:xfrm>
            <a:off x="7756295" y="4589555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1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1" y="1261"/>
                  <a:pt x="2018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65746309-3F83-7E54-440F-9B6CCB7ABC01}"/>
              </a:ext>
            </a:extLst>
          </p:cNvPr>
          <p:cNvSpPr/>
          <p:nvPr/>
        </p:nvSpPr>
        <p:spPr>
          <a:xfrm>
            <a:off x="7767679" y="4610082"/>
            <a:ext cx="1658" cy="3538"/>
          </a:xfrm>
          <a:custGeom>
            <a:avLst/>
            <a:gdLst>
              <a:gd name="connsiteX0" fmla="*/ 1072 w 1773"/>
              <a:gd name="connsiteY0" fmla="*/ 0 h 3783"/>
              <a:gd name="connsiteX1" fmla="*/ 1072 w 1773"/>
              <a:gd name="connsiteY1" fmla="*/ 3784 h 3783"/>
              <a:gd name="connsiteX2" fmla="*/ 0 w 1773"/>
              <a:gd name="connsiteY2" fmla="*/ 3090 h 3783"/>
              <a:gd name="connsiteX3" fmla="*/ 1135 w 1773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1072" y="0"/>
                </a:moveTo>
                <a:cubicBezTo>
                  <a:pt x="1703" y="1261"/>
                  <a:pt x="2270" y="2838"/>
                  <a:pt x="1072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8" name="任意多边形: 形状 297">
            <a:extLst>
              <a:ext uri="{FF2B5EF4-FFF2-40B4-BE49-F238E27FC236}">
                <a16:creationId xmlns:a16="http://schemas.microsoft.com/office/drawing/2014/main" id="{DD98F7A5-7EC2-70FF-CE16-FB788E17B292}"/>
              </a:ext>
            </a:extLst>
          </p:cNvPr>
          <p:cNvSpPr/>
          <p:nvPr/>
        </p:nvSpPr>
        <p:spPr>
          <a:xfrm>
            <a:off x="7746032" y="4605476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034903C6-EBCE-B515-2299-DC63CC3E68A7}"/>
              </a:ext>
            </a:extLst>
          </p:cNvPr>
          <p:cNvSpPr/>
          <p:nvPr/>
        </p:nvSpPr>
        <p:spPr>
          <a:xfrm>
            <a:off x="7751400" y="4584183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947842AE-6B5C-78F1-C70B-45D5AA78D3BB}"/>
              </a:ext>
            </a:extLst>
          </p:cNvPr>
          <p:cNvSpPr/>
          <p:nvPr/>
        </p:nvSpPr>
        <p:spPr>
          <a:xfrm>
            <a:off x="7794517" y="461998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29556F7E-EBA7-5957-19B1-5124A664C781}"/>
              </a:ext>
            </a:extLst>
          </p:cNvPr>
          <p:cNvSpPr/>
          <p:nvPr/>
        </p:nvSpPr>
        <p:spPr>
          <a:xfrm>
            <a:off x="7765261" y="460128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0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30"/>
                </a:lnTo>
                <a:lnTo>
                  <a:pt x="630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567E5869-2DDE-E437-5365-46B44FD1D5A0}"/>
              </a:ext>
            </a:extLst>
          </p:cNvPr>
          <p:cNvSpPr/>
          <p:nvPr/>
        </p:nvSpPr>
        <p:spPr>
          <a:xfrm>
            <a:off x="7851378" y="4611001"/>
            <a:ext cx="138968" cy="110516"/>
          </a:xfrm>
          <a:custGeom>
            <a:avLst/>
            <a:gdLst>
              <a:gd name="connsiteX0" fmla="*/ 103864 w 148577"/>
              <a:gd name="connsiteY0" fmla="*/ 21530 h 118158"/>
              <a:gd name="connsiteX1" fmla="*/ 107458 w 148577"/>
              <a:gd name="connsiteY1" fmla="*/ 29224 h 118158"/>
              <a:gd name="connsiteX2" fmla="*/ 116287 w 148577"/>
              <a:gd name="connsiteY2" fmla="*/ 52809 h 118158"/>
              <a:gd name="connsiteX3" fmla="*/ 120449 w 148577"/>
              <a:gd name="connsiteY3" fmla="*/ 63719 h 118158"/>
              <a:gd name="connsiteX4" fmla="*/ 136845 w 148577"/>
              <a:gd name="connsiteY4" fmla="*/ 100611 h 118158"/>
              <a:gd name="connsiteX5" fmla="*/ 143152 w 148577"/>
              <a:gd name="connsiteY5" fmla="*/ 109061 h 118158"/>
              <a:gd name="connsiteX6" fmla="*/ 148386 w 148577"/>
              <a:gd name="connsiteY6" fmla="*/ 117574 h 118158"/>
              <a:gd name="connsiteX7" fmla="*/ 135773 w 148577"/>
              <a:gd name="connsiteY7" fmla="*/ 117259 h 118158"/>
              <a:gd name="connsiteX8" fmla="*/ 120575 w 148577"/>
              <a:gd name="connsiteY8" fmla="*/ 109565 h 118158"/>
              <a:gd name="connsiteX9" fmla="*/ 65459 w 148577"/>
              <a:gd name="connsiteY9" fmla="*/ 74061 h 118158"/>
              <a:gd name="connsiteX10" fmla="*/ 48432 w 148577"/>
              <a:gd name="connsiteY10" fmla="*/ 60944 h 118158"/>
              <a:gd name="connsiteX11" fmla="*/ 36955 w 148577"/>
              <a:gd name="connsiteY11" fmla="*/ 45368 h 118158"/>
              <a:gd name="connsiteX12" fmla="*/ 378 w 148577"/>
              <a:gd name="connsiteY12" fmla="*/ 2296 h 118158"/>
              <a:gd name="connsiteX13" fmla="*/ 0 w 148577"/>
              <a:gd name="connsiteY13" fmla="*/ 1350 h 118158"/>
              <a:gd name="connsiteX14" fmla="*/ 2775 w 148577"/>
              <a:gd name="connsiteY14" fmla="*/ 26 h 118158"/>
              <a:gd name="connsiteX15" fmla="*/ 85450 w 148577"/>
              <a:gd name="connsiteY15" fmla="*/ 17305 h 118158"/>
              <a:gd name="connsiteX16" fmla="*/ 103864 w 148577"/>
              <a:gd name="connsiteY16" fmla="*/ 21530 h 1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77" h="118158">
                <a:moveTo>
                  <a:pt x="103864" y="21530"/>
                </a:moveTo>
                <a:cubicBezTo>
                  <a:pt x="105503" y="23863"/>
                  <a:pt x="106702" y="26449"/>
                  <a:pt x="107458" y="29224"/>
                </a:cubicBezTo>
                <a:cubicBezTo>
                  <a:pt x="110233" y="37107"/>
                  <a:pt x="113260" y="44926"/>
                  <a:pt x="116287" y="52809"/>
                </a:cubicBezTo>
                <a:lnTo>
                  <a:pt x="120449" y="63719"/>
                </a:lnTo>
                <a:cubicBezTo>
                  <a:pt x="125053" y="76394"/>
                  <a:pt x="130539" y="88692"/>
                  <a:pt x="136845" y="100611"/>
                </a:cubicBezTo>
                <a:cubicBezTo>
                  <a:pt x="138485" y="103764"/>
                  <a:pt x="140629" y="106601"/>
                  <a:pt x="143152" y="109061"/>
                </a:cubicBezTo>
                <a:cubicBezTo>
                  <a:pt x="145800" y="111457"/>
                  <a:pt x="149458" y="114232"/>
                  <a:pt x="148386" y="117574"/>
                </a:cubicBezTo>
                <a:cubicBezTo>
                  <a:pt x="144224" y="118457"/>
                  <a:pt x="139872" y="118331"/>
                  <a:pt x="135773" y="117259"/>
                </a:cubicBezTo>
                <a:cubicBezTo>
                  <a:pt x="130350" y="115493"/>
                  <a:pt x="125179" y="112907"/>
                  <a:pt x="120575" y="109565"/>
                </a:cubicBezTo>
                <a:lnTo>
                  <a:pt x="65459" y="74061"/>
                </a:lnTo>
                <a:cubicBezTo>
                  <a:pt x="59279" y="70403"/>
                  <a:pt x="53540" y="65989"/>
                  <a:pt x="48432" y="60944"/>
                </a:cubicBezTo>
                <a:cubicBezTo>
                  <a:pt x="44333" y="55962"/>
                  <a:pt x="40486" y="50791"/>
                  <a:pt x="36955" y="45368"/>
                </a:cubicBezTo>
                <a:cubicBezTo>
                  <a:pt x="25792" y="30170"/>
                  <a:pt x="9712" y="18692"/>
                  <a:pt x="378" y="2296"/>
                </a:cubicBezTo>
                <a:cubicBezTo>
                  <a:pt x="189" y="1981"/>
                  <a:pt x="63" y="1666"/>
                  <a:pt x="0" y="1350"/>
                </a:cubicBezTo>
                <a:cubicBezTo>
                  <a:pt x="0" y="215"/>
                  <a:pt x="1640" y="-100"/>
                  <a:pt x="2775" y="26"/>
                </a:cubicBezTo>
                <a:cubicBezTo>
                  <a:pt x="30901" y="2927"/>
                  <a:pt x="57576" y="13080"/>
                  <a:pt x="85450" y="17305"/>
                </a:cubicBezTo>
                <a:cubicBezTo>
                  <a:pt x="90873" y="18630"/>
                  <a:pt x="99828" y="16296"/>
                  <a:pt x="103864" y="21530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ED6E23FF-75F2-6AB5-281C-4CD0360CE142}"/>
              </a:ext>
            </a:extLst>
          </p:cNvPr>
          <p:cNvSpPr/>
          <p:nvPr/>
        </p:nvSpPr>
        <p:spPr>
          <a:xfrm>
            <a:off x="7941858" y="463975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4" name="任意多边形: 形状 303">
            <a:extLst>
              <a:ext uri="{FF2B5EF4-FFF2-40B4-BE49-F238E27FC236}">
                <a16:creationId xmlns:a16="http://schemas.microsoft.com/office/drawing/2014/main" id="{D6C0068C-8FC2-B294-D0FD-B43567759109}"/>
              </a:ext>
            </a:extLst>
          </p:cNvPr>
          <p:cNvSpPr/>
          <p:nvPr/>
        </p:nvSpPr>
        <p:spPr>
          <a:xfrm>
            <a:off x="7936432" y="4661103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BC6D96FF-B8D5-396A-4918-F45E8AA1B2C3}"/>
              </a:ext>
            </a:extLst>
          </p:cNvPr>
          <p:cNvSpPr/>
          <p:nvPr/>
        </p:nvSpPr>
        <p:spPr>
          <a:xfrm>
            <a:off x="7969876" y="4699206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2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270FCA21-1219-4FB7-D564-091A4E91F3FE}"/>
              </a:ext>
            </a:extLst>
          </p:cNvPr>
          <p:cNvSpPr/>
          <p:nvPr/>
        </p:nvSpPr>
        <p:spPr>
          <a:xfrm>
            <a:off x="7958255" y="469153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F5561858-D147-6385-A656-74F4FF18C90B}"/>
              </a:ext>
            </a:extLst>
          </p:cNvPr>
          <p:cNvSpPr/>
          <p:nvPr/>
        </p:nvSpPr>
        <p:spPr>
          <a:xfrm>
            <a:off x="7893846" y="465030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3B26F018-A8B3-46C6-0FC7-332541C32D52}"/>
              </a:ext>
            </a:extLst>
          </p:cNvPr>
          <p:cNvSpPr/>
          <p:nvPr/>
        </p:nvSpPr>
        <p:spPr>
          <a:xfrm>
            <a:off x="7915080" y="4655735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ADE7070E-C189-1205-7857-58B9BF3A220B}"/>
              </a:ext>
            </a:extLst>
          </p:cNvPr>
          <p:cNvSpPr/>
          <p:nvPr/>
        </p:nvSpPr>
        <p:spPr>
          <a:xfrm>
            <a:off x="7922571" y="4643998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171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0" name="任意多边形: 形状 309">
            <a:extLst>
              <a:ext uri="{FF2B5EF4-FFF2-40B4-BE49-F238E27FC236}">
                <a16:creationId xmlns:a16="http://schemas.microsoft.com/office/drawing/2014/main" id="{250E29AA-858F-DA95-F3CC-49B324708409}"/>
              </a:ext>
            </a:extLst>
          </p:cNvPr>
          <p:cNvSpPr/>
          <p:nvPr/>
        </p:nvSpPr>
        <p:spPr>
          <a:xfrm>
            <a:off x="7954717" y="4675141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0 h 3720"/>
              <a:gd name="connsiteX2" fmla="*/ 0 w 1836"/>
              <a:gd name="connsiteY2" fmla="*/ 3027 h 3720"/>
              <a:gd name="connsiteX3" fmla="*/ 1135 w 1836"/>
              <a:gd name="connsiteY3" fmla="*/ 505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0"/>
                </a:cubicBezTo>
                <a:lnTo>
                  <a:pt x="0" y="3027"/>
                </a:lnTo>
                <a:lnTo>
                  <a:pt x="1135" y="50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38A489CE-9EA7-1D26-BF14-7519D6E4D4B9}"/>
              </a:ext>
            </a:extLst>
          </p:cNvPr>
          <p:cNvSpPr/>
          <p:nvPr/>
        </p:nvSpPr>
        <p:spPr>
          <a:xfrm>
            <a:off x="7966572" y="469566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E709477B-E3C9-7873-7571-9B6F52863A80}"/>
              </a:ext>
            </a:extLst>
          </p:cNvPr>
          <p:cNvSpPr/>
          <p:nvPr/>
        </p:nvSpPr>
        <p:spPr>
          <a:xfrm>
            <a:off x="7925284" y="4669715"/>
            <a:ext cx="1658" cy="3538"/>
          </a:xfrm>
          <a:custGeom>
            <a:avLst/>
            <a:gdLst>
              <a:gd name="connsiteX0" fmla="*/ 1072 w 1773"/>
              <a:gd name="connsiteY0" fmla="*/ 0 h 3783"/>
              <a:gd name="connsiteX1" fmla="*/ 1072 w 1773"/>
              <a:gd name="connsiteY1" fmla="*/ 3784 h 3783"/>
              <a:gd name="connsiteX2" fmla="*/ 0 w 1773"/>
              <a:gd name="connsiteY2" fmla="*/ 3090 h 3783"/>
              <a:gd name="connsiteX3" fmla="*/ 1135 w 1773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1072" y="0"/>
                </a:moveTo>
                <a:cubicBezTo>
                  <a:pt x="1703" y="1261"/>
                  <a:pt x="2270" y="2901"/>
                  <a:pt x="1072" y="3784"/>
                </a:cubicBezTo>
                <a:lnTo>
                  <a:pt x="0" y="3090"/>
                </a:lnTo>
                <a:lnTo>
                  <a:pt x="1135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14730CE6-C86E-E807-8A3B-DBE2FA38CBB2}"/>
              </a:ext>
            </a:extLst>
          </p:cNvPr>
          <p:cNvSpPr/>
          <p:nvPr/>
        </p:nvSpPr>
        <p:spPr>
          <a:xfrm>
            <a:off x="7944631" y="469135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8D692AE-BCE8-7FC2-E9AB-60664E44F052}"/>
              </a:ext>
            </a:extLst>
          </p:cNvPr>
          <p:cNvSpPr/>
          <p:nvPr/>
        </p:nvSpPr>
        <p:spPr>
          <a:xfrm>
            <a:off x="7949881" y="466976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93252802-ACF2-70EE-565F-A87E1A8A186E}"/>
              </a:ext>
            </a:extLst>
          </p:cNvPr>
          <p:cNvSpPr/>
          <p:nvPr/>
        </p:nvSpPr>
        <p:spPr>
          <a:xfrm>
            <a:off x="7903460" y="4648244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6" name="任意多边形: 形状 315">
            <a:extLst>
              <a:ext uri="{FF2B5EF4-FFF2-40B4-BE49-F238E27FC236}">
                <a16:creationId xmlns:a16="http://schemas.microsoft.com/office/drawing/2014/main" id="{BC2780BB-1B17-6B37-3E68-2A83F10ADE00}"/>
              </a:ext>
            </a:extLst>
          </p:cNvPr>
          <p:cNvSpPr/>
          <p:nvPr/>
        </p:nvSpPr>
        <p:spPr>
          <a:xfrm>
            <a:off x="7891722" y="4640694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B5F30296-3AE7-2D74-F148-FB3FAA9617FF}"/>
              </a:ext>
            </a:extLst>
          </p:cNvPr>
          <p:cNvSpPr/>
          <p:nvPr/>
        </p:nvSpPr>
        <p:spPr>
          <a:xfrm>
            <a:off x="7888124" y="4624297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0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8" name="任意多边形: 形状 317">
            <a:extLst>
              <a:ext uri="{FF2B5EF4-FFF2-40B4-BE49-F238E27FC236}">
                <a16:creationId xmlns:a16="http://schemas.microsoft.com/office/drawing/2014/main" id="{6FC43E17-931C-1CD0-D2EA-4B9F13CD6D00}"/>
              </a:ext>
            </a:extLst>
          </p:cNvPr>
          <p:cNvSpPr/>
          <p:nvPr/>
        </p:nvSpPr>
        <p:spPr>
          <a:xfrm>
            <a:off x="7899980" y="4644883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0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0" y="1261"/>
                  <a:pt x="2018" y="2838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9" name="任意多边形: 形状 318">
            <a:extLst>
              <a:ext uri="{FF2B5EF4-FFF2-40B4-BE49-F238E27FC236}">
                <a16:creationId xmlns:a16="http://schemas.microsoft.com/office/drawing/2014/main" id="{93DB4AFC-920E-07A2-15B8-4EC696B93479}"/>
              </a:ext>
            </a:extLst>
          </p:cNvPr>
          <p:cNvSpPr/>
          <p:nvPr/>
        </p:nvSpPr>
        <p:spPr>
          <a:xfrm>
            <a:off x="7878097" y="4640276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18F8DB90-D590-77AD-3888-A5C91062C3DC}"/>
              </a:ext>
            </a:extLst>
          </p:cNvPr>
          <p:cNvSpPr/>
          <p:nvPr/>
        </p:nvSpPr>
        <p:spPr>
          <a:xfrm>
            <a:off x="7883524" y="4618924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1" name="任意多边形: 形状 320">
            <a:extLst>
              <a:ext uri="{FF2B5EF4-FFF2-40B4-BE49-F238E27FC236}">
                <a16:creationId xmlns:a16="http://schemas.microsoft.com/office/drawing/2014/main" id="{57B5F359-8BFA-BB12-1AAD-A9B2E932397A}"/>
              </a:ext>
            </a:extLst>
          </p:cNvPr>
          <p:cNvSpPr/>
          <p:nvPr/>
        </p:nvSpPr>
        <p:spPr>
          <a:xfrm>
            <a:off x="7926582" y="4654787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93B0C91B-8C50-5BAB-3C6F-2072CAF49F48}"/>
              </a:ext>
            </a:extLst>
          </p:cNvPr>
          <p:cNvSpPr/>
          <p:nvPr/>
        </p:nvSpPr>
        <p:spPr>
          <a:xfrm>
            <a:off x="7897325" y="463603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5190C711-4699-31C1-DC28-F49E940AD493}"/>
              </a:ext>
            </a:extLst>
          </p:cNvPr>
          <p:cNvSpPr/>
          <p:nvPr/>
        </p:nvSpPr>
        <p:spPr>
          <a:xfrm>
            <a:off x="7809145" y="4631956"/>
            <a:ext cx="139438" cy="110720"/>
          </a:xfrm>
          <a:custGeom>
            <a:avLst/>
            <a:gdLst>
              <a:gd name="connsiteX0" fmla="*/ 104431 w 149079"/>
              <a:gd name="connsiteY0" fmla="*/ 21450 h 118376"/>
              <a:gd name="connsiteX1" fmla="*/ 108026 w 149079"/>
              <a:gd name="connsiteY1" fmla="*/ 29081 h 118376"/>
              <a:gd name="connsiteX2" fmla="*/ 116855 w 149079"/>
              <a:gd name="connsiteY2" fmla="*/ 52666 h 118376"/>
              <a:gd name="connsiteX3" fmla="*/ 121017 w 149079"/>
              <a:gd name="connsiteY3" fmla="*/ 63576 h 118376"/>
              <a:gd name="connsiteX4" fmla="*/ 137350 w 149079"/>
              <a:gd name="connsiteY4" fmla="*/ 100593 h 118376"/>
              <a:gd name="connsiteX5" fmla="*/ 143656 w 149079"/>
              <a:gd name="connsiteY5" fmla="*/ 109044 h 118376"/>
              <a:gd name="connsiteX6" fmla="*/ 148890 w 149079"/>
              <a:gd name="connsiteY6" fmla="*/ 117620 h 118376"/>
              <a:gd name="connsiteX7" fmla="*/ 135963 w 149079"/>
              <a:gd name="connsiteY7" fmla="*/ 117620 h 118376"/>
              <a:gd name="connsiteX8" fmla="*/ 120765 w 149079"/>
              <a:gd name="connsiteY8" fmla="*/ 109927 h 118376"/>
              <a:gd name="connsiteX9" fmla="*/ 65648 w 149079"/>
              <a:gd name="connsiteY9" fmla="*/ 74359 h 118376"/>
              <a:gd name="connsiteX10" fmla="*/ 48621 w 149079"/>
              <a:gd name="connsiteY10" fmla="*/ 61305 h 118376"/>
              <a:gd name="connsiteX11" fmla="*/ 36955 w 149079"/>
              <a:gd name="connsiteY11" fmla="*/ 45414 h 118376"/>
              <a:gd name="connsiteX12" fmla="*/ 379 w 149079"/>
              <a:gd name="connsiteY12" fmla="*/ 2279 h 118376"/>
              <a:gd name="connsiteX13" fmla="*/ 0 w 149079"/>
              <a:gd name="connsiteY13" fmla="*/ 1396 h 118376"/>
              <a:gd name="connsiteX14" fmla="*/ 2775 w 149079"/>
              <a:gd name="connsiteY14" fmla="*/ 9 h 118376"/>
              <a:gd name="connsiteX15" fmla="*/ 85450 w 149079"/>
              <a:gd name="connsiteY15" fmla="*/ 17351 h 118376"/>
              <a:gd name="connsiteX16" fmla="*/ 104431 w 149079"/>
              <a:gd name="connsiteY16" fmla="*/ 21450 h 11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079" h="118376">
                <a:moveTo>
                  <a:pt x="104431" y="21450"/>
                </a:moveTo>
                <a:cubicBezTo>
                  <a:pt x="106071" y="23784"/>
                  <a:pt x="107269" y="26369"/>
                  <a:pt x="108026" y="29081"/>
                </a:cubicBezTo>
                <a:cubicBezTo>
                  <a:pt x="110801" y="37026"/>
                  <a:pt x="113828" y="44846"/>
                  <a:pt x="116855" y="52666"/>
                </a:cubicBezTo>
                <a:lnTo>
                  <a:pt x="121017" y="63576"/>
                </a:lnTo>
                <a:cubicBezTo>
                  <a:pt x="125557" y="76314"/>
                  <a:pt x="131044" y="88675"/>
                  <a:pt x="137350" y="100593"/>
                </a:cubicBezTo>
                <a:cubicBezTo>
                  <a:pt x="138989" y="103747"/>
                  <a:pt x="141071" y="106584"/>
                  <a:pt x="143656" y="109044"/>
                </a:cubicBezTo>
                <a:cubicBezTo>
                  <a:pt x="146242" y="111440"/>
                  <a:pt x="149962" y="114215"/>
                  <a:pt x="148890" y="117620"/>
                </a:cubicBezTo>
                <a:cubicBezTo>
                  <a:pt x="144665" y="118629"/>
                  <a:pt x="140188" y="118629"/>
                  <a:pt x="135963" y="117620"/>
                </a:cubicBezTo>
                <a:cubicBezTo>
                  <a:pt x="130539" y="115854"/>
                  <a:pt x="125431" y="113269"/>
                  <a:pt x="120765" y="109927"/>
                </a:cubicBezTo>
                <a:lnTo>
                  <a:pt x="65648" y="74359"/>
                </a:lnTo>
                <a:cubicBezTo>
                  <a:pt x="59468" y="70765"/>
                  <a:pt x="53729" y="66351"/>
                  <a:pt x="48621" y="61305"/>
                </a:cubicBezTo>
                <a:cubicBezTo>
                  <a:pt x="44459" y="56260"/>
                  <a:pt x="40549" y="50900"/>
                  <a:pt x="36955" y="45414"/>
                </a:cubicBezTo>
                <a:cubicBezTo>
                  <a:pt x="25793" y="30153"/>
                  <a:pt x="9712" y="18676"/>
                  <a:pt x="379" y="2279"/>
                </a:cubicBezTo>
                <a:cubicBezTo>
                  <a:pt x="189" y="2027"/>
                  <a:pt x="63" y="1712"/>
                  <a:pt x="0" y="1396"/>
                </a:cubicBezTo>
                <a:cubicBezTo>
                  <a:pt x="0" y="198"/>
                  <a:pt x="1640" y="-54"/>
                  <a:pt x="2775" y="9"/>
                </a:cubicBezTo>
                <a:cubicBezTo>
                  <a:pt x="30901" y="2910"/>
                  <a:pt x="57576" y="13126"/>
                  <a:pt x="85450" y="17351"/>
                </a:cubicBezTo>
                <a:cubicBezTo>
                  <a:pt x="91440" y="18234"/>
                  <a:pt x="100395" y="16216"/>
                  <a:pt x="104431" y="21450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A12147CC-07CE-3A9E-F9D1-EB3B0C72C43A}"/>
              </a:ext>
            </a:extLst>
          </p:cNvPr>
          <p:cNvSpPr/>
          <p:nvPr/>
        </p:nvSpPr>
        <p:spPr>
          <a:xfrm>
            <a:off x="7900157" y="4660631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171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5" name="任意多边形: 形状 324">
            <a:extLst>
              <a:ext uri="{FF2B5EF4-FFF2-40B4-BE49-F238E27FC236}">
                <a16:creationId xmlns:a16="http://schemas.microsoft.com/office/drawing/2014/main" id="{71A54037-B4A3-6B31-01F5-21B16CB76D5E}"/>
              </a:ext>
            </a:extLst>
          </p:cNvPr>
          <p:cNvSpPr/>
          <p:nvPr/>
        </p:nvSpPr>
        <p:spPr>
          <a:xfrm>
            <a:off x="7894671" y="4681924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4EBA3C0F-D98E-94E0-2002-7B35C7BC5201}"/>
              </a:ext>
            </a:extLst>
          </p:cNvPr>
          <p:cNvSpPr/>
          <p:nvPr/>
        </p:nvSpPr>
        <p:spPr>
          <a:xfrm>
            <a:off x="7928174" y="4719851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7" name="任意多边形: 形状 326">
            <a:extLst>
              <a:ext uri="{FF2B5EF4-FFF2-40B4-BE49-F238E27FC236}">
                <a16:creationId xmlns:a16="http://schemas.microsoft.com/office/drawing/2014/main" id="{2C45B5D5-4F58-A91D-A3FB-371260479D04}"/>
              </a:ext>
            </a:extLst>
          </p:cNvPr>
          <p:cNvSpPr/>
          <p:nvPr/>
        </p:nvSpPr>
        <p:spPr>
          <a:xfrm>
            <a:off x="7916555" y="471236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5FDF9646-7B8E-9440-124F-6E476FC1B665}"/>
              </a:ext>
            </a:extLst>
          </p:cNvPr>
          <p:cNvSpPr/>
          <p:nvPr/>
        </p:nvSpPr>
        <p:spPr>
          <a:xfrm>
            <a:off x="7852144" y="467119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A955581-FE36-E1D8-CA1C-A2638D1861E0}"/>
              </a:ext>
            </a:extLst>
          </p:cNvPr>
          <p:cNvSpPr/>
          <p:nvPr/>
        </p:nvSpPr>
        <p:spPr>
          <a:xfrm>
            <a:off x="7873202" y="4676556"/>
            <a:ext cx="2732" cy="5898"/>
          </a:xfrm>
          <a:custGeom>
            <a:avLst/>
            <a:gdLst>
              <a:gd name="connsiteX0" fmla="*/ 1955 w 2921"/>
              <a:gd name="connsiteY0" fmla="*/ 0 h 6306"/>
              <a:gd name="connsiteX1" fmla="*/ 1955 w 2921"/>
              <a:gd name="connsiteY1" fmla="*/ 6306 h 6306"/>
              <a:gd name="connsiteX2" fmla="*/ 0 w 2921"/>
              <a:gd name="connsiteY2" fmla="*/ 5297 h 6306"/>
              <a:gd name="connsiteX3" fmla="*/ 2081 w 2921"/>
              <a:gd name="connsiteY3" fmla="*/ 1261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" h="6306">
                <a:moveTo>
                  <a:pt x="1955" y="0"/>
                </a:moveTo>
                <a:cubicBezTo>
                  <a:pt x="2838" y="2144"/>
                  <a:pt x="3595" y="4793"/>
                  <a:pt x="1955" y="6306"/>
                </a:cubicBezTo>
                <a:lnTo>
                  <a:pt x="0" y="5297"/>
                </a:lnTo>
                <a:lnTo>
                  <a:pt x="2081" y="1261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0" name="任意多边形: 形状 329">
            <a:extLst>
              <a:ext uri="{FF2B5EF4-FFF2-40B4-BE49-F238E27FC236}">
                <a16:creationId xmlns:a16="http://schemas.microsoft.com/office/drawing/2014/main" id="{58B72B7A-AA30-6518-2FF5-F57895450DD0}"/>
              </a:ext>
            </a:extLst>
          </p:cNvPr>
          <p:cNvSpPr/>
          <p:nvPr/>
        </p:nvSpPr>
        <p:spPr>
          <a:xfrm>
            <a:off x="7880928" y="4664878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081"/>
                  <a:pt x="3342" y="4792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1" name="任意多边形: 形状 330">
            <a:extLst>
              <a:ext uri="{FF2B5EF4-FFF2-40B4-BE49-F238E27FC236}">
                <a16:creationId xmlns:a16="http://schemas.microsoft.com/office/drawing/2014/main" id="{D2011066-ABC9-EB3B-150E-98569C88AE3C}"/>
              </a:ext>
            </a:extLst>
          </p:cNvPr>
          <p:cNvSpPr/>
          <p:nvPr/>
        </p:nvSpPr>
        <p:spPr>
          <a:xfrm>
            <a:off x="7912957" y="4695962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135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C3D753E0-41E0-1470-CD77-35A1539146FD}"/>
              </a:ext>
            </a:extLst>
          </p:cNvPr>
          <p:cNvSpPr/>
          <p:nvPr/>
        </p:nvSpPr>
        <p:spPr>
          <a:xfrm>
            <a:off x="7924576" y="471654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3" name="任意多边形: 形状 332">
            <a:extLst>
              <a:ext uri="{FF2B5EF4-FFF2-40B4-BE49-F238E27FC236}">
                <a16:creationId xmlns:a16="http://schemas.microsoft.com/office/drawing/2014/main" id="{5FDAB4ED-46C1-B2C3-0461-F372B39B6455}"/>
              </a:ext>
            </a:extLst>
          </p:cNvPr>
          <p:cNvSpPr/>
          <p:nvPr/>
        </p:nvSpPr>
        <p:spPr>
          <a:xfrm>
            <a:off x="7883583" y="4690300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7"/>
                  <a:pt x="1072" y="3720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4" name="任意多边形: 形状 333">
            <a:extLst>
              <a:ext uri="{FF2B5EF4-FFF2-40B4-BE49-F238E27FC236}">
                <a16:creationId xmlns:a16="http://schemas.microsoft.com/office/drawing/2014/main" id="{2D8FEEEE-A900-FE54-0276-F61AE64951DE}"/>
              </a:ext>
            </a:extLst>
          </p:cNvPr>
          <p:cNvSpPr/>
          <p:nvPr/>
        </p:nvSpPr>
        <p:spPr>
          <a:xfrm>
            <a:off x="7902693" y="4711942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A6171D07-D5F2-E416-842F-D06C21CFCA4D}"/>
              </a:ext>
            </a:extLst>
          </p:cNvPr>
          <p:cNvSpPr/>
          <p:nvPr/>
        </p:nvSpPr>
        <p:spPr>
          <a:xfrm>
            <a:off x="7908592" y="469059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6" name="任意多边形: 形状 335">
            <a:extLst>
              <a:ext uri="{FF2B5EF4-FFF2-40B4-BE49-F238E27FC236}">
                <a16:creationId xmlns:a16="http://schemas.microsoft.com/office/drawing/2014/main" id="{04CC778D-C2DD-7BCE-0C23-65026B2B1595}"/>
              </a:ext>
            </a:extLst>
          </p:cNvPr>
          <p:cNvSpPr/>
          <p:nvPr/>
        </p:nvSpPr>
        <p:spPr>
          <a:xfrm>
            <a:off x="7861699" y="4669065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171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7" name="任意多边形: 形状 336">
            <a:extLst>
              <a:ext uri="{FF2B5EF4-FFF2-40B4-BE49-F238E27FC236}">
                <a16:creationId xmlns:a16="http://schemas.microsoft.com/office/drawing/2014/main" id="{194A1B6A-3A5A-B682-3A04-874CF8617A29}"/>
              </a:ext>
            </a:extLst>
          </p:cNvPr>
          <p:cNvSpPr/>
          <p:nvPr/>
        </p:nvSpPr>
        <p:spPr>
          <a:xfrm>
            <a:off x="7850020" y="4661574"/>
            <a:ext cx="2471" cy="5898"/>
          </a:xfrm>
          <a:custGeom>
            <a:avLst/>
            <a:gdLst>
              <a:gd name="connsiteX0" fmla="*/ 1703 w 2642"/>
              <a:gd name="connsiteY0" fmla="*/ 0 h 6306"/>
              <a:gd name="connsiteX1" fmla="*/ 1703 w 2642"/>
              <a:gd name="connsiteY1" fmla="*/ 6306 h 6306"/>
              <a:gd name="connsiteX2" fmla="*/ 0 w 2642"/>
              <a:gd name="connsiteY2" fmla="*/ 5171 h 6306"/>
              <a:gd name="connsiteX3" fmla="*/ 2081 w 264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1703" y="0"/>
                </a:moveTo>
                <a:cubicBezTo>
                  <a:pt x="2586" y="2144"/>
                  <a:pt x="3279" y="4792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7F430F8D-FBC1-343E-9819-971E7AB9E345}"/>
              </a:ext>
            </a:extLst>
          </p:cNvPr>
          <p:cNvSpPr/>
          <p:nvPr/>
        </p:nvSpPr>
        <p:spPr>
          <a:xfrm>
            <a:off x="7846422" y="4645177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9" name="任意多边形: 形状 338">
            <a:extLst>
              <a:ext uri="{FF2B5EF4-FFF2-40B4-BE49-F238E27FC236}">
                <a16:creationId xmlns:a16="http://schemas.microsoft.com/office/drawing/2014/main" id="{7B605992-4F81-0D67-8170-76C02901C24E}"/>
              </a:ext>
            </a:extLst>
          </p:cNvPr>
          <p:cNvSpPr/>
          <p:nvPr/>
        </p:nvSpPr>
        <p:spPr>
          <a:xfrm>
            <a:off x="7857984" y="4665703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1 h 3720"/>
              <a:gd name="connsiteX2" fmla="*/ 0 w 1836"/>
              <a:gd name="connsiteY2" fmla="*/ 3027 h 3720"/>
              <a:gd name="connsiteX3" fmla="*/ 1135 w 1836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1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0" name="任意多边形: 形状 339">
            <a:extLst>
              <a:ext uri="{FF2B5EF4-FFF2-40B4-BE49-F238E27FC236}">
                <a16:creationId xmlns:a16="http://schemas.microsoft.com/office/drawing/2014/main" id="{972D8E33-3659-F07B-E8EA-FB062F4AF4DB}"/>
              </a:ext>
            </a:extLst>
          </p:cNvPr>
          <p:cNvSpPr/>
          <p:nvPr/>
        </p:nvSpPr>
        <p:spPr>
          <a:xfrm>
            <a:off x="7836395" y="466109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5D266CE2-8C49-292F-0256-FBDEFCAAE3F3}"/>
              </a:ext>
            </a:extLst>
          </p:cNvPr>
          <p:cNvSpPr/>
          <p:nvPr/>
        </p:nvSpPr>
        <p:spPr>
          <a:xfrm>
            <a:off x="7841762" y="4639805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2" name="任意多边形: 形状 341">
            <a:extLst>
              <a:ext uri="{FF2B5EF4-FFF2-40B4-BE49-F238E27FC236}">
                <a16:creationId xmlns:a16="http://schemas.microsoft.com/office/drawing/2014/main" id="{FE36E37E-DA45-F950-7E36-C8509715A289}"/>
              </a:ext>
            </a:extLst>
          </p:cNvPr>
          <p:cNvSpPr/>
          <p:nvPr/>
        </p:nvSpPr>
        <p:spPr>
          <a:xfrm>
            <a:off x="7884998" y="467560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3" name="任意多边形: 形状 342">
            <a:extLst>
              <a:ext uri="{FF2B5EF4-FFF2-40B4-BE49-F238E27FC236}">
                <a16:creationId xmlns:a16="http://schemas.microsoft.com/office/drawing/2014/main" id="{DFABC827-55F7-FE84-E303-4179C85BE792}"/>
              </a:ext>
            </a:extLst>
          </p:cNvPr>
          <p:cNvSpPr/>
          <p:nvPr/>
        </p:nvSpPr>
        <p:spPr>
          <a:xfrm>
            <a:off x="7855506" y="4656910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94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94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095D38D7-022F-7694-B198-C058BCE9128A}"/>
              </a:ext>
            </a:extLst>
          </p:cNvPr>
          <p:cNvSpPr/>
          <p:nvPr/>
        </p:nvSpPr>
        <p:spPr>
          <a:xfrm>
            <a:off x="7959406" y="4584775"/>
            <a:ext cx="61996" cy="176954"/>
          </a:xfrm>
          <a:custGeom>
            <a:avLst/>
            <a:gdLst>
              <a:gd name="connsiteX0" fmla="*/ 66058 w 66283"/>
              <a:gd name="connsiteY0" fmla="*/ 94785 h 189189"/>
              <a:gd name="connsiteX1" fmla="*/ 62274 w 66283"/>
              <a:gd name="connsiteY1" fmla="*/ 102416 h 189189"/>
              <a:gd name="connsiteX2" fmla="*/ 49220 w 66283"/>
              <a:gd name="connsiteY2" fmla="*/ 123921 h 189189"/>
              <a:gd name="connsiteX3" fmla="*/ 43292 w 66283"/>
              <a:gd name="connsiteY3" fmla="*/ 133947 h 189189"/>
              <a:gd name="connsiteX4" fmla="*/ 24374 w 66283"/>
              <a:gd name="connsiteY4" fmla="*/ 169704 h 189189"/>
              <a:gd name="connsiteX5" fmla="*/ 21599 w 66283"/>
              <a:gd name="connsiteY5" fmla="*/ 179794 h 189189"/>
              <a:gd name="connsiteX6" fmla="*/ 18130 w 66283"/>
              <a:gd name="connsiteY6" fmla="*/ 189190 h 189189"/>
              <a:gd name="connsiteX7" fmla="*/ 10374 w 66283"/>
              <a:gd name="connsiteY7" fmla="*/ 178848 h 189189"/>
              <a:gd name="connsiteX8" fmla="*/ 6968 w 66283"/>
              <a:gd name="connsiteY8" fmla="*/ 162199 h 189189"/>
              <a:gd name="connsiteX9" fmla="*/ 662 w 66283"/>
              <a:gd name="connsiteY9" fmla="*/ 96867 h 189189"/>
              <a:gd name="connsiteX10" fmla="*/ 662 w 66283"/>
              <a:gd name="connsiteY10" fmla="*/ 75426 h 189189"/>
              <a:gd name="connsiteX11" fmla="*/ 5770 w 66283"/>
              <a:gd name="connsiteY11" fmla="*/ 56507 h 189189"/>
              <a:gd name="connsiteX12" fmla="*/ 16869 w 66283"/>
              <a:gd name="connsiteY12" fmla="*/ 1075 h 189189"/>
              <a:gd name="connsiteX13" fmla="*/ 17374 w 66283"/>
              <a:gd name="connsiteY13" fmla="*/ 255 h 189189"/>
              <a:gd name="connsiteX14" fmla="*/ 20148 w 66283"/>
              <a:gd name="connsiteY14" fmla="*/ 1580 h 189189"/>
              <a:gd name="connsiteX15" fmla="*/ 57986 w 66283"/>
              <a:gd name="connsiteY15" fmla="*/ 77254 h 189189"/>
              <a:gd name="connsiteX16" fmla="*/ 66058 w 66283"/>
              <a:gd name="connsiteY16" fmla="*/ 94785 h 18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83" h="189189">
                <a:moveTo>
                  <a:pt x="66058" y="94785"/>
                </a:moveTo>
                <a:cubicBezTo>
                  <a:pt x="65238" y="97497"/>
                  <a:pt x="63914" y="100083"/>
                  <a:pt x="62274" y="102416"/>
                </a:cubicBezTo>
                <a:cubicBezTo>
                  <a:pt x="57734" y="109479"/>
                  <a:pt x="53508" y="116668"/>
                  <a:pt x="49220" y="123921"/>
                </a:cubicBezTo>
                <a:lnTo>
                  <a:pt x="43292" y="133947"/>
                </a:lnTo>
                <a:cubicBezTo>
                  <a:pt x="36103" y="145362"/>
                  <a:pt x="29797" y="157344"/>
                  <a:pt x="24374" y="169704"/>
                </a:cubicBezTo>
                <a:cubicBezTo>
                  <a:pt x="22923" y="172920"/>
                  <a:pt x="21977" y="176325"/>
                  <a:pt x="21599" y="179794"/>
                </a:cubicBezTo>
                <a:cubicBezTo>
                  <a:pt x="21599" y="183325"/>
                  <a:pt x="21599" y="187992"/>
                  <a:pt x="18130" y="189190"/>
                </a:cubicBezTo>
                <a:cubicBezTo>
                  <a:pt x="14725" y="186415"/>
                  <a:pt x="12076" y="182884"/>
                  <a:pt x="10374" y="178848"/>
                </a:cubicBezTo>
                <a:cubicBezTo>
                  <a:pt x="8356" y="173488"/>
                  <a:pt x="7221" y="167875"/>
                  <a:pt x="6968" y="162199"/>
                </a:cubicBezTo>
                <a:lnTo>
                  <a:pt x="662" y="96867"/>
                </a:lnTo>
                <a:cubicBezTo>
                  <a:pt x="-221" y="89741"/>
                  <a:pt x="-221" y="82551"/>
                  <a:pt x="662" y="75426"/>
                </a:cubicBezTo>
                <a:cubicBezTo>
                  <a:pt x="1923" y="68993"/>
                  <a:pt x="3689" y="62687"/>
                  <a:pt x="5770" y="56507"/>
                </a:cubicBezTo>
                <a:cubicBezTo>
                  <a:pt x="10752" y="38282"/>
                  <a:pt x="9806" y="18670"/>
                  <a:pt x="16869" y="1075"/>
                </a:cubicBezTo>
                <a:cubicBezTo>
                  <a:pt x="16932" y="760"/>
                  <a:pt x="17121" y="508"/>
                  <a:pt x="17374" y="255"/>
                </a:cubicBezTo>
                <a:cubicBezTo>
                  <a:pt x="18257" y="-502"/>
                  <a:pt x="19518" y="570"/>
                  <a:pt x="20148" y="1580"/>
                </a:cubicBezTo>
                <a:cubicBezTo>
                  <a:pt x="35284" y="25417"/>
                  <a:pt x="43860" y="52660"/>
                  <a:pt x="57986" y="77254"/>
                </a:cubicBezTo>
                <a:cubicBezTo>
                  <a:pt x="60509" y="82614"/>
                  <a:pt x="67635" y="88416"/>
                  <a:pt x="66058" y="94785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5" name="任意多边形: 形状 344">
            <a:extLst>
              <a:ext uri="{FF2B5EF4-FFF2-40B4-BE49-F238E27FC236}">
                <a16:creationId xmlns:a16="http://schemas.microsoft.com/office/drawing/2014/main" id="{F182553C-3889-74B1-04E2-5077D2263C7A}"/>
              </a:ext>
            </a:extLst>
          </p:cNvPr>
          <p:cNvSpPr/>
          <p:nvPr/>
        </p:nvSpPr>
        <p:spPr>
          <a:xfrm>
            <a:off x="7959406" y="4584775"/>
            <a:ext cx="61996" cy="176954"/>
          </a:xfrm>
          <a:custGeom>
            <a:avLst/>
            <a:gdLst>
              <a:gd name="connsiteX0" fmla="*/ 66058 w 66283"/>
              <a:gd name="connsiteY0" fmla="*/ 94785 h 189189"/>
              <a:gd name="connsiteX1" fmla="*/ 62274 w 66283"/>
              <a:gd name="connsiteY1" fmla="*/ 102416 h 189189"/>
              <a:gd name="connsiteX2" fmla="*/ 49220 w 66283"/>
              <a:gd name="connsiteY2" fmla="*/ 123921 h 189189"/>
              <a:gd name="connsiteX3" fmla="*/ 43292 w 66283"/>
              <a:gd name="connsiteY3" fmla="*/ 133947 h 189189"/>
              <a:gd name="connsiteX4" fmla="*/ 24374 w 66283"/>
              <a:gd name="connsiteY4" fmla="*/ 169704 h 189189"/>
              <a:gd name="connsiteX5" fmla="*/ 21599 w 66283"/>
              <a:gd name="connsiteY5" fmla="*/ 179794 h 189189"/>
              <a:gd name="connsiteX6" fmla="*/ 18130 w 66283"/>
              <a:gd name="connsiteY6" fmla="*/ 189190 h 189189"/>
              <a:gd name="connsiteX7" fmla="*/ 10374 w 66283"/>
              <a:gd name="connsiteY7" fmla="*/ 178848 h 189189"/>
              <a:gd name="connsiteX8" fmla="*/ 6968 w 66283"/>
              <a:gd name="connsiteY8" fmla="*/ 162199 h 189189"/>
              <a:gd name="connsiteX9" fmla="*/ 662 w 66283"/>
              <a:gd name="connsiteY9" fmla="*/ 96867 h 189189"/>
              <a:gd name="connsiteX10" fmla="*/ 662 w 66283"/>
              <a:gd name="connsiteY10" fmla="*/ 75426 h 189189"/>
              <a:gd name="connsiteX11" fmla="*/ 5770 w 66283"/>
              <a:gd name="connsiteY11" fmla="*/ 56507 h 189189"/>
              <a:gd name="connsiteX12" fmla="*/ 16869 w 66283"/>
              <a:gd name="connsiteY12" fmla="*/ 1075 h 189189"/>
              <a:gd name="connsiteX13" fmla="*/ 17374 w 66283"/>
              <a:gd name="connsiteY13" fmla="*/ 255 h 189189"/>
              <a:gd name="connsiteX14" fmla="*/ 20148 w 66283"/>
              <a:gd name="connsiteY14" fmla="*/ 1580 h 189189"/>
              <a:gd name="connsiteX15" fmla="*/ 57986 w 66283"/>
              <a:gd name="connsiteY15" fmla="*/ 77254 h 189189"/>
              <a:gd name="connsiteX16" fmla="*/ 66058 w 66283"/>
              <a:gd name="connsiteY16" fmla="*/ 94785 h 18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83" h="189189">
                <a:moveTo>
                  <a:pt x="66058" y="94785"/>
                </a:moveTo>
                <a:cubicBezTo>
                  <a:pt x="65238" y="97497"/>
                  <a:pt x="63914" y="100083"/>
                  <a:pt x="62274" y="102416"/>
                </a:cubicBezTo>
                <a:cubicBezTo>
                  <a:pt x="57734" y="109479"/>
                  <a:pt x="53508" y="116668"/>
                  <a:pt x="49220" y="123921"/>
                </a:cubicBezTo>
                <a:lnTo>
                  <a:pt x="43292" y="133947"/>
                </a:lnTo>
                <a:cubicBezTo>
                  <a:pt x="36103" y="145362"/>
                  <a:pt x="29797" y="157344"/>
                  <a:pt x="24374" y="169704"/>
                </a:cubicBezTo>
                <a:cubicBezTo>
                  <a:pt x="22923" y="172920"/>
                  <a:pt x="21977" y="176325"/>
                  <a:pt x="21599" y="179794"/>
                </a:cubicBezTo>
                <a:cubicBezTo>
                  <a:pt x="21599" y="183325"/>
                  <a:pt x="21599" y="187992"/>
                  <a:pt x="18130" y="189190"/>
                </a:cubicBezTo>
                <a:cubicBezTo>
                  <a:pt x="14725" y="186415"/>
                  <a:pt x="12076" y="182884"/>
                  <a:pt x="10374" y="178848"/>
                </a:cubicBezTo>
                <a:cubicBezTo>
                  <a:pt x="8356" y="173488"/>
                  <a:pt x="7221" y="167875"/>
                  <a:pt x="6968" y="162199"/>
                </a:cubicBezTo>
                <a:lnTo>
                  <a:pt x="662" y="96867"/>
                </a:lnTo>
                <a:cubicBezTo>
                  <a:pt x="-221" y="89741"/>
                  <a:pt x="-221" y="82551"/>
                  <a:pt x="662" y="75426"/>
                </a:cubicBezTo>
                <a:cubicBezTo>
                  <a:pt x="1923" y="68993"/>
                  <a:pt x="3689" y="62687"/>
                  <a:pt x="5770" y="56507"/>
                </a:cubicBezTo>
                <a:cubicBezTo>
                  <a:pt x="10752" y="38282"/>
                  <a:pt x="9806" y="18670"/>
                  <a:pt x="16869" y="1075"/>
                </a:cubicBezTo>
                <a:cubicBezTo>
                  <a:pt x="16932" y="760"/>
                  <a:pt x="17121" y="508"/>
                  <a:pt x="17374" y="255"/>
                </a:cubicBezTo>
                <a:cubicBezTo>
                  <a:pt x="18257" y="-502"/>
                  <a:pt x="19518" y="570"/>
                  <a:pt x="20148" y="1580"/>
                </a:cubicBezTo>
                <a:cubicBezTo>
                  <a:pt x="35284" y="25417"/>
                  <a:pt x="43860" y="52660"/>
                  <a:pt x="57986" y="77254"/>
                </a:cubicBezTo>
                <a:cubicBezTo>
                  <a:pt x="60509" y="82614"/>
                  <a:pt x="67635" y="88416"/>
                  <a:pt x="66058" y="94785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6" name="任意多边形: 形状 345">
            <a:extLst>
              <a:ext uri="{FF2B5EF4-FFF2-40B4-BE49-F238E27FC236}">
                <a16:creationId xmlns:a16="http://schemas.microsoft.com/office/drawing/2014/main" id="{06965620-E472-C6D4-AB21-FB4E1EA74CB6}"/>
              </a:ext>
            </a:extLst>
          </p:cNvPr>
          <p:cNvSpPr/>
          <p:nvPr/>
        </p:nvSpPr>
        <p:spPr>
          <a:xfrm>
            <a:off x="8006504" y="4674787"/>
            <a:ext cx="4719" cy="3785"/>
          </a:xfrm>
          <a:custGeom>
            <a:avLst/>
            <a:gdLst>
              <a:gd name="connsiteX0" fmla="*/ 5045 w 5045"/>
              <a:gd name="connsiteY0" fmla="*/ 0 h 4047"/>
              <a:gd name="connsiteX1" fmla="*/ 0 w 5045"/>
              <a:gd name="connsiteY1" fmla="*/ 4036 h 4047"/>
              <a:gd name="connsiteX2" fmla="*/ 0 w 5045"/>
              <a:gd name="connsiteY2" fmla="*/ 2018 h 4047"/>
              <a:gd name="connsiteX3" fmla="*/ 4414 w 5045"/>
              <a:gd name="connsiteY3" fmla="*/ 1135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5" h="4047">
                <a:moveTo>
                  <a:pt x="5045" y="0"/>
                </a:moveTo>
                <a:cubicBezTo>
                  <a:pt x="3910" y="2018"/>
                  <a:pt x="2271" y="4225"/>
                  <a:pt x="0" y="4036"/>
                </a:cubicBezTo>
                <a:lnTo>
                  <a:pt x="0" y="2018"/>
                </a:lnTo>
                <a:lnTo>
                  <a:pt x="4414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D741F1CB-D672-627B-0F47-D65DFE1530BB}"/>
              </a:ext>
            </a:extLst>
          </p:cNvPr>
          <p:cNvSpPr/>
          <p:nvPr/>
        </p:nvSpPr>
        <p:spPr>
          <a:xfrm>
            <a:off x="7986450" y="4683812"/>
            <a:ext cx="4718" cy="3734"/>
          </a:xfrm>
          <a:custGeom>
            <a:avLst/>
            <a:gdLst>
              <a:gd name="connsiteX0" fmla="*/ 5045 w 5044"/>
              <a:gd name="connsiteY0" fmla="*/ 0 h 3992"/>
              <a:gd name="connsiteX1" fmla="*/ 0 w 5044"/>
              <a:gd name="connsiteY1" fmla="*/ 3973 h 3992"/>
              <a:gd name="connsiteX2" fmla="*/ 0 w 5044"/>
              <a:gd name="connsiteY2" fmla="*/ 1955 h 3992"/>
              <a:gd name="connsiteX3" fmla="*/ 4477 w 5044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2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9655C686-2493-6A77-4B90-767D651D5D50}"/>
              </a:ext>
            </a:extLst>
          </p:cNvPr>
          <p:cNvSpPr/>
          <p:nvPr/>
        </p:nvSpPr>
        <p:spPr>
          <a:xfrm>
            <a:off x="7977485" y="4733594"/>
            <a:ext cx="4718" cy="3785"/>
          </a:xfrm>
          <a:custGeom>
            <a:avLst/>
            <a:gdLst>
              <a:gd name="connsiteX0" fmla="*/ 5045 w 5044"/>
              <a:gd name="connsiteY0" fmla="*/ 0 h 4047"/>
              <a:gd name="connsiteX1" fmla="*/ 0 w 5044"/>
              <a:gd name="connsiteY1" fmla="*/ 4036 h 4047"/>
              <a:gd name="connsiteX2" fmla="*/ 0 w 5044"/>
              <a:gd name="connsiteY2" fmla="*/ 2018 h 4047"/>
              <a:gd name="connsiteX3" fmla="*/ 4478 w 5044"/>
              <a:gd name="connsiteY3" fmla="*/ 1072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47">
                <a:moveTo>
                  <a:pt x="5045" y="0"/>
                </a:moveTo>
                <a:cubicBezTo>
                  <a:pt x="3910" y="1955"/>
                  <a:pt x="2270" y="4225"/>
                  <a:pt x="0" y="4036"/>
                </a:cubicBezTo>
                <a:lnTo>
                  <a:pt x="0" y="2018"/>
                </a:lnTo>
                <a:lnTo>
                  <a:pt x="4478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9" name="任意多边形: 形状 348">
            <a:extLst>
              <a:ext uri="{FF2B5EF4-FFF2-40B4-BE49-F238E27FC236}">
                <a16:creationId xmlns:a16="http://schemas.microsoft.com/office/drawing/2014/main" id="{420B9032-62E7-2D19-4EA9-74764257FABD}"/>
              </a:ext>
            </a:extLst>
          </p:cNvPr>
          <p:cNvSpPr/>
          <p:nvPr/>
        </p:nvSpPr>
        <p:spPr>
          <a:xfrm>
            <a:off x="7976069" y="4719733"/>
            <a:ext cx="4718" cy="3793"/>
          </a:xfrm>
          <a:custGeom>
            <a:avLst/>
            <a:gdLst>
              <a:gd name="connsiteX0" fmla="*/ 5045 w 5044"/>
              <a:gd name="connsiteY0" fmla="*/ 0 h 4055"/>
              <a:gd name="connsiteX1" fmla="*/ 0 w 5044"/>
              <a:gd name="connsiteY1" fmla="*/ 4036 h 4055"/>
              <a:gd name="connsiteX2" fmla="*/ 0 w 5044"/>
              <a:gd name="connsiteY2" fmla="*/ 2018 h 4055"/>
              <a:gd name="connsiteX3" fmla="*/ 4414 w 5044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55">
                <a:moveTo>
                  <a:pt x="5045" y="0"/>
                </a:moveTo>
                <a:cubicBezTo>
                  <a:pt x="3910" y="2018"/>
                  <a:pt x="2270" y="4288"/>
                  <a:pt x="0" y="4036"/>
                </a:cubicBezTo>
                <a:lnTo>
                  <a:pt x="0" y="2018"/>
                </a:lnTo>
                <a:lnTo>
                  <a:pt x="4414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818B14CF-AD01-5BAD-73AF-9D93280EB70C}"/>
              </a:ext>
            </a:extLst>
          </p:cNvPr>
          <p:cNvSpPr/>
          <p:nvPr/>
        </p:nvSpPr>
        <p:spPr>
          <a:xfrm>
            <a:off x="7968755" y="4643643"/>
            <a:ext cx="4718" cy="3793"/>
          </a:xfrm>
          <a:custGeom>
            <a:avLst/>
            <a:gdLst>
              <a:gd name="connsiteX0" fmla="*/ 5045 w 5044"/>
              <a:gd name="connsiteY0" fmla="*/ 0 h 4055"/>
              <a:gd name="connsiteX1" fmla="*/ 0 w 5044"/>
              <a:gd name="connsiteY1" fmla="*/ 4036 h 4055"/>
              <a:gd name="connsiteX2" fmla="*/ 0 w 5044"/>
              <a:gd name="connsiteY2" fmla="*/ 2018 h 4055"/>
              <a:gd name="connsiteX3" fmla="*/ 4414 w 5044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55">
                <a:moveTo>
                  <a:pt x="5045" y="0"/>
                </a:moveTo>
                <a:cubicBezTo>
                  <a:pt x="3910" y="2018"/>
                  <a:pt x="2270" y="4288"/>
                  <a:pt x="0" y="4036"/>
                </a:cubicBezTo>
                <a:lnTo>
                  <a:pt x="0" y="2018"/>
                </a:lnTo>
                <a:lnTo>
                  <a:pt x="4414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1" name="任意多边形: 形状 350">
            <a:extLst>
              <a:ext uri="{FF2B5EF4-FFF2-40B4-BE49-F238E27FC236}">
                <a16:creationId xmlns:a16="http://schemas.microsoft.com/office/drawing/2014/main" id="{3B2BB064-0938-8835-6C35-D3451E593C9B}"/>
              </a:ext>
            </a:extLst>
          </p:cNvPr>
          <p:cNvSpPr/>
          <p:nvPr/>
        </p:nvSpPr>
        <p:spPr>
          <a:xfrm>
            <a:off x="7977485" y="4663816"/>
            <a:ext cx="4718" cy="3733"/>
          </a:xfrm>
          <a:custGeom>
            <a:avLst/>
            <a:gdLst>
              <a:gd name="connsiteX0" fmla="*/ 5045 w 5044"/>
              <a:gd name="connsiteY0" fmla="*/ 0 h 3991"/>
              <a:gd name="connsiteX1" fmla="*/ 0 w 5044"/>
              <a:gd name="connsiteY1" fmla="*/ 3973 h 3991"/>
              <a:gd name="connsiteX2" fmla="*/ 0 w 5044"/>
              <a:gd name="connsiteY2" fmla="*/ 1955 h 3991"/>
              <a:gd name="connsiteX3" fmla="*/ 4478 w 5044"/>
              <a:gd name="connsiteY3" fmla="*/ 1072 h 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1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8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2" name="任意多边形: 形状 351">
            <a:extLst>
              <a:ext uri="{FF2B5EF4-FFF2-40B4-BE49-F238E27FC236}">
                <a16:creationId xmlns:a16="http://schemas.microsoft.com/office/drawing/2014/main" id="{18B497AF-F92A-10C1-85BE-5CB957271DBA}"/>
              </a:ext>
            </a:extLst>
          </p:cNvPr>
          <p:cNvSpPr/>
          <p:nvPr/>
        </p:nvSpPr>
        <p:spPr>
          <a:xfrm>
            <a:off x="7991287" y="4662341"/>
            <a:ext cx="4718" cy="3784"/>
          </a:xfrm>
          <a:custGeom>
            <a:avLst/>
            <a:gdLst>
              <a:gd name="connsiteX0" fmla="*/ 5045 w 5044"/>
              <a:gd name="connsiteY0" fmla="*/ 0 h 4046"/>
              <a:gd name="connsiteX1" fmla="*/ 0 w 5044"/>
              <a:gd name="connsiteY1" fmla="*/ 4036 h 4046"/>
              <a:gd name="connsiteX2" fmla="*/ 0 w 5044"/>
              <a:gd name="connsiteY2" fmla="*/ 2018 h 4046"/>
              <a:gd name="connsiteX3" fmla="*/ 4414 w 5044"/>
              <a:gd name="connsiteY3" fmla="*/ 1135 h 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46">
                <a:moveTo>
                  <a:pt x="5045" y="0"/>
                </a:moveTo>
                <a:cubicBezTo>
                  <a:pt x="3910" y="1955"/>
                  <a:pt x="2270" y="4225"/>
                  <a:pt x="0" y="4036"/>
                </a:cubicBezTo>
                <a:lnTo>
                  <a:pt x="0" y="2018"/>
                </a:lnTo>
                <a:lnTo>
                  <a:pt x="4414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1D3AC3D1-9F41-2B5D-1263-546EE36878EA}"/>
              </a:ext>
            </a:extLst>
          </p:cNvPr>
          <p:cNvSpPr/>
          <p:nvPr/>
        </p:nvSpPr>
        <p:spPr>
          <a:xfrm>
            <a:off x="7988574" y="4706284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60 w 2774"/>
              <a:gd name="connsiteY3" fmla="*/ 757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460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4" name="任意多边形: 形状 353">
            <a:extLst>
              <a:ext uri="{FF2B5EF4-FFF2-40B4-BE49-F238E27FC236}">
                <a16:creationId xmlns:a16="http://schemas.microsoft.com/office/drawing/2014/main" id="{0954A18C-7951-24F4-975F-BA9A4157662A}"/>
              </a:ext>
            </a:extLst>
          </p:cNvPr>
          <p:cNvSpPr/>
          <p:nvPr/>
        </p:nvSpPr>
        <p:spPr>
          <a:xfrm>
            <a:off x="7979608" y="4728168"/>
            <a:ext cx="2595" cy="2366"/>
          </a:xfrm>
          <a:custGeom>
            <a:avLst/>
            <a:gdLst>
              <a:gd name="connsiteX0" fmla="*/ 2775 w 2774"/>
              <a:gd name="connsiteY0" fmla="*/ 0 h 2530"/>
              <a:gd name="connsiteX1" fmla="*/ 0 w 2774"/>
              <a:gd name="connsiteY1" fmla="*/ 2523 h 2530"/>
              <a:gd name="connsiteX2" fmla="*/ 0 w 2774"/>
              <a:gd name="connsiteY2" fmla="*/ 1198 h 2530"/>
              <a:gd name="connsiteX3" fmla="*/ 2459 w 2774"/>
              <a:gd name="connsiteY3" fmla="*/ 694 h 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0">
                <a:moveTo>
                  <a:pt x="2775" y="0"/>
                </a:moveTo>
                <a:cubicBezTo>
                  <a:pt x="2144" y="1261"/>
                  <a:pt x="1261" y="2649"/>
                  <a:pt x="0" y="2523"/>
                </a:cubicBezTo>
                <a:lnTo>
                  <a:pt x="0" y="1198"/>
                </a:lnTo>
                <a:lnTo>
                  <a:pt x="2459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144D1D07-4BFC-D221-15DA-CC93D98F93F3}"/>
              </a:ext>
            </a:extLst>
          </p:cNvPr>
          <p:cNvSpPr/>
          <p:nvPr/>
        </p:nvSpPr>
        <p:spPr>
          <a:xfrm>
            <a:off x="7974771" y="4679741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522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522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032D28FE-BEAF-F5CF-B4EB-0234EA7814A4}"/>
              </a:ext>
            </a:extLst>
          </p:cNvPr>
          <p:cNvSpPr/>
          <p:nvPr/>
        </p:nvSpPr>
        <p:spPr>
          <a:xfrm>
            <a:off x="7970230" y="4708762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59 w 3531"/>
              <a:gd name="connsiteY2" fmla="*/ 1955 h 1954"/>
              <a:gd name="connsiteX3" fmla="*/ 820 w 3531"/>
              <a:gd name="connsiteY3" fmla="*/ 0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198"/>
                </a:cubicBezTo>
                <a:lnTo>
                  <a:pt x="2459" y="1955"/>
                </a:lnTo>
                <a:lnTo>
                  <a:pt x="820" y="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DEB125A5-E299-5B21-1D37-4BCF8DCDF2E3}"/>
              </a:ext>
            </a:extLst>
          </p:cNvPr>
          <p:cNvSpPr/>
          <p:nvPr/>
        </p:nvSpPr>
        <p:spPr>
          <a:xfrm>
            <a:off x="7990284" y="4699738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8" y="0"/>
                  <a:pt x="3090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8" name="任意多边形: 形状 357">
            <a:extLst>
              <a:ext uri="{FF2B5EF4-FFF2-40B4-BE49-F238E27FC236}">
                <a16:creationId xmlns:a16="http://schemas.microsoft.com/office/drawing/2014/main" id="{6B1552EA-28DE-5F84-0F9D-87E7BD395394}"/>
              </a:ext>
            </a:extLst>
          </p:cNvPr>
          <p:cNvSpPr/>
          <p:nvPr/>
        </p:nvSpPr>
        <p:spPr>
          <a:xfrm>
            <a:off x="7976069" y="4649896"/>
            <a:ext cx="4718" cy="3785"/>
          </a:xfrm>
          <a:custGeom>
            <a:avLst/>
            <a:gdLst>
              <a:gd name="connsiteX0" fmla="*/ 5045 w 5044"/>
              <a:gd name="connsiteY0" fmla="*/ 0 h 4047"/>
              <a:gd name="connsiteX1" fmla="*/ 0 w 5044"/>
              <a:gd name="connsiteY1" fmla="*/ 4036 h 4047"/>
              <a:gd name="connsiteX2" fmla="*/ 0 w 5044"/>
              <a:gd name="connsiteY2" fmla="*/ 2018 h 4047"/>
              <a:gd name="connsiteX3" fmla="*/ 4414 w 5044"/>
              <a:gd name="connsiteY3" fmla="*/ 1072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47">
                <a:moveTo>
                  <a:pt x="5045" y="0"/>
                </a:moveTo>
                <a:cubicBezTo>
                  <a:pt x="3910" y="1955"/>
                  <a:pt x="2270" y="4225"/>
                  <a:pt x="0" y="4036"/>
                </a:cubicBezTo>
                <a:lnTo>
                  <a:pt x="0" y="2018"/>
                </a:lnTo>
                <a:lnTo>
                  <a:pt x="4414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490281A4-EFFE-41DC-E96B-9FB6808EF9DF}"/>
              </a:ext>
            </a:extLst>
          </p:cNvPr>
          <p:cNvSpPr/>
          <p:nvPr/>
        </p:nvSpPr>
        <p:spPr>
          <a:xfrm>
            <a:off x="7974654" y="4636034"/>
            <a:ext cx="4718" cy="3793"/>
          </a:xfrm>
          <a:custGeom>
            <a:avLst/>
            <a:gdLst>
              <a:gd name="connsiteX0" fmla="*/ 5045 w 5044"/>
              <a:gd name="connsiteY0" fmla="*/ 0 h 4055"/>
              <a:gd name="connsiteX1" fmla="*/ 0 w 5044"/>
              <a:gd name="connsiteY1" fmla="*/ 4036 h 4055"/>
              <a:gd name="connsiteX2" fmla="*/ 0 w 5044"/>
              <a:gd name="connsiteY2" fmla="*/ 2018 h 4055"/>
              <a:gd name="connsiteX3" fmla="*/ 4477 w 5044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55">
                <a:moveTo>
                  <a:pt x="5045" y="0"/>
                </a:moveTo>
                <a:cubicBezTo>
                  <a:pt x="3910" y="2018"/>
                  <a:pt x="2270" y="4288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0" name="任意多边形: 形状 359">
            <a:extLst>
              <a:ext uri="{FF2B5EF4-FFF2-40B4-BE49-F238E27FC236}">
                <a16:creationId xmlns:a16="http://schemas.microsoft.com/office/drawing/2014/main" id="{3A08B408-1EBC-444A-6232-E936334FB91A}"/>
              </a:ext>
            </a:extLst>
          </p:cNvPr>
          <p:cNvSpPr/>
          <p:nvPr/>
        </p:nvSpPr>
        <p:spPr>
          <a:xfrm>
            <a:off x="7987158" y="4622527"/>
            <a:ext cx="2536" cy="2365"/>
          </a:xfrm>
          <a:custGeom>
            <a:avLst/>
            <a:gdLst>
              <a:gd name="connsiteX0" fmla="*/ 2712 w 2711"/>
              <a:gd name="connsiteY0" fmla="*/ 0 h 2529"/>
              <a:gd name="connsiteX1" fmla="*/ 0 w 2711"/>
              <a:gd name="connsiteY1" fmla="*/ 2522 h 2529"/>
              <a:gd name="connsiteX2" fmla="*/ 0 w 2711"/>
              <a:gd name="connsiteY2" fmla="*/ 1198 h 2529"/>
              <a:gd name="connsiteX3" fmla="*/ 2460 w 2711"/>
              <a:gd name="connsiteY3" fmla="*/ 694 h 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" h="2529">
                <a:moveTo>
                  <a:pt x="2712" y="0"/>
                </a:moveTo>
                <a:cubicBezTo>
                  <a:pt x="2144" y="1198"/>
                  <a:pt x="1261" y="2649"/>
                  <a:pt x="0" y="2522"/>
                </a:cubicBezTo>
                <a:lnTo>
                  <a:pt x="0" y="1198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1" name="任意多边形: 形状 360">
            <a:extLst>
              <a:ext uri="{FF2B5EF4-FFF2-40B4-BE49-F238E27FC236}">
                <a16:creationId xmlns:a16="http://schemas.microsoft.com/office/drawing/2014/main" id="{8F06FC22-1B5B-7119-CA7C-5B2C8F7E3265}"/>
              </a:ext>
            </a:extLst>
          </p:cNvPr>
          <p:cNvSpPr/>
          <p:nvPr/>
        </p:nvSpPr>
        <p:spPr>
          <a:xfrm>
            <a:off x="7978193" y="4644469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198 h 2539"/>
              <a:gd name="connsiteX3" fmla="*/ 2460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198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91AF6ADD-2F60-FA92-B04F-87DB56B8FA7E}"/>
              </a:ext>
            </a:extLst>
          </p:cNvPr>
          <p:cNvSpPr/>
          <p:nvPr/>
        </p:nvSpPr>
        <p:spPr>
          <a:xfrm>
            <a:off x="7968814" y="4625064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198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3" name="任意多边形: 形状 362">
            <a:extLst>
              <a:ext uri="{FF2B5EF4-FFF2-40B4-BE49-F238E27FC236}">
                <a16:creationId xmlns:a16="http://schemas.microsoft.com/office/drawing/2014/main" id="{CC0D06B3-B512-D78F-EC66-AF3D04044E99}"/>
              </a:ext>
            </a:extLst>
          </p:cNvPr>
          <p:cNvSpPr/>
          <p:nvPr/>
        </p:nvSpPr>
        <p:spPr>
          <a:xfrm>
            <a:off x="7988869" y="4616039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451" y="0"/>
                  <a:pt x="3090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4" name="任意多边形: 形状 363">
            <a:extLst>
              <a:ext uri="{FF2B5EF4-FFF2-40B4-BE49-F238E27FC236}">
                <a16:creationId xmlns:a16="http://schemas.microsoft.com/office/drawing/2014/main" id="{35A8CF7B-402B-05E2-D5DF-DA76DFBE4E38}"/>
              </a:ext>
            </a:extLst>
          </p:cNvPr>
          <p:cNvSpPr/>
          <p:nvPr/>
        </p:nvSpPr>
        <p:spPr>
          <a:xfrm>
            <a:off x="7987513" y="4672073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C0A799F1-AE76-1AF6-B237-A75498BD4313}"/>
              </a:ext>
            </a:extLst>
          </p:cNvPr>
          <p:cNvSpPr/>
          <p:nvPr/>
        </p:nvSpPr>
        <p:spPr>
          <a:xfrm>
            <a:off x="7984032" y="4637509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8" y="0"/>
                  <a:pt x="3090" y="0"/>
                  <a:pt x="3531" y="1198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6" name="任意多边形: 形状 365">
            <a:extLst>
              <a:ext uri="{FF2B5EF4-FFF2-40B4-BE49-F238E27FC236}">
                <a16:creationId xmlns:a16="http://schemas.microsoft.com/office/drawing/2014/main" id="{1C1AA701-17B9-6E63-16E2-AD1F6373096F}"/>
              </a:ext>
            </a:extLst>
          </p:cNvPr>
          <p:cNvSpPr/>
          <p:nvPr/>
        </p:nvSpPr>
        <p:spPr>
          <a:xfrm>
            <a:off x="7528396" y="4584775"/>
            <a:ext cx="61925" cy="176954"/>
          </a:xfrm>
          <a:custGeom>
            <a:avLst/>
            <a:gdLst>
              <a:gd name="connsiteX0" fmla="*/ 65947 w 66207"/>
              <a:gd name="connsiteY0" fmla="*/ 94785 h 189189"/>
              <a:gd name="connsiteX1" fmla="*/ 62164 w 66207"/>
              <a:gd name="connsiteY1" fmla="*/ 102416 h 189189"/>
              <a:gd name="connsiteX2" fmla="*/ 49110 w 66207"/>
              <a:gd name="connsiteY2" fmla="*/ 123921 h 189189"/>
              <a:gd name="connsiteX3" fmla="*/ 43182 w 66207"/>
              <a:gd name="connsiteY3" fmla="*/ 133947 h 189189"/>
              <a:gd name="connsiteX4" fmla="*/ 24263 w 66207"/>
              <a:gd name="connsiteY4" fmla="*/ 169704 h 189189"/>
              <a:gd name="connsiteX5" fmla="*/ 21489 w 66207"/>
              <a:gd name="connsiteY5" fmla="*/ 179794 h 189189"/>
              <a:gd name="connsiteX6" fmla="*/ 18020 w 66207"/>
              <a:gd name="connsiteY6" fmla="*/ 189190 h 189189"/>
              <a:gd name="connsiteX7" fmla="*/ 10263 w 66207"/>
              <a:gd name="connsiteY7" fmla="*/ 178848 h 189189"/>
              <a:gd name="connsiteX8" fmla="*/ 6921 w 66207"/>
              <a:gd name="connsiteY8" fmla="*/ 162199 h 189189"/>
              <a:gd name="connsiteX9" fmla="*/ 615 w 66207"/>
              <a:gd name="connsiteY9" fmla="*/ 96867 h 189189"/>
              <a:gd name="connsiteX10" fmla="*/ 615 w 66207"/>
              <a:gd name="connsiteY10" fmla="*/ 75426 h 189189"/>
              <a:gd name="connsiteX11" fmla="*/ 5723 w 66207"/>
              <a:gd name="connsiteY11" fmla="*/ 56507 h 189189"/>
              <a:gd name="connsiteX12" fmla="*/ 16822 w 66207"/>
              <a:gd name="connsiteY12" fmla="*/ 1075 h 189189"/>
              <a:gd name="connsiteX13" fmla="*/ 17326 w 66207"/>
              <a:gd name="connsiteY13" fmla="*/ 255 h 189189"/>
              <a:gd name="connsiteX14" fmla="*/ 20101 w 66207"/>
              <a:gd name="connsiteY14" fmla="*/ 1580 h 189189"/>
              <a:gd name="connsiteX15" fmla="*/ 57939 w 66207"/>
              <a:gd name="connsiteY15" fmla="*/ 77254 h 189189"/>
              <a:gd name="connsiteX16" fmla="*/ 65947 w 66207"/>
              <a:gd name="connsiteY16" fmla="*/ 94785 h 18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07" h="189189">
                <a:moveTo>
                  <a:pt x="65947" y="94785"/>
                </a:moveTo>
                <a:cubicBezTo>
                  <a:pt x="65128" y="97497"/>
                  <a:pt x="63803" y="100083"/>
                  <a:pt x="62164" y="102416"/>
                </a:cubicBezTo>
                <a:cubicBezTo>
                  <a:pt x="57686" y="109479"/>
                  <a:pt x="53398" y="116668"/>
                  <a:pt x="49110" y="123921"/>
                </a:cubicBezTo>
                <a:lnTo>
                  <a:pt x="43182" y="133947"/>
                </a:lnTo>
                <a:cubicBezTo>
                  <a:pt x="36056" y="145425"/>
                  <a:pt x="29687" y="157344"/>
                  <a:pt x="24263" y="169704"/>
                </a:cubicBezTo>
                <a:cubicBezTo>
                  <a:pt x="22813" y="172920"/>
                  <a:pt x="21867" y="176325"/>
                  <a:pt x="21489" y="179794"/>
                </a:cubicBezTo>
                <a:cubicBezTo>
                  <a:pt x="21489" y="183325"/>
                  <a:pt x="21489" y="187992"/>
                  <a:pt x="18020" y="189190"/>
                </a:cubicBezTo>
                <a:cubicBezTo>
                  <a:pt x="14615" y="186415"/>
                  <a:pt x="11966" y="182884"/>
                  <a:pt x="10263" y="178848"/>
                </a:cubicBezTo>
                <a:cubicBezTo>
                  <a:pt x="8245" y="173488"/>
                  <a:pt x="7110" y="167875"/>
                  <a:pt x="6921" y="162199"/>
                </a:cubicBezTo>
                <a:lnTo>
                  <a:pt x="615" y="96867"/>
                </a:lnTo>
                <a:cubicBezTo>
                  <a:pt x="-205" y="89741"/>
                  <a:pt x="-205" y="82551"/>
                  <a:pt x="615" y="75426"/>
                </a:cubicBezTo>
                <a:cubicBezTo>
                  <a:pt x="1939" y="69056"/>
                  <a:pt x="3705" y="62687"/>
                  <a:pt x="5723" y="56507"/>
                </a:cubicBezTo>
                <a:cubicBezTo>
                  <a:pt x="10705" y="38282"/>
                  <a:pt x="9759" y="18670"/>
                  <a:pt x="16822" y="1075"/>
                </a:cubicBezTo>
                <a:cubicBezTo>
                  <a:pt x="16885" y="760"/>
                  <a:pt x="17074" y="508"/>
                  <a:pt x="17326" y="255"/>
                </a:cubicBezTo>
                <a:cubicBezTo>
                  <a:pt x="18209" y="-502"/>
                  <a:pt x="19471" y="570"/>
                  <a:pt x="20101" y="1580"/>
                </a:cubicBezTo>
                <a:cubicBezTo>
                  <a:pt x="35299" y="25417"/>
                  <a:pt x="43812" y="52660"/>
                  <a:pt x="57939" y="77254"/>
                </a:cubicBezTo>
                <a:cubicBezTo>
                  <a:pt x="60524" y="82614"/>
                  <a:pt x="67650" y="88416"/>
                  <a:pt x="65947" y="94785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7" name="任意多边形: 形状 366">
            <a:extLst>
              <a:ext uri="{FF2B5EF4-FFF2-40B4-BE49-F238E27FC236}">
                <a16:creationId xmlns:a16="http://schemas.microsoft.com/office/drawing/2014/main" id="{D5ABF9DC-40DC-ECCC-7CEA-9158A01DD0F9}"/>
              </a:ext>
            </a:extLst>
          </p:cNvPr>
          <p:cNvSpPr/>
          <p:nvPr/>
        </p:nvSpPr>
        <p:spPr>
          <a:xfrm>
            <a:off x="7575509" y="4674787"/>
            <a:ext cx="4778" cy="3785"/>
          </a:xfrm>
          <a:custGeom>
            <a:avLst/>
            <a:gdLst>
              <a:gd name="connsiteX0" fmla="*/ 5108 w 5108"/>
              <a:gd name="connsiteY0" fmla="*/ 0 h 4047"/>
              <a:gd name="connsiteX1" fmla="*/ 0 w 5108"/>
              <a:gd name="connsiteY1" fmla="*/ 4036 h 4047"/>
              <a:gd name="connsiteX2" fmla="*/ 0 w 5108"/>
              <a:gd name="connsiteY2" fmla="*/ 2018 h 4047"/>
              <a:gd name="connsiteX3" fmla="*/ 4477 w 5108"/>
              <a:gd name="connsiteY3" fmla="*/ 1135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47">
                <a:moveTo>
                  <a:pt x="5108" y="0"/>
                </a:moveTo>
                <a:cubicBezTo>
                  <a:pt x="3973" y="2018"/>
                  <a:pt x="2270" y="4225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B5BEED7A-2C3E-9274-F406-3D03798975FB}"/>
              </a:ext>
            </a:extLst>
          </p:cNvPr>
          <p:cNvSpPr/>
          <p:nvPr/>
        </p:nvSpPr>
        <p:spPr>
          <a:xfrm>
            <a:off x="7555455" y="4683812"/>
            <a:ext cx="4778" cy="3734"/>
          </a:xfrm>
          <a:custGeom>
            <a:avLst/>
            <a:gdLst>
              <a:gd name="connsiteX0" fmla="*/ 5108 w 5108"/>
              <a:gd name="connsiteY0" fmla="*/ 0 h 3992"/>
              <a:gd name="connsiteX1" fmla="*/ 0 w 5108"/>
              <a:gd name="connsiteY1" fmla="*/ 3973 h 3992"/>
              <a:gd name="connsiteX2" fmla="*/ 0 w 5108"/>
              <a:gd name="connsiteY2" fmla="*/ 1955 h 3992"/>
              <a:gd name="connsiteX3" fmla="*/ 4477 w 5108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3992">
                <a:moveTo>
                  <a:pt x="5108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9" name="任意多边形: 形状 368">
            <a:extLst>
              <a:ext uri="{FF2B5EF4-FFF2-40B4-BE49-F238E27FC236}">
                <a16:creationId xmlns:a16="http://schemas.microsoft.com/office/drawing/2014/main" id="{D93B82B0-EFC6-8B52-107B-7523721E4BF0}"/>
              </a:ext>
            </a:extLst>
          </p:cNvPr>
          <p:cNvSpPr/>
          <p:nvPr/>
        </p:nvSpPr>
        <p:spPr>
          <a:xfrm>
            <a:off x="7546489" y="4733594"/>
            <a:ext cx="4719" cy="3785"/>
          </a:xfrm>
          <a:custGeom>
            <a:avLst/>
            <a:gdLst>
              <a:gd name="connsiteX0" fmla="*/ 5045 w 5045"/>
              <a:gd name="connsiteY0" fmla="*/ 0 h 4047"/>
              <a:gd name="connsiteX1" fmla="*/ 0 w 5045"/>
              <a:gd name="connsiteY1" fmla="*/ 4036 h 4047"/>
              <a:gd name="connsiteX2" fmla="*/ 0 w 5045"/>
              <a:gd name="connsiteY2" fmla="*/ 2018 h 4047"/>
              <a:gd name="connsiteX3" fmla="*/ 4478 w 5045"/>
              <a:gd name="connsiteY3" fmla="*/ 1072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5" h="4047">
                <a:moveTo>
                  <a:pt x="5045" y="0"/>
                </a:moveTo>
                <a:cubicBezTo>
                  <a:pt x="3910" y="1955"/>
                  <a:pt x="2270" y="4225"/>
                  <a:pt x="0" y="4036"/>
                </a:cubicBezTo>
                <a:lnTo>
                  <a:pt x="0" y="2018"/>
                </a:lnTo>
                <a:lnTo>
                  <a:pt x="4478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0" name="任意多边形: 形状 369">
            <a:extLst>
              <a:ext uri="{FF2B5EF4-FFF2-40B4-BE49-F238E27FC236}">
                <a16:creationId xmlns:a16="http://schemas.microsoft.com/office/drawing/2014/main" id="{73FD92EE-69CE-1BFE-C3C0-A12183E069D8}"/>
              </a:ext>
            </a:extLst>
          </p:cNvPr>
          <p:cNvSpPr/>
          <p:nvPr/>
        </p:nvSpPr>
        <p:spPr>
          <a:xfrm>
            <a:off x="7545074" y="4719733"/>
            <a:ext cx="4778" cy="3793"/>
          </a:xfrm>
          <a:custGeom>
            <a:avLst/>
            <a:gdLst>
              <a:gd name="connsiteX0" fmla="*/ 5108 w 5108"/>
              <a:gd name="connsiteY0" fmla="*/ 0 h 4055"/>
              <a:gd name="connsiteX1" fmla="*/ 0 w 5108"/>
              <a:gd name="connsiteY1" fmla="*/ 4036 h 4055"/>
              <a:gd name="connsiteX2" fmla="*/ 0 w 5108"/>
              <a:gd name="connsiteY2" fmla="*/ 2018 h 4055"/>
              <a:gd name="connsiteX3" fmla="*/ 4477 w 5108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55">
                <a:moveTo>
                  <a:pt x="5108" y="0"/>
                </a:moveTo>
                <a:cubicBezTo>
                  <a:pt x="3973" y="2018"/>
                  <a:pt x="2333" y="4288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5C9794FD-B6F4-F681-6AD7-9F37B49A3B2D}"/>
              </a:ext>
            </a:extLst>
          </p:cNvPr>
          <p:cNvSpPr/>
          <p:nvPr/>
        </p:nvSpPr>
        <p:spPr>
          <a:xfrm>
            <a:off x="7537465" y="4643643"/>
            <a:ext cx="4778" cy="3793"/>
          </a:xfrm>
          <a:custGeom>
            <a:avLst/>
            <a:gdLst>
              <a:gd name="connsiteX0" fmla="*/ 5108 w 5108"/>
              <a:gd name="connsiteY0" fmla="*/ 0 h 4055"/>
              <a:gd name="connsiteX1" fmla="*/ 0 w 5108"/>
              <a:gd name="connsiteY1" fmla="*/ 4036 h 4055"/>
              <a:gd name="connsiteX2" fmla="*/ 0 w 5108"/>
              <a:gd name="connsiteY2" fmla="*/ 2018 h 4055"/>
              <a:gd name="connsiteX3" fmla="*/ 4478 w 5108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55">
                <a:moveTo>
                  <a:pt x="5108" y="0"/>
                </a:moveTo>
                <a:cubicBezTo>
                  <a:pt x="3973" y="2018"/>
                  <a:pt x="2270" y="4288"/>
                  <a:pt x="0" y="4036"/>
                </a:cubicBezTo>
                <a:lnTo>
                  <a:pt x="0" y="2018"/>
                </a:lnTo>
                <a:lnTo>
                  <a:pt x="447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2" name="任意多边形: 形状 371">
            <a:extLst>
              <a:ext uri="{FF2B5EF4-FFF2-40B4-BE49-F238E27FC236}">
                <a16:creationId xmlns:a16="http://schemas.microsoft.com/office/drawing/2014/main" id="{F43EC803-28DD-29B0-0FF4-EF27427FA26E}"/>
              </a:ext>
            </a:extLst>
          </p:cNvPr>
          <p:cNvSpPr/>
          <p:nvPr/>
        </p:nvSpPr>
        <p:spPr>
          <a:xfrm>
            <a:off x="7546489" y="4663816"/>
            <a:ext cx="4719" cy="3733"/>
          </a:xfrm>
          <a:custGeom>
            <a:avLst/>
            <a:gdLst>
              <a:gd name="connsiteX0" fmla="*/ 5045 w 5045"/>
              <a:gd name="connsiteY0" fmla="*/ 0 h 3991"/>
              <a:gd name="connsiteX1" fmla="*/ 0 w 5045"/>
              <a:gd name="connsiteY1" fmla="*/ 3973 h 3991"/>
              <a:gd name="connsiteX2" fmla="*/ 0 w 5045"/>
              <a:gd name="connsiteY2" fmla="*/ 1955 h 3991"/>
              <a:gd name="connsiteX3" fmla="*/ 4478 w 5045"/>
              <a:gd name="connsiteY3" fmla="*/ 1072 h 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5" h="3991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8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3" name="任意多边形: 形状 372">
            <a:extLst>
              <a:ext uri="{FF2B5EF4-FFF2-40B4-BE49-F238E27FC236}">
                <a16:creationId xmlns:a16="http://schemas.microsoft.com/office/drawing/2014/main" id="{04F32659-4FC2-C5B9-6EE9-7489E1CDE07E}"/>
              </a:ext>
            </a:extLst>
          </p:cNvPr>
          <p:cNvSpPr/>
          <p:nvPr/>
        </p:nvSpPr>
        <p:spPr>
          <a:xfrm>
            <a:off x="7560292" y="4662341"/>
            <a:ext cx="4778" cy="3784"/>
          </a:xfrm>
          <a:custGeom>
            <a:avLst/>
            <a:gdLst>
              <a:gd name="connsiteX0" fmla="*/ 5108 w 5108"/>
              <a:gd name="connsiteY0" fmla="*/ 0 h 4046"/>
              <a:gd name="connsiteX1" fmla="*/ 0 w 5108"/>
              <a:gd name="connsiteY1" fmla="*/ 4036 h 4046"/>
              <a:gd name="connsiteX2" fmla="*/ 0 w 5108"/>
              <a:gd name="connsiteY2" fmla="*/ 2018 h 4046"/>
              <a:gd name="connsiteX3" fmla="*/ 4477 w 5108"/>
              <a:gd name="connsiteY3" fmla="*/ 1135 h 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46">
                <a:moveTo>
                  <a:pt x="5108" y="0"/>
                </a:moveTo>
                <a:cubicBezTo>
                  <a:pt x="3973" y="1955"/>
                  <a:pt x="2270" y="4225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397B3D9C-FD96-8F4B-C245-D3D4078909E3}"/>
              </a:ext>
            </a:extLst>
          </p:cNvPr>
          <p:cNvSpPr/>
          <p:nvPr/>
        </p:nvSpPr>
        <p:spPr>
          <a:xfrm>
            <a:off x="7557519" y="4706284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59 w 2774"/>
              <a:gd name="connsiteY3" fmla="*/ 757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207" y="1261"/>
                  <a:pt x="1261" y="2712"/>
                  <a:pt x="0" y="2523"/>
                </a:cubicBezTo>
                <a:lnTo>
                  <a:pt x="0" y="1261"/>
                </a:lnTo>
                <a:lnTo>
                  <a:pt x="2459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5" name="任意多边形: 形状 374">
            <a:extLst>
              <a:ext uri="{FF2B5EF4-FFF2-40B4-BE49-F238E27FC236}">
                <a16:creationId xmlns:a16="http://schemas.microsoft.com/office/drawing/2014/main" id="{6AC56C2F-96D8-93CB-A3CF-D3F4EDC2071D}"/>
              </a:ext>
            </a:extLst>
          </p:cNvPr>
          <p:cNvSpPr/>
          <p:nvPr/>
        </p:nvSpPr>
        <p:spPr>
          <a:xfrm>
            <a:off x="7548613" y="4728168"/>
            <a:ext cx="2595" cy="2366"/>
          </a:xfrm>
          <a:custGeom>
            <a:avLst/>
            <a:gdLst>
              <a:gd name="connsiteX0" fmla="*/ 2775 w 2774"/>
              <a:gd name="connsiteY0" fmla="*/ 0 h 2530"/>
              <a:gd name="connsiteX1" fmla="*/ 0 w 2774"/>
              <a:gd name="connsiteY1" fmla="*/ 2523 h 2530"/>
              <a:gd name="connsiteX2" fmla="*/ 0 w 2774"/>
              <a:gd name="connsiteY2" fmla="*/ 1198 h 2530"/>
              <a:gd name="connsiteX3" fmla="*/ 2459 w 2774"/>
              <a:gd name="connsiteY3" fmla="*/ 694 h 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0">
                <a:moveTo>
                  <a:pt x="2775" y="0"/>
                </a:moveTo>
                <a:cubicBezTo>
                  <a:pt x="2144" y="1261"/>
                  <a:pt x="1261" y="2649"/>
                  <a:pt x="0" y="2523"/>
                </a:cubicBezTo>
                <a:lnTo>
                  <a:pt x="0" y="1198"/>
                </a:lnTo>
                <a:lnTo>
                  <a:pt x="2459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6" name="任意多边形: 形状 375">
            <a:extLst>
              <a:ext uri="{FF2B5EF4-FFF2-40B4-BE49-F238E27FC236}">
                <a16:creationId xmlns:a16="http://schemas.microsoft.com/office/drawing/2014/main" id="{7C40C208-ED56-308C-4E48-F5933882F982}"/>
              </a:ext>
            </a:extLst>
          </p:cNvPr>
          <p:cNvSpPr/>
          <p:nvPr/>
        </p:nvSpPr>
        <p:spPr>
          <a:xfrm>
            <a:off x="7543777" y="4679741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60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6722D61-5F77-BED6-1839-36C9F1DBE27E}"/>
              </a:ext>
            </a:extLst>
          </p:cNvPr>
          <p:cNvSpPr/>
          <p:nvPr/>
        </p:nvSpPr>
        <p:spPr>
          <a:xfrm>
            <a:off x="7539235" y="4708762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59 w 3531"/>
              <a:gd name="connsiteY2" fmla="*/ 1955 h 1954"/>
              <a:gd name="connsiteX3" fmla="*/ 820 w 3531"/>
              <a:gd name="connsiteY3" fmla="*/ 0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198"/>
                </a:cubicBezTo>
                <a:lnTo>
                  <a:pt x="2459" y="1955"/>
                </a:lnTo>
                <a:lnTo>
                  <a:pt x="820" y="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8" name="任意多边形: 形状 377">
            <a:extLst>
              <a:ext uri="{FF2B5EF4-FFF2-40B4-BE49-F238E27FC236}">
                <a16:creationId xmlns:a16="http://schemas.microsoft.com/office/drawing/2014/main" id="{AD6D93CE-C32D-E885-44DB-99A1B2F29A46}"/>
              </a:ext>
            </a:extLst>
          </p:cNvPr>
          <p:cNvSpPr/>
          <p:nvPr/>
        </p:nvSpPr>
        <p:spPr>
          <a:xfrm>
            <a:off x="7559289" y="4699738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59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261"/>
                </a:cubicBezTo>
                <a:lnTo>
                  <a:pt x="2459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9" name="任意多边形: 形状 378">
            <a:extLst>
              <a:ext uri="{FF2B5EF4-FFF2-40B4-BE49-F238E27FC236}">
                <a16:creationId xmlns:a16="http://schemas.microsoft.com/office/drawing/2014/main" id="{2390740E-6928-CC50-BFA6-BA2134BF1475}"/>
              </a:ext>
            </a:extLst>
          </p:cNvPr>
          <p:cNvSpPr/>
          <p:nvPr/>
        </p:nvSpPr>
        <p:spPr>
          <a:xfrm>
            <a:off x="7545074" y="4649896"/>
            <a:ext cx="4778" cy="3785"/>
          </a:xfrm>
          <a:custGeom>
            <a:avLst/>
            <a:gdLst>
              <a:gd name="connsiteX0" fmla="*/ 5108 w 5108"/>
              <a:gd name="connsiteY0" fmla="*/ 0 h 4047"/>
              <a:gd name="connsiteX1" fmla="*/ 0 w 5108"/>
              <a:gd name="connsiteY1" fmla="*/ 4036 h 4047"/>
              <a:gd name="connsiteX2" fmla="*/ 0 w 5108"/>
              <a:gd name="connsiteY2" fmla="*/ 2018 h 4047"/>
              <a:gd name="connsiteX3" fmla="*/ 4477 w 5108"/>
              <a:gd name="connsiteY3" fmla="*/ 1072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47">
                <a:moveTo>
                  <a:pt x="5108" y="0"/>
                </a:moveTo>
                <a:cubicBezTo>
                  <a:pt x="3973" y="1955"/>
                  <a:pt x="2270" y="4225"/>
                  <a:pt x="0" y="4036"/>
                </a:cubicBezTo>
                <a:lnTo>
                  <a:pt x="0" y="2018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D2057804-BFF2-34DA-9D13-F1DE0DABE53B}"/>
              </a:ext>
            </a:extLst>
          </p:cNvPr>
          <p:cNvSpPr/>
          <p:nvPr/>
        </p:nvSpPr>
        <p:spPr>
          <a:xfrm>
            <a:off x="7543717" y="4636034"/>
            <a:ext cx="4719" cy="3793"/>
          </a:xfrm>
          <a:custGeom>
            <a:avLst/>
            <a:gdLst>
              <a:gd name="connsiteX0" fmla="*/ 5045 w 5045"/>
              <a:gd name="connsiteY0" fmla="*/ 0 h 4055"/>
              <a:gd name="connsiteX1" fmla="*/ 0 w 5045"/>
              <a:gd name="connsiteY1" fmla="*/ 4036 h 4055"/>
              <a:gd name="connsiteX2" fmla="*/ 0 w 5045"/>
              <a:gd name="connsiteY2" fmla="*/ 2018 h 4055"/>
              <a:gd name="connsiteX3" fmla="*/ 4478 w 5045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5" h="4055">
                <a:moveTo>
                  <a:pt x="5045" y="0"/>
                </a:moveTo>
                <a:cubicBezTo>
                  <a:pt x="3910" y="2018"/>
                  <a:pt x="2270" y="4288"/>
                  <a:pt x="0" y="4036"/>
                </a:cubicBezTo>
                <a:lnTo>
                  <a:pt x="0" y="2018"/>
                </a:lnTo>
                <a:lnTo>
                  <a:pt x="447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1" name="任意多边形: 形状 380">
            <a:extLst>
              <a:ext uri="{FF2B5EF4-FFF2-40B4-BE49-F238E27FC236}">
                <a16:creationId xmlns:a16="http://schemas.microsoft.com/office/drawing/2014/main" id="{2566322F-CA18-4022-AB51-96423FAC0B48}"/>
              </a:ext>
            </a:extLst>
          </p:cNvPr>
          <p:cNvSpPr/>
          <p:nvPr/>
        </p:nvSpPr>
        <p:spPr>
          <a:xfrm>
            <a:off x="7556163" y="4622527"/>
            <a:ext cx="2595" cy="2365"/>
          </a:xfrm>
          <a:custGeom>
            <a:avLst/>
            <a:gdLst>
              <a:gd name="connsiteX0" fmla="*/ 2775 w 2774"/>
              <a:gd name="connsiteY0" fmla="*/ 0 h 2529"/>
              <a:gd name="connsiteX1" fmla="*/ 0 w 2774"/>
              <a:gd name="connsiteY1" fmla="*/ 2522 h 2529"/>
              <a:gd name="connsiteX2" fmla="*/ 0 w 2774"/>
              <a:gd name="connsiteY2" fmla="*/ 1198 h 2529"/>
              <a:gd name="connsiteX3" fmla="*/ 2459 w 2774"/>
              <a:gd name="connsiteY3" fmla="*/ 694 h 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29">
                <a:moveTo>
                  <a:pt x="2775" y="0"/>
                </a:moveTo>
                <a:cubicBezTo>
                  <a:pt x="2144" y="1198"/>
                  <a:pt x="1261" y="2649"/>
                  <a:pt x="0" y="2522"/>
                </a:cubicBezTo>
                <a:lnTo>
                  <a:pt x="0" y="1198"/>
                </a:lnTo>
                <a:lnTo>
                  <a:pt x="2459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2" name="任意多边形: 形状 381">
            <a:extLst>
              <a:ext uri="{FF2B5EF4-FFF2-40B4-BE49-F238E27FC236}">
                <a16:creationId xmlns:a16="http://schemas.microsoft.com/office/drawing/2014/main" id="{D51FD7BA-BCDB-B3A3-69E0-87E8CA34FB2D}"/>
              </a:ext>
            </a:extLst>
          </p:cNvPr>
          <p:cNvSpPr/>
          <p:nvPr/>
        </p:nvSpPr>
        <p:spPr>
          <a:xfrm>
            <a:off x="7547256" y="4644469"/>
            <a:ext cx="2536" cy="2375"/>
          </a:xfrm>
          <a:custGeom>
            <a:avLst/>
            <a:gdLst>
              <a:gd name="connsiteX0" fmla="*/ 2712 w 2711"/>
              <a:gd name="connsiteY0" fmla="*/ 0 h 2539"/>
              <a:gd name="connsiteX1" fmla="*/ 0 w 2711"/>
              <a:gd name="connsiteY1" fmla="*/ 2523 h 2539"/>
              <a:gd name="connsiteX2" fmla="*/ 0 w 2711"/>
              <a:gd name="connsiteY2" fmla="*/ 1198 h 2539"/>
              <a:gd name="connsiteX3" fmla="*/ 2460 w 2711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" h="2539">
                <a:moveTo>
                  <a:pt x="2712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198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F0FB349E-25AF-9FC7-6EA0-C831ACA81BBC}"/>
              </a:ext>
            </a:extLst>
          </p:cNvPr>
          <p:cNvSpPr/>
          <p:nvPr/>
        </p:nvSpPr>
        <p:spPr>
          <a:xfrm>
            <a:off x="7537878" y="4625064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27" y="0"/>
                  <a:pt x="3531" y="1198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4" name="任意多边形: 形状 383">
            <a:extLst>
              <a:ext uri="{FF2B5EF4-FFF2-40B4-BE49-F238E27FC236}">
                <a16:creationId xmlns:a16="http://schemas.microsoft.com/office/drawing/2014/main" id="{1610CAC9-A171-CB29-2150-AEA74212B1D6}"/>
              </a:ext>
            </a:extLst>
          </p:cNvPr>
          <p:cNvSpPr/>
          <p:nvPr/>
        </p:nvSpPr>
        <p:spPr>
          <a:xfrm>
            <a:off x="7557932" y="4616039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27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5" name="任意多边形: 形状 384">
            <a:extLst>
              <a:ext uri="{FF2B5EF4-FFF2-40B4-BE49-F238E27FC236}">
                <a16:creationId xmlns:a16="http://schemas.microsoft.com/office/drawing/2014/main" id="{09BC8C18-7764-13AA-91B1-E376D1F135C0}"/>
              </a:ext>
            </a:extLst>
          </p:cNvPr>
          <p:cNvSpPr/>
          <p:nvPr/>
        </p:nvSpPr>
        <p:spPr>
          <a:xfrm>
            <a:off x="7556517" y="4672073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2BEE528-ACDA-7C1C-D07A-296FA6DB967B}"/>
              </a:ext>
            </a:extLst>
          </p:cNvPr>
          <p:cNvSpPr/>
          <p:nvPr/>
        </p:nvSpPr>
        <p:spPr>
          <a:xfrm>
            <a:off x="7553095" y="4637509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59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27" y="0"/>
                  <a:pt x="3531" y="1198"/>
                </a:cubicBezTo>
                <a:lnTo>
                  <a:pt x="2459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7" name="任意多边形: 形状 386">
            <a:extLst>
              <a:ext uri="{FF2B5EF4-FFF2-40B4-BE49-F238E27FC236}">
                <a16:creationId xmlns:a16="http://schemas.microsoft.com/office/drawing/2014/main" id="{F5E256A5-E588-9036-9217-090E2ABE2F57}"/>
              </a:ext>
            </a:extLst>
          </p:cNvPr>
          <p:cNvSpPr/>
          <p:nvPr/>
        </p:nvSpPr>
        <p:spPr>
          <a:xfrm>
            <a:off x="7963329" y="4606309"/>
            <a:ext cx="77999" cy="165271"/>
          </a:xfrm>
          <a:custGeom>
            <a:avLst/>
            <a:gdLst>
              <a:gd name="connsiteX0" fmla="*/ 81918 w 83392"/>
              <a:gd name="connsiteY0" fmla="*/ 105628 h 176699"/>
              <a:gd name="connsiteX1" fmla="*/ 75612 w 83392"/>
              <a:gd name="connsiteY1" fmla="*/ 111366 h 176699"/>
              <a:gd name="connsiteX2" fmla="*/ 55810 w 83392"/>
              <a:gd name="connsiteY2" fmla="*/ 126754 h 176699"/>
              <a:gd name="connsiteX3" fmla="*/ 46666 w 83392"/>
              <a:gd name="connsiteY3" fmla="*/ 134069 h 176699"/>
              <a:gd name="connsiteX4" fmla="*/ 16207 w 83392"/>
              <a:gd name="connsiteY4" fmla="*/ 160744 h 176699"/>
              <a:gd name="connsiteX5" fmla="*/ 9901 w 83392"/>
              <a:gd name="connsiteY5" fmla="*/ 169131 h 176699"/>
              <a:gd name="connsiteX6" fmla="*/ 3595 w 83392"/>
              <a:gd name="connsiteY6" fmla="*/ 176699 h 176699"/>
              <a:gd name="connsiteX7" fmla="*/ 0 w 83392"/>
              <a:gd name="connsiteY7" fmla="*/ 164086 h 176699"/>
              <a:gd name="connsiteX8" fmla="*/ 2838 w 83392"/>
              <a:gd name="connsiteY8" fmla="*/ 147312 h 176699"/>
              <a:gd name="connsiteX9" fmla="*/ 20180 w 83392"/>
              <a:gd name="connsiteY9" fmla="*/ 84250 h 176699"/>
              <a:gd name="connsiteX10" fmla="*/ 27621 w 83392"/>
              <a:gd name="connsiteY10" fmla="*/ 64133 h 176699"/>
              <a:gd name="connsiteX11" fmla="*/ 39035 w 83392"/>
              <a:gd name="connsiteY11" fmla="*/ 48493 h 176699"/>
              <a:gd name="connsiteX12" fmla="*/ 69179 w 83392"/>
              <a:gd name="connsiteY12" fmla="*/ 692 h 176699"/>
              <a:gd name="connsiteX13" fmla="*/ 69936 w 83392"/>
              <a:gd name="connsiteY13" fmla="*/ 61 h 176699"/>
              <a:gd name="connsiteX14" fmla="*/ 72017 w 83392"/>
              <a:gd name="connsiteY14" fmla="*/ 2332 h 176699"/>
              <a:gd name="connsiteX15" fmla="*/ 80342 w 83392"/>
              <a:gd name="connsiteY15" fmla="*/ 86330 h 176699"/>
              <a:gd name="connsiteX16" fmla="*/ 81918 w 83392"/>
              <a:gd name="connsiteY16" fmla="*/ 105628 h 17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392" h="176699">
                <a:moveTo>
                  <a:pt x="81918" y="105628"/>
                </a:moveTo>
                <a:cubicBezTo>
                  <a:pt x="80152" y="107835"/>
                  <a:pt x="78008" y="109790"/>
                  <a:pt x="75612" y="111366"/>
                </a:cubicBezTo>
                <a:cubicBezTo>
                  <a:pt x="68927" y="116348"/>
                  <a:pt x="62369" y="121582"/>
                  <a:pt x="55810" y="126754"/>
                </a:cubicBezTo>
                <a:lnTo>
                  <a:pt x="46666" y="134069"/>
                </a:lnTo>
                <a:cubicBezTo>
                  <a:pt x="35882" y="142204"/>
                  <a:pt x="25729" y="151096"/>
                  <a:pt x="16207" y="160744"/>
                </a:cubicBezTo>
                <a:cubicBezTo>
                  <a:pt x="13621" y="163141"/>
                  <a:pt x="11540" y="165978"/>
                  <a:pt x="9901" y="169131"/>
                </a:cubicBezTo>
                <a:cubicBezTo>
                  <a:pt x="8387" y="172348"/>
                  <a:pt x="6874" y="176762"/>
                  <a:pt x="3595" y="176699"/>
                </a:cubicBezTo>
                <a:cubicBezTo>
                  <a:pt x="1387" y="172852"/>
                  <a:pt x="189" y="168501"/>
                  <a:pt x="0" y="164086"/>
                </a:cubicBezTo>
                <a:cubicBezTo>
                  <a:pt x="63" y="158411"/>
                  <a:pt x="1009" y="152735"/>
                  <a:pt x="2838" y="147312"/>
                </a:cubicBezTo>
                <a:lnTo>
                  <a:pt x="20180" y="84250"/>
                </a:lnTo>
                <a:cubicBezTo>
                  <a:pt x="21820" y="77250"/>
                  <a:pt x="24279" y="70502"/>
                  <a:pt x="27621" y="64133"/>
                </a:cubicBezTo>
                <a:cubicBezTo>
                  <a:pt x="31090" y="58710"/>
                  <a:pt x="34937" y="53475"/>
                  <a:pt x="39035" y="48493"/>
                </a:cubicBezTo>
                <a:cubicBezTo>
                  <a:pt x="50198" y="33295"/>
                  <a:pt x="56315" y="14503"/>
                  <a:pt x="69179" y="692"/>
                </a:cubicBezTo>
                <a:cubicBezTo>
                  <a:pt x="69368" y="440"/>
                  <a:pt x="69621" y="187"/>
                  <a:pt x="69936" y="61"/>
                </a:cubicBezTo>
                <a:cubicBezTo>
                  <a:pt x="71008" y="-317"/>
                  <a:pt x="71828" y="1134"/>
                  <a:pt x="72017" y="2332"/>
                </a:cubicBezTo>
                <a:cubicBezTo>
                  <a:pt x="77756" y="30016"/>
                  <a:pt x="75990" y="58520"/>
                  <a:pt x="80342" y="86330"/>
                </a:cubicBezTo>
                <a:cubicBezTo>
                  <a:pt x="81098" y="92511"/>
                  <a:pt x="85702" y="100457"/>
                  <a:pt x="81918" y="105628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8" name="任意多边形: 形状 387">
            <a:extLst>
              <a:ext uri="{FF2B5EF4-FFF2-40B4-BE49-F238E27FC236}">
                <a16:creationId xmlns:a16="http://schemas.microsoft.com/office/drawing/2014/main" id="{2C0D896E-3169-E35D-D8B1-CD4E6D299B9D}"/>
              </a:ext>
            </a:extLst>
          </p:cNvPr>
          <p:cNvSpPr/>
          <p:nvPr/>
        </p:nvSpPr>
        <p:spPr>
          <a:xfrm>
            <a:off x="8024318" y="4703040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5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1" y="1450"/>
                  <a:pt x="2207" y="2964"/>
                  <a:pt x="0" y="1955"/>
                </a:cubicBezTo>
                <a:lnTo>
                  <a:pt x="505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AF851191-2E96-33C0-3E13-6AEB8694FEF4}"/>
              </a:ext>
            </a:extLst>
          </p:cNvPr>
          <p:cNvSpPr/>
          <p:nvPr/>
        </p:nvSpPr>
        <p:spPr>
          <a:xfrm>
            <a:off x="8002376" y="4704279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4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0"/>
                  <a:pt x="2207" y="2964"/>
                  <a:pt x="0" y="1955"/>
                </a:cubicBezTo>
                <a:lnTo>
                  <a:pt x="504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0" name="任意多边形: 形状 389">
            <a:extLst>
              <a:ext uri="{FF2B5EF4-FFF2-40B4-BE49-F238E27FC236}">
                <a16:creationId xmlns:a16="http://schemas.microsoft.com/office/drawing/2014/main" id="{B5E51CA8-C726-77BB-3D99-357F08EBBF28}"/>
              </a:ext>
            </a:extLst>
          </p:cNvPr>
          <p:cNvSpPr/>
          <p:nvPr/>
        </p:nvSpPr>
        <p:spPr>
          <a:xfrm>
            <a:off x="7976187" y="4747573"/>
            <a:ext cx="5898" cy="2159"/>
          </a:xfrm>
          <a:custGeom>
            <a:avLst/>
            <a:gdLst>
              <a:gd name="connsiteX0" fmla="*/ 6306 w 6306"/>
              <a:gd name="connsiteY0" fmla="*/ 0 h 2308"/>
              <a:gd name="connsiteX1" fmla="*/ 0 w 6306"/>
              <a:gd name="connsiteY1" fmla="*/ 1955 h 2308"/>
              <a:gd name="connsiteX2" fmla="*/ 505 w 6306"/>
              <a:gd name="connsiteY2" fmla="*/ 0 h 2308"/>
              <a:gd name="connsiteX3" fmla="*/ 4982 w 6306"/>
              <a:gd name="connsiteY3" fmla="*/ 757 h 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308">
                <a:moveTo>
                  <a:pt x="6306" y="0"/>
                </a:moveTo>
                <a:cubicBezTo>
                  <a:pt x="4540" y="1451"/>
                  <a:pt x="2207" y="3027"/>
                  <a:pt x="0" y="1955"/>
                </a:cubicBezTo>
                <a:lnTo>
                  <a:pt x="505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1" name="任意多边形: 形状 390">
            <a:extLst>
              <a:ext uri="{FF2B5EF4-FFF2-40B4-BE49-F238E27FC236}">
                <a16:creationId xmlns:a16="http://schemas.microsoft.com/office/drawing/2014/main" id="{7454AD9C-3B1C-BF7F-E634-AA57041AB541}"/>
              </a:ext>
            </a:extLst>
          </p:cNvPr>
          <p:cNvSpPr/>
          <p:nvPr/>
        </p:nvSpPr>
        <p:spPr>
          <a:xfrm>
            <a:off x="7979845" y="4734184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4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0"/>
                  <a:pt x="2207" y="2964"/>
                  <a:pt x="0" y="1955"/>
                </a:cubicBezTo>
                <a:lnTo>
                  <a:pt x="504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2" name="任意多边形: 形状 391">
            <a:extLst>
              <a:ext uri="{FF2B5EF4-FFF2-40B4-BE49-F238E27FC236}">
                <a16:creationId xmlns:a16="http://schemas.microsoft.com/office/drawing/2014/main" id="{DB8C13CD-8587-DAFD-F2C2-F153534CED4B}"/>
              </a:ext>
            </a:extLst>
          </p:cNvPr>
          <p:cNvSpPr/>
          <p:nvPr/>
        </p:nvSpPr>
        <p:spPr>
          <a:xfrm>
            <a:off x="7999898" y="4660395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5 w 6306"/>
              <a:gd name="connsiteY2" fmla="*/ 0 h 2282"/>
              <a:gd name="connsiteX3" fmla="*/ 4982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478" y="1450"/>
                  <a:pt x="2144" y="2964"/>
                  <a:pt x="0" y="1955"/>
                </a:cubicBezTo>
                <a:lnTo>
                  <a:pt x="505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3" name="任意多边形: 形状 392">
            <a:extLst>
              <a:ext uri="{FF2B5EF4-FFF2-40B4-BE49-F238E27FC236}">
                <a16:creationId xmlns:a16="http://schemas.microsoft.com/office/drawing/2014/main" id="{2AE7CF99-B14C-F336-E841-F92722AC9585}"/>
              </a:ext>
            </a:extLst>
          </p:cNvPr>
          <p:cNvSpPr/>
          <p:nvPr/>
        </p:nvSpPr>
        <p:spPr>
          <a:xfrm>
            <a:off x="8001137" y="4682337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5 w 6306"/>
              <a:gd name="connsiteY2" fmla="*/ 0 h 2282"/>
              <a:gd name="connsiteX3" fmla="*/ 4982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1"/>
                  <a:pt x="2144" y="2964"/>
                  <a:pt x="0" y="1955"/>
                </a:cubicBezTo>
                <a:lnTo>
                  <a:pt x="505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C0F078CF-F5D5-554A-3F73-A794796EFBFF}"/>
              </a:ext>
            </a:extLst>
          </p:cNvPr>
          <p:cNvSpPr/>
          <p:nvPr/>
        </p:nvSpPr>
        <p:spPr>
          <a:xfrm>
            <a:off x="8014762" y="4685935"/>
            <a:ext cx="5898" cy="2193"/>
          </a:xfrm>
          <a:custGeom>
            <a:avLst/>
            <a:gdLst>
              <a:gd name="connsiteX0" fmla="*/ 6306 w 6306"/>
              <a:gd name="connsiteY0" fmla="*/ 63 h 2345"/>
              <a:gd name="connsiteX1" fmla="*/ 0 w 6306"/>
              <a:gd name="connsiteY1" fmla="*/ 2018 h 2345"/>
              <a:gd name="connsiteX2" fmla="*/ 568 w 6306"/>
              <a:gd name="connsiteY2" fmla="*/ 0 h 2345"/>
              <a:gd name="connsiteX3" fmla="*/ 5045 w 6306"/>
              <a:gd name="connsiteY3" fmla="*/ 757 h 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345">
                <a:moveTo>
                  <a:pt x="6306" y="63"/>
                </a:moveTo>
                <a:cubicBezTo>
                  <a:pt x="4540" y="1513"/>
                  <a:pt x="2207" y="3027"/>
                  <a:pt x="0" y="2018"/>
                </a:cubicBezTo>
                <a:lnTo>
                  <a:pt x="568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5" name="任意多边形: 形状 394">
            <a:extLst>
              <a:ext uri="{FF2B5EF4-FFF2-40B4-BE49-F238E27FC236}">
                <a16:creationId xmlns:a16="http://schemas.microsoft.com/office/drawing/2014/main" id="{6AB6FC31-B50F-B0E8-AC2D-4E22FE692A38}"/>
              </a:ext>
            </a:extLst>
          </p:cNvPr>
          <p:cNvSpPr/>
          <p:nvPr/>
        </p:nvSpPr>
        <p:spPr>
          <a:xfrm>
            <a:off x="7996890" y="4725278"/>
            <a:ext cx="3244" cy="1474"/>
          </a:xfrm>
          <a:custGeom>
            <a:avLst/>
            <a:gdLst>
              <a:gd name="connsiteX0" fmla="*/ 3469 w 3468"/>
              <a:gd name="connsiteY0" fmla="*/ 0 h 1576"/>
              <a:gd name="connsiteX1" fmla="*/ 0 w 3468"/>
              <a:gd name="connsiteY1" fmla="*/ 1387 h 1576"/>
              <a:gd name="connsiteX2" fmla="*/ 0 w 3468"/>
              <a:gd name="connsiteY2" fmla="*/ 126 h 1576"/>
              <a:gd name="connsiteX3" fmla="*/ 2523 w 3468"/>
              <a:gd name="connsiteY3" fmla="*/ 505 h 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" h="1576">
                <a:moveTo>
                  <a:pt x="3469" y="0"/>
                </a:moveTo>
                <a:cubicBezTo>
                  <a:pt x="2460" y="946"/>
                  <a:pt x="1135" y="2018"/>
                  <a:pt x="0" y="1387"/>
                </a:cubicBezTo>
                <a:lnTo>
                  <a:pt x="0" y="126"/>
                </a:lnTo>
                <a:lnTo>
                  <a:pt x="2523" y="50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6" name="任意多边形: 形状 395">
            <a:extLst>
              <a:ext uri="{FF2B5EF4-FFF2-40B4-BE49-F238E27FC236}">
                <a16:creationId xmlns:a16="http://schemas.microsoft.com/office/drawing/2014/main" id="{BC5A4878-C559-3DAC-BF3B-2B56A3A3123A}"/>
              </a:ext>
            </a:extLst>
          </p:cNvPr>
          <p:cNvSpPr/>
          <p:nvPr/>
        </p:nvSpPr>
        <p:spPr>
          <a:xfrm>
            <a:off x="7980788" y="4742501"/>
            <a:ext cx="3244" cy="1481"/>
          </a:xfrm>
          <a:custGeom>
            <a:avLst/>
            <a:gdLst>
              <a:gd name="connsiteX0" fmla="*/ 3468 w 3468"/>
              <a:gd name="connsiteY0" fmla="*/ 0 h 1583"/>
              <a:gd name="connsiteX1" fmla="*/ 0 w 3468"/>
              <a:gd name="connsiteY1" fmla="*/ 1388 h 1583"/>
              <a:gd name="connsiteX2" fmla="*/ 0 w 3468"/>
              <a:gd name="connsiteY2" fmla="*/ 126 h 1583"/>
              <a:gd name="connsiteX3" fmla="*/ 2460 w 3468"/>
              <a:gd name="connsiteY3" fmla="*/ 505 h 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" h="1583">
                <a:moveTo>
                  <a:pt x="3468" y="0"/>
                </a:moveTo>
                <a:cubicBezTo>
                  <a:pt x="2460" y="1009"/>
                  <a:pt x="1072" y="2018"/>
                  <a:pt x="0" y="1388"/>
                </a:cubicBezTo>
                <a:lnTo>
                  <a:pt x="0" y="126"/>
                </a:lnTo>
                <a:lnTo>
                  <a:pt x="2460" y="50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7" name="任意多边形: 形状 396">
            <a:extLst>
              <a:ext uri="{FF2B5EF4-FFF2-40B4-BE49-F238E27FC236}">
                <a16:creationId xmlns:a16="http://schemas.microsoft.com/office/drawing/2014/main" id="{DB9D0DCC-0CAA-D019-5F86-77A359E0C3F9}"/>
              </a:ext>
            </a:extLst>
          </p:cNvPr>
          <p:cNvSpPr/>
          <p:nvPr/>
        </p:nvSpPr>
        <p:spPr>
          <a:xfrm>
            <a:off x="7993823" y="4695549"/>
            <a:ext cx="3244" cy="1451"/>
          </a:xfrm>
          <a:custGeom>
            <a:avLst/>
            <a:gdLst>
              <a:gd name="connsiteX0" fmla="*/ 3468 w 3468"/>
              <a:gd name="connsiteY0" fmla="*/ 0 h 1551"/>
              <a:gd name="connsiteX1" fmla="*/ 0 w 3468"/>
              <a:gd name="connsiteY1" fmla="*/ 1388 h 1551"/>
              <a:gd name="connsiteX2" fmla="*/ 315 w 3468"/>
              <a:gd name="connsiteY2" fmla="*/ 126 h 1551"/>
              <a:gd name="connsiteX3" fmla="*/ 2838 w 3468"/>
              <a:gd name="connsiteY3" fmla="*/ 505 h 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" h="1551">
                <a:moveTo>
                  <a:pt x="3468" y="0"/>
                </a:moveTo>
                <a:cubicBezTo>
                  <a:pt x="2460" y="946"/>
                  <a:pt x="1135" y="1955"/>
                  <a:pt x="0" y="1388"/>
                </a:cubicBezTo>
                <a:lnTo>
                  <a:pt x="315" y="126"/>
                </a:lnTo>
                <a:lnTo>
                  <a:pt x="2838" y="50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8" name="任意多边形: 形状 397">
            <a:extLst>
              <a:ext uri="{FF2B5EF4-FFF2-40B4-BE49-F238E27FC236}">
                <a16:creationId xmlns:a16="http://schemas.microsoft.com/office/drawing/2014/main" id="{EAFDC83B-9002-DC34-4073-A7CA99D695F4}"/>
              </a:ext>
            </a:extLst>
          </p:cNvPr>
          <p:cNvSpPr/>
          <p:nvPr/>
        </p:nvSpPr>
        <p:spPr>
          <a:xfrm>
            <a:off x="7979785" y="4720087"/>
            <a:ext cx="2654" cy="2300"/>
          </a:xfrm>
          <a:custGeom>
            <a:avLst/>
            <a:gdLst>
              <a:gd name="connsiteX0" fmla="*/ 0 w 2837"/>
              <a:gd name="connsiteY0" fmla="*/ 0 h 2459"/>
              <a:gd name="connsiteX1" fmla="*/ 2838 w 2837"/>
              <a:gd name="connsiteY1" fmla="*/ 2460 h 2459"/>
              <a:gd name="connsiteX2" fmla="*/ 1577 w 2837"/>
              <a:gd name="connsiteY2" fmla="*/ 2460 h 2459"/>
              <a:gd name="connsiteX3" fmla="*/ 757 w 2837"/>
              <a:gd name="connsiteY3" fmla="*/ 126 h 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459">
                <a:moveTo>
                  <a:pt x="0" y="0"/>
                </a:moveTo>
                <a:cubicBezTo>
                  <a:pt x="1324" y="441"/>
                  <a:pt x="2838" y="1135"/>
                  <a:pt x="2838" y="2460"/>
                </a:cubicBezTo>
                <a:lnTo>
                  <a:pt x="1577" y="2460"/>
                </a:lnTo>
                <a:lnTo>
                  <a:pt x="757" y="12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9" name="任意多边形: 形状 398">
            <a:extLst>
              <a:ext uri="{FF2B5EF4-FFF2-40B4-BE49-F238E27FC236}">
                <a16:creationId xmlns:a16="http://schemas.microsoft.com/office/drawing/2014/main" id="{62945FFC-8A49-4F91-D01B-03754CE7A432}"/>
              </a:ext>
            </a:extLst>
          </p:cNvPr>
          <p:cNvSpPr/>
          <p:nvPr/>
        </p:nvSpPr>
        <p:spPr>
          <a:xfrm>
            <a:off x="8001727" y="4718848"/>
            <a:ext cx="2654" cy="2241"/>
          </a:xfrm>
          <a:custGeom>
            <a:avLst/>
            <a:gdLst>
              <a:gd name="connsiteX0" fmla="*/ 0 w 2837"/>
              <a:gd name="connsiteY0" fmla="*/ 0 h 2396"/>
              <a:gd name="connsiteX1" fmla="*/ 2838 w 2837"/>
              <a:gd name="connsiteY1" fmla="*/ 2396 h 2396"/>
              <a:gd name="connsiteX2" fmla="*/ 1577 w 2837"/>
              <a:gd name="connsiteY2" fmla="*/ 2396 h 2396"/>
              <a:gd name="connsiteX3" fmla="*/ 757 w 2837"/>
              <a:gd name="connsiteY3" fmla="*/ 63 h 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396">
                <a:moveTo>
                  <a:pt x="0" y="0"/>
                </a:moveTo>
                <a:cubicBezTo>
                  <a:pt x="1324" y="441"/>
                  <a:pt x="2838" y="1135"/>
                  <a:pt x="2838" y="2396"/>
                </a:cubicBezTo>
                <a:lnTo>
                  <a:pt x="1577" y="2396"/>
                </a:lnTo>
                <a:lnTo>
                  <a:pt x="757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0" name="任意多边形: 形状 399">
            <a:extLst>
              <a:ext uri="{FF2B5EF4-FFF2-40B4-BE49-F238E27FC236}">
                <a16:creationId xmlns:a16="http://schemas.microsoft.com/office/drawing/2014/main" id="{700A5E00-C90D-B2F3-2BE2-45F1481A2B93}"/>
              </a:ext>
            </a:extLst>
          </p:cNvPr>
          <p:cNvSpPr/>
          <p:nvPr/>
        </p:nvSpPr>
        <p:spPr>
          <a:xfrm>
            <a:off x="8004736" y="4668889"/>
            <a:ext cx="5898" cy="2159"/>
          </a:xfrm>
          <a:custGeom>
            <a:avLst/>
            <a:gdLst>
              <a:gd name="connsiteX0" fmla="*/ 6306 w 6306"/>
              <a:gd name="connsiteY0" fmla="*/ 0 h 2308"/>
              <a:gd name="connsiteX1" fmla="*/ 0 w 6306"/>
              <a:gd name="connsiteY1" fmla="*/ 1955 h 2308"/>
              <a:gd name="connsiteX2" fmla="*/ 505 w 6306"/>
              <a:gd name="connsiteY2" fmla="*/ 0 h 2308"/>
              <a:gd name="connsiteX3" fmla="*/ 4982 w 6306"/>
              <a:gd name="connsiteY3" fmla="*/ 757 h 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308">
                <a:moveTo>
                  <a:pt x="6306" y="0"/>
                </a:moveTo>
                <a:cubicBezTo>
                  <a:pt x="4541" y="1450"/>
                  <a:pt x="2207" y="3027"/>
                  <a:pt x="0" y="1955"/>
                </a:cubicBezTo>
                <a:lnTo>
                  <a:pt x="505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1" name="任意多边形: 形状 400">
            <a:extLst>
              <a:ext uri="{FF2B5EF4-FFF2-40B4-BE49-F238E27FC236}">
                <a16:creationId xmlns:a16="http://schemas.microsoft.com/office/drawing/2014/main" id="{06680BB8-CC43-D1AF-3079-4C477FB0871E}"/>
              </a:ext>
            </a:extLst>
          </p:cNvPr>
          <p:cNvSpPr/>
          <p:nvPr/>
        </p:nvSpPr>
        <p:spPr>
          <a:xfrm>
            <a:off x="8008392" y="4655499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68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1" y="1450"/>
                  <a:pt x="2207" y="2964"/>
                  <a:pt x="0" y="1955"/>
                </a:cubicBezTo>
                <a:lnTo>
                  <a:pt x="568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2" name="任意多边形: 形状 401">
            <a:extLst>
              <a:ext uri="{FF2B5EF4-FFF2-40B4-BE49-F238E27FC236}">
                <a16:creationId xmlns:a16="http://schemas.microsoft.com/office/drawing/2014/main" id="{FE43A801-DF1D-248F-2151-50AEB0CA356D}"/>
              </a:ext>
            </a:extLst>
          </p:cNvPr>
          <p:cNvSpPr/>
          <p:nvPr/>
        </p:nvSpPr>
        <p:spPr>
          <a:xfrm>
            <a:off x="8025439" y="4646592"/>
            <a:ext cx="3303" cy="1474"/>
          </a:xfrm>
          <a:custGeom>
            <a:avLst/>
            <a:gdLst>
              <a:gd name="connsiteX0" fmla="*/ 3531 w 3531"/>
              <a:gd name="connsiteY0" fmla="*/ 0 h 1576"/>
              <a:gd name="connsiteX1" fmla="*/ 0 w 3531"/>
              <a:gd name="connsiteY1" fmla="*/ 1388 h 1576"/>
              <a:gd name="connsiteX2" fmla="*/ 378 w 3531"/>
              <a:gd name="connsiteY2" fmla="*/ 126 h 1576"/>
              <a:gd name="connsiteX3" fmla="*/ 2838 w 3531"/>
              <a:gd name="connsiteY3" fmla="*/ 505 h 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576">
                <a:moveTo>
                  <a:pt x="3531" y="0"/>
                </a:moveTo>
                <a:cubicBezTo>
                  <a:pt x="2460" y="946"/>
                  <a:pt x="1135" y="2018"/>
                  <a:pt x="0" y="1388"/>
                </a:cubicBezTo>
                <a:lnTo>
                  <a:pt x="378" y="126"/>
                </a:lnTo>
                <a:lnTo>
                  <a:pt x="2838" y="50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3" name="任意多边形: 形状 402">
            <a:extLst>
              <a:ext uri="{FF2B5EF4-FFF2-40B4-BE49-F238E27FC236}">
                <a16:creationId xmlns:a16="http://schemas.microsoft.com/office/drawing/2014/main" id="{5BBEA955-0CE9-34AF-AA31-2C99EB70A42E}"/>
              </a:ext>
            </a:extLst>
          </p:cNvPr>
          <p:cNvSpPr/>
          <p:nvPr/>
        </p:nvSpPr>
        <p:spPr>
          <a:xfrm>
            <a:off x="8009336" y="4663816"/>
            <a:ext cx="3244" cy="1480"/>
          </a:xfrm>
          <a:custGeom>
            <a:avLst/>
            <a:gdLst>
              <a:gd name="connsiteX0" fmla="*/ 3468 w 3468"/>
              <a:gd name="connsiteY0" fmla="*/ 0 h 1582"/>
              <a:gd name="connsiteX1" fmla="*/ 0 w 3468"/>
              <a:gd name="connsiteY1" fmla="*/ 1387 h 1582"/>
              <a:gd name="connsiteX2" fmla="*/ 0 w 3468"/>
              <a:gd name="connsiteY2" fmla="*/ 126 h 1582"/>
              <a:gd name="connsiteX3" fmla="*/ 2522 w 3468"/>
              <a:gd name="connsiteY3" fmla="*/ 504 h 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" h="1582">
                <a:moveTo>
                  <a:pt x="3468" y="0"/>
                </a:moveTo>
                <a:cubicBezTo>
                  <a:pt x="2459" y="1009"/>
                  <a:pt x="1135" y="2018"/>
                  <a:pt x="0" y="1387"/>
                </a:cubicBezTo>
                <a:lnTo>
                  <a:pt x="0" y="126"/>
                </a:lnTo>
                <a:lnTo>
                  <a:pt x="2522" y="50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4" name="任意多边形: 形状 403">
            <a:extLst>
              <a:ext uri="{FF2B5EF4-FFF2-40B4-BE49-F238E27FC236}">
                <a16:creationId xmlns:a16="http://schemas.microsoft.com/office/drawing/2014/main" id="{AF4FBCF8-2B4C-6179-3414-F329DF6CA9D7}"/>
              </a:ext>
            </a:extLst>
          </p:cNvPr>
          <p:cNvSpPr/>
          <p:nvPr/>
        </p:nvSpPr>
        <p:spPr>
          <a:xfrm>
            <a:off x="8008333" y="4641402"/>
            <a:ext cx="2654" cy="2300"/>
          </a:xfrm>
          <a:custGeom>
            <a:avLst/>
            <a:gdLst>
              <a:gd name="connsiteX0" fmla="*/ 0 w 2837"/>
              <a:gd name="connsiteY0" fmla="*/ 0 h 2459"/>
              <a:gd name="connsiteX1" fmla="*/ 2838 w 2837"/>
              <a:gd name="connsiteY1" fmla="*/ 2460 h 2459"/>
              <a:gd name="connsiteX2" fmla="*/ 1577 w 2837"/>
              <a:gd name="connsiteY2" fmla="*/ 2460 h 2459"/>
              <a:gd name="connsiteX3" fmla="*/ 757 w 2837"/>
              <a:gd name="connsiteY3" fmla="*/ 63 h 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459">
                <a:moveTo>
                  <a:pt x="0" y="0"/>
                </a:moveTo>
                <a:cubicBezTo>
                  <a:pt x="1324" y="441"/>
                  <a:pt x="2838" y="1135"/>
                  <a:pt x="2838" y="2460"/>
                </a:cubicBezTo>
                <a:lnTo>
                  <a:pt x="1577" y="2460"/>
                </a:lnTo>
                <a:lnTo>
                  <a:pt x="757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5" name="任意多边形: 形状 404">
            <a:extLst>
              <a:ext uri="{FF2B5EF4-FFF2-40B4-BE49-F238E27FC236}">
                <a16:creationId xmlns:a16="http://schemas.microsoft.com/office/drawing/2014/main" id="{2B3FA7D0-4195-63D6-0B0E-75AFC25AD378}"/>
              </a:ext>
            </a:extLst>
          </p:cNvPr>
          <p:cNvSpPr/>
          <p:nvPr/>
        </p:nvSpPr>
        <p:spPr>
          <a:xfrm>
            <a:off x="8030276" y="4640223"/>
            <a:ext cx="2713" cy="2241"/>
          </a:xfrm>
          <a:custGeom>
            <a:avLst/>
            <a:gdLst>
              <a:gd name="connsiteX0" fmla="*/ 0 w 2901"/>
              <a:gd name="connsiteY0" fmla="*/ 0 h 2396"/>
              <a:gd name="connsiteX1" fmla="*/ 2901 w 2901"/>
              <a:gd name="connsiteY1" fmla="*/ 2396 h 2396"/>
              <a:gd name="connsiteX2" fmla="*/ 1577 w 2901"/>
              <a:gd name="connsiteY2" fmla="*/ 2396 h 2396"/>
              <a:gd name="connsiteX3" fmla="*/ 757 w 2901"/>
              <a:gd name="connsiteY3" fmla="*/ 63 h 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" h="2396">
                <a:moveTo>
                  <a:pt x="0" y="0"/>
                </a:moveTo>
                <a:cubicBezTo>
                  <a:pt x="1324" y="441"/>
                  <a:pt x="2838" y="1135"/>
                  <a:pt x="2901" y="2396"/>
                </a:cubicBezTo>
                <a:lnTo>
                  <a:pt x="1577" y="2396"/>
                </a:lnTo>
                <a:lnTo>
                  <a:pt x="757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6" name="任意多边形: 形状 405">
            <a:extLst>
              <a:ext uri="{FF2B5EF4-FFF2-40B4-BE49-F238E27FC236}">
                <a16:creationId xmlns:a16="http://schemas.microsoft.com/office/drawing/2014/main" id="{041C4323-0F9C-63D8-3D1C-ADE24DA18CF4}"/>
              </a:ext>
            </a:extLst>
          </p:cNvPr>
          <p:cNvSpPr/>
          <p:nvPr/>
        </p:nvSpPr>
        <p:spPr>
          <a:xfrm>
            <a:off x="8008864" y="4692010"/>
            <a:ext cx="2654" cy="2536"/>
          </a:xfrm>
          <a:custGeom>
            <a:avLst/>
            <a:gdLst>
              <a:gd name="connsiteX0" fmla="*/ 0 w 2837"/>
              <a:gd name="connsiteY0" fmla="*/ 0 h 2711"/>
              <a:gd name="connsiteX1" fmla="*/ 2838 w 2837"/>
              <a:gd name="connsiteY1" fmla="*/ 2396 h 2711"/>
              <a:gd name="connsiteX2" fmla="*/ 1577 w 2837"/>
              <a:gd name="connsiteY2" fmla="*/ 2712 h 2711"/>
              <a:gd name="connsiteX3" fmla="*/ 694 w 2837"/>
              <a:gd name="connsiteY3" fmla="*/ 378 h 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711">
                <a:moveTo>
                  <a:pt x="0" y="0"/>
                </a:moveTo>
                <a:cubicBezTo>
                  <a:pt x="1324" y="441"/>
                  <a:pt x="2838" y="1135"/>
                  <a:pt x="2838" y="2396"/>
                </a:cubicBezTo>
                <a:lnTo>
                  <a:pt x="1577" y="2712"/>
                </a:lnTo>
                <a:lnTo>
                  <a:pt x="694" y="37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7" name="任意多边形: 形状 406">
            <a:extLst>
              <a:ext uri="{FF2B5EF4-FFF2-40B4-BE49-F238E27FC236}">
                <a16:creationId xmlns:a16="http://schemas.microsoft.com/office/drawing/2014/main" id="{F712A522-963A-68CD-C26B-DC7CA0C332B4}"/>
              </a:ext>
            </a:extLst>
          </p:cNvPr>
          <p:cNvSpPr/>
          <p:nvPr/>
        </p:nvSpPr>
        <p:spPr>
          <a:xfrm>
            <a:off x="8018125" y="4658507"/>
            <a:ext cx="2654" cy="2241"/>
          </a:xfrm>
          <a:custGeom>
            <a:avLst/>
            <a:gdLst>
              <a:gd name="connsiteX0" fmla="*/ 0 w 2837"/>
              <a:gd name="connsiteY0" fmla="*/ 0 h 2396"/>
              <a:gd name="connsiteX1" fmla="*/ 2838 w 2837"/>
              <a:gd name="connsiteY1" fmla="*/ 2396 h 2396"/>
              <a:gd name="connsiteX2" fmla="*/ 1577 w 2837"/>
              <a:gd name="connsiteY2" fmla="*/ 2396 h 2396"/>
              <a:gd name="connsiteX3" fmla="*/ 757 w 2837"/>
              <a:gd name="connsiteY3" fmla="*/ 0 h 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396">
                <a:moveTo>
                  <a:pt x="0" y="0"/>
                </a:moveTo>
                <a:cubicBezTo>
                  <a:pt x="1324" y="441"/>
                  <a:pt x="2838" y="1135"/>
                  <a:pt x="2838" y="2396"/>
                </a:cubicBezTo>
                <a:lnTo>
                  <a:pt x="1577" y="2396"/>
                </a:lnTo>
                <a:lnTo>
                  <a:pt x="757" y="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8" name="任意多边形: 形状 407">
            <a:extLst>
              <a:ext uri="{FF2B5EF4-FFF2-40B4-BE49-F238E27FC236}">
                <a16:creationId xmlns:a16="http://schemas.microsoft.com/office/drawing/2014/main" id="{F26A041A-8A77-F265-7308-E3F691B01D4C}"/>
              </a:ext>
            </a:extLst>
          </p:cNvPr>
          <p:cNvSpPr/>
          <p:nvPr/>
        </p:nvSpPr>
        <p:spPr>
          <a:xfrm>
            <a:off x="7886074" y="4625040"/>
            <a:ext cx="138953" cy="110560"/>
          </a:xfrm>
          <a:custGeom>
            <a:avLst/>
            <a:gdLst>
              <a:gd name="connsiteX0" fmla="*/ 103974 w 148561"/>
              <a:gd name="connsiteY0" fmla="*/ 21404 h 118205"/>
              <a:gd name="connsiteX1" fmla="*/ 107569 w 148561"/>
              <a:gd name="connsiteY1" fmla="*/ 29098 h 118205"/>
              <a:gd name="connsiteX2" fmla="*/ 116334 w 148561"/>
              <a:gd name="connsiteY2" fmla="*/ 52620 h 118205"/>
              <a:gd name="connsiteX3" fmla="*/ 120559 w 148561"/>
              <a:gd name="connsiteY3" fmla="*/ 63530 h 118205"/>
              <a:gd name="connsiteX4" fmla="*/ 136830 w 148561"/>
              <a:gd name="connsiteY4" fmla="*/ 100610 h 118205"/>
              <a:gd name="connsiteX5" fmla="*/ 143136 w 148561"/>
              <a:gd name="connsiteY5" fmla="*/ 109061 h 118205"/>
              <a:gd name="connsiteX6" fmla="*/ 148370 w 148561"/>
              <a:gd name="connsiteY6" fmla="*/ 117574 h 118205"/>
              <a:gd name="connsiteX7" fmla="*/ 135442 w 148561"/>
              <a:gd name="connsiteY7" fmla="*/ 117259 h 118205"/>
              <a:gd name="connsiteX8" fmla="*/ 120244 w 148561"/>
              <a:gd name="connsiteY8" fmla="*/ 109565 h 118205"/>
              <a:gd name="connsiteX9" fmla="*/ 65128 w 148561"/>
              <a:gd name="connsiteY9" fmla="*/ 73998 h 118205"/>
              <a:gd name="connsiteX10" fmla="*/ 48101 w 148561"/>
              <a:gd name="connsiteY10" fmla="*/ 60944 h 118205"/>
              <a:gd name="connsiteX11" fmla="*/ 36623 w 148561"/>
              <a:gd name="connsiteY11" fmla="*/ 45368 h 118205"/>
              <a:gd name="connsiteX12" fmla="*/ 47 w 148561"/>
              <a:gd name="connsiteY12" fmla="*/ 2233 h 118205"/>
              <a:gd name="connsiteX13" fmla="*/ 47 w 148561"/>
              <a:gd name="connsiteY13" fmla="*/ 1350 h 118205"/>
              <a:gd name="connsiteX14" fmla="*/ 2759 w 148561"/>
              <a:gd name="connsiteY14" fmla="*/ 26 h 118205"/>
              <a:gd name="connsiteX15" fmla="*/ 85434 w 148561"/>
              <a:gd name="connsiteY15" fmla="*/ 17305 h 118205"/>
              <a:gd name="connsiteX16" fmla="*/ 103974 w 148561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61" h="118205">
                <a:moveTo>
                  <a:pt x="103974" y="21404"/>
                </a:moveTo>
                <a:cubicBezTo>
                  <a:pt x="105551" y="23737"/>
                  <a:pt x="106749" y="26386"/>
                  <a:pt x="107569" y="29098"/>
                </a:cubicBezTo>
                <a:cubicBezTo>
                  <a:pt x="110343" y="36980"/>
                  <a:pt x="113307" y="44800"/>
                  <a:pt x="116334" y="52620"/>
                </a:cubicBezTo>
                <a:lnTo>
                  <a:pt x="120559" y="63530"/>
                </a:lnTo>
                <a:cubicBezTo>
                  <a:pt x="125100" y="76268"/>
                  <a:pt x="130523" y="88629"/>
                  <a:pt x="136830" y="100610"/>
                </a:cubicBezTo>
                <a:cubicBezTo>
                  <a:pt x="138469" y="103701"/>
                  <a:pt x="140613" y="106601"/>
                  <a:pt x="143136" y="109061"/>
                </a:cubicBezTo>
                <a:cubicBezTo>
                  <a:pt x="145784" y="111457"/>
                  <a:pt x="149442" y="114169"/>
                  <a:pt x="148370" y="117574"/>
                </a:cubicBezTo>
                <a:cubicBezTo>
                  <a:pt x="144082" y="118520"/>
                  <a:pt x="139667" y="118394"/>
                  <a:pt x="135442" y="117259"/>
                </a:cubicBezTo>
                <a:cubicBezTo>
                  <a:pt x="130019" y="115493"/>
                  <a:pt x="124911" y="112907"/>
                  <a:pt x="120244" y="109565"/>
                </a:cubicBezTo>
                <a:lnTo>
                  <a:pt x="65128" y="73998"/>
                </a:lnTo>
                <a:cubicBezTo>
                  <a:pt x="58948" y="70403"/>
                  <a:pt x="53209" y="65989"/>
                  <a:pt x="48101" y="60944"/>
                </a:cubicBezTo>
                <a:cubicBezTo>
                  <a:pt x="44002" y="55962"/>
                  <a:pt x="40155" y="50728"/>
                  <a:pt x="36623" y="45368"/>
                </a:cubicBezTo>
                <a:cubicBezTo>
                  <a:pt x="25461" y="30170"/>
                  <a:pt x="9380" y="18629"/>
                  <a:pt x="47" y="2233"/>
                </a:cubicBezTo>
                <a:cubicBezTo>
                  <a:pt x="-16" y="1918"/>
                  <a:pt x="-16" y="1665"/>
                  <a:pt x="47" y="1350"/>
                </a:cubicBezTo>
                <a:cubicBezTo>
                  <a:pt x="47" y="215"/>
                  <a:pt x="1624" y="-100"/>
                  <a:pt x="2759" y="26"/>
                </a:cubicBezTo>
                <a:cubicBezTo>
                  <a:pt x="30885" y="2864"/>
                  <a:pt x="57560" y="13080"/>
                  <a:pt x="85434" y="17305"/>
                </a:cubicBezTo>
                <a:cubicBezTo>
                  <a:pt x="90983" y="18188"/>
                  <a:pt x="99749" y="16233"/>
                  <a:pt x="103974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9" name="任意多边形: 形状 408">
            <a:extLst>
              <a:ext uri="{FF2B5EF4-FFF2-40B4-BE49-F238E27FC236}">
                <a16:creationId xmlns:a16="http://schemas.microsoft.com/office/drawing/2014/main" id="{CEE5060C-4F2A-BE18-6F7A-811F616C2CF6}"/>
              </a:ext>
            </a:extLst>
          </p:cNvPr>
          <p:cNvSpPr/>
          <p:nvPr/>
        </p:nvSpPr>
        <p:spPr>
          <a:xfrm>
            <a:off x="7886074" y="4625040"/>
            <a:ext cx="138953" cy="110560"/>
          </a:xfrm>
          <a:custGeom>
            <a:avLst/>
            <a:gdLst>
              <a:gd name="connsiteX0" fmla="*/ 103974 w 148561"/>
              <a:gd name="connsiteY0" fmla="*/ 21404 h 118205"/>
              <a:gd name="connsiteX1" fmla="*/ 107569 w 148561"/>
              <a:gd name="connsiteY1" fmla="*/ 29098 h 118205"/>
              <a:gd name="connsiteX2" fmla="*/ 116334 w 148561"/>
              <a:gd name="connsiteY2" fmla="*/ 52620 h 118205"/>
              <a:gd name="connsiteX3" fmla="*/ 120559 w 148561"/>
              <a:gd name="connsiteY3" fmla="*/ 63530 h 118205"/>
              <a:gd name="connsiteX4" fmla="*/ 136830 w 148561"/>
              <a:gd name="connsiteY4" fmla="*/ 100610 h 118205"/>
              <a:gd name="connsiteX5" fmla="*/ 143136 w 148561"/>
              <a:gd name="connsiteY5" fmla="*/ 109061 h 118205"/>
              <a:gd name="connsiteX6" fmla="*/ 148370 w 148561"/>
              <a:gd name="connsiteY6" fmla="*/ 117574 h 118205"/>
              <a:gd name="connsiteX7" fmla="*/ 135442 w 148561"/>
              <a:gd name="connsiteY7" fmla="*/ 117259 h 118205"/>
              <a:gd name="connsiteX8" fmla="*/ 120244 w 148561"/>
              <a:gd name="connsiteY8" fmla="*/ 109565 h 118205"/>
              <a:gd name="connsiteX9" fmla="*/ 65128 w 148561"/>
              <a:gd name="connsiteY9" fmla="*/ 73998 h 118205"/>
              <a:gd name="connsiteX10" fmla="*/ 48101 w 148561"/>
              <a:gd name="connsiteY10" fmla="*/ 60944 h 118205"/>
              <a:gd name="connsiteX11" fmla="*/ 36623 w 148561"/>
              <a:gd name="connsiteY11" fmla="*/ 45368 h 118205"/>
              <a:gd name="connsiteX12" fmla="*/ 47 w 148561"/>
              <a:gd name="connsiteY12" fmla="*/ 2233 h 118205"/>
              <a:gd name="connsiteX13" fmla="*/ 47 w 148561"/>
              <a:gd name="connsiteY13" fmla="*/ 1350 h 118205"/>
              <a:gd name="connsiteX14" fmla="*/ 2759 w 148561"/>
              <a:gd name="connsiteY14" fmla="*/ 26 h 118205"/>
              <a:gd name="connsiteX15" fmla="*/ 85434 w 148561"/>
              <a:gd name="connsiteY15" fmla="*/ 17305 h 118205"/>
              <a:gd name="connsiteX16" fmla="*/ 103974 w 148561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61" h="118205">
                <a:moveTo>
                  <a:pt x="103974" y="21404"/>
                </a:moveTo>
                <a:cubicBezTo>
                  <a:pt x="105551" y="23737"/>
                  <a:pt x="106749" y="26386"/>
                  <a:pt x="107569" y="29098"/>
                </a:cubicBezTo>
                <a:cubicBezTo>
                  <a:pt x="110343" y="36980"/>
                  <a:pt x="113307" y="44800"/>
                  <a:pt x="116334" y="52620"/>
                </a:cubicBezTo>
                <a:lnTo>
                  <a:pt x="120559" y="63530"/>
                </a:lnTo>
                <a:cubicBezTo>
                  <a:pt x="125100" y="76268"/>
                  <a:pt x="130523" y="88629"/>
                  <a:pt x="136830" y="100610"/>
                </a:cubicBezTo>
                <a:cubicBezTo>
                  <a:pt x="138469" y="103701"/>
                  <a:pt x="140613" y="106601"/>
                  <a:pt x="143136" y="109061"/>
                </a:cubicBezTo>
                <a:cubicBezTo>
                  <a:pt x="145784" y="111457"/>
                  <a:pt x="149442" y="114169"/>
                  <a:pt x="148370" y="117574"/>
                </a:cubicBezTo>
                <a:cubicBezTo>
                  <a:pt x="144082" y="118520"/>
                  <a:pt x="139667" y="118394"/>
                  <a:pt x="135442" y="117259"/>
                </a:cubicBezTo>
                <a:cubicBezTo>
                  <a:pt x="130019" y="115493"/>
                  <a:pt x="124911" y="112907"/>
                  <a:pt x="120244" y="109565"/>
                </a:cubicBezTo>
                <a:lnTo>
                  <a:pt x="65128" y="73998"/>
                </a:lnTo>
                <a:cubicBezTo>
                  <a:pt x="58948" y="70403"/>
                  <a:pt x="53209" y="65989"/>
                  <a:pt x="48101" y="60944"/>
                </a:cubicBezTo>
                <a:cubicBezTo>
                  <a:pt x="44002" y="55962"/>
                  <a:pt x="40155" y="50728"/>
                  <a:pt x="36623" y="45368"/>
                </a:cubicBezTo>
                <a:cubicBezTo>
                  <a:pt x="25461" y="30170"/>
                  <a:pt x="9380" y="18629"/>
                  <a:pt x="47" y="2233"/>
                </a:cubicBezTo>
                <a:cubicBezTo>
                  <a:pt x="-16" y="1918"/>
                  <a:pt x="-16" y="1665"/>
                  <a:pt x="47" y="1350"/>
                </a:cubicBezTo>
                <a:cubicBezTo>
                  <a:pt x="47" y="215"/>
                  <a:pt x="1624" y="-100"/>
                  <a:pt x="2759" y="26"/>
                </a:cubicBezTo>
                <a:cubicBezTo>
                  <a:pt x="30885" y="2864"/>
                  <a:pt x="57560" y="13080"/>
                  <a:pt x="85434" y="17305"/>
                </a:cubicBezTo>
                <a:cubicBezTo>
                  <a:pt x="90983" y="18188"/>
                  <a:pt x="99749" y="16233"/>
                  <a:pt x="103974" y="21404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0" name="任意多边形: 形状 409">
            <a:extLst>
              <a:ext uri="{FF2B5EF4-FFF2-40B4-BE49-F238E27FC236}">
                <a16:creationId xmlns:a16="http://schemas.microsoft.com/office/drawing/2014/main" id="{3BE1E6FF-B362-06B8-098D-FFF48959D15D}"/>
              </a:ext>
            </a:extLst>
          </p:cNvPr>
          <p:cNvSpPr/>
          <p:nvPr/>
        </p:nvSpPr>
        <p:spPr>
          <a:xfrm>
            <a:off x="7976600" y="4653671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1" name="任意多边形: 形状 410">
            <a:extLst>
              <a:ext uri="{FF2B5EF4-FFF2-40B4-BE49-F238E27FC236}">
                <a16:creationId xmlns:a16="http://schemas.microsoft.com/office/drawing/2014/main" id="{17B4C779-9116-2351-EA74-F3E7FC29E30D}"/>
              </a:ext>
            </a:extLst>
          </p:cNvPr>
          <p:cNvSpPr/>
          <p:nvPr/>
        </p:nvSpPr>
        <p:spPr>
          <a:xfrm>
            <a:off x="7971232" y="4675023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2" name="任意多边形: 形状 411">
            <a:extLst>
              <a:ext uri="{FF2B5EF4-FFF2-40B4-BE49-F238E27FC236}">
                <a16:creationId xmlns:a16="http://schemas.microsoft.com/office/drawing/2014/main" id="{A9A5D6F8-508D-C2A7-72D1-1532D6D6027B}"/>
              </a:ext>
            </a:extLst>
          </p:cNvPr>
          <p:cNvSpPr/>
          <p:nvPr/>
        </p:nvSpPr>
        <p:spPr>
          <a:xfrm>
            <a:off x="8004736" y="471294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081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3" name="任意多边形: 形状 412">
            <a:extLst>
              <a:ext uri="{FF2B5EF4-FFF2-40B4-BE49-F238E27FC236}">
                <a16:creationId xmlns:a16="http://schemas.microsoft.com/office/drawing/2014/main" id="{62E3E80A-473C-7FCB-C6F7-91BE414B56D4}"/>
              </a:ext>
            </a:extLst>
          </p:cNvPr>
          <p:cNvSpPr/>
          <p:nvPr/>
        </p:nvSpPr>
        <p:spPr>
          <a:xfrm>
            <a:off x="7992997" y="4705459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5" y="2081"/>
                  <a:pt x="3342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4" name="任意多边形: 形状 413">
            <a:extLst>
              <a:ext uri="{FF2B5EF4-FFF2-40B4-BE49-F238E27FC236}">
                <a16:creationId xmlns:a16="http://schemas.microsoft.com/office/drawing/2014/main" id="{23BE0A5D-DBCF-88C2-C778-54C8E4582A89}"/>
              </a:ext>
            </a:extLst>
          </p:cNvPr>
          <p:cNvSpPr/>
          <p:nvPr/>
        </p:nvSpPr>
        <p:spPr>
          <a:xfrm>
            <a:off x="7928587" y="4664229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4B70B610-7C44-3A58-81CD-1282FA3A32A2}"/>
              </a:ext>
            </a:extLst>
          </p:cNvPr>
          <p:cNvSpPr/>
          <p:nvPr/>
        </p:nvSpPr>
        <p:spPr>
          <a:xfrm>
            <a:off x="7949881" y="4669715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6" name="任意多边形: 形状 415">
            <a:extLst>
              <a:ext uri="{FF2B5EF4-FFF2-40B4-BE49-F238E27FC236}">
                <a16:creationId xmlns:a16="http://schemas.microsoft.com/office/drawing/2014/main" id="{A41931E0-A252-F1CE-1309-7ADC95863D92}"/>
              </a:ext>
            </a:extLst>
          </p:cNvPr>
          <p:cNvSpPr/>
          <p:nvPr/>
        </p:nvSpPr>
        <p:spPr>
          <a:xfrm>
            <a:off x="7957372" y="4657918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2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9D54F5B3-54E1-536B-B8F2-2A2D110D6312}"/>
              </a:ext>
            </a:extLst>
          </p:cNvPr>
          <p:cNvSpPr/>
          <p:nvPr/>
        </p:nvSpPr>
        <p:spPr>
          <a:xfrm>
            <a:off x="7989400" y="4689002"/>
            <a:ext cx="1674" cy="3538"/>
          </a:xfrm>
          <a:custGeom>
            <a:avLst/>
            <a:gdLst>
              <a:gd name="connsiteX0" fmla="*/ 1135 w 1790"/>
              <a:gd name="connsiteY0" fmla="*/ 0 h 3783"/>
              <a:gd name="connsiteX1" fmla="*/ 1135 w 1790"/>
              <a:gd name="connsiteY1" fmla="*/ 3784 h 3783"/>
              <a:gd name="connsiteX2" fmla="*/ 0 w 1790"/>
              <a:gd name="connsiteY2" fmla="*/ 3090 h 3783"/>
              <a:gd name="connsiteX3" fmla="*/ 113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1135" y="0"/>
                </a:moveTo>
                <a:cubicBezTo>
                  <a:pt x="1702" y="1261"/>
                  <a:pt x="2270" y="2838"/>
                  <a:pt x="1135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8" name="任意多边形: 形状 417">
            <a:extLst>
              <a:ext uri="{FF2B5EF4-FFF2-40B4-BE49-F238E27FC236}">
                <a16:creationId xmlns:a16="http://schemas.microsoft.com/office/drawing/2014/main" id="{EDFCFA9C-747A-BC03-A701-94C91B718F19}"/>
              </a:ext>
            </a:extLst>
          </p:cNvPr>
          <p:cNvSpPr/>
          <p:nvPr/>
        </p:nvSpPr>
        <p:spPr>
          <a:xfrm>
            <a:off x="8000961" y="4709588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1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9" name="任意多边形: 形状 418">
            <a:extLst>
              <a:ext uri="{FF2B5EF4-FFF2-40B4-BE49-F238E27FC236}">
                <a16:creationId xmlns:a16="http://schemas.microsoft.com/office/drawing/2014/main" id="{613A419E-9854-50AA-B245-02CE53A5F2BE}"/>
              </a:ext>
            </a:extLst>
          </p:cNvPr>
          <p:cNvSpPr/>
          <p:nvPr/>
        </p:nvSpPr>
        <p:spPr>
          <a:xfrm>
            <a:off x="7960025" y="4683339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7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0" name="任意多边形: 形状 419">
            <a:extLst>
              <a:ext uri="{FF2B5EF4-FFF2-40B4-BE49-F238E27FC236}">
                <a16:creationId xmlns:a16="http://schemas.microsoft.com/office/drawing/2014/main" id="{2284FB4C-0B3E-51CB-5CB3-8757D81FEED4}"/>
              </a:ext>
            </a:extLst>
          </p:cNvPr>
          <p:cNvSpPr/>
          <p:nvPr/>
        </p:nvSpPr>
        <p:spPr>
          <a:xfrm>
            <a:off x="7979372" y="4704982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0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29"/>
                </a:lnTo>
                <a:lnTo>
                  <a:pt x="630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1" name="任意多边形: 形状 420">
            <a:extLst>
              <a:ext uri="{FF2B5EF4-FFF2-40B4-BE49-F238E27FC236}">
                <a16:creationId xmlns:a16="http://schemas.microsoft.com/office/drawing/2014/main" id="{A6E2023D-4967-8815-F317-B5B77649AAFC}"/>
              </a:ext>
            </a:extLst>
          </p:cNvPr>
          <p:cNvSpPr/>
          <p:nvPr/>
        </p:nvSpPr>
        <p:spPr>
          <a:xfrm>
            <a:off x="7984799" y="4683629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2" name="任意多边形: 形状 421">
            <a:extLst>
              <a:ext uri="{FF2B5EF4-FFF2-40B4-BE49-F238E27FC236}">
                <a16:creationId xmlns:a16="http://schemas.microsoft.com/office/drawing/2014/main" id="{0D8AA143-ACBA-D79E-EEA4-40BF3BE44489}"/>
              </a:ext>
            </a:extLst>
          </p:cNvPr>
          <p:cNvSpPr/>
          <p:nvPr/>
        </p:nvSpPr>
        <p:spPr>
          <a:xfrm>
            <a:off x="7938201" y="4662106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3" name="任意多边形: 形状 422">
            <a:extLst>
              <a:ext uri="{FF2B5EF4-FFF2-40B4-BE49-F238E27FC236}">
                <a16:creationId xmlns:a16="http://schemas.microsoft.com/office/drawing/2014/main" id="{F163B452-F6BC-E598-FD2A-5A2414E6B07B}"/>
              </a:ext>
            </a:extLst>
          </p:cNvPr>
          <p:cNvSpPr/>
          <p:nvPr/>
        </p:nvSpPr>
        <p:spPr>
          <a:xfrm>
            <a:off x="7926405" y="4654615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4" name="任意多边形: 形状 423">
            <a:extLst>
              <a:ext uri="{FF2B5EF4-FFF2-40B4-BE49-F238E27FC236}">
                <a16:creationId xmlns:a16="http://schemas.microsoft.com/office/drawing/2014/main" id="{621FF8B5-099E-2847-D438-FED6D99A87CB}"/>
              </a:ext>
            </a:extLst>
          </p:cNvPr>
          <p:cNvSpPr/>
          <p:nvPr/>
        </p:nvSpPr>
        <p:spPr>
          <a:xfrm>
            <a:off x="7922924" y="4638217"/>
            <a:ext cx="1615" cy="3479"/>
          </a:xfrm>
          <a:custGeom>
            <a:avLst/>
            <a:gdLst>
              <a:gd name="connsiteX0" fmla="*/ 1072 w 1727"/>
              <a:gd name="connsiteY0" fmla="*/ 0 h 3720"/>
              <a:gd name="connsiteX1" fmla="*/ 1072 w 1727"/>
              <a:gd name="connsiteY1" fmla="*/ 3721 h 3720"/>
              <a:gd name="connsiteX2" fmla="*/ 0 w 1727"/>
              <a:gd name="connsiteY2" fmla="*/ 3027 h 3720"/>
              <a:gd name="connsiteX3" fmla="*/ 1072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1072" y="0"/>
                </a:moveTo>
                <a:cubicBezTo>
                  <a:pt x="1640" y="1261"/>
                  <a:pt x="2207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5" name="任意多边形: 形状 424">
            <a:extLst>
              <a:ext uri="{FF2B5EF4-FFF2-40B4-BE49-F238E27FC236}">
                <a16:creationId xmlns:a16="http://schemas.microsoft.com/office/drawing/2014/main" id="{2D05771C-B8CF-4BB4-C002-D6E00A7CD955}"/>
              </a:ext>
            </a:extLst>
          </p:cNvPr>
          <p:cNvSpPr/>
          <p:nvPr/>
        </p:nvSpPr>
        <p:spPr>
          <a:xfrm>
            <a:off x="7934485" y="4658743"/>
            <a:ext cx="1674" cy="3538"/>
          </a:xfrm>
          <a:custGeom>
            <a:avLst/>
            <a:gdLst>
              <a:gd name="connsiteX0" fmla="*/ 1135 w 1790"/>
              <a:gd name="connsiteY0" fmla="*/ 0 h 3783"/>
              <a:gd name="connsiteX1" fmla="*/ 1135 w 1790"/>
              <a:gd name="connsiteY1" fmla="*/ 3784 h 3783"/>
              <a:gd name="connsiteX2" fmla="*/ 0 w 1790"/>
              <a:gd name="connsiteY2" fmla="*/ 3090 h 3783"/>
              <a:gd name="connsiteX3" fmla="*/ 113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1135" y="0"/>
                </a:moveTo>
                <a:cubicBezTo>
                  <a:pt x="1703" y="1261"/>
                  <a:pt x="2270" y="2838"/>
                  <a:pt x="1135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6" name="任意多边形: 形状 425">
            <a:extLst>
              <a:ext uri="{FF2B5EF4-FFF2-40B4-BE49-F238E27FC236}">
                <a16:creationId xmlns:a16="http://schemas.microsoft.com/office/drawing/2014/main" id="{931602DE-C9BD-E61D-1BF9-65DA0488C36F}"/>
              </a:ext>
            </a:extLst>
          </p:cNvPr>
          <p:cNvSpPr/>
          <p:nvPr/>
        </p:nvSpPr>
        <p:spPr>
          <a:xfrm>
            <a:off x="7912898" y="4654138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757" y="951"/>
                  <a:pt x="1892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7" name="任意多边形: 形状 426">
            <a:extLst>
              <a:ext uri="{FF2B5EF4-FFF2-40B4-BE49-F238E27FC236}">
                <a16:creationId xmlns:a16="http://schemas.microsoft.com/office/drawing/2014/main" id="{7C70CE49-C49D-3B51-C074-2799617F2C9D}"/>
              </a:ext>
            </a:extLst>
          </p:cNvPr>
          <p:cNvSpPr/>
          <p:nvPr/>
        </p:nvSpPr>
        <p:spPr>
          <a:xfrm>
            <a:off x="7918265" y="4632844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582 h 2086"/>
              <a:gd name="connsiteX3" fmla="*/ 631 w 3153"/>
              <a:gd name="connsiteY3" fmla="*/ 1582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582"/>
                </a:lnTo>
                <a:lnTo>
                  <a:pt x="631" y="158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8" name="任意多边形: 形状 427">
            <a:extLst>
              <a:ext uri="{FF2B5EF4-FFF2-40B4-BE49-F238E27FC236}">
                <a16:creationId xmlns:a16="http://schemas.microsoft.com/office/drawing/2014/main" id="{92E9FA40-026A-7A57-CAAB-142174D15700}"/>
              </a:ext>
            </a:extLst>
          </p:cNvPr>
          <p:cNvSpPr/>
          <p:nvPr/>
        </p:nvSpPr>
        <p:spPr>
          <a:xfrm>
            <a:off x="7961323" y="466864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141 h 2086"/>
              <a:gd name="connsiteX3" fmla="*/ 631 w 3153"/>
              <a:gd name="connsiteY3" fmla="*/ 1141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141"/>
                </a:lnTo>
                <a:lnTo>
                  <a:pt x="631" y="1141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9" name="任意多边形: 形状 428">
            <a:extLst>
              <a:ext uri="{FF2B5EF4-FFF2-40B4-BE49-F238E27FC236}">
                <a16:creationId xmlns:a16="http://schemas.microsoft.com/office/drawing/2014/main" id="{80F4D9E3-EB07-EE2F-5577-DEC6A00E129C}"/>
              </a:ext>
            </a:extLst>
          </p:cNvPr>
          <p:cNvSpPr/>
          <p:nvPr/>
        </p:nvSpPr>
        <p:spPr>
          <a:xfrm>
            <a:off x="7932185" y="465006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1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29"/>
                </a:lnTo>
                <a:lnTo>
                  <a:pt x="631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0" name="任意多边形: 形状 429">
            <a:extLst>
              <a:ext uri="{FF2B5EF4-FFF2-40B4-BE49-F238E27FC236}">
                <a16:creationId xmlns:a16="http://schemas.microsoft.com/office/drawing/2014/main" id="{9A8EDB1E-2CF6-5718-096A-17E854273369}"/>
              </a:ext>
            </a:extLst>
          </p:cNvPr>
          <p:cNvSpPr/>
          <p:nvPr/>
        </p:nvSpPr>
        <p:spPr>
          <a:xfrm>
            <a:off x="7788692" y="4562457"/>
            <a:ext cx="139071" cy="110560"/>
          </a:xfrm>
          <a:custGeom>
            <a:avLst/>
            <a:gdLst>
              <a:gd name="connsiteX0" fmla="*/ 104037 w 148687"/>
              <a:gd name="connsiteY0" fmla="*/ 21404 h 118205"/>
              <a:gd name="connsiteX1" fmla="*/ 107632 w 148687"/>
              <a:gd name="connsiteY1" fmla="*/ 29098 h 118205"/>
              <a:gd name="connsiteX2" fmla="*/ 116397 w 148687"/>
              <a:gd name="connsiteY2" fmla="*/ 52683 h 118205"/>
              <a:gd name="connsiteX3" fmla="*/ 120623 w 148687"/>
              <a:gd name="connsiteY3" fmla="*/ 63593 h 118205"/>
              <a:gd name="connsiteX4" fmla="*/ 136956 w 148687"/>
              <a:gd name="connsiteY4" fmla="*/ 100610 h 118205"/>
              <a:gd name="connsiteX5" fmla="*/ 143262 w 148687"/>
              <a:gd name="connsiteY5" fmla="*/ 109061 h 118205"/>
              <a:gd name="connsiteX6" fmla="*/ 148496 w 148687"/>
              <a:gd name="connsiteY6" fmla="*/ 117574 h 118205"/>
              <a:gd name="connsiteX7" fmla="*/ 135568 w 148687"/>
              <a:gd name="connsiteY7" fmla="*/ 117259 h 118205"/>
              <a:gd name="connsiteX8" fmla="*/ 120433 w 148687"/>
              <a:gd name="connsiteY8" fmla="*/ 109565 h 118205"/>
              <a:gd name="connsiteX9" fmla="*/ 65128 w 148687"/>
              <a:gd name="connsiteY9" fmla="*/ 74061 h 118205"/>
              <a:gd name="connsiteX10" fmla="*/ 48101 w 148687"/>
              <a:gd name="connsiteY10" fmla="*/ 60944 h 118205"/>
              <a:gd name="connsiteX11" fmla="*/ 36687 w 148687"/>
              <a:gd name="connsiteY11" fmla="*/ 45368 h 118205"/>
              <a:gd name="connsiteX12" fmla="*/ 47 w 148687"/>
              <a:gd name="connsiteY12" fmla="*/ 2296 h 118205"/>
              <a:gd name="connsiteX13" fmla="*/ 47 w 148687"/>
              <a:gd name="connsiteY13" fmla="*/ 1350 h 118205"/>
              <a:gd name="connsiteX14" fmla="*/ 2759 w 148687"/>
              <a:gd name="connsiteY14" fmla="*/ 26 h 118205"/>
              <a:gd name="connsiteX15" fmla="*/ 85434 w 148687"/>
              <a:gd name="connsiteY15" fmla="*/ 17305 h 118205"/>
              <a:gd name="connsiteX16" fmla="*/ 104037 w 148687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87" h="118205">
                <a:moveTo>
                  <a:pt x="104037" y="21404"/>
                </a:moveTo>
                <a:cubicBezTo>
                  <a:pt x="105614" y="23737"/>
                  <a:pt x="106812" y="26386"/>
                  <a:pt x="107632" y="29098"/>
                </a:cubicBezTo>
                <a:cubicBezTo>
                  <a:pt x="110406" y="36981"/>
                  <a:pt x="113370" y="44864"/>
                  <a:pt x="116397" y="52683"/>
                </a:cubicBezTo>
                <a:lnTo>
                  <a:pt x="120623" y="63593"/>
                </a:lnTo>
                <a:cubicBezTo>
                  <a:pt x="125163" y="76332"/>
                  <a:pt x="130649" y="88692"/>
                  <a:pt x="136956" y="100610"/>
                </a:cubicBezTo>
                <a:cubicBezTo>
                  <a:pt x="138595" y="103764"/>
                  <a:pt x="140739" y="106601"/>
                  <a:pt x="143262" y="109061"/>
                </a:cubicBezTo>
                <a:cubicBezTo>
                  <a:pt x="145911" y="111457"/>
                  <a:pt x="149568" y="114232"/>
                  <a:pt x="148496" y="117574"/>
                </a:cubicBezTo>
                <a:cubicBezTo>
                  <a:pt x="144208" y="118520"/>
                  <a:pt x="139794" y="118394"/>
                  <a:pt x="135568" y="117259"/>
                </a:cubicBezTo>
                <a:cubicBezTo>
                  <a:pt x="130145" y="115493"/>
                  <a:pt x="125037" y="112908"/>
                  <a:pt x="120433" y="109565"/>
                </a:cubicBezTo>
                <a:lnTo>
                  <a:pt x="65128" y="74061"/>
                </a:lnTo>
                <a:cubicBezTo>
                  <a:pt x="58948" y="70404"/>
                  <a:pt x="53209" y="65989"/>
                  <a:pt x="48101" y="60944"/>
                </a:cubicBezTo>
                <a:cubicBezTo>
                  <a:pt x="44002" y="55962"/>
                  <a:pt x="40155" y="50791"/>
                  <a:pt x="36687" y="45368"/>
                </a:cubicBezTo>
                <a:cubicBezTo>
                  <a:pt x="25461" y="30170"/>
                  <a:pt x="9444" y="18693"/>
                  <a:pt x="47" y="2296"/>
                </a:cubicBezTo>
                <a:cubicBezTo>
                  <a:pt x="-16" y="1981"/>
                  <a:pt x="-16" y="1666"/>
                  <a:pt x="47" y="1350"/>
                </a:cubicBezTo>
                <a:cubicBezTo>
                  <a:pt x="47" y="215"/>
                  <a:pt x="1624" y="-100"/>
                  <a:pt x="2759" y="26"/>
                </a:cubicBezTo>
                <a:cubicBezTo>
                  <a:pt x="30885" y="2927"/>
                  <a:pt x="57560" y="13143"/>
                  <a:pt x="85434" y="17305"/>
                </a:cubicBezTo>
                <a:cubicBezTo>
                  <a:pt x="91046" y="18188"/>
                  <a:pt x="100001" y="16170"/>
                  <a:pt x="104037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1" name="任意多边形: 形状 430">
            <a:extLst>
              <a:ext uri="{FF2B5EF4-FFF2-40B4-BE49-F238E27FC236}">
                <a16:creationId xmlns:a16="http://schemas.microsoft.com/office/drawing/2014/main" id="{B6E1DAFE-B166-DDEF-A324-223FC9A8775D}"/>
              </a:ext>
            </a:extLst>
          </p:cNvPr>
          <p:cNvSpPr/>
          <p:nvPr/>
        </p:nvSpPr>
        <p:spPr>
          <a:xfrm>
            <a:off x="7879276" y="4591148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081"/>
                  <a:pt x="3342" y="4792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2" name="任意多边形: 形状 431">
            <a:extLst>
              <a:ext uri="{FF2B5EF4-FFF2-40B4-BE49-F238E27FC236}">
                <a16:creationId xmlns:a16="http://schemas.microsoft.com/office/drawing/2014/main" id="{16384F70-97E8-3466-8310-E21A4643FCBF}"/>
              </a:ext>
            </a:extLst>
          </p:cNvPr>
          <p:cNvSpPr/>
          <p:nvPr/>
        </p:nvSpPr>
        <p:spPr>
          <a:xfrm>
            <a:off x="7873909" y="4612441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3" name="任意多边形: 形状 432">
            <a:extLst>
              <a:ext uri="{FF2B5EF4-FFF2-40B4-BE49-F238E27FC236}">
                <a16:creationId xmlns:a16="http://schemas.microsoft.com/office/drawing/2014/main" id="{E3B3FCAF-52BE-4B34-42EC-D280D9EE7953}"/>
              </a:ext>
            </a:extLst>
          </p:cNvPr>
          <p:cNvSpPr/>
          <p:nvPr/>
        </p:nvSpPr>
        <p:spPr>
          <a:xfrm>
            <a:off x="7907412" y="4650367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793"/>
                  <a:pt x="1703" y="6306"/>
                </a:cubicBezTo>
                <a:lnTo>
                  <a:pt x="0" y="5171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4" name="任意多边形: 形状 433">
            <a:extLst>
              <a:ext uri="{FF2B5EF4-FFF2-40B4-BE49-F238E27FC236}">
                <a16:creationId xmlns:a16="http://schemas.microsoft.com/office/drawing/2014/main" id="{50B04E78-63DB-1AC7-F967-9815608D2EAF}"/>
              </a:ext>
            </a:extLst>
          </p:cNvPr>
          <p:cNvSpPr/>
          <p:nvPr/>
        </p:nvSpPr>
        <p:spPr>
          <a:xfrm>
            <a:off x="7895615" y="4642876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5" name="任意多边形: 形状 434">
            <a:extLst>
              <a:ext uri="{FF2B5EF4-FFF2-40B4-BE49-F238E27FC236}">
                <a16:creationId xmlns:a16="http://schemas.microsoft.com/office/drawing/2014/main" id="{C4D351F3-924E-3823-345C-567C07377CBC}"/>
              </a:ext>
            </a:extLst>
          </p:cNvPr>
          <p:cNvSpPr/>
          <p:nvPr/>
        </p:nvSpPr>
        <p:spPr>
          <a:xfrm>
            <a:off x="7831204" y="4601647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6" name="任意多边形: 形状 435">
            <a:extLst>
              <a:ext uri="{FF2B5EF4-FFF2-40B4-BE49-F238E27FC236}">
                <a16:creationId xmlns:a16="http://schemas.microsoft.com/office/drawing/2014/main" id="{0D760DAF-AFC1-C289-DD64-061885519341}"/>
              </a:ext>
            </a:extLst>
          </p:cNvPr>
          <p:cNvSpPr/>
          <p:nvPr/>
        </p:nvSpPr>
        <p:spPr>
          <a:xfrm>
            <a:off x="7852557" y="4607073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7" name="任意多边形: 形状 436">
            <a:extLst>
              <a:ext uri="{FF2B5EF4-FFF2-40B4-BE49-F238E27FC236}">
                <a16:creationId xmlns:a16="http://schemas.microsoft.com/office/drawing/2014/main" id="{BAB8B444-82B5-C596-892B-D9F680938AD3}"/>
              </a:ext>
            </a:extLst>
          </p:cNvPr>
          <p:cNvSpPr/>
          <p:nvPr/>
        </p:nvSpPr>
        <p:spPr>
          <a:xfrm>
            <a:off x="7860048" y="4595336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171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8" name="任意多边形: 形状 437">
            <a:extLst>
              <a:ext uri="{FF2B5EF4-FFF2-40B4-BE49-F238E27FC236}">
                <a16:creationId xmlns:a16="http://schemas.microsoft.com/office/drawing/2014/main" id="{E1BF7390-CD89-B0C7-B401-4FD2460F9FA5}"/>
              </a:ext>
            </a:extLst>
          </p:cNvPr>
          <p:cNvSpPr/>
          <p:nvPr/>
        </p:nvSpPr>
        <p:spPr>
          <a:xfrm>
            <a:off x="7892076" y="4626479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9" name="任意多边形: 形状 438">
            <a:extLst>
              <a:ext uri="{FF2B5EF4-FFF2-40B4-BE49-F238E27FC236}">
                <a16:creationId xmlns:a16="http://schemas.microsoft.com/office/drawing/2014/main" id="{EA671980-EBE5-CC45-0F08-A6BE303018D7}"/>
              </a:ext>
            </a:extLst>
          </p:cNvPr>
          <p:cNvSpPr/>
          <p:nvPr/>
        </p:nvSpPr>
        <p:spPr>
          <a:xfrm>
            <a:off x="7903637" y="4647006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1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0" name="任意多边形: 形状 439">
            <a:extLst>
              <a:ext uri="{FF2B5EF4-FFF2-40B4-BE49-F238E27FC236}">
                <a16:creationId xmlns:a16="http://schemas.microsoft.com/office/drawing/2014/main" id="{CC1EC8CC-B06D-3412-30A9-1AE9FC1DC6B8}"/>
              </a:ext>
            </a:extLst>
          </p:cNvPr>
          <p:cNvSpPr/>
          <p:nvPr/>
        </p:nvSpPr>
        <p:spPr>
          <a:xfrm>
            <a:off x="7862703" y="4620817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198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1" name="任意多边形: 形状 440">
            <a:extLst>
              <a:ext uri="{FF2B5EF4-FFF2-40B4-BE49-F238E27FC236}">
                <a16:creationId xmlns:a16="http://schemas.microsoft.com/office/drawing/2014/main" id="{559D02C3-188D-9A69-783F-A82310B73201}"/>
              </a:ext>
            </a:extLst>
          </p:cNvPr>
          <p:cNvSpPr/>
          <p:nvPr/>
        </p:nvSpPr>
        <p:spPr>
          <a:xfrm>
            <a:off x="7882049" y="464239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2" name="任意多边形: 形状 441">
            <a:extLst>
              <a:ext uri="{FF2B5EF4-FFF2-40B4-BE49-F238E27FC236}">
                <a16:creationId xmlns:a16="http://schemas.microsoft.com/office/drawing/2014/main" id="{BE877DAB-B436-4C4B-FA56-BBF98B859E44}"/>
              </a:ext>
            </a:extLst>
          </p:cNvPr>
          <p:cNvSpPr/>
          <p:nvPr/>
        </p:nvSpPr>
        <p:spPr>
          <a:xfrm>
            <a:off x="7887476" y="462110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3" name="任意多边形: 形状 442">
            <a:extLst>
              <a:ext uri="{FF2B5EF4-FFF2-40B4-BE49-F238E27FC236}">
                <a16:creationId xmlns:a16="http://schemas.microsoft.com/office/drawing/2014/main" id="{5905C16A-CDE4-7153-E5B2-97878D5407F0}"/>
              </a:ext>
            </a:extLst>
          </p:cNvPr>
          <p:cNvSpPr/>
          <p:nvPr/>
        </p:nvSpPr>
        <p:spPr>
          <a:xfrm>
            <a:off x="7840878" y="4599583"/>
            <a:ext cx="2471" cy="5898"/>
          </a:xfrm>
          <a:custGeom>
            <a:avLst/>
            <a:gdLst>
              <a:gd name="connsiteX0" fmla="*/ 1703 w 2642"/>
              <a:gd name="connsiteY0" fmla="*/ 0 h 6306"/>
              <a:gd name="connsiteX1" fmla="*/ 1703 w 2642"/>
              <a:gd name="connsiteY1" fmla="*/ 6306 h 6306"/>
              <a:gd name="connsiteX2" fmla="*/ 0 w 2642"/>
              <a:gd name="connsiteY2" fmla="*/ 5234 h 6306"/>
              <a:gd name="connsiteX3" fmla="*/ 2081 w 264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1703" y="0"/>
                </a:moveTo>
                <a:cubicBezTo>
                  <a:pt x="2586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4" name="任意多边形: 形状 443">
            <a:extLst>
              <a:ext uri="{FF2B5EF4-FFF2-40B4-BE49-F238E27FC236}">
                <a16:creationId xmlns:a16="http://schemas.microsoft.com/office/drawing/2014/main" id="{F10C476B-2CF2-5149-1C46-D1E7C0C84257}"/>
              </a:ext>
            </a:extLst>
          </p:cNvPr>
          <p:cNvSpPr/>
          <p:nvPr/>
        </p:nvSpPr>
        <p:spPr>
          <a:xfrm>
            <a:off x="7829140" y="4592092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3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5" name="任意多边形: 形状 444">
            <a:extLst>
              <a:ext uri="{FF2B5EF4-FFF2-40B4-BE49-F238E27FC236}">
                <a16:creationId xmlns:a16="http://schemas.microsoft.com/office/drawing/2014/main" id="{B6D98EF1-686D-ABD8-4559-C2E3081602C0}"/>
              </a:ext>
            </a:extLst>
          </p:cNvPr>
          <p:cNvSpPr/>
          <p:nvPr/>
        </p:nvSpPr>
        <p:spPr>
          <a:xfrm>
            <a:off x="7825601" y="4575636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072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0"/>
                </a:cubicBezTo>
                <a:lnTo>
                  <a:pt x="0" y="3027"/>
                </a:lnTo>
                <a:lnTo>
                  <a:pt x="107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6" name="任意多边形: 形状 445">
            <a:extLst>
              <a:ext uri="{FF2B5EF4-FFF2-40B4-BE49-F238E27FC236}">
                <a16:creationId xmlns:a16="http://schemas.microsoft.com/office/drawing/2014/main" id="{BA17316E-F939-949E-4593-76F6E99FC5A7}"/>
              </a:ext>
            </a:extLst>
          </p:cNvPr>
          <p:cNvSpPr/>
          <p:nvPr/>
        </p:nvSpPr>
        <p:spPr>
          <a:xfrm>
            <a:off x="7837162" y="4596220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7" name="任意多边形: 形状 446">
            <a:extLst>
              <a:ext uri="{FF2B5EF4-FFF2-40B4-BE49-F238E27FC236}">
                <a16:creationId xmlns:a16="http://schemas.microsoft.com/office/drawing/2014/main" id="{4CBCFB1C-467A-45DF-854B-601835F596C4}"/>
              </a:ext>
            </a:extLst>
          </p:cNvPr>
          <p:cNvSpPr/>
          <p:nvPr/>
        </p:nvSpPr>
        <p:spPr>
          <a:xfrm>
            <a:off x="7815574" y="4591615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0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892" y="-310"/>
                  <a:pt x="3153" y="69"/>
                </a:cubicBezTo>
                <a:lnTo>
                  <a:pt x="3153" y="1330"/>
                </a:lnTo>
                <a:lnTo>
                  <a:pt x="630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8" name="任意多边形: 形状 447">
            <a:extLst>
              <a:ext uri="{FF2B5EF4-FFF2-40B4-BE49-F238E27FC236}">
                <a16:creationId xmlns:a16="http://schemas.microsoft.com/office/drawing/2014/main" id="{E6B73341-DCD3-9A24-76A9-DDD113681131}"/>
              </a:ext>
            </a:extLst>
          </p:cNvPr>
          <p:cNvSpPr/>
          <p:nvPr/>
        </p:nvSpPr>
        <p:spPr>
          <a:xfrm>
            <a:off x="7820941" y="4570262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9" name="任意多边形: 形状 448">
            <a:extLst>
              <a:ext uri="{FF2B5EF4-FFF2-40B4-BE49-F238E27FC236}">
                <a16:creationId xmlns:a16="http://schemas.microsoft.com/office/drawing/2014/main" id="{C3FCD326-BFA7-CFCF-191A-9B566F0B4B43}"/>
              </a:ext>
            </a:extLst>
          </p:cNvPr>
          <p:cNvSpPr/>
          <p:nvPr/>
        </p:nvSpPr>
        <p:spPr>
          <a:xfrm>
            <a:off x="7864059" y="4606125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0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30"/>
                </a:lnTo>
                <a:lnTo>
                  <a:pt x="630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0" name="任意多边形: 形状 449">
            <a:extLst>
              <a:ext uri="{FF2B5EF4-FFF2-40B4-BE49-F238E27FC236}">
                <a16:creationId xmlns:a16="http://schemas.microsoft.com/office/drawing/2014/main" id="{2FD602BE-A091-A778-0EB3-D7889100FA35}"/>
              </a:ext>
            </a:extLst>
          </p:cNvPr>
          <p:cNvSpPr/>
          <p:nvPr/>
        </p:nvSpPr>
        <p:spPr>
          <a:xfrm>
            <a:off x="7834744" y="458736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1" name="任意多边形: 形状 450">
            <a:extLst>
              <a:ext uri="{FF2B5EF4-FFF2-40B4-BE49-F238E27FC236}">
                <a16:creationId xmlns:a16="http://schemas.microsoft.com/office/drawing/2014/main" id="{999BF7FE-B933-8F34-3BB4-E81C06A50D31}"/>
              </a:ext>
            </a:extLst>
          </p:cNvPr>
          <p:cNvSpPr/>
          <p:nvPr/>
        </p:nvSpPr>
        <p:spPr>
          <a:xfrm>
            <a:off x="7518768" y="4674433"/>
            <a:ext cx="531739" cy="139024"/>
          </a:xfrm>
          <a:custGeom>
            <a:avLst/>
            <a:gdLst>
              <a:gd name="connsiteX0" fmla="*/ 521462 w 568506"/>
              <a:gd name="connsiteY0" fmla="*/ 148638 h 148637"/>
              <a:gd name="connsiteX1" fmla="*/ 47170 w 568506"/>
              <a:gd name="connsiteY1" fmla="*/ 148638 h 148637"/>
              <a:gd name="connsiteX2" fmla="*/ 27873 w 568506"/>
              <a:gd name="connsiteY2" fmla="*/ 133566 h 148637"/>
              <a:gd name="connsiteX3" fmla="*/ 567 w 568506"/>
              <a:gd name="connsiteY3" fmla="*/ 24657 h 148637"/>
              <a:gd name="connsiteX4" fmla="*/ 15198 w 568506"/>
              <a:gd name="connsiteY4" fmla="*/ 567 h 148637"/>
              <a:gd name="connsiteX5" fmla="*/ 19864 w 568506"/>
              <a:gd name="connsiteY5" fmla="*/ 0 h 148637"/>
              <a:gd name="connsiteX6" fmla="*/ 548642 w 568506"/>
              <a:gd name="connsiteY6" fmla="*/ 0 h 148637"/>
              <a:gd name="connsiteX7" fmla="*/ 568506 w 568506"/>
              <a:gd name="connsiteY7" fmla="*/ 19864 h 148637"/>
              <a:gd name="connsiteX8" fmla="*/ 567939 w 568506"/>
              <a:gd name="connsiteY8" fmla="*/ 24657 h 148637"/>
              <a:gd name="connsiteX9" fmla="*/ 540759 w 568506"/>
              <a:gd name="connsiteY9" fmla="*/ 133692 h 148637"/>
              <a:gd name="connsiteX10" fmla="*/ 521462 w 568506"/>
              <a:gd name="connsiteY10" fmla="*/ 148638 h 14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506" h="148637">
                <a:moveTo>
                  <a:pt x="521462" y="148638"/>
                </a:moveTo>
                <a:lnTo>
                  <a:pt x="47170" y="148638"/>
                </a:lnTo>
                <a:cubicBezTo>
                  <a:pt x="38026" y="148638"/>
                  <a:pt x="30080" y="142394"/>
                  <a:pt x="27873" y="133566"/>
                </a:cubicBezTo>
                <a:lnTo>
                  <a:pt x="567" y="24657"/>
                </a:lnTo>
                <a:cubicBezTo>
                  <a:pt x="-2019" y="13937"/>
                  <a:pt x="4477" y="3153"/>
                  <a:pt x="15198" y="567"/>
                </a:cubicBezTo>
                <a:cubicBezTo>
                  <a:pt x="16711" y="189"/>
                  <a:pt x="18288" y="0"/>
                  <a:pt x="19864" y="0"/>
                </a:cubicBezTo>
                <a:lnTo>
                  <a:pt x="548642" y="0"/>
                </a:lnTo>
                <a:cubicBezTo>
                  <a:pt x="559615" y="0"/>
                  <a:pt x="568506" y="8892"/>
                  <a:pt x="568506" y="19864"/>
                </a:cubicBezTo>
                <a:cubicBezTo>
                  <a:pt x="568506" y="21504"/>
                  <a:pt x="568317" y="23081"/>
                  <a:pt x="567939" y="24657"/>
                </a:cubicBezTo>
                <a:lnTo>
                  <a:pt x="540759" y="133692"/>
                </a:lnTo>
                <a:cubicBezTo>
                  <a:pt x="538489" y="142458"/>
                  <a:pt x="530543" y="148638"/>
                  <a:pt x="521462" y="148638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2" name="任意多边形: 形状 451">
            <a:extLst>
              <a:ext uri="{FF2B5EF4-FFF2-40B4-BE49-F238E27FC236}">
                <a16:creationId xmlns:a16="http://schemas.microsoft.com/office/drawing/2014/main" id="{687740AE-7D81-3855-4B64-618630216708}"/>
              </a:ext>
            </a:extLst>
          </p:cNvPr>
          <p:cNvSpPr/>
          <p:nvPr/>
        </p:nvSpPr>
        <p:spPr>
          <a:xfrm>
            <a:off x="7518768" y="4674433"/>
            <a:ext cx="531739" cy="139024"/>
          </a:xfrm>
          <a:custGeom>
            <a:avLst/>
            <a:gdLst>
              <a:gd name="connsiteX0" fmla="*/ 521462 w 568506"/>
              <a:gd name="connsiteY0" fmla="*/ 148638 h 148637"/>
              <a:gd name="connsiteX1" fmla="*/ 47170 w 568506"/>
              <a:gd name="connsiteY1" fmla="*/ 148638 h 148637"/>
              <a:gd name="connsiteX2" fmla="*/ 27873 w 568506"/>
              <a:gd name="connsiteY2" fmla="*/ 133566 h 148637"/>
              <a:gd name="connsiteX3" fmla="*/ 567 w 568506"/>
              <a:gd name="connsiteY3" fmla="*/ 24657 h 148637"/>
              <a:gd name="connsiteX4" fmla="*/ 15198 w 568506"/>
              <a:gd name="connsiteY4" fmla="*/ 567 h 148637"/>
              <a:gd name="connsiteX5" fmla="*/ 19864 w 568506"/>
              <a:gd name="connsiteY5" fmla="*/ 0 h 148637"/>
              <a:gd name="connsiteX6" fmla="*/ 548642 w 568506"/>
              <a:gd name="connsiteY6" fmla="*/ 0 h 148637"/>
              <a:gd name="connsiteX7" fmla="*/ 568506 w 568506"/>
              <a:gd name="connsiteY7" fmla="*/ 19864 h 148637"/>
              <a:gd name="connsiteX8" fmla="*/ 567939 w 568506"/>
              <a:gd name="connsiteY8" fmla="*/ 24657 h 148637"/>
              <a:gd name="connsiteX9" fmla="*/ 540759 w 568506"/>
              <a:gd name="connsiteY9" fmla="*/ 133692 h 148637"/>
              <a:gd name="connsiteX10" fmla="*/ 521462 w 568506"/>
              <a:gd name="connsiteY10" fmla="*/ 148638 h 14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506" h="148637">
                <a:moveTo>
                  <a:pt x="521462" y="148638"/>
                </a:moveTo>
                <a:lnTo>
                  <a:pt x="47170" y="148638"/>
                </a:lnTo>
                <a:cubicBezTo>
                  <a:pt x="38026" y="148638"/>
                  <a:pt x="30080" y="142394"/>
                  <a:pt x="27873" y="133566"/>
                </a:cubicBezTo>
                <a:lnTo>
                  <a:pt x="567" y="24657"/>
                </a:lnTo>
                <a:cubicBezTo>
                  <a:pt x="-2019" y="13937"/>
                  <a:pt x="4477" y="3153"/>
                  <a:pt x="15198" y="567"/>
                </a:cubicBezTo>
                <a:cubicBezTo>
                  <a:pt x="16711" y="189"/>
                  <a:pt x="18288" y="0"/>
                  <a:pt x="19864" y="0"/>
                </a:cubicBezTo>
                <a:lnTo>
                  <a:pt x="548642" y="0"/>
                </a:lnTo>
                <a:cubicBezTo>
                  <a:pt x="559615" y="0"/>
                  <a:pt x="568506" y="8892"/>
                  <a:pt x="568506" y="19864"/>
                </a:cubicBezTo>
                <a:cubicBezTo>
                  <a:pt x="568506" y="21504"/>
                  <a:pt x="568317" y="23081"/>
                  <a:pt x="567939" y="24657"/>
                </a:cubicBezTo>
                <a:lnTo>
                  <a:pt x="540759" y="133692"/>
                </a:lnTo>
                <a:cubicBezTo>
                  <a:pt x="538489" y="142458"/>
                  <a:pt x="530543" y="148638"/>
                  <a:pt x="521462" y="148638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3" name="任意多边形: 形状 452">
            <a:extLst>
              <a:ext uri="{FF2B5EF4-FFF2-40B4-BE49-F238E27FC236}">
                <a16:creationId xmlns:a16="http://schemas.microsoft.com/office/drawing/2014/main" id="{BC837525-40D3-0583-8A5F-7EA8920E658F}"/>
              </a:ext>
            </a:extLst>
          </p:cNvPr>
          <p:cNvSpPr/>
          <p:nvPr/>
        </p:nvSpPr>
        <p:spPr>
          <a:xfrm>
            <a:off x="9212003" y="2998746"/>
            <a:ext cx="567443" cy="941278"/>
          </a:xfrm>
          <a:custGeom>
            <a:avLst/>
            <a:gdLst>
              <a:gd name="connsiteX0" fmla="*/ 278878 w 606679"/>
              <a:gd name="connsiteY0" fmla="*/ 1006363 h 1006363"/>
              <a:gd name="connsiteX1" fmla="*/ 416480 w 606679"/>
              <a:gd name="connsiteY1" fmla="*/ 943301 h 1006363"/>
              <a:gd name="connsiteX2" fmla="*/ 572811 w 606679"/>
              <a:gd name="connsiteY2" fmla="*/ 827518 h 1006363"/>
              <a:gd name="connsiteX3" fmla="*/ 605288 w 606679"/>
              <a:gd name="connsiteY3" fmla="*/ 787663 h 1006363"/>
              <a:gd name="connsiteX4" fmla="*/ 598982 w 606679"/>
              <a:gd name="connsiteY4" fmla="*/ 741564 h 1006363"/>
              <a:gd name="connsiteX5" fmla="*/ 521037 w 606679"/>
              <a:gd name="connsiteY5" fmla="*/ 524315 h 1006363"/>
              <a:gd name="connsiteX6" fmla="*/ 440065 w 606679"/>
              <a:gd name="connsiteY6" fmla="*/ 385578 h 1006363"/>
              <a:gd name="connsiteX7" fmla="*/ 291237 w 606679"/>
              <a:gd name="connsiteY7" fmla="*/ 215625 h 1006363"/>
              <a:gd name="connsiteX8" fmla="*/ 204023 w 606679"/>
              <a:gd name="connsiteY8" fmla="*/ 24735 h 1006363"/>
              <a:gd name="connsiteX9" fmla="*/ 192041 w 606679"/>
              <a:gd name="connsiteY9" fmla="*/ 6573 h 1006363"/>
              <a:gd name="connsiteX10" fmla="*/ 167446 w 606679"/>
              <a:gd name="connsiteY10" fmla="*/ 267 h 1006363"/>
              <a:gd name="connsiteX11" fmla="*/ 56898 w 606679"/>
              <a:gd name="connsiteY11" fmla="*/ 17798 h 1006363"/>
              <a:gd name="connsiteX12" fmla="*/ 1214 w 606679"/>
              <a:gd name="connsiteY12" fmla="*/ 68248 h 1006363"/>
              <a:gd name="connsiteX13" fmla="*/ 32745 w 606679"/>
              <a:gd name="connsiteY13" fmla="*/ 143923 h 1006363"/>
              <a:gd name="connsiteX14" fmla="*/ 74934 w 606679"/>
              <a:gd name="connsiteY14" fmla="*/ 188066 h 1006363"/>
              <a:gd name="connsiteX15" fmla="*/ 145122 w 606679"/>
              <a:gd name="connsiteY15" fmla="*/ 231706 h 1006363"/>
              <a:gd name="connsiteX16" fmla="*/ 195572 w 606679"/>
              <a:gd name="connsiteY16" fmla="*/ 278056 h 1006363"/>
              <a:gd name="connsiteX17" fmla="*/ 256427 w 606679"/>
              <a:gd name="connsiteY17" fmla="*/ 354551 h 1006363"/>
              <a:gd name="connsiteX18" fmla="*/ 284616 w 606679"/>
              <a:gd name="connsiteY18" fmla="*/ 438802 h 1006363"/>
              <a:gd name="connsiteX19" fmla="*/ 324156 w 606679"/>
              <a:gd name="connsiteY19" fmla="*/ 600936 h 1006363"/>
              <a:gd name="connsiteX20" fmla="*/ 345850 w 606679"/>
              <a:gd name="connsiteY20" fmla="*/ 689601 h 1006363"/>
              <a:gd name="connsiteX21" fmla="*/ 337399 w 606679"/>
              <a:gd name="connsiteY21" fmla="*/ 709655 h 1006363"/>
              <a:gd name="connsiteX22" fmla="*/ 337399 w 606679"/>
              <a:gd name="connsiteY22" fmla="*/ 709655 h 1006363"/>
              <a:gd name="connsiteX23" fmla="*/ 266202 w 606679"/>
              <a:gd name="connsiteY23" fmla="*/ 784258 h 1006363"/>
              <a:gd name="connsiteX24" fmla="*/ 249680 w 606679"/>
              <a:gd name="connsiteY24" fmla="*/ 818248 h 1006363"/>
              <a:gd name="connsiteX25" fmla="*/ 250688 w 606679"/>
              <a:gd name="connsiteY25" fmla="*/ 854698 h 1006363"/>
              <a:gd name="connsiteX26" fmla="*/ 278878 w 606679"/>
              <a:gd name="connsiteY26" fmla="*/ 1006363 h 10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679" h="1006363">
                <a:moveTo>
                  <a:pt x="278878" y="1006363"/>
                </a:moveTo>
                <a:cubicBezTo>
                  <a:pt x="329327" y="1001318"/>
                  <a:pt x="374543" y="972499"/>
                  <a:pt x="416480" y="943301"/>
                </a:cubicBezTo>
                <a:cubicBezTo>
                  <a:pt x="469830" y="906409"/>
                  <a:pt x="521920" y="867815"/>
                  <a:pt x="572811" y="827518"/>
                </a:cubicBezTo>
                <a:cubicBezTo>
                  <a:pt x="586559" y="816735"/>
                  <a:pt x="600937" y="804564"/>
                  <a:pt x="605288" y="787663"/>
                </a:cubicBezTo>
                <a:cubicBezTo>
                  <a:pt x="609198" y="772465"/>
                  <a:pt x="604153" y="756447"/>
                  <a:pt x="598982" y="741564"/>
                </a:cubicBezTo>
                <a:cubicBezTo>
                  <a:pt x="574135" y="668728"/>
                  <a:pt x="548154" y="596332"/>
                  <a:pt x="521037" y="524315"/>
                </a:cubicBezTo>
                <a:cubicBezTo>
                  <a:pt x="504830" y="472604"/>
                  <a:pt x="477146" y="425181"/>
                  <a:pt x="440065" y="385578"/>
                </a:cubicBezTo>
                <a:cubicBezTo>
                  <a:pt x="391317" y="328191"/>
                  <a:pt x="341687" y="271561"/>
                  <a:pt x="291237" y="215625"/>
                </a:cubicBezTo>
                <a:cubicBezTo>
                  <a:pt x="244635" y="164040"/>
                  <a:pt x="232464" y="88176"/>
                  <a:pt x="204023" y="24735"/>
                </a:cubicBezTo>
                <a:cubicBezTo>
                  <a:pt x="201563" y="17798"/>
                  <a:pt x="197401" y="11555"/>
                  <a:pt x="192041" y="6573"/>
                </a:cubicBezTo>
                <a:cubicBezTo>
                  <a:pt x="184662" y="1969"/>
                  <a:pt x="176086" y="-238"/>
                  <a:pt x="167446" y="267"/>
                </a:cubicBezTo>
                <a:cubicBezTo>
                  <a:pt x="129798" y="-1373"/>
                  <a:pt x="92213" y="4555"/>
                  <a:pt x="56898" y="17798"/>
                </a:cubicBezTo>
                <a:cubicBezTo>
                  <a:pt x="32493" y="26942"/>
                  <a:pt x="7016" y="42582"/>
                  <a:pt x="1214" y="68248"/>
                </a:cubicBezTo>
                <a:cubicBezTo>
                  <a:pt x="-5092" y="95869"/>
                  <a:pt x="14331" y="122103"/>
                  <a:pt x="32745" y="143923"/>
                </a:cubicBezTo>
                <a:cubicBezTo>
                  <a:pt x="45232" y="160067"/>
                  <a:pt x="59358" y="174886"/>
                  <a:pt x="74934" y="188066"/>
                </a:cubicBezTo>
                <a:cubicBezTo>
                  <a:pt x="96564" y="205156"/>
                  <a:pt x="122609" y="215751"/>
                  <a:pt x="145122" y="231706"/>
                </a:cubicBezTo>
                <a:cubicBezTo>
                  <a:pt x="163410" y="245516"/>
                  <a:pt x="180248" y="261030"/>
                  <a:pt x="195572" y="278056"/>
                </a:cubicBezTo>
                <a:cubicBezTo>
                  <a:pt x="218148" y="301705"/>
                  <a:pt x="241040" y="325668"/>
                  <a:pt x="256427" y="354551"/>
                </a:cubicBezTo>
                <a:cubicBezTo>
                  <a:pt x="270364" y="380785"/>
                  <a:pt x="277553" y="409983"/>
                  <a:pt x="284616" y="438802"/>
                </a:cubicBezTo>
                <a:lnTo>
                  <a:pt x="324156" y="600936"/>
                </a:lnTo>
                <a:lnTo>
                  <a:pt x="345850" y="689601"/>
                </a:lnTo>
                <a:cubicBezTo>
                  <a:pt x="349066" y="697484"/>
                  <a:pt x="345282" y="706439"/>
                  <a:pt x="337399" y="709655"/>
                </a:cubicBezTo>
                <a:cubicBezTo>
                  <a:pt x="337399" y="709655"/>
                  <a:pt x="337399" y="709655"/>
                  <a:pt x="337399" y="709655"/>
                </a:cubicBezTo>
                <a:cubicBezTo>
                  <a:pt x="309967" y="730655"/>
                  <a:pt x="285940" y="755817"/>
                  <a:pt x="266202" y="784258"/>
                </a:cubicBezTo>
                <a:cubicBezTo>
                  <a:pt x="258445" y="794348"/>
                  <a:pt x="252833" y="805888"/>
                  <a:pt x="249680" y="818248"/>
                </a:cubicBezTo>
                <a:cubicBezTo>
                  <a:pt x="247914" y="830356"/>
                  <a:pt x="248292" y="842716"/>
                  <a:pt x="250688" y="854698"/>
                </a:cubicBezTo>
                <a:cubicBezTo>
                  <a:pt x="258256" y="906725"/>
                  <a:pt x="268094" y="955030"/>
                  <a:pt x="278878" y="1006363"/>
                </a:cubicBezTo>
                <a:close/>
              </a:path>
            </a:pathLst>
          </a:custGeom>
          <a:solidFill>
            <a:srgbClr val="BE6F72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4" name="任意多边形: 形状 453">
            <a:extLst>
              <a:ext uri="{FF2B5EF4-FFF2-40B4-BE49-F238E27FC236}">
                <a16:creationId xmlns:a16="http://schemas.microsoft.com/office/drawing/2014/main" id="{63E720FE-3E75-53F2-9CAA-59386A86FEEE}"/>
              </a:ext>
            </a:extLst>
          </p:cNvPr>
          <p:cNvSpPr/>
          <p:nvPr/>
        </p:nvSpPr>
        <p:spPr>
          <a:xfrm>
            <a:off x="8518539" y="3609704"/>
            <a:ext cx="470761" cy="454646"/>
          </a:xfrm>
          <a:custGeom>
            <a:avLst/>
            <a:gdLst>
              <a:gd name="connsiteX0" fmla="*/ 425298 w 503312"/>
              <a:gd name="connsiteY0" fmla="*/ 75749 h 486083"/>
              <a:gd name="connsiteX1" fmla="*/ 435892 w 503312"/>
              <a:gd name="connsiteY1" fmla="*/ 102740 h 486083"/>
              <a:gd name="connsiteX2" fmla="*/ 489117 w 503312"/>
              <a:gd name="connsiteY2" fmla="*/ 143983 h 486083"/>
              <a:gd name="connsiteX3" fmla="*/ 499207 w 503312"/>
              <a:gd name="connsiteY3" fmla="*/ 152118 h 486083"/>
              <a:gd name="connsiteX4" fmla="*/ 501919 w 503312"/>
              <a:gd name="connsiteY4" fmla="*/ 161388 h 486083"/>
              <a:gd name="connsiteX5" fmla="*/ 457397 w 503312"/>
              <a:gd name="connsiteY5" fmla="*/ 319044 h 486083"/>
              <a:gd name="connsiteX6" fmla="*/ 392127 w 503312"/>
              <a:gd name="connsiteY6" fmla="*/ 400709 h 486083"/>
              <a:gd name="connsiteX7" fmla="*/ 318281 w 503312"/>
              <a:gd name="connsiteY7" fmla="*/ 453430 h 486083"/>
              <a:gd name="connsiteX8" fmla="*/ 170778 w 503312"/>
              <a:gd name="connsiteY8" fmla="*/ 484961 h 486083"/>
              <a:gd name="connsiteX9" fmla="*/ 40807 w 503312"/>
              <a:gd name="connsiteY9" fmla="*/ 413133 h 486083"/>
              <a:gd name="connsiteX10" fmla="*/ 132 w 503312"/>
              <a:gd name="connsiteY10" fmla="*/ 241792 h 486083"/>
              <a:gd name="connsiteX11" fmla="*/ 16528 w 503312"/>
              <a:gd name="connsiteY11" fmla="*/ 137487 h 486083"/>
              <a:gd name="connsiteX12" fmla="*/ 40429 w 503312"/>
              <a:gd name="connsiteY12" fmla="*/ 109551 h 486083"/>
              <a:gd name="connsiteX13" fmla="*/ 89554 w 503312"/>
              <a:gd name="connsiteY13" fmla="*/ 91073 h 486083"/>
              <a:gd name="connsiteX14" fmla="*/ 112698 w 503312"/>
              <a:gd name="connsiteY14" fmla="*/ 54813 h 486083"/>
              <a:gd name="connsiteX15" fmla="*/ 117491 w 503312"/>
              <a:gd name="connsiteY15" fmla="*/ 37786 h 486083"/>
              <a:gd name="connsiteX16" fmla="*/ 128716 w 503312"/>
              <a:gd name="connsiteY16" fmla="*/ 33434 h 486083"/>
              <a:gd name="connsiteX17" fmla="*/ 252318 w 503312"/>
              <a:gd name="connsiteY17" fmla="*/ 12435 h 486083"/>
              <a:gd name="connsiteX18" fmla="*/ 387839 w 503312"/>
              <a:gd name="connsiteY18" fmla="*/ 894 h 486083"/>
              <a:gd name="connsiteX19" fmla="*/ 429334 w 503312"/>
              <a:gd name="connsiteY19" fmla="*/ 17984 h 486083"/>
              <a:gd name="connsiteX20" fmla="*/ 425298 w 503312"/>
              <a:gd name="connsiteY20" fmla="*/ 75749 h 48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312" h="486083">
                <a:moveTo>
                  <a:pt x="425298" y="75749"/>
                </a:moveTo>
                <a:cubicBezTo>
                  <a:pt x="423911" y="85965"/>
                  <a:pt x="427947" y="96181"/>
                  <a:pt x="435892" y="102740"/>
                </a:cubicBezTo>
                <a:cubicBezTo>
                  <a:pt x="451595" y="118884"/>
                  <a:pt x="469505" y="132821"/>
                  <a:pt x="489117" y="143983"/>
                </a:cubicBezTo>
                <a:cubicBezTo>
                  <a:pt x="493090" y="145811"/>
                  <a:pt x="496559" y="148649"/>
                  <a:pt x="499207" y="152118"/>
                </a:cubicBezTo>
                <a:cubicBezTo>
                  <a:pt x="500720" y="154956"/>
                  <a:pt x="501667" y="158172"/>
                  <a:pt x="501919" y="161388"/>
                </a:cubicBezTo>
                <a:cubicBezTo>
                  <a:pt x="509234" y="216567"/>
                  <a:pt x="486784" y="271558"/>
                  <a:pt x="457397" y="319044"/>
                </a:cubicBezTo>
                <a:cubicBezTo>
                  <a:pt x="439172" y="348935"/>
                  <a:pt x="417289" y="376367"/>
                  <a:pt x="392127" y="400709"/>
                </a:cubicBezTo>
                <a:cubicBezTo>
                  <a:pt x="370056" y="421583"/>
                  <a:pt x="345209" y="439367"/>
                  <a:pt x="318281" y="453430"/>
                </a:cubicBezTo>
                <a:cubicBezTo>
                  <a:pt x="273128" y="477078"/>
                  <a:pt x="221480" y="490132"/>
                  <a:pt x="170778" y="484961"/>
                </a:cubicBezTo>
                <a:cubicBezTo>
                  <a:pt x="120076" y="479790"/>
                  <a:pt x="70635" y="454439"/>
                  <a:pt x="40807" y="413133"/>
                </a:cubicBezTo>
                <a:cubicBezTo>
                  <a:pt x="5870" y="364764"/>
                  <a:pt x="951" y="301449"/>
                  <a:pt x="132" y="241792"/>
                </a:cubicBezTo>
                <a:cubicBezTo>
                  <a:pt x="-436" y="206225"/>
                  <a:pt x="132" y="169208"/>
                  <a:pt x="16528" y="137487"/>
                </a:cubicBezTo>
                <a:cubicBezTo>
                  <a:pt x="21762" y="126136"/>
                  <a:pt x="30023" y="116488"/>
                  <a:pt x="40429" y="109551"/>
                </a:cubicBezTo>
                <a:cubicBezTo>
                  <a:pt x="55437" y="100406"/>
                  <a:pt x="74482" y="100091"/>
                  <a:pt x="89554" y="91073"/>
                </a:cubicBezTo>
                <a:cubicBezTo>
                  <a:pt x="102482" y="83191"/>
                  <a:pt x="110995" y="69821"/>
                  <a:pt x="112698" y="54813"/>
                </a:cubicBezTo>
                <a:cubicBezTo>
                  <a:pt x="113329" y="48506"/>
                  <a:pt x="113139" y="42200"/>
                  <a:pt x="117491" y="37786"/>
                </a:cubicBezTo>
                <a:cubicBezTo>
                  <a:pt x="120707" y="35263"/>
                  <a:pt x="124617" y="33750"/>
                  <a:pt x="128716" y="33434"/>
                </a:cubicBezTo>
                <a:lnTo>
                  <a:pt x="252318" y="12435"/>
                </a:lnTo>
                <a:cubicBezTo>
                  <a:pt x="296966" y="4930"/>
                  <a:pt x="342434" y="-2637"/>
                  <a:pt x="387839" y="894"/>
                </a:cubicBezTo>
                <a:cubicBezTo>
                  <a:pt x="402848" y="2092"/>
                  <a:pt x="424919" y="579"/>
                  <a:pt x="429334" y="17984"/>
                </a:cubicBezTo>
                <a:cubicBezTo>
                  <a:pt x="433748" y="35389"/>
                  <a:pt x="425550" y="58470"/>
                  <a:pt x="425298" y="75749"/>
                </a:cubicBezTo>
                <a:close/>
              </a:path>
            </a:pathLst>
          </a:custGeom>
          <a:solidFill>
            <a:srgbClr val="BE6F72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5" name="任意多边形: 形状 454">
            <a:extLst>
              <a:ext uri="{FF2B5EF4-FFF2-40B4-BE49-F238E27FC236}">
                <a16:creationId xmlns:a16="http://schemas.microsoft.com/office/drawing/2014/main" id="{53E29431-51E5-D9C0-AFC5-0F0B6D5F3C2E}"/>
              </a:ext>
            </a:extLst>
          </p:cNvPr>
          <p:cNvSpPr/>
          <p:nvPr/>
        </p:nvSpPr>
        <p:spPr>
          <a:xfrm>
            <a:off x="8518539" y="3609704"/>
            <a:ext cx="470761" cy="454646"/>
          </a:xfrm>
          <a:custGeom>
            <a:avLst/>
            <a:gdLst>
              <a:gd name="connsiteX0" fmla="*/ 425298 w 503312"/>
              <a:gd name="connsiteY0" fmla="*/ 75749 h 486083"/>
              <a:gd name="connsiteX1" fmla="*/ 435892 w 503312"/>
              <a:gd name="connsiteY1" fmla="*/ 102740 h 486083"/>
              <a:gd name="connsiteX2" fmla="*/ 489117 w 503312"/>
              <a:gd name="connsiteY2" fmla="*/ 143983 h 486083"/>
              <a:gd name="connsiteX3" fmla="*/ 499207 w 503312"/>
              <a:gd name="connsiteY3" fmla="*/ 152118 h 486083"/>
              <a:gd name="connsiteX4" fmla="*/ 501919 w 503312"/>
              <a:gd name="connsiteY4" fmla="*/ 161388 h 486083"/>
              <a:gd name="connsiteX5" fmla="*/ 457397 w 503312"/>
              <a:gd name="connsiteY5" fmla="*/ 319044 h 486083"/>
              <a:gd name="connsiteX6" fmla="*/ 392127 w 503312"/>
              <a:gd name="connsiteY6" fmla="*/ 400709 h 486083"/>
              <a:gd name="connsiteX7" fmla="*/ 318281 w 503312"/>
              <a:gd name="connsiteY7" fmla="*/ 453430 h 486083"/>
              <a:gd name="connsiteX8" fmla="*/ 170778 w 503312"/>
              <a:gd name="connsiteY8" fmla="*/ 484961 h 486083"/>
              <a:gd name="connsiteX9" fmla="*/ 40807 w 503312"/>
              <a:gd name="connsiteY9" fmla="*/ 413133 h 486083"/>
              <a:gd name="connsiteX10" fmla="*/ 132 w 503312"/>
              <a:gd name="connsiteY10" fmla="*/ 241792 h 486083"/>
              <a:gd name="connsiteX11" fmla="*/ 16528 w 503312"/>
              <a:gd name="connsiteY11" fmla="*/ 137487 h 486083"/>
              <a:gd name="connsiteX12" fmla="*/ 40429 w 503312"/>
              <a:gd name="connsiteY12" fmla="*/ 109551 h 486083"/>
              <a:gd name="connsiteX13" fmla="*/ 89554 w 503312"/>
              <a:gd name="connsiteY13" fmla="*/ 91073 h 486083"/>
              <a:gd name="connsiteX14" fmla="*/ 112698 w 503312"/>
              <a:gd name="connsiteY14" fmla="*/ 54813 h 486083"/>
              <a:gd name="connsiteX15" fmla="*/ 117491 w 503312"/>
              <a:gd name="connsiteY15" fmla="*/ 37786 h 486083"/>
              <a:gd name="connsiteX16" fmla="*/ 128716 w 503312"/>
              <a:gd name="connsiteY16" fmla="*/ 33434 h 486083"/>
              <a:gd name="connsiteX17" fmla="*/ 252318 w 503312"/>
              <a:gd name="connsiteY17" fmla="*/ 12435 h 486083"/>
              <a:gd name="connsiteX18" fmla="*/ 387839 w 503312"/>
              <a:gd name="connsiteY18" fmla="*/ 894 h 486083"/>
              <a:gd name="connsiteX19" fmla="*/ 429334 w 503312"/>
              <a:gd name="connsiteY19" fmla="*/ 17984 h 486083"/>
              <a:gd name="connsiteX20" fmla="*/ 425298 w 503312"/>
              <a:gd name="connsiteY20" fmla="*/ 75749 h 48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312" h="486083">
                <a:moveTo>
                  <a:pt x="425298" y="75749"/>
                </a:moveTo>
                <a:cubicBezTo>
                  <a:pt x="423911" y="85965"/>
                  <a:pt x="427947" y="96181"/>
                  <a:pt x="435892" y="102740"/>
                </a:cubicBezTo>
                <a:cubicBezTo>
                  <a:pt x="451595" y="118884"/>
                  <a:pt x="469505" y="132821"/>
                  <a:pt x="489117" y="143983"/>
                </a:cubicBezTo>
                <a:cubicBezTo>
                  <a:pt x="493090" y="145811"/>
                  <a:pt x="496559" y="148649"/>
                  <a:pt x="499207" y="152118"/>
                </a:cubicBezTo>
                <a:cubicBezTo>
                  <a:pt x="500720" y="154956"/>
                  <a:pt x="501667" y="158172"/>
                  <a:pt x="501919" y="161388"/>
                </a:cubicBezTo>
                <a:cubicBezTo>
                  <a:pt x="509234" y="216567"/>
                  <a:pt x="486784" y="271558"/>
                  <a:pt x="457397" y="319044"/>
                </a:cubicBezTo>
                <a:cubicBezTo>
                  <a:pt x="439172" y="348935"/>
                  <a:pt x="417289" y="376367"/>
                  <a:pt x="392127" y="400709"/>
                </a:cubicBezTo>
                <a:cubicBezTo>
                  <a:pt x="370056" y="421583"/>
                  <a:pt x="345209" y="439367"/>
                  <a:pt x="318281" y="453430"/>
                </a:cubicBezTo>
                <a:cubicBezTo>
                  <a:pt x="273128" y="477078"/>
                  <a:pt x="221480" y="490132"/>
                  <a:pt x="170778" y="484961"/>
                </a:cubicBezTo>
                <a:cubicBezTo>
                  <a:pt x="120076" y="479790"/>
                  <a:pt x="70635" y="454439"/>
                  <a:pt x="40807" y="413133"/>
                </a:cubicBezTo>
                <a:cubicBezTo>
                  <a:pt x="5870" y="364764"/>
                  <a:pt x="951" y="301449"/>
                  <a:pt x="132" y="241792"/>
                </a:cubicBezTo>
                <a:cubicBezTo>
                  <a:pt x="-436" y="206225"/>
                  <a:pt x="132" y="169208"/>
                  <a:pt x="16528" y="137487"/>
                </a:cubicBezTo>
                <a:cubicBezTo>
                  <a:pt x="21762" y="126136"/>
                  <a:pt x="30023" y="116488"/>
                  <a:pt x="40429" y="109551"/>
                </a:cubicBezTo>
                <a:cubicBezTo>
                  <a:pt x="55437" y="100406"/>
                  <a:pt x="74482" y="100091"/>
                  <a:pt x="89554" y="91073"/>
                </a:cubicBezTo>
                <a:cubicBezTo>
                  <a:pt x="102482" y="83191"/>
                  <a:pt x="110995" y="69821"/>
                  <a:pt x="112698" y="54813"/>
                </a:cubicBezTo>
                <a:cubicBezTo>
                  <a:pt x="113329" y="48506"/>
                  <a:pt x="113139" y="42200"/>
                  <a:pt x="117491" y="37786"/>
                </a:cubicBezTo>
                <a:cubicBezTo>
                  <a:pt x="120707" y="35263"/>
                  <a:pt x="124617" y="33750"/>
                  <a:pt x="128716" y="33434"/>
                </a:cubicBezTo>
                <a:lnTo>
                  <a:pt x="252318" y="12435"/>
                </a:lnTo>
                <a:cubicBezTo>
                  <a:pt x="296966" y="4930"/>
                  <a:pt x="342434" y="-2637"/>
                  <a:pt x="387839" y="894"/>
                </a:cubicBezTo>
                <a:cubicBezTo>
                  <a:pt x="402848" y="2092"/>
                  <a:pt x="424919" y="579"/>
                  <a:pt x="429334" y="17984"/>
                </a:cubicBezTo>
                <a:cubicBezTo>
                  <a:pt x="433748" y="35389"/>
                  <a:pt x="425550" y="58470"/>
                  <a:pt x="425298" y="75749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6" name="任意多边形: 形状 455">
            <a:extLst>
              <a:ext uri="{FF2B5EF4-FFF2-40B4-BE49-F238E27FC236}">
                <a16:creationId xmlns:a16="http://schemas.microsoft.com/office/drawing/2014/main" id="{6AE63F93-41F3-6CE0-6B98-71318F76B268}"/>
              </a:ext>
            </a:extLst>
          </p:cNvPr>
          <p:cNvSpPr/>
          <p:nvPr/>
        </p:nvSpPr>
        <p:spPr>
          <a:xfrm>
            <a:off x="8568740" y="5680404"/>
            <a:ext cx="354453" cy="335664"/>
          </a:xfrm>
          <a:custGeom>
            <a:avLst/>
            <a:gdLst>
              <a:gd name="connsiteX0" fmla="*/ 296141 w 378962"/>
              <a:gd name="connsiteY0" fmla="*/ 145926 h 358874"/>
              <a:gd name="connsiteX1" fmla="*/ 363239 w 378962"/>
              <a:gd name="connsiteY1" fmla="*/ 234718 h 358874"/>
              <a:gd name="connsiteX2" fmla="*/ 375473 w 378962"/>
              <a:gd name="connsiteY2" fmla="*/ 298663 h 358874"/>
              <a:gd name="connsiteX3" fmla="*/ 333158 w 378962"/>
              <a:gd name="connsiteY3" fmla="*/ 334230 h 358874"/>
              <a:gd name="connsiteX4" fmla="*/ 184205 w 378962"/>
              <a:gd name="connsiteY4" fmla="*/ 357248 h 358874"/>
              <a:gd name="connsiteX5" fmla="*/ 157025 w 378962"/>
              <a:gd name="connsiteY5" fmla="*/ 351446 h 358874"/>
              <a:gd name="connsiteX6" fmla="*/ 100774 w 378962"/>
              <a:gd name="connsiteY6" fmla="*/ 284096 h 358874"/>
              <a:gd name="connsiteX7" fmla="*/ 86332 w 378962"/>
              <a:gd name="connsiteY7" fmla="*/ 252880 h 358874"/>
              <a:gd name="connsiteX8" fmla="*/ 35882 w 378962"/>
              <a:gd name="connsiteY8" fmla="*/ 213907 h 358874"/>
              <a:gd name="connsiteX9" fmla="*/ 0 w 378962"/>
              <a:gd name="connsiteY9" fmla="*/ 163457 h 358874"/>
              <a:gd name="connsiteX10" fmla="*/ 4919 w 378962"/>
              <a:gd name="connsiteY10" fmla="*/ 135773 h 358874"/>
              <a:gd name="connsiteX11" fmla="*/ 6369 w 378962"/>
              <a:gd name="connsiteY11" fmla="*/ 84125 h 358874"/>
              <a:gd name="connsiteX12" fmla="*/ 16775 w 378962"/>
              <a:gd name="connsiteY12" fmla="*/ 26234 h 358874"/>
              <a:gd name="connsiteX13" fmla="*/ 26171 w 378962"/>
              <a:gd name="connsiteY13" fmla="*/ 10910 h 358874"/>
              <a:gd name="connsiteX14" fmla="*/ 39855 w 378962"/>
              <a:gd name="connsiteY14" fmla="*/ 6054 h 358874"/>
              <a:gd name="connsiteX15" fmla="*/ 218890 w 378962"/>
              <a:gd name="connsiteY15" fmla="*/ 16964 h 358874"/>
              <a:gd name="connsiteX16" fmla="*/ 260763 w 378962"/>
              <a:gd name="connsiteY16" fmla="*/ 33108 h 358874"/>
              <a:gd name="connsiteX17" fmla="*/ 268330 w 378962"/>
              <a:gd name="connsiteY17" fmla="*/ 59279 h 358874"/>
              <a:gd name="connsiteX18" fmla="*/ 296141 w 378962"/>
              <a:gd name="connsiteY18" fmla="*/ 145926 h 35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962" h="358874">
                <a:moveTo>
                  <a:pt x="296141" y="145926"/>
                </a:moveTo>
                <a:cubicBezTo>
                  <a:pt x="315060" y="177962"/>
                  <a:pt x="343311" y="203376"/>
                  <a:pt x="363239" y="234718"/>
                </a:cubicBezTo>
                <a:cubicBezTo>
                  <a:pt x="375284" y="253636"/>
                  <a:pt x="384176" y="277853"/>
                  <a:pt x="375473" y="298663"/>
                </a:cubicBezTo>
                <a:cubicBezTo>
                  <a:pt x="368158" y="316068"/>
                  <a:pt x="350248" y="326600"/>
                  <a:pt x="333158" y="334230"/>
                </a:cubicBezTo>
                <a:cubicBezTo>
                  <a:pt x="286366" y="354662"/>
                  <a:pt x="235033" y="362608"/>
                  <a:pt x="184205" y="357248"/>
                </a:cubicBezTo>
                <a:cubicBezTo>
                  <a:pt x="174935" y="356491"/>
                  <a:pt x="165791" y="354536"/>
                  <a:pt x="157025" y="351446"/>
                </a:cubicBezTo>
                <a:cubicBezTo>
                  <a:pt x="128899" y="340663"/>
                  <a:pt x="111810" y="312095"/>
                  <a:pt x="100774" y="284096"/>
                </a:cubicBezTo>
                <a:cubicBezTo>
                  <a:pt x="97179" y="273186"/>
                  <a:pt x="92323" y="262717"/>
                  <a:pt x="86332" y="252880"/>
                </a:cubicBezTo>
                <a:cubicBezTo>
                  <a:pt x="73720" y="235285"/>
                  <a:pt x="53666" y="225637"/>
                  <a:pt x="35882" y="213907"/>
                </a:cubicBezTo>
                <a:cubicBezTo>
                  <a:pt x="18099" y="202178"/>
                  <a:pt x="315" y="185025"/>
                  <a:pt x="0" y="163457"/>
                </a:cubicBezTo>
                <a:cubicBezTo>
                  <a:pt x="694" y="154061"/>
                  <a:pt x="2333" y="144791"/>
                  <a:pt x="4919" y="135773"/>
                </a:cubicBezTo>
                <a:cubicBezTo>
                  <a:pt x="8072" y="118809"/>
                  <a:pt x="6054" y="101341"/>
                  <a:pt x="6369" y="84125"/>
                </a:cubicBezTo>
                <a:cubicBezTo>
                  <a:pt x="6811" y="64387"/>
                  <a:pt x="10279" y="44837"/>
                  <a:pt x="16775" y="26234"/>
                </a:cubicBezTo>
                <a:cubicBezTo>
                  <a:pt x="18288" y="20306"/>
                  <a:pt x="21568" y="14946"/>
                  <a:pt x="26171" y="10910"/>
                </a:cubicBezTo>
                <a:cubicBezTo>
                  <a:pt x="30270" y="8261"/>
                  <a:pt x="35000" y="6558"/>
                  <a:pt x="39855" y="6054"/>
                </a:cubicBezTo>
                <a:cubicBezTo>
                  <a:pt x="99513" y="-4793"/>
                  <a:pt x="160935" y="-1009"/>
                  <a:pt x="218890" y="16964"/>
                </a:cubicBezTo>
                <a:cubicBezTo>
                  <a:pt x="230367" y="20558"/>
                  <a:pt x="252312" y="24531"/>
                  <a:pt x="260763" y="33108"/>
                </a:cubicBezTo>
                <a:cubicBezTo>
                  <a:pt x="267889" y="40297"/>
                  <a:pt x="267069" y="49567"/>
                  <a:pt x="268330" y="59279"/>
                </a:cubicBezTo>
                <a:cubicBezTo>
                  <a:pt x="271925" y="89674"/>
                  <a:pt x="281384" y="119062"/>
                  <a:pt x="296141" y="145926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7" name="任意多边形: 形状 456">
            <a:extLst>
              <a:ext uri="{FF2B5EF4-FFF2-40B4-BE49-F238E27FC236}">
                <a16:creationId xmlns:a16="http://schemas.microsoft.com/office/drawing/2014/main" id="{577575F8-13BF-8043-9F0E-734162386E21}"/>
              </a:ext>
            </a:extLst>
          </p:cNvPr>
          <p:cNvSpPr/>
          <p:nvPr/>
        </p:nvSpPr>
        <p:spPr>
          <a:xfrm>
            <a:off x="8228118" y="5615403"/>
            <a:ext cx="275016" cy="355985"/>
          </a:xfrm>
          <a:custGeom>
            <a:avLst/>
            <a:gdLst>
              <a:gd name="connsiteX0" fmla="*/ 250599 w 294032"/>
              <a:gd name="connsiteY0" fmla="*/ 107458 h 380600"/>
              <a:gd name="connsiteX1" fmla="*/ 289193 w 294032"/>
              <a:gd name="connsiteY1" fmla="*/ 301942 h 380600"/>
              <a:gd name="connsiteX2" fmla="*/ 291905 w 294032"/>
              <a:gd name="connsiteY2" fmla="*/ 335365 h 380600"/>
              <a:gd name="connsiteX3" fmla="*/ 279292 w 294032"/>
              <a:gd name="connsiteY3" fmla="*/ 349492 h 380600"/>
              <a:gd name="connsiteX4" fmla="*/ 115961 w 294032"/>
              <a:gd name="connsiteY4" fmla="*/ 373266 h 380600"/>
              <a:gd name="connsiteX5" fmla="*/ 24394 w 294032"/>
              <a:gd name="connsiteY5" fmla="*/ 339213 h 380600"/>
              <a:gd name="connsiteX6" fmla="*/ 15691 w 294032"/>
              <a:gd name="connsiteY6" fmla="*/ 332906 h 380600"/>
              <a:gd name="connsiteX7" fmla="*/ 10268 w 294032"/>
              <a:gd name="connsiteY7" fmla="*/ 320609 h 380600"/>
              <a:gd name="connsiteX8" fmla="*/ 39151 w 294032"/>
              <a:gd name="connsiteY8" fmla="*/ 80341 h 380600"/>
              <a:gd name="connsiteX9" fmla="*/ 62232 w 294032"/>
              <a:gd name="connsiteY9" fmla="*/ 49315 h 380600"/>
              <a:gd name="connsiteX10" fmla="*/ 111862 w 294032"/>
              <a:gd name="connsiteY10" fmla="*/ 29009 h 380600"/>
              <a:gd name="connsiteX11" fmla="*/ 234644 w 294032"/>
              <a:gd name="connsiteY11" fmla="*/ 0 h 380600"/>
              <a:gd name="connsiteX12" fmla="*/ 250599 w 294032"/>
              <a:gd name="connsiteY12" fmla="*/ 107458 h 38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4032" h="380600">
                <a:moveTo>
                  <a:pt x="250599" y="107458"/>
                </a:moveTo>
                <a:cubicBezTo>
                  <a:pt x="259680" y="173043"/>
                  <a:pt x="268887" y="238943"/>
                  <a:pt x="289193" y="301942"/>
                </a:cubicBezTo>
                <a:cubicBezTo>
                  <a:pt x="292725" y="312852"/>
                  <a:pt x="296508" y="324897"/>
                  <a:pt x="291905" y="335365"/>
                </a:cubicBezTo>
                <a:cubicBezTo>
                  <a:pt x="288941" y="341041"/>
                  <a:pt x="284589" y="345897"/>
                  <a:pt x="279292" y="349492"/>
                </a:cubicBezTo>
                <a:cubicBezTo>
                  <a:pt x="234455" y="384554"/>
                  <a:pt x="171392" y="386005"/>
                  <a:pt x="115961" y="373266"/>
                </a:cubicBezTo>
                <a:cubicBezTo>
                  <a:pt x="84114" y="365951"/>
                  <a:pt x="53340" y="354474"/>
                  <a:pt x="24394" y="339213"/>
                </a:cubicBezTo>
                <a:cubicBezTo>
                  <a:pt x="21115" y="337699"/>
                  <a:pt x="18151" y="335555"/>
                  <a:pt x="15691" y="332906"/>
                </a:cubicBezTo>
                <a:cubicBezTo>
                  <a:pt x="12917" y="329312"/>
                  <a:pt x="11088" y="325086"/>
                  <a:pt x="10268" y="320609"/>
                </a:cubicBezTo>
                <a:cubicBezTo>
                  <a:pt x="-10164" y="239700"/>
                  <a:pt x="115" y="154124"/>
                  <a:pt x="39151" y="80341"/>
                </a:cubicBezTo>
                <a:cubicBezTo>
                  <a:pt x="44763" y="68612"/>
                  <a:pt x="52646" y="58081"/>
                  <a:pt x="62232" y="49315"/>
                </a:cubicBezTo>
                <a:cubicBezTo>
                  <a:pt x="76168" y="37774"/>
                  <a:pt x="94330" y="33234"/>
                  <a:pt x="111862" y="29009"/>
                </a:cubicBezTo>
                <a:cubicBezTo>
                  <a:pt x="152032" y="19360"/>
                  <a:pt x="193843" y="5108"/>
                  <a:pt x="234644" y="0"/>
                </a:cubicBezTo>
                <a:cubicBezTo>
                  <a:pt x="246500" y="31910"/>
                  <a:pt x="245932" y="73594"/>
                  <a:pt x="250599" y="107458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8" name="任意多边形: 形状 457">
            <a:extLst>
              <a:ext uri="{FF2B5EF4-FFF2-40B4-BE49-F238E27FC236}">
                <a16:creationId xmlns:a16="http://schemas.microsoft.com/office/drawing/2014/main" id="{93D99D85-4B9A-D6A1-6B17-725F1DF32C4F}"/>
              </a:ext>
            </a:extLst>
          </p:cNvPr>
          <p:cNvSpPr/>
          <p:nvPr/>
        </p:nvSpPr>
        <p:spPr>
          <a:xfrm>
            <a:off x="8212721" y="4488890"/>
            <a:ext cx="842821" cy="527408"/>
          </a:xfrm>
          <a:custGeom>
            <a:avLst/>
            <a:gdLst>
              <a:gd name="connsiteX0" fmla="*/ 515022 w 901098"/>
              <a:gd name="connsiteY0" fmla="*/ 531594 h 563876"/>
              <a:gd name="connsiteX1" fmla="*/ 238431 w 901098"/>
              <a:gd name="connsiteY1" fmla="*/ 560540 h 563876"/>
              <a:gd name="connsiteX2" fmla="*/ 112306 w 901098"/>
              <a:gd name="connsiteY2" fmla="*/ 531594 h 563876"/>
              <a:gd name="connsiteX3" fmla="*/ 46027 w 901098"/>
              <a:gd name="connsiteY3" fmla="*/ 448856 h 563876"/>
              <a:gd name="connsiteX4" fmla="*/ 8631 w 901098"/>
              <a:gd name="connsiteY4" fmla="*/ 371857 h 563876"/>
              <a:gd name="connsiteX5" fmla="*/ 8631 w 901098"/>
              <a:gd name="connsiteY5" fmla="*/ 222084 h 563876"/>
              <a:gd name="connsiteX6" fmla="*/ 53280 w 901098"/>
              <a:gd name="connsiteY6" fmla="*/ 115824 h 563876"/>
              <a:gd name="connsiteX7" fmla="*/ 116909 w 901098"/>
              <a:gd name="connsiteY7" fmla="*/ 86059 h 563876"/>
              <a:gd name="connsiteX8" fmla="*/ 445464 w 901098"/>
              <a:gd name="connsiteY8" fmla="*/ 15681 h 563876"/>
              <a:gd name="connsiteX9" fmla="*/ 544409 w 901098"/>
              <a:gd name="connsiteY9" fmla="*/ 1555 h 563876"/>
              <a:gd name="connsiteX10" fmla="*/ 782911 w 901098"/>
              <a:gd name="connsiteY10" fmla="*/ 39392 h 563876"/>
              <a:gd name="connsiteX11" fmla="*/ 872081 w 901098"/>
              <a:gd name="connsiteY11" fmla="*/ 101572 h 563876"/>
              <a:gd name="connsiteX12" fmla="*/ 899513 w 901098"/>
              <a:gd name="connsiteY12" fmla="*/ 225363 h 563876"/>
              <a:gd name="connsiteX13" fmla="*/ 862874 w 901098"/>
              <a:gd name="connsiteY13" fmla="*/ 349533 h 563876"/>
              <a:gd name="connsiteX14" fmla="*/ 812424 w 901098"/>
              <a:gd name="connsiteY14" fmla="*/ 480009 h 563876"/>
              <a:gd name="connsiteX15" fmla="*/ 761218 w 901098"/>
              <a:gd name="connsiteY15" fmla="*/ 562936 h 563876"/>
              <a:gd name="connsiteX16" fmla="*/ 646886 w 901098"/>
              <a:gd name="connsiteY16" fmla="*/ 539981 h 563876"/>
              <a:gd name="connsiteX17" fmla="*/ 515022 w 901098"/>
              <a:gd name="connsiteY17" fmla="*/ 531594 h 56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01098" h="563876">
                <a:moveTo>
                  <a:pt x="515022" y="531594"/>
                </a:moveTo>
                <a:cubicBezTo>
                  <a:pt x="422320" y="534810"/>
                  <a:pt x="331195" y="558458"/>
                  <a:pt x="238431" y="560540"/>
                </a:cubicBezTo>
                <a:cubicBezTo>
                  <a:pt x="194287" y="561485"/>
                  <a:pt x="148188" y="556819"/>
                  <a:pt x="112306" y="531594"/>
                </a:cubicBezTo>
                <a:cubicBezTo>
                  <a:pt x="83108" y="511162"/>
                  <a:pt x="64126" y="479567"/>
                  <a:pt x="46027" y="448856"/>
                </a:cubicBezTo>
                <a:cubicBezTo>
                  <a:pt x="31523" y="424262"/>
                  <a:pt x="16893" y="399289"/>
                  <a:pt x="8631" y="371857"/>
                </a:cubicBezTo>
                <a:cubicBezTo>
                  <a:pt x="-5873" y="323614"/>
                  <a:pt x="560" y="271840"/>
                  <a:pt x="8631" y="222084"/>
                </a:cubicBezTo>
                <a:cubicBezTo>
                  <a:pt x="14938" y="183364"/>
                  <a:pt x="23640" y="141553"/>
                  <a:pt x="53280" y="115824"/>
                </a:cubicBezTo>
                <a:cubicBezTo>
                  <a:pt x="71063" y="100311"/>
                  <a:pt x="94270" y="92743"/>
                  <a:pt x="116909" y="86059"/>
                </a:cubicBezTo>
                <a:cubicBezTo>
                  <a:pt x="224115" y="54527"/>
                  <a:pt x="335042" y="34978"/>
                  <a:pt x="445464" y="15681"/>
                </a:cubicBezTo>
                <a:cubicBezTo>
                  <a:pt x="478257" y="9879"/>
                  <a:pt x="511175" y="4141"/>
                  <a:pt x="544409" y="1555"/>
                </a:cubicBezTo>
                <a:cubicBezTo>
                  <a:pt x="625759" y="-4751"/>
                  <a:pt x="707488" y="8176"/>
                  <a:pt x="782911" y="39392"/>
                </a:cubicBezTo>
                <a:cubicBezTo>
                  <a:pt x="816775" y="53518"/>
                  <a:pt x="850135" y="72185"/>
                  <a:pt x="872081" y="101572"/>
                </a:cubicBezTo>
                <a:cubicBezTo>
                  <a:pt x="897874" y="136319"/>
                  <a:pt x="904621" y="182355"/>
                  <a:pt x="899513" y="225363"/>
                </a:cubicBezTo>
                <a:cubicBezTo>
                  <a:pt x="894405" y="268372"/>
                  <a:pt x="878577" y="309173"/>
                  <a:pt x="862874" y="349533"/>
                </a:cubicBezTo>
                <a:lnTo>
                  <a:pt x="812424" y="480009"/>
                </a:lnTo>
                <a:cubicBezTo>
                  <a:pt x="801767" y="507504"/>
                  <a:pt x="794956" y="556756"/>
                  <a:pt x="761218" y="562936"/>
                </a:cubicBezTo>
                <a:cubicBezTo>
                  <a:pt x="729056" y="568864"/>
                  <a:pt x="679237" y="545026"/>
                  <a:pt x="646886" y="539981"/>
                </a:cubicBezTo>
                <a:cubicBezTo>
                  <a:pt x="603246" y="533738"/>
                  <a:pt x="559102" y="530900"/>
                  <a:pt x="515022" y="531594"/>
                </a:cubicBezTo>
                <a:close/>
              </a:path>
            </a:pathLst>
          </a:custGeom>
          <a:solidFill>
            <a:srgbClr val="575988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9" name="任意多边形: 形状 458">
            <a:extLst>
              <a:ext uri="{FF2B5EF4-FFF2-40B4-BE49-F238E27FC236}">
                <a16:creationId xmlns:a16="http://schemas.microsoft.com/office/drawing/2014/main" id="{81A21A05-5E4B-E9E4-4C6E-7D0F18964B45}"/>
              </a:ext>
            </a:extLst>
          </p:cNvPr>
          <p:cNvSpPr/>
          <p:nvPr/>
        </p:nvSpPr>
        <p:spPr>
          <a:xfrm>
            <a:off x="8521552" y="3252922"/>
            <a:ext cx="472696" cy="472696"/>
          </a:xfrm>
          <a:custGeom>
            <a:avLst/>
            <a:gdLst>
              <a:gd name="connsiteX0" fmla="*/ 505382 w 505381"/>
              <a:gd name="connsiteY0" fmla="*/ 252691 h 505381"/>
              <a:gd name="connsiteX1" fmla="*/ 252691 w 505381"/>
              <a:gd name="connsiteY1" fmla="*/ 505382 h 505381"/>
              <a:gd name="connsiteX2" fmla="*/ 0 w 505381"/>
              <a:gd name="connsiteY2" fmla="*/ 252691 h 505381"/>
              <a:gd name="connsiteX3" fmla="*/ 252691 w 505381"/>
              <a:gd name="connsiteY3" fmla="*/ 0 h 505381"/>
              <a:gd name="connsiteX4" fmla="*/ 505382 w 505381"/>
              <a:gd name="connsiteY4" fmla="*/ 252691 h 5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81" h="505381">
                <a:moveTo>
                  <a:pt x="505382" y="252691"/>
                </a:moveTo>
                <a:cubicBezTo>
                  <a:pt x="505382" y="392248"/>
                  <a:pt x="392248" y="505382"/>
                  <a:pt x="252691" y="505382"/>
                </a:cubicBezTo>
                <a:cubicBezTo>
                  <a:pt x="113133" y="505382"/>
                  <a:pt x="0" y="392248"/>
                  <a:pt x="0" y="252691"/>
                </a:cubicBezTo>
                <a:cubicBezTo>
                  <a:pt x="0" y="113134"/>
                  <a:pt x="113133" y="0"/>
                  <a:pt x="252691" y="0"/>
                </a:cubicBezTo>
                <a:cubicBezTo>
                  <a:pt x="392248" y="0"/>
                  <a:pt x="505382" y="113133"/>
                  <a:pt x="505382" y="252691"/>
                </a:cubicBezTo>
                <a:close/>
              </a:path>
            </a:pathLst>
          </a:custGeom>
          <a:solidFill>
            <a:srgbClr val="BE6F72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0" name="任意多边形: 形状 459">
            <a:extLst>
              <a:ext uri="{FF2B5EF4-FFF2-40B4-BE49-F238E27FC236}">
                <a16:creationId xmlns:a16="http://schemas.microsoft.com/office/drawing/2014/main" id="{FFC94294-9219-F004-B878-EF678D088624}"/>
              </a:ext>
            </a:extLst>
          </p:cNvPr>
          <p:cNvSpPr/>
          <p:nvPr/>
        </p:nvSpPr>
        <p:spPr>
          <a:xfrm>
            <a:off x="8148672" y="3679211"/>
            <a:ext cx="1128536" cy="966413"/>
          </a:xfrm>
          <a:custGeom>
            <a:avLst/>
            <a:gdLst>
              <a:gd name="connsiteX0" fmla="*/ 633003 w 1206569"/>
              <a:gd name="connsiteY0" fmla="*/ 329676 h 1033236"/>
              <a:gd name="connsiteX1" fmla="*/ 742668 w 1206569"/>
              <a:gd name="connsiteY1" fmla="*/ 204686 h 1033236"/>
              <a:gd name="connsiteX2" fmla="*/ 773820 w 1206569"/>
              <a:gd name="connsiteY2" fmla="*/ 171894 h 1033236"/>
              <a:gd name="connsiteX3" fmla="*/ 817270 w 1206569"/>
              <a:gd name="connsiteY3" fmla="*/ 127750 h 1033236"/>
              <a:gd name="connsiteX4" fmla="*/ 820424 w 1206569"/>
              <a:gd name="connsiteY4" fmla="*/ 31895 h 1033236"/>
              <a:gd name="connsiteX5" fmla="*/ 828243 w 1206569"/>
              <a:gd name="connsiteY5" fmla="*/ 16319 h 1033236"/>
              <a:gd name="connsiteX6" fmla="*/ 846658 w 1206569"/>
              <a:gd name="connsiteY6" fmla="*/ 19850 h 1033236"/>
              <a:gd name="connsiteX7" fmla="*/ 892378 w 1206569"/>
              <a:gd name="connsiteY7" fmla="*/ 27166 h 1033236"/>
              <a:gd name="connsiteX8" fmla="*/ 918044 w 1206569"/>
              <a:gd name="connsiteY8" fmla="*/ 48985 h 1033236"/>
              <a:gd name="connsiteX9" fmla="*/ 948566 w 1206569"/>
              <a:gd name="connsiteY9" fmla="*/ 58823 h 1033236"/>
              <a:gd name="connsiteX10" fmla="*/ 963386 w 1206569"/>
              <a:gd name="connsiteY10" fmla="*/ 49237 h 1033236"/>
              <a:gd name="connsiteX11" fmla="*/ 1005764 w 1206569"/>
              <a:gd name="connsiteY11" fmla="*/ 52580 h 1033236"/>
              <a:gd name="connsiteX12" fmla="*/ 1041899 w 1206569"/>
              <a:gd name="connsiteY12" fmla="*/ 40976 h 1033236"/>
              <a:gd name="connsiteX13" fmla="*/ 1082574 w 1206569"/>
              <a:gd name="connsiteY13" fmla="*/ 34670 h 1033236"/>
              <a:gd name="connsiteX14" fmla="*/ 1206365 w 1206569"/>
              <a:gd name="connsiteY14" fmla="*/ 26031 h 1033236"/>
              <a:gd name="connsiteX15" fmla="*/ 1167708 w 1206569"/>
              <a:gd name="connsiteY15" fmla="*/ 297955 h 1033236"/>
              <a:gd name="connsiteX16" fmla="*/ 1077024 w 1206569"/>
              <a:gd name="connsiteY16" fmla="*/ 562250 h 1033236"/>
              <a:gd name="connsiteX17" fmla="*/ 1026574 w 1206569"/>
              <a:gd name="connsiteY17" fmla="*/ 673744 h 1033236"/>
              <a:gd name="connsiteX18" fmla="*/ 1027773 w 1206569"/>
              <a:gd name="connsiteY18" fmla="*/ 710257 h 1033236"/>
              <a:gd name="connsiteX19" fmla="*/ 1034079 w 1206569"/>
              <a:gd name="connsiteY19" fmla="*/ 724446 h 1033236"/>
              <a:gd name="connsiteX20" fmla="*/ 1005575 w 1206569"/>
              <a:gd name="connsiteY20" fmla="*/ 848300 h 1033236"/>
              <a:gd name="connsiteX21" fmla="*/ 961431 w 1206569"/>
              <a:gd name="connsiteY21" fmla="*/ 902786 h 1033236"/>
              <a:gd name="connsiteX22" fmla="*/ 954242 w 1206569"/>
              <a:gd name="connsiteY22" fmla="*/ 969254 h 1033236"/>
              <a:gd name="connsiteX23" fmla="*/ 834865 w 1206569"/>
              <a:gd name="connsiteY23" fmla="*/ 950650 h 1033236"/>
              <a:gd name="connsiteX24" fmla="*/ 573219 w 1206569"/>
              <a:gd name="connsiteY24" fmla="*/ 1001478 h 1033236"/>
              <a:gd name="connsiteX25" fmla="*/ 488085 w 1206569"/>
              <a:gd name="connsiteY25" fmla="*/ 1033010 h 1033236"/>
              <a:gd name="connsiteX26" fmla="*/ 334907 w 1206569"/>
              <a:gd name="connsiteY26" fmla="*/ 979155 h 1033236"/>
              <a:gd name="connsiteX27" fmla="*/ 63739 w 1206569"/>
              <a:gd name="connsiteY27" fmla="*/ 1004001 h 1033236"/>
              <a:gd name="connsiteX28" fmla="*/ 25271 w 1206569"/>
              <a:gd name="connsiteY28" fmla="*/ 1001353 h 1033236"/>
              <a:gd name="connsiteX29" fmla="*/ 7613 w 1206569"/>
              <a:gd name="connsiteY29" fmla="*/ 966037 h 1033236"/>
              <a:gd name="connsiteX30" fmla="*/ 44189 w 1206569"/>
              <a:gd name="connsiteY30" fmla="*/ 819733 h 1033236"/>
              <a:gd name="connsiteX31" fmla="*/ 22748 w 1206569"/>
              <a:gd name="connsiteY31" fmla="*/ 604312 h 1033236"/>
              <a:gd name="connsiteX32" fmla="*/ 2442 w 1206569"/>
              <a:gd name="connsiteY32" fmla="*/ 482286 h 1033236"/>
              <a:gd name="connsiteX33" fmla="*/ 3640 w 1206569"/>
              <a:gd name="connsiteY33" fmla="*/ 474782 h 1033236"/>
              <a:gd name="connsiteX34" fmla="*/ 35297 w 1206569"/>
              <a:gd name="connsiteY34" fmla="*/ 270712 h 1033236"/>
              <a:gd name="connsiteX35" fmla="*/ 51063 w 1206569"/>
              <a:gd name="connsiteY35" fmla="*/ 200272 h 1033236"/>
              <a:gd name="connsiteX36" fmla="*/ 160729 w 1206569"/>
              <a:gd name="connsiteY36" fmla="*/ 83165 h 1033236"/>
              <a:gd name="connsiteX37" fmla="*/ 314664 w 1206569"/>
              <a:gd name="connsiteY37" fmla="*/ 28427 h 1033236"/>
              <a:gd name="connsiteX38" fmla="*/ 447914 w 1206569"/>
              <a:gd name="connsiteY38" fmla="*/ 364 h 1033236"/>
              <a:gd name="connsiteX39" fmla="*/ 466076 w 1206569"/>
              <a:gd name="connsiteY39" fmla="*/ 4400 h 1033236"/>
              <a:gd name="connsiteX40" fmla="*/ 469482 w 1206569"/>
              <a:gd name="connsiteY40" fmla="*/ 15373 h 1033236"/>
              <a:gd name="connsiteX41" fmla="*/ 460148 w 1206569"/>
              <a:gd name="connsiteY41" fmla="*/ 89850 h 1033236"/>
              <a:gd name="connsiteX42" fmla="*/ 494076 w 1206569"/>
              <a:gd name="connsiteY42" fmla="*/ 189740 h 1033236"/>
              <a:gd name="connsiteX43" fmla="*/ 633003 w 1206569"/>
              <a:gd name="connsiteY43" fmla="*/ 329676 h 10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06569" h="1033236">
                <a:moveTo>
                  <a:pt x="633003" y="329676"/>
                </a:moveTo>
                <a:lnTo>
                  <a:pt x="742668" y="204686"/>
                </a:lnTo>
                <a:cubicBezTo>
                  <a:pt x="752379" y="193146"/>
                  <a:pt x="762785" y="182173"/>
                  <a:pt x="773820" y="171894"/>
                </a:cubicBezTo>
                <a:cubicBezTo>
                  <a:pt x="789334" y="158083"/>
                  <a:pt x="807622" y="146227"/>
                  <a:pt x="817270" y="127750"/>
                </a:cubicBezTo>
                <a:cubicBezTo>
                  <a:pt x="832342" y="98931"/>
                  <a:pt x="821811" y="63742"/>
                  <a:pt x="820424" y="31895"/>
                </a:cubicBezTo>
                <a:cubicBezTo>
                  <a:pt x="819856" y="25652"/>
                  <a:pt x="822883" y="19598"/>
                  <a:pt x="828243" y="16319"/>
                </a:cubicBezTo>
                <a:cubicBezTo>
                  <a:pt x="835496" y="12220"/>
                  <a:pt x="840856" y="17076"/>
                  <a:pt x="846658" y="19850"/>
                </a:cubicBezTo>
                <a:cubicBezTo>
                  <a:pt x="860721" y="26535"/>
                  <a:pt x="878189" y="21112"/>
                  <a:pt x="892378" y="27166"/>
                </a:cubicBezTo>
                <a:cubicBezTo>
                  <a:pt x="902783" y="31580"/>
                  <a:pt x="909846" y="41229"/>
                  <a:pt x="918044" y="48985"/>
                </a:cubicBezTo>
                <a:cubicBezTo>
                  <a:pt x="926242" y="56742"/>
                  <a:pt x="938098" y="63111"/>
                  <a:pt x="948566" y="58823"/>
                </a:cubicBezTo>
                <a:cubicBezTo>
                  <a:pt x="953990" y="56553"/>
                  <a:pt x="958026" y="51760"/>
                  <a:pt x="963386" y="49237"/>
                </a:cubicBezTo>
                <a:cubicBezTo>
                  <a:pt x="976440" y="42931"/>
                  <a:pt x="991323" y="52580"/>
                  <a:pt x="1005764" y="52580"/>
                </a:cubicBezTo>
                <a:cubicBezTo>
                  <a:pt x="1018376" y="52580"/>
                  <a:pt x="1029917" y="45264"/>
                  <a:pt x="1041899" y="40976"/>
                </a:cubicBezTo>
                <a:cubicBezTo>
                  <a:pt x="1055142" y="37066"/>
                  <a:pt x="1068826" y="34922"/>
                  <a:pt x="1082574" y="34670"/>
                </a:cubicBezTo>
                <a:lnTo>
                  <a:pt x="1206365" y="26031"/>
                </a:lnTo>
                <a:cubicBezTo>
                  <a:pt x="1208762" y="117786"/>
                  <a:pt x="1189780" y="208911"/>
                  <a:pt x="1167708" y="297955"/>
                </a:cubicBezTo>
                <a:cubicBezTo>
                  <a:pt x="1145258" y="388639"/>
                  <a:pt x="1122366" y="480521"/>
                  <a:pt x="1077024" y="562250"/>
                </a:cubicBezTo>
                <a:cubicBezTo>
                  <a:pt x="1057223" y="597880"/>
                  <a:pt x="1033196" y="631618"/>
                  <a:pt x="1026574" y="673744"/>
                </a:cubicBezTo>
                <a:cubicBezTo>
                  <a:pt x="1024746" y="685915"/>
                  <a:pt x="1025187" y="698275"/>
                  <a:pt x="1027773" y="710257"/>
                </a:cubicBezTo>
                <a:cubicBezTo>
                  <a:pt x="1028529" y="715491"/>
                  <a:pt x="1030674" y="720410"/>
                  <a:pt x="1034079" y="724446"/>
                </a:cubicBezTo>
                <a:cubicBezTo>
                  <a:pt x="1039944" y="767076"/>
                  <a:pt x="1031178" y="813679"/>
                  <a:pt x="1005575" y="848300"/>
                </a:cubicBezTo>
                <a:cubicBezTo>
                  <a:pt x="991701" y="867219"/>
                  <a:pt x="974043" y="882921"/>
                  <a:pt x="961431" y="902786"/>
                </a:cubicBezTo>
                <a:cubicBezTo>
                  <a:pt x="948818" y="922651"/>
                  <a:pt x="942512" y="948885"/>
                  <a:pt x="954242" y="969254"/>
                </a:cubicBezTo>
                <a:cubicBezTo>
                  <a:pt x="915270" y="981866"/>
                  <a:pt x="874531" y="960866"/>
                  <a:pt x="834865" y="950650"/>
                </a:cubicBezTo>
                <a:cubicBezTo>
                  <a:pt x="746578" y="927948"/>
                  <a:pt x="653939" y="959542"/>
                  <a:pt x="573219" y="1001478"/>
                </a:cubicBezTo>
                <a:cubicBezTo>
                  <a:pt x="546166" y="1015542"/>
                  <a:pt x="518544" y="1031181"/>
                  <a:pt x="488085" y="1033010"/>
                </a:cubicBezTo>
                <a:cubicBezTo>
                  <a:pt x="433473" y="1036604"/>
                  <a:pt x="386807" y="996497"/>
                  <a:pt x="334907" y="979155"/>
                </a:cubicBezTo>
                <a:cubicBezTo>
                  <a:pt x="247628" y="950020"/>
                  <a:pt x="154044" y="986848"/>
                  <a:pt x="63739" y="1004001"/>
                </a:cubicBezTo>
                <a:cubicBezTo>
                  <a:pt x="51126" y="1006461"/>
                  <a:pt x="36496" y="1008289"/>
                  <a:pt x="25271" y="1001353"/>
                </a:cubicBezTo>
                <a:cubicBezTo>
                  <a:pt x="14045" y="994416"/>
                  <a:pt x="9001" y="979596"/>
                  <a:pt x="7613" y="966037"/>
                </a:cubicBezTo>
                <a:cubicBezTo>
                  <a:pt x="2379" y="915588"/>
                  <a:pt x="29811" y="868354"/>
                  <a:pt x="44189" y="819733"/>
                </a:cubicBezTo>
                <a:cubicBezTo>
                  <a:pt x="64558" y="747779"/>
                  <a:pt x="56928" y="670843"/>
                  <a:pt x="22748" y="604312"/>
                </a:cubicBezTo>
                <a:cubicBezTo>
                  <a:pt x="2883" y="566916"/>
                  <a:pt x="-4243" y="524097"/>
                  <a:pt x="2442" y="482286"/>
                </a:cubicBezTo>
                <a:cubicBezTo>
                  <a:pt x="2883" y="479764"/>
                  <a:pt x="3262" y="477241"/>
                  <a:pt x="3640" y="474782"/>
                </a:cubicBezTo>
                <a:lnTo>
                  <a:pt x="35297" y="270712"/>
                </a:lnTo>
                <a:cubicBezTo>
                  <a:pt x="38072" y="246749"/>
                  <a:pt x="43370" y="223163"/>
                  <a:pt x="51063" y="200272"/>
                </a:cubicBezTo>
                <a:cubicBezTo>
                  <a:pt x="69982" y="149128"/>
                  <a:pt x="112864" y="109462"/>
                  <a:pt x="160729" y="83165"/>
                </a:cubicBezTo>
                <a:cubicBezTo>
                  <a:pt x="208593" y="56868"/>
                  <a:pt x="261628" y="42364"/>
                  <a:pt x="314664" y="28427"/>
                </a:cubicBezTo>
                <a:cubicBezTo>
                  <a:pt x="358303" y="15814"/>
                  <a:pt x="402888" y="6418"/>
                  <a:pt x="447914" y="364"/>
                </a:cubicBezTo>
                <a:cubicBezTo>
                  <a:pt x="454221" y="-330"/>
                  <a:pt x="461914" y="-519"/>
                  <a:pt x="466076" y="4400"/>
                </a:cubicBezTo>
                <a:cubicBezTo>
                  <a:pt x="468346" y="7616"/>
                  <a:pt x="469545" y="11463"/>
                  <a:pt x="469482" y="15373"/>
                </a:cubicBezTo>
                <a:cubicBezTo>
                  <a:pt x="471058" y="40598"/>
                  <a:pt x="461283" y="64814"/>
                  <a:pt x="460148" y="89850"/>
                </a:cubicBezTo>
                <a:cubicBezTo>
                  <a:pt x="458635" y="125543"/>
                  <a:pt x="474779" y="159660"/>
                  <a:pt x="494076" y="189740"/>
                </a:cubicBezTo>
                <a:cubicBezTo>
                  <a:pt x="531094" y="247127"/>
                  <a:pt x="574544" y="294171"/>
                  <a:pt x="633003" y="329676"/>
                </a:cubicBezTo>
                <a:close/>
              </a:path>
            </a:pathLst>
          </a:custGeom>
          <a:solidFill>
            <a:schemeClr val="accent1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1" name="任意多边形: 形状 460">
            <a:extLst>
              <a:ext uri="{FF2B5EF4-FFF2-40B4-BE49-F238E27FC236}">
                <a16:creationId xmlns:a16="http://schemas.microsoft.com/office/drawing/2014/main" id="{28BBA615-ADF1-8BCB-574D-83445C5CCFE0}"/>
              </a:ext>
            </a:extLst>
          </p:cNvPr>
          <p:cNvSpPr/>
          <p:nvPr/>
        </p:nvSpPr>
        <p:spPr>
          <a:xfrm>
            <a:off x="9131872" y="3657020"/>
            <a:ext cx="392701" cy="524071"/>
          </a:xfrm>
          <a:custGeom>
            <a:avLst/>
            <a:gdLst>
              <a:gd name="connsiteX0" fmla="*/ 125795 w 419854"/>
              <a:gd name="connsiteY0" fmla="*/ 76936 h 560308"/>
              <a:gd name="connsiteX1" fmla="*/ 181857 w 419854"/>
              <a:gd name="connsiteY1" fmla="*/ 51711 h 560308"/>
              <a:gd name="connsiteX2" fmla="*/ 235460 w 419854"/>
              <a:gd name="connsiteY2" fmla="*/ 40423 h 560308"/>
              <a:gd name="connsiteX3" fmla="*/ 266298 w 419854"/>
              <a:gd name="connsiteY3" fmla="*/ 36324 h 560308"/>
              <a:gd name="connsiteX4" fmla="*/ 289000 w 419854"/>
              <a:gd name="connsiteY4" fmla="*/ 37711 h 560308"/>
              <a:gd name="connsiteX5" fmla="*/ 322802 w 419854"/>
              <a:gd name="connsiteY5" fmla="*/ 30459 h 560308"/>
              <a:gd name="connsiteX6" fmla="*/ 417395 w 419854"/>
              <a:gd name="connsiteY6" fmla="*/ 0 h 560308"/>
              <a:gd name="connsiteX7" fmla="*/ 381576 w 419854"/>
              <a:gd name="connsiteY7" fmla="*/ 154692 h 560308"/>
              <a:gd name="connsiteX8" fmla="*/ 383972 w 419854"/>
              <a:gd name="connsiteY8" fmla="*/ 224060 h 560308"/>
              <a:gd name="connsiteX9" fmla="*/ 388071 w 419854"/>
              <a:gd name="connsiteY9" fmla="*/ 298348 h 560308"/>
              <a:gd name="connsiteX10" fmla="*/ 383909 w 419854"/>
              <a:gd name="connsiteY10" fmla="*/ 382662 h 560308"/>
              <a:gd name="connsiteX11" fmla="*/ 419855 w 419854"/>
              <a:gd name="connsiteY11" fmla="*/ 409590 h 560308"/>
              <a:gd name="connsiteX12" fmla="*/ 152723 w 419854"/>
              <a:gd name="connsiteY12" fmla="*/ 517363 h 560308"/>
              <a:gd name="connsiteX13" fmla="*/ 91868 w 419854"/>
              <a:gd name="connsiteY13" fmla="*/ 549462 h 560308"/>
              <a:gd name="connsiteX14" fmla="*/ 48102 w 419854"/>
              <a:gd name="connsiteY14" fmla="*/ 556210 h 560308"/>
              <a:gd name="connsiteX15" fmla="*/ 1184 w 419854"/>
              <a:gd name="connsiteY15" fmla="*/ 560309 h 560308"/>
              <a:gd name="connsiteX16" fmla="*/ 61913 w 419854"/>
              <a:gd name="connsiteY16" fmla="*/ 231817 h 560308"/>
              <a:gd name="connsiteX17" fmla="*/ 90669 w 419854"/>
              <a:gd name="connsiteY17" fmla="*/ 148953 h 560308"/>
              <a:gd name="connsiteX18" fmla="*/ 125795 w 419854"/>
              <a:gd name="connsiteY18" fmla="*/ 76936 h 56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9854" h="560308">
                <a:moveTo>
                  <a:pt x="125795" y="76936"/>
                </a:moveTo>
                <a:cubicBezTo>
                  <a:pt x="139606" y="61297"/>
                  <a:pt x="161425" y="56189"/>
                  <a:pt x="181857" y="51711"/>
                </a:cubicBezTo>
                <a:lnTo>
                  <a:pt x="235460" y="40423"/>
                </a:lnTo>
                <a:cubicBezTo>
                  <a:pt x="245551" y="37901"/>
                  <a:pt x="255893" y="36513"/>
                  <a:pt x="266298" y="36324"/>
                </a:cubicBezTo>
                <a:cubicBezTo>
                  <a:pt x="273929" y="36324"/>
                  <a:pt x="281433" y="37837"/>
                  <a:pt x="289000" y="37711"/>
                </a:cubicBezTo>
                <a:cubicBezTo>
                  <a:pt x="300541" y="37018"/>
                  <a:pt x="311955" y="34558"/>
                  <a:pt x="322802" y="30459"/>
                </a:cubicBezTo>
                <a:lnTo>
                  <a:pt x="417395" y="0"/>
                </a:lnTo>
                <a:cubicBezTo>
                  <a:pt x="385864" y="43765"/>
                  <a:pt x="382080" y="100900"/>
                  <a:pt x="381576" y="154692"/>
                </a:cubicBezTo>
                <a:cubicBezTo>
                  <a:pt x="381135" y="177836"/>
                  <a:pt x="381891" y="200980"/>
                  <a:pt x="383972" y="224060"/>
                </a:cubicBezTo>
                <a:cubicBezTo>
                  <a:pt x="386558" y="248781"/>
                  <a:pt x="391603" y="273691"/>
                  <a:pt x="388071" y="298348"/>
                </a:cubicBezTo>
                <a:cubicBezTo>
                  <a:pt x="384035" y="326915"/>
                  <a:pt x="369153" y="357879"/>
                  <a:pt x="383909" y="382662"/>
                </a:cubicBezTo>
                <a:cubicBezTo>
                  <a:pt x="391666" y="395716"/>
                  <a:pt x="406044" y="403221"/>
                  <a:pt x="419855" y="409590"/>
                </a:cubicBezTo>
                <a:cubicBezTo>
                  <a:pt x="325135" y="429455"/>
                  <a:pt x="234704" y="465968"/>
                  <a:pt x="152723" y="517363"/>
                </a:cubicBezTo>
                <a:cubicBezTo>
                  <a:pt x="133237" y="529598"/>
                  <a:pt x="113940" y="542904"/>
                  <a:pt x="91868" y="549462"/>
                </a:cubicBezTo>
                <a:cubicBezTo>
                  <a:pt x="77552" y="553183"/>
                  <a:pt x="62859" y="555453"/>
                  <a:pt x="48102" y="556210"/>
                </a:cubicBezTo>
                <a:lnTo>
                  <a:pt x="1184" y="560309"/>
                </a:lnTo>
                <a:cubicBezTo>
                  <a:pt x="-6888" y="448499"/>
                  <a:pt x="27733" y="338582"/>
                  <a:pt x="61913" y="231817"/>
                </a:cubicBezTo>
                <a:cubicBezTo>
                  <a:pt x="70868" y="204007"/>
                  <a:pt x="79759" y="176133"/>
                  <a:pt x="90669" y="148953"/>
                </a:cubicBezTo>
                <a:cubicBezTo>
                  <a:pt x="100318" y="124800"/>
                  <a:pt x="108327" y="96738"/>
                  <a:pt x="125795" y="76936"/>
                </a:cubicBezTo>
                <a:close/>
              </a:path>
            </a:pathLst>
          </a:custGeom>
          <a:solidFill>
            <a:schemeClr val="accent1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2" name="任意多边形: 形状 461">
            <a:extLst>
              <a:ext uri="{FF2B5EF4-FFF2-40B4-BE49-F238E27FC236}">
                <a16:creationId xmlns:a16="http://schemas.microsoft.com/office/drawing/2014/main" id="{EDB3C292-29F5-8312-C88D-65BE8E959437}"/>
              </a:ext>
            </a:extLst>
          </p:cNvPr>
          <p:cNvSpPr/>
          <p:nvPr/>
        </p:nvSpPr>
        <p:spPr>
          <a:xfrm>
            <a:off x="8492828" y="4062451"/>
            <a:ext cx="136414" cy="509453"/>
          </a:xfrm>
          <a:custGeom>
            <a:avLst/>
            <a:gdLst>
              <a:gd name="connsiteX0" fmla="*/ 89547 w 145846"/>
              <a:gd name="connsiteY0" fmla="*/ 26 h 544679"/>
              <a:gd name="connsiteX1" fmla="*/ 57196 w 145846"/>
              <a:gd name="connsiteY1" fmla="*/ 783 h 544679"/>
              <a:gd name="connsiteX2" fmla="*/ 49439 w 145846"/>
              <a:gd name="connsiteY2" fmla="*/ 7089 h 544679"/>
              <a:gd name="connsiteX3" fmla="*/ 28755 w 145846"/>
              <a:gd name="connsiteY3" fmla="*/ 161907 h 544679"/>
              <a:gd name="connsiteX4" fmla="*/ 15575 w 145846"/>
              <a:gd name="connsiteY4" fmla="*/ 192555 h 544679"/>
              <a:gd name="connsiteX5" fmla="*/ 503 w 145846"/>
              <a:gd name="connsiteY5" fmla="*/ 243636 h 544679"/>
              <a:gd name="connsiteX6" fmla="*/ 503 w 145846"/>
              <a:gd name="connsiteY6" fmla="*/ 506543 h 544679"/>
              <a:gd name="connsiteX7" fmla="*/ 26169 w 145846"/>
              <a:gd name="connsiteY7" fmla="*/ 541606 h 544679"/>
              <a:gd name="connsiteX8" fmla="*/ 123222 w 145846"/>
              <a:gd name="connsiteY8" fmla="*/ 541606 h 544679"/>
              <a:gd name="connsiteX9" fmla="*/ 144789 w 145846"/>
              <a:gd name="connsiteY9" fmla="*/ 505218 h 544679"/>
              <a:gd name="connsiteX10" fmla="*/ 144789 w 145846"/>
              <a:gd name="connsiteY10" fmla="*/ 246663 h 544679"/>
              <a:gd name="connsiteX11" fmla="*/ 131483 w 145846"/>
              <a:gd name="connsiteY11" fmla="*/ 195141 h 544679"/>
              <a:gd name="connsiteX12" fmla="*/ 118871 w 145846"/>
              <a:gd name="connsiteY12" fmla="*/ 164682 h 544679"/>
              <a:gd name="connsiteX13" fmla="*/ 97177 w 145846"/>
              <a:gd name="connsiteY13" fmla="*/ 6017 h 544679"/>
              <a:gd name="connsiteX14" fmla="*/ 89547 w 145846"/>
              <a:gd name="connsiteY14" fmla="*/ 26 h 54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846" h="544679">
                <a:moveTo>
                  <a:pt x="89547" y="26"/>
                </a:moveTo>
                <a:cubicBezTo>
                  <a:pt x="78826" y="1161"/>
                  <a:pt x="67980" y="1413"/>
                  <a:pt x="57196" y="783"/>
                </a:cubicBezTo>
                <a:cubicBezTo>
                  <a:pt x="53349" y="405"/>
                  <a:pt x="49881" y="3242"/>
                  <a:pt x="49439" y="7089"/>
                </a:cubicBezTo>
                <a:lnTo>
                  <a:pt x="28755" y="161907"/>
                </a:lnTo>
                <a:cubicBezTo>
                  <a:pt x="27241" y="173132"/>
                  <a:pt x="22701" y="183727"/>
                  <a:pt x="15575" y="192555"/>
                </a:cubicBezTo>
                <a:cubicBezTo>
                  <a:pt x="3719" y="206744"/>
                  <a:pt x="-1767" y="225285"/>
                  <a:pt x="503" y="243636"/>
                </a:cubicBezTo>
                <a:lnTo>
                  <a:pt x="503" y="506543"/>
                </a:lnTo>
                <a:cubicBezTo>
                  <a:pt x="503" y="506543"/>
                  <a:pt x="-822" y="541606"/>
                  <a:pt x="26169" y="541606"/>
                </a:cubicBezTo>
                <a:cubicBezTo>
                  <a:pt x="58394" y="545704"/>
                  <a:pt x="90997" y="545704"/>
                  <a:pt x="123222" y="541606"/>
                </a:cubicBezTo>
                <a:cubicBezTo>
                  <a:pt x="123222" y="541606"/>
                  <a:pt x="144789" y="537569"/>
                  <a:pt x="144789" y="505218"/>
                </a:cubicBezTo>
                <a:lnTo>
                  <a:pt x="144789" y="246663"/>
                </a:lnTo>
                <a:cubicBezTo>
                  <a:pt x="148195" y="228375"/>
                  <a:pt x="143276" y="209519"/>
                  <a:pt x="131483" y="195141"/>
                </a:cubicBezTo>
                <a:cubicBezTo>
                  <a:pt x="124736" y="186249"/>
                  <a:pt x="120384" y="175781"/>
                  <a:pt x="118871" y="164682"/>
                </a:cubicBezTo>
                <a:lnTo>
                  <a:pt x="97177" y="6017"/>
                </a:lnTo>
                <a:cubicBezTo>
                  <a:pt x="96610" y="2296"/>
                  <a:pt x="93268" y="-289"/>
                  <a:pt x="89547" y="26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3" name="任意多边形: 形状 462">
            <a:extLst>
              <a:ext uri="{FF2B5EF4-FFF2-40B4-BE49-F238E27FC236}">
                <a16:creationId xmlns:a16="http://schemas.microsoft.com/office/drawing/2014/main" id="{905901B8-1AE7-1FB9-7C29-ECE64A3702BF}"/>
              </a:ext>
            </a:extLst>
          </p:cNvPr>
          <p:cNvSpPr/>
          <p:nvPr/>
        </p:nvSpPr>
        <p:spPr>
          <a:xfrm>
            <a:off x="8500259" y="4294576"/>
            <a:ext cx="122332" cy="206856"/>
          </a:xfrm>
          <a:custGeom>
            <a:avLst/>
            <a:gdLst>
              <a:gd name="connsiteX0" fmla="*/ 55495 w 130791"/>
              <a:gd name="connsiteY0" fmla="*/ 0 h 221159"/>
              <a:gd name="connsiteX1" fmla="*/ 75296 w 130791"/>
              <a:gd name="connsiteY1" fmla="*/ 0 h 221159"/>
              <a:gd name="connsiteX2" fmla="*/ 130791 w 130791"/>
              <a:gd name="connsiteY2" fmla="*/ 55495 h 221159"/>
              <a:gd name="connsiteX3" fmla="*/ 130791 w 130791"/>
              <a:gd name="connsiteY3" fmla="*/ 165665 h 221159"/>
              <a:gd name="connsiteX4" fmla="*/ 75296 w 130791"/>
              <a:gd name="connsiteY4" fmla="*/ 221160 h 221159"/>
              <a:gd name="connsiteX5" fmla="*/ 55495 w 130791"/>
              <a:gd name="connsiteY5" fmla="*/ 221160 h 221159"/>
              <a:gd name="connsiteX6" fmla="*/ 0 w 130791"/>
              <a:gd name="connsiteY6" fmla="*/ 165665 h 221159"/>
              <a:gd name="connsiteX7" fmla="*/ 0 w 130791"/>
              <a:gd name="connsiteY7" fmla="*/ 55495 h 221159"/>
              <a:gd name="connsiteX8" fmla="*/ 55495 w 130791"/>
              <a:gd name="connsiteY8" fmla="*/ 0 h 22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791" h="221159">
                <a:moveTo>
                  <a:pt x="55495" y="0"/>
                </a:moveTo>
                <a:lnTo>
                  <a:pt x="75296" y="0"/>
                </a:lnTo>
                <a:cubicBezTo>
                  <a:pt x="105945" y="0"/>
                  <a:pt x="130791" y="24847"/>
                  <a:pt x="130791" y="55495"/>
                </a:cubicBezTo>
                <a:lnTo>
                  <a:pt x="130791" y="165665"/>
                </a:lnTo>
                <a:cubicBezTo>
                  <a:pt x="130791" y="196313"/>
                  <a:pt x="105945" y="221160"/>
                  <a:pt x="75296" y="221160"/>
                </a:cubicBezTo>
                <a:lnTo>
                  <a:pt x="55495" y="221160"/>
                </a:lnTo>
                <a:cubicBezTo>
                  <a:pt x="24847" y="221160"/>
                  <a:pt x="0" y="196313"/>
                  <a:pt x="0" y="165665"/>
                </a:cubicBezTo>
                <a:lnTo>
                  <a:pt x="0" y="55495"/>
                </a:lnTo>
                <a:cubicBezTo>
                  <a:pt x="0" y="24847"/>
                  <a:pt x="24847" y="0"/>
                  <a:pt x="5549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5" name="任意多边形: 形状 464">
            <a:extLst>
              <a:ext uri="{FF2B5EF4-FFF2-40B4-BE49-F238E27FC236}">
                <a16:creationId xmlns:a16="http://schemas.microsoft.com/office/drawing/2014/main" id="{C0202164-58D1-5366-E085-9545F504D30F}"/>
              </a:ext>
            </a:extLst>
          </p:cNvPr>
          <p:cNvSpPr/>
          <p:nvPr/>
        </p:nvSpPr>
        <p:spPr>
          <a:xfrm>
            <a:off x="8123135" y="4323192"/>
            <a:ext cx="563325" cy="245173"/>
          </a:xfrm>
          <a:custGeom>
            <a:avLst/>
            <a:gdLst>
              <a:gd name="connsiteX0" fmla="*/ 5403 w 602276"/>
              <a:gd name="connsiteY0" fmla="*/ 107387 h 262126"/>
              <a:gd name="connsiteX1" fmla="*/ 5403 w 602276"/>
              <a:gd name="connsiteY1" fmla="*/ 199017 h 262126"/>
              <a:gd name="connsiteX2" fmla="*/ 67772 w 602276"/>
              <a:gd name="connsiteY2" fmla="*/ 261007 h 262126"/>
              <a:gd name="connsiteX3" fmla="*/ 128943 w 602276"/>
              <a:gd name="connsiteY3" fmla="*/ 249655 h 262126"/>
              <a:gd name="connsiteX4" fmla="*/ 185699 w 602276"/>
              <a:gd name="connsiteY4" fmla="*/ 222349 h 262126"/>
              <a:gd name="connsiteX5" fmla="*/ 318445 w 602276"/>
              <a:gd name="connsiteY5" fmla="*/ 226764 h 262126"/>
              <a:gd name="connsiteX6" fmla="*/ 360003 w 602276"/>
              <a:gd name="connsiteY6" fmla="*/ 239818 h 262126"/>
              <a:gd name="connsiteX7" fmla="*/ 397273 w 602276"/>
              <a:gd name="connsiteY7" fmla="*/ 243223 h 262126"/>
              <a:gd name="connsiteX8" fmla="*/ 537145 w 602276"/>
              <a:gd name="connsiteY8" fmla="*/ 236097 h 262126"/>
              <a:gd name="connsiteX9" fmla="*/ 572839 w 602276"/>
              <a:gd name="connsiteY9" fmla="*/ 220205 h 262126"/>
              <a:gd name="connsiteX10" fmla="*/ 594216 w 602276"/>
              <a:gd name="connsiteY10" fmla="*/ 183440 h 262126"/>
              <a:gd name="connsiteX11" fmla="*/ 586965 w 602276"/>
              <a:gd name="connsiteY11" fmla="*/ 78946 h 262126"/>
              <a:gd name="connsiteX12" fmla="*/ 523271 w 602276"/>
              <a:gd name="connsiteY12" fmla="*/ 34802 h 262126"/>
              <a:gd name="connsiteX13" fmla="*/ 445263 w 602276"/>
              <a:gd name="connsiteY13" fmla="*/ 23892 h 262126"/>
              <a:gd name="connsiteX14" fmla="*/ 379489 w 602276"/>
              <a:gd name="connsiteY14" fmla="*/ 46532 h 262126"/>
              <a:gd name="connsiteX15" fmla="*/ 347391 w 602276"/>
              <a:gd name="connsiteY15" fmla="*/ 75162 h 262126"/>
              <a:gd name="connsiteX16" fmla="*/ 326202 w 602276"/>
              <a:gd name="connsiteY16" fmla="*/ 90297 h 262126"/>
              <a:gd name="connsiteX17" fmla="*/ 305076 w 602276"/>
              <a:gd name="connsiteY17" fmla="*/ 94774 h 262126"/>
              <a:gd name="connsiteX18" fmla="*/ 233752 w 602276"/>
              <a:gd name="connsiteY18" fmla="*/ 97612 h 262126"/>
              <a:gd name="connsiteX19" fmla="*/ 239302 w 602276"/>
              <a:gd name="connsiteY19" fmla="*/ 54352 h 262126"/>
              <a:gd name="connsiteX20" fmla="*/ 216788 w 602276"/>
              <a:gd name="connsiteY20" fmla="*/ 18784 h 262126"/>
              <a:gd name="connsiteX21" fmla="*/ 175672 w 602276"/>
              <a:gd name="connsiteY21" fmla="*/ 4721 h 262126"/>
              <a:gd name="connsiteX22" fmla="*/ 78240 w 602276"/>
              <a:gd name="connsiteY22" fmla="*/ 7496 h 262126"/>
              <a:gd name="connsiteX23" fmla="*/ 5403 w 602276"/>
              <a:gd name="connsiteY23" fmla="*/ 107387 h 2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276" h="262126">
                <a:moveTo>
                  <a:pt x="5403" y="107387"/>
                </a:moveTo>
                <a:cubicBezTo>
                  <a:pt x="-209" y="137720"/>
                  <a:pt x="-3236" y="169503"/>
                  <a:pt x="5403" y="199017"/>
                </a:cubicBezTo>
                <a:cubicBezTo>
                  <a:pt x="14043" y="228530"/>
                  <a:pt x="37439" y="255773"/>
                  <a:pt x="67772" y="261007"/>
                </a:cubicBezTo>
                <a:cubicBezTo>
                  <a:pt x="88520" y="264791"/>
                  <a:pt x="109771" y="258484"/>
                  <a:pt x="128943" y="249655"/>
                </a:cubicBezTo>
                <a:cubicBezTo>
                  <a:pt x="148114" y="240827"/>
                  <a:pt x="166087" y="229475"/>
                  <a:pt x="185699" y="222349"/>
                </a:cubicBezTo>
                <a:cubicBezTo>
                  <a:pt x="228140" y="207088"/>
                  <a:pt x="275689" y="212449"/>
                  <a:pt x="318445" y="226764"/>
                </a:cubicBezTo>
                <a:cubicBezTo>
                  <a:pt x="332004" y="231935"/>
                  <a:pt x="345877" y="236286"/>
                  <a:pt x="360003" y="239818"/>
                </a:cubicBezTo>
                <a:cubicBezTo>
                  <a:pt x="372300" y="241962"/>
                  <a:pt x="384787" y="243097"/>
                  <a:pt x="397273" y="243223"/>
                </a:cubicBezTo>
                <a:cubicBezTo>
                  <a:pt x="444065" y="245052"/>
                  <a:pt x="491551" y="246818"/>
                  <a:pt x="537145" y="236097"/>
                </a:cubicBezTo>
                <a:cubicBezTo>
                  <a:pt x="550136" y="233764"/>
                  <a:pt x="562370" y="228277"/>
                  <a:pt x="572839" y="220205"/>
                </a:cubicBezTo>
                <a:cubicBezTo>
                  <a:pt x="583181" y="210115"/>
                  <a:pt x="590559" y="197377"/>
                  <a:pt x="594216" y="183440"/>
                </a:cubicBezTo>
                <a:cubicBezTo>
                  <a:pt x="605252" y="149071"/>
                  <a:pt x="606829" y="109153"/>
                  <a:pt x="586965" y="78946"/>
                </a:cubicBezTo>
                <a:cubicBezTo>
                  <a:pt x="572586" y="56937"/>
                  <a:pt x="548496" y="42685"/>
                  <a:pt x="523271" y="34802"/>
                </a:cubicBezTo>
                <a:cubicBezTo>
                  <a:pt x="497794" y="28181"/>
                  <a:pt x="471623" y="24523"/>
                  <a:pt x="445263" y="23892"/>
                </a:cubicBezTo>
                <a:cubicBezTo>
                  <a:pt x="420858" y="19100"/>
                  <a:pt x="395759" y="27739"/>
                  <a:pt x="379489" y="46532"/>
                </a:cubicBezTo>
                <a:lnTo>
                  <a:pt x="347391" y="75162"/>
                </a:lnTo>
                <a:cubicBezTo>
                  <a:pt x="341210" y="81342"/>
                  <a:pt x="334022" y="86450"/>
                  <a:pt x="326202" y="90297"/>
                </a:cubicBezTo>
                <a:cubicBezTo>
                  <a:pt x="319391" y="92819"/>
                  <a:pt x="312328" y="94333"/>
                  <a:pt x="305076" y="94774"/>
                </a:cubicBezTo>
                <a:cubicBezTo>
                  <a:pt x="281364" y="97234"/>
                  <a:pt x="257590" y="98180"/>
                  <a:pt x="233752" y="97612"/>
                </a:cubicBezTo>
                <a:cubicBezTo>
                  <a:pt x="231356" y="83171"/>
                  <a:pt x="240059" y="68919"/>
                  <a:pt x="239302" y="54352"/>
                </a:cubicBezTo>
                <a:cubicBezTo>
                  <a:pt x="237914" y="39595"/>
                  <a:pt x="229527" y="26352"/>
                  <a:pt x="216788" y="18784"/>
                </a:cubicBezTo>
                <a:cubicBezTo>
                  <a:pt x="204176" y="11406"/>
                  <a:pt x="190176" y="6613"/>
                  <a:pt x="175672" y="4721"/>
                </a:cubicBezTo>
                <a:cubicBezTo>
                  <a:pt x="143384" y="-1206"/>
                  <a:pt x="109393" y="-2846"/>
                  <a:pt x="78240" y="7496"/>
                </a:cubicBezTo>
                <a:cubicBezTo>
                  <a:pt x="29998" y="24018"/>
                  <a:pt x="14043" y="60721"/>
                  <a:pt x="5403" y="107387"/>
                </a:cubicBezTo>
                <a:close/>
              </a:path>
            </a:pathLst>
          </a:custGeom>
          <a:solidFill>
            <a:srgbClr val="BE6F72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6" name="任意多边形: 形状 465">
            <a:extLst>
              <a:ext uri="{FF2B5EF4-FFF2-40B4-BE49-F238E27FC236}">
                <a16:creationId xmlns:a16="http://schemas.microsoft.com/office/drawing/2014/main" id="{0A07C44D-7807-E139-1F9C-A5D0EEF02B8D}"/>
              </a:ext>
            </a:extLst>
          </p:cNvPr>
          <p:cNvSpPr/>
          <p:nvPr/>
        </p:nvSpPr>
        <p:spPr>
          <a:xfrm>
            <a:off x="8551153" y="4588306"/>
            <a:ext cx="562669" cy="1147540"/>
          </a:xfrm>
          <a:custGeom>
            <a:avLst/>
            <a:gdLst>
              <a:gd name="connsiteX0" fmla="*/ 149972 w 601575"/>
              <a:gd name="connsiteY0" fmla="*/ 45416 h 1226887"/>
              <a:gd name="connsiteX1" fmla="*/ 553571 w 601575"/>
              <a:gd name="connsiteY1" fmla="*/ 32804 h 1226887"/>
              <a:gd name="connsiteX2" fmla="*/ 601246 w 601575"/>
              <a:gd name="connsiteY2" fmla="*/ 80857 h 1226887"/>
              <a:gd name="connsiteX3" fmla="*/ 596201 w 601575"/>
              <a:gd name="connsiteY3" fmla="*/ 113208 h 1226887"/>
              <a:gd name="connsiteX4" fmla="*/ 601246 w 601575"/>
              <a:gd name="connsiteY4" fmla="*/ 216252 h 1226887"/>
              <a:gd name="connsiteX5" fmla="*/ 564292 w 601575"/>
              <a:gd name="connsiteY5" fmla="*/ 306936 h 1226887"/>
              <a:gd name="connsiteX6" fmla="*/ 458095 w 601575"/>
              <a:gd name="connsiteY6" fmla="*/ 696220 h 1226887"/>
              <a:gd name="connsiteX7" fmla="*/ 435014 w 601575"/>
              <a:gd name="connsiteY7" fmla="*/ 755120 h 1226887"/>
              <a:gd name="connsiteX8" fmla="*/ 430600 w 601575"/>
              <a:gd name="connsiteY8" fmla="*/ 818750 h 1226887"/>
              <a:gd name="connsiteX9" fmla="*/ 388474 w 601575"/>
              <a:gd name="connsiteY9" fmla="*/ 1007937 h 1226887"/>
              <a:gd name="connsiteX10" fmla="*/ 373465 w 601575"/>
              <a:gd name="connsiteY10" fmla="*/ 1046972 h 1226887"/>
              <a:gd name="connsiteX11" fmla="*/ 318980 w 601575"/>
              <a:gd name="connsiteY11" fmla="*/ 1118359 h 1226887"/>
              <a:gd name="connsiteX12" fmla="*/ 309394 w 601575"/>
              <a:gd name="connsiteY12" fmla="*/ 1202610 h 1226887"/>
              <a:gd name="connsiteX13" fmla="*/ 266449 w 601575"/>
              <a:gd name="connsiteY13" fmla="*/ 1226574 h 1226887"/>
              <a:gd name="connsiteX14" fmla="*/ 35451 w 601575"/>
              <a:gd name="connsiteY14" fmla="*/ 1217114 h 1226887"/>
              <a:gd name="connsiteX15" fmla="*/ 10226 w 601575"/>
              <a:gd name="connsiteY15" fmla="*/ 1195925 h 1226887"/>
              <a:gd name="connsiteX16" fmla="*/ 10226 w 601575"/>
              <a:gd name="connsiteY16" fmla="*/ 1195547 h 1226887"/>
              <a:gd name="connsiteX17" fmla="*/ 3920 w 601575"/>
              <a:gd name="connsiteY17" fmla="*/ 1113566 h 1226887"/>
              <a:gd name="connsiteX18" fmla="*/ 17479 w 601575"/>
              <a:gd name="connsiteY18" fmla="*/ 1071756 h 1226887"/>
              <a:gd name="connsiteX19" fmla="*/ 6758 w 601575"/>
              <a:gd name="connsiteY19" fmla="*/ 1034738 h 1226887"/>
              <a:gd name="connsiteX20" fmla="*/ 54622 w 601575"/>
              <a:gd name="connsiteY20" fmla="*/ 930307 h 1226887"/>
              <a:gd name="connsiteX21" fmla="*/ 143351 w 601575"/>
              <a:gd name="connsiteY21" fmla="*/ 699310 h 1226887"/>
              <a:gd name="connsiteX22" fmla="*/ 213161 w 601575"/>
              <a:gd name="connsiteY22" fmla="*/ 381223 h 1226887"/>
              <a:gd name="connsiteX23" fmla="*/ 176963 w 601575"/>
              <a:gd name="connsiteY23" fmla="*/ 438484 h 1226887"/>
              <a:gd name="connsiteX24" fmla="*/ 101288 w 601575"/>
              <a:gd name="connsiteY24" fmla="*/ 421457 h 1226887"/>
              <a:gd name="connsiteX25" fmla="*/ 84072 w 601575"/>
              <a:gd name="connsiteY25" fmla="*/ 336764 h 1226887"/>
              <a:gd name="connsiteX26" fmla="*/ 149972 w 601575"/>
              <a:gd name="connsiteY26" fmla="*/ 45416 h 122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575" h="1226887">
                <a:moveTo>
                  <a:pt x="149972" y="45416"/>
                </a:moveTo>
                <a:cubicBezTo>
                  <a:pt x="279187" y="-2637"/>
                  <a:pt x="426690" y="-21115"/>
                  <a:pt x="553571" y="32804"/>
                </a:cubicBezTo>
                <a:cubicBezTo>
                  <a:pt x="575391" y="42137"/>
                  <a:pt x="599039" y="57209"/>
                  <a:pt x="601246" y="80857"/>
                </a:cubicBezTo>
                <a:cubicBezTo>
                  <a:pt x="602319" y="91767"/>
                  <a:pt x="598409" y="102487"/>
                  <a:pt x="596201" y="113208"/>
                </a:cubicBezTo>
                <a:cubicBezTo>
                  <a:pt x="589265" y="147009"/>
                  <a:pt x="599039" y="181757"/>
                  <a:pt x="601246" y="216252"/>
                </a:cubicBezTo>
                <a:cubicBezTo>
                  <a:pt x="603454" y="250747"/>
                  <a:pt x="594940" y="290666"/>
                  <a:pt x="564292" y="306936"/>
                </a:cubicBezTo>
                <a:cubicBezTo>
                  <a:pt x="548148" y="443150"/>
                  <a:pt x="516680" y="572239"/>
                  <a:pt x="458095" y="696220"/>
                </a:cubicBezTo>
                <a:cubicBezTo>
                  <a:pt x="448131" y="714886"/>
                  <a:pt x="440375" y="734687"/>
                  <a:pt x="435014" y="755120"/>
                </a:cubicBezTo>
                <a:cubicBezTo>
                  <a:pt x="430537" y="775930"/>
                  <a:pt x="431483" y="797498"/>
                  <a:pt x="430600" y="818750"/>
                </a:cubicBezTo>
                <a:cubicBezTo>
                  <a:pt x="427888" y="883515"/>
                  <a:pt x="408087" y="946199"/>
                  <a:pt x="388474" y="1007937"/>
                </a:cubicBezTo>
                <a:cubicBezTo>
                  <a:pt x="384627" y="1021369"/>
                  <a:pt x="379582" y="1034423"/>
                  <a:pt x="373465" y="1046972"/>
                </a:cubicBezTo>
                <a:cubicBezTo>
                  <a:pt x="359402" y="1073458"/>
                  <a:pt x="335628" y="1093575"/>
                  <a:pt x="318980" y="1118359"/>
                </a:cubicBezTo>
                <a:cubicBezTo>
                  <a:pt x="302331" y="1143142"/>
                  <a:pt x="292620" y="1178016"/>
                  <a:pt x="309394" y="1202610"/>
                </a:cubicBezTo>
                <a:cubicBezTo>
                  <a:pt x="319358" y="1217114"/>
                  <a:pt x="284169" y="1226258"/>
                  <a:pt x="266449" y="1226574"/>
                </a:cubicBezTo>
                <a:cubicBezTo>
                  <a:pt x="189323" y="1227961"/>
                  <a:pt x="112198" y="1224745"/>
                  <a:pt x="35451" y="1217114"/>
                </a:cubicBezTo>
                <a:cubicBezTo>
                  <a:pt x="22649" y="1218249"/>
                  <a:pt x="11361" y="1208727"/>
                  <a:pt x="10226" y="1195925"/>
                </a:cubicBezTo>
                <a:cubicBezTo>
                  <a:pt x="10226" y="1195799"/>
                  <a:pt x="10226" y="1195673"/>
                  <a:pt x="10226" y="1195547"/>
                </a:cubicBezTo>
                <a:cubicBezTo>
                  <a:pt x="2659" y="1168746"/>
                  <a:pt x="-4783" y="1139989"/>
                  <a:pt x="3920" y="1113566"/>
                </a:cubicBezTo>
                <a:cubicBezTo>
                  <a:pt x="8587" y="1099566"/>
                  <a:pt x="17794" y="1086512"/>
                  <a:pt x="17479" y="1071756"/>
                </a:cubicBezTo>
                <a:cubicBezTo>
                  <a:pt x="17479" y="1059143"/>
                  <a:pt x="9785" y="1047287"/>
                  <a:pt x="6758" y="1034738"/>
                </a:cubicBezTo>
                <a:cubicBezTo>
                  <a:pt x="-2512" y="996081"/>
                  <a:pt x="30406" y="961838"/>
                  <a:pt x="54622" y="930307"/>
                </a:cubicBezTo>
                <a:cubicBezTo>
                  <a:pt x="105072" y="864344"/>
                  <a:pt x="125126" y="780471"/>
                  <a:pt x="143351" y="699310"/>
                </a:cubicBezTo>
                <a:cubicBezTo>
                  <a:pt x="167188" y="593428"/>
                  <a:pt x="190458" y="487357"/>
                  <a:pt x="213161" y="381223"/>
                </a:cubicBezTo>
                <a:cubicBezTo>
                  <a:pt x="193612" y="396610"/>
                  <a:pt x="195756" y="422214"/>
                  <a:pt x="176963" y="438484"/>
                </a:cubicBezTo>
                <a:cubicBezTo>
                  <a:pt x="154765" y="457402"/>
                  <a:pt x="117558" y="445547"/>
                  <a:pt x="101288" y="421457"/>
                </a:cubicBezTo>
                <a:cubicBezTo>
                  <a:pt x="85018" y="397367"/>
                  <a:pt x="83378" y="366088"/>
                  <a:pt x="84072" y="336764"/>
                </a:cubicBezTo>
                <a:cubicBezTo>
                  <a:pt x="86153" y="239207"/>
                  <a:pt x="115982" y="136920"/>
                  <a:pt x="149972" y="45416"/>
                </a:cubicBezTo>
                <a:close/>
              </a:path>
            </a:pathLst>
          </a:custGeom>
          <a:solidFill>
            <a:srgbClr val="575988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7" name="任意多边形: 形状 466">
            <a:extLst>
              <a:ext uri="{FF2B5EF4-FFF2-40B4-BE49-F238E27FC236}">
                <a16:creationId xmlns:a16="http://schemas.microsoft.com/office/drawing/2014/main" id="{591A5D54-3025-448E-16FC-607B5B4A4056}"/>
              </a:ext>
            </a:extLst>
          </p:cNvPr>
          <p:cNvSpPr/>
          <p:nvPr/>
        </p:nvSpPr>
        <p:spPr>
          <a:xfrm>
            <a:off x="8153627" y="4529088"/>
            <a:ext cx="424696" cy="1189162"/>
          </a:xfrm>
          <a:custGeom>
            <a:avLst/>
            <a:gdLst>
              <a:gd name="connsiteX0" fmla="*/ 403580 w 454062"/>
              <a:gd name="connsiteY0" fmla="*/ 144485 h 1271387"/>
              <a:gd name="connsiteX1" fmla="*/ 217294 w 454062"/>
              <a:gd name="connsiteY1" fmla="*/ 640 h 1271387"/>
              <a:gd name="connsiteX2" fmla="*/ 24387 w 454062"/>
              <a:gd name="connsiteY2" fmla="*/ 124620 h 1271387"/>
              <a:gd name="connsiteX3" fmla="*/ 14045 w 454062"/>
              <a:gd name="connsiteY3" fmla="*/ 182511 h 1271387"/>
              <a:gd name="connsiteX4" fmla="*/ 40783 w 454062"/>
              <a:gd name="connsiteY4" fmla="*/ 769748 h 1271387"/>
              <a:gd name="connsiteX5" fmla="*/ 66386 w 454062"/>
              <a:gd name="connsiteY5" fmla="*/ 888558 h 1271387"/>
              <a:gd name="connsiteX6" fmla="*/ 40783 w 454062"/>
              <a:gd name="connsiteY6" fmla="*/ 1005033 h 1271387"/>
              <a:gd name="connsiteX7" fmla="*/ 23188 w 454062"/>
              <a:gd name="connsiteY7" fmla="*/ 1034168 h 1271387"/>
              <a:gd name="connsiteX8" fmla="*/ 26089 w 454062"/>
              <a:gd name="connsiteY8" fmla="*/ 1072510 h 1271387"/>
              <a:gd name="connsiteX9" fmla="*/ 66891 w 454062"/>
              <a:gd name="connsiteY9" fmla="*/ 1231364 h 1271387"/>
              <a:gd name="connsiteX10" fmla="*/ 79503 w 454062"/>
              <a:gd name="connsiteY10" fmla="*/ 1259238 h 1271387"/>
              <a:gd name="connsiteX11" fmla="*/ 128629 w 454062"/>
              <a:gd name="connsiteY11" fmla="*/ 1270652 h 1271387"/>
              <a:gd name="connsiteX12" fmla="*/ 261438 w 454062"/>
              <a:gd name="connsiteY12" fmla="*/ 1231743 h 1271387"/>
              <a:gd name="connsiteX13" fmla="*/ 335852 w 454062"/>
              <a:gd name="connsiteY13" fmla="*/ 1136392 h 1271387"/>
              <a:gd name="connsiteX14" fmla="*/ 335852 w 454062"/>
              <a:gd name="connsiteY14" fmla="*/ 1104861 h 1271387"/>
              <a:gd name="connsiteX15" fmla="*/ 350797 w 454062"/>
              <a:gd name="connsiteY15" fmla="*/ 1085943 h 1271387"/>
              <a:gd name="connsiteX16" fmla="*/ 371986 w 454062"/>
              <a:gd name="connsiteY16" fmla="*/ 992610 h 1271387"/>
              <a:gd name="connsiteX17" fmla="*/ 334716 w 454062"/>
              <a:gd name="connsiteY17" fmla="*/ 901170 h 1271387"/>
              <a:gd name="connsiteX18" fmla="*/ 343104 w 454062"/>
              <a:gd name="connsiteY18" fmla="*/ 802162 h 1271387"/>
              <a:gd name="connsiteX19" fmla="*/ 355716 w 454062"/>
              <a:gd name="connsiteY19" fmla="*/ 470202 h 1271387"/>
              <a:gd name="connsiteX20" fmla="*/ 437256 w 454062"/>
              <a:gd name="connsiteY20" fmla="*/ 484265 h 1271387"/>
              <a:gd name="connsiteX21" fmla="*/ 451130 w 454062"/>
              <a:gd name="connsiteY21" fmla="*/ 408590 h 1271387"/>
              <a:gd name="connsiteX22" fmla="*/ 403580 w 454062"/>
              <a:gd name="connsiteY22" fmla="*/ 144485 h 127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4062" h="1271387">
                <a:moveTo>
                  <a:pt x="403580" y="144485"/>
                </a:moveTo>
                <a:cubicBezTo>
                  <a:pt x="372428" y="67927"/>
                  <a:pt x="299275" y="7702"/>
                  <a:pt x="217294" y="640"/>
                </a:cubicBezTo>
                <a:cubicBezTo>
                  <a:pt x="135313" y="-6423"/>
                  <a:pt x="48729" y="45666"/>
                  <a:pt x="24387" y="124620"/>
                </a:cubicBezTo>
                <a:cubicBezTo>
                  <a:pt x="19153" y="143539"/>
                  <a:pt x="15684" y="162962"/>
                  <a:pt x="14045" y="182511"/>
                </a:cubicBezTo>
                <a:cubicBezTo>
                  <a:pt x="-7838" y="378005"/>
                  <a:pt x="-7838" y="578858"/>
                  <a:pt x="40783" y="769748"/>
                </a:cubicBezTo>
                <a:cubicBezTo>
                  <a:pt x="50747" y="809099"/>
                  <a:pt x="62855" y="848197"/>
                  <a:pt x="66386" y="888558"/>
                </a:cubicBezTo>
                <a:cubicBezTo>
                  <a:pt x="69918" y="928917"/>
                  <a:pt x="63990" y="971737"/>
                  <a:pt x="40783" y="1005033"/>
                </a:cubicBezTo>
                <a:cubicBezTo>
                  <a:pt x="34477" y="1014367"/>
                  <a:pt x="26279" y="1023195"/>
                  <a:pt x="23188" y="1034168"/>
                </a:cubicBezTo>
                <a:cubicBezTo>
                  <a:pt x="19594" y="1046781"/>
                  <a:pt x="22810" y="1059898"/>
                  <a:pt x="26089" y="1072510"/>
                </a:cubicBezTo>
                <a:lnTo>
                  <a:pt x="66891" y="1231364"/>
                </a:lnTo>
                <a:cubicBezTo>
                  <a:pt x="68720" y="1241580"/>
                  <a:pt x="73008" y="1251166"/>
                  <a:pt x="79503" y="1259238"/>
                </a:cubicBezTo>
                <a:cubicBezTo>
                  <a:pt x="91422" y="1271850"/>
                  <a:pt x="111035" y="1272418"/>
                  <a:pt x="128629" y="1270652"/>
                </a:cubicBezTo>
                <a:cubicBezTo>
                  <a:pt x="174916" y="1265985"/>
                  <a:pt x="219943" y="1252805"/>
                  <a:pt x="261438" y="1231743"/>
                </a:cubicBezTo>
                <a:cubicBezTo>
                  <a:pt x="299275" y="1212382"/>
                  <a:pt x="338122" y="1179023"/>
                  <a:pt x="335852" y="1136392"/>
                </a:cubicBezTo>
                <a:cubicBezTo>
                  <a:pt x="335284" y="1125735"/>
                  <a:pt x="332131" y="1114699"/>
                  <a:pt x="335852" y="1104861"/>
                </a:cubicBezTo>
                <a:cubicBezTo>
                  <a:pt x="339698" y="1097735"/>
                  <a:pt x="344744" y="1091303"/>
                  <a:pt x="350797" y="1085943"/>
                </a:cubicBezTo>
                <a:cubicBezTo>
                  <a:pt x="372932" y="1061348"/>
                  <a:pt x="377977" y="1025087"/>
                  <a:pt x="371986" y="992610"/>
                </a:cubicBezTo>
                <a:cubicBezTo>
                  <a:pt x="365996" y="960133"/>
                  <a:pt x="350230" y="930305"/>
                  <a:pt x="334716" y="901170"/>
                </a:cubicBezTo>
                <a:cubicBezTo>
                  <a:pt x="319203" y="872035"/>
                  <a:pt x="338122" y="833882"/>
                  <a:pt x="343104" y="802162"/>
                </a:cubicBezTo>
                <a:cubicBezTo>
                  <a:pt x="360383" y="692307"/>
                  <a:pt x="324816" y="577029"/>
                  <a:pt x="355716" y="470202"/>
                </a:cubicBezTo>
                <a:cubicBezTo>
                  <a:pt x="378419" y="489940"/>
                  <a:pt x="414112" y="503436"/>
                  <a:pt x="437256" y="484265"/>
                </a:cubicBezTo>
                <a:cubicBezTo>
                  <a:pt x="457877" y="467112"/>
                  <a:pt x="455418" y="435328"/>
                  <a:pt x="451130" y="408590"/>
                </a:cubicBezTo>
                <a:cubicBezTo>
                  <a:pt x="436751" y="320239"/>
                  <a:pt x="437256" y="227349"/>
                  <a:pt x="403580" y="144485"/>
                </a:cubicBezTo>
                <a:close/>
              </a:path>
            </a:pathLst>
          </a:custGeom>
          <a:solidFill>
            <a:srgbClr val="575988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8" name="任意多边形: 形状 467">
            <a:extLst>
              <a:ext uri="{FF2B5EF4-FFF2-40B4-BE49-F238E27FC236}">
                <a16:creationId xmlns:a16="http://schemas.microsoft.com/office/drawing/2014/main" id="{E9A8407F-19DA-335F-CDC8-B4A45F47FDED}"/>
              </a:ext>
            </a:extLst>
          </p:cNvPr>
          <p:cNvSpPr/>
          <p:nvPr/>
        </p:nvSpPr>
        <p:spPr>
          <a:xfrm>
            <a:off x="8476141" y="3130226"/>
            <a:ext cx="534645" cy="410969"/>
          </a:xfrm>
          <a:custGeom>
            <a:avLst/>
            <a:gdLst>
              <a:gd name="connsiteX0" fmla="*/ 80082 w 571613"/>
              <a:gd name="connsiteY0" fmla="*/ 409095 h 439385"/>
              <a:gd name="connsiteX1" fmla="*/ 100830 w 571613"/>
              <a:gd name="connsiteY1" fmla="*/ 438104 h 439385"/>
              <a:gd name="connsiteX2" fmla="*/ 129649 w 571613"/>
              <a:gd name="connsiteY2" fmla="*/ 420257 h 439385"/>
              <a:gd name="connsiteX3" fmla="*/ 142262 w 571613"/>
              <a:gd name="connsiteY3" fmla="*/ 352654 h 439385"/>
              <a:gd name="connsiteX4" fmla="*/ 152037 w 571613"/>
              <a:gd name="connsiteY4" fmla="*/ 284105 h 439385"/>
              <a:gd name="connsiteX5" fmla="*/ 196937 w 571613"/>
              <a:gd name="connsiteY5" fmla="*/ 245007 h 439385"/>
              <a:gd name="connsiteX6" fmla="*/ 233009 w 571613"/>
              <a:gd name="connsiteY6" fmla="*/ 261088 h 439385"/>
              <a:gd name="connsiteX7" fmla="*/ 342989 w 571613"/>
              <a:gd name="connsiteY7" fmla="*/ 306114 h 439385"/>
              <a:gd name="connsiteX8" fmla="*/ 376475 w 571613"/>
              <a:gd name="connsiteY8" fmla="*/ 304285 h 439385"/>
              <a:gd name="connsiteX9" fmla="*/ 389088 w 571613"/>
              <a:gd name="connsiteY9" fmla="*/ 271556 h 439385"/>
              <a:gd name="connsiteX10" fmla="*/ 450889 w 571613"/>
              <a:gd name="connsiteY10" fmla="*/ 320808 h 439385"/>
              <a:gd name="connsiteX11" fmla="*/ 453285 w 571613"/>
              <a:gd name="connsiteY11" fmla="*/ 351393 h 439385"/>
              <a:gd name="connsiteX12" fmla="*/ 508591 w 571613"/>
              <a:gd name="connsiteY12" fmla="*/ 411681 h 439385"/>
              <a:gd name="connsiteX13" fmla="*/ 523663 w 571613"/>
              <a:gd name="connsiteY13" fmla="*/ 408906 h 439385"/>
              <a:gd name="connsiteX14" fmla="*/ 538294 w 571613"/>
              <a:gd name="connsiteY14" fmla="*/ 386519 h 439385"/>
              <a:gd name="connsiteX15" fmla="*/ 570897 w 571613"/>
              <a:gd name="connsiteY15" fmla="*/ 273007 h 439385"/>
              <a:gd name="connsiteX16" fmla="*/ 569320 w 571613"/>
              <a:gd name="connsiteY16" fmla="*/ 204458 h 439385"/>
              <a:gd name="connsiteX17" fmla="*/ 552230 w 571613"/>
              <a:gd name="connsiteY17" fmla="*/ 123360 h 439385"/>
              <a:gd name="connsiteX18" fmla="*/ 460538 w 571613"/>
              <a:gd name="connsiteY18" fmla="*/ 57649 h 439385"/>
              <a:gd name="connsiteX19" fmla="*/ 353016 w 571613"/>
              <a:gd name="connsiteY19" fmla="*/ 22271 h 439385"/>
              <a:gd name="connsiteX20" fmla="*/ 248774 w 571613"/>
              <a:gd name="connsiteY20" fmla="*/ 451 h 439385"/>
              <a:gd name="connsiteX21" fmla="*/ 74659 w 571613"/>
              <a:gd name="connsiteY21" fmla="*/ 49577 h 439385"/>
              <a:gd name="connsiteX22" fmla="*/ 19606 w 571613"/>
              <a:gd name="connsiteY22" fmla="*/ 104504 h 439385"/>
              <a:gd name="connsiteX23" fmla="*/ 687 w 571613"/>
              <a:gd name="connsiteY23" fmla="*/ 185161 h 439385"/>
              <a:gd name="connsiteX24" fmla="*/ 18281 w 571613"/>
              <a:gd name="connsiteY24" fmla="*/ 248223 h 439385"/>
              <a:gd name="connsiteX25" fmla="*/ 17714 w 571613"/>
              <a:gd name="connsiteY25" fmla="*/ 355429 h 439385"/>
              <a:gd name="connsiteX26" fmla="*/ 19353 w 571613"/>
              <a:gd name="connsiteY26" fmla="*/ 398311 h 439385"/>
              <a:gd name="connsiteX27" fmla="*/ 46849 w 571613"/>
              <a:gd name="connsiteY27" fmla="*/ 416095 h 439385"/>
              <a:gd name="connsiteX28" fmla="*/ 80082 w 571613"/>
              <a:gd name="connsiteY28" fmla="*/ 409095 h 43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613" h="439385">
                <a:moveTo>
                  <a:pt x="80082" y="409095"/>
                </a:moveTo>
                <a:cubicBezTo>
                  <a:pt x="88344" y="417419"/>
                  <a:pt x="90866" y="433059"/>
                  <a:pt x="100830" y="438104"/>
                </a:cubicBezTo>
                <a:cubicBezTo>
                  <a:pt x="110794" y="443149"/>
                  <a:pt x="123722" y="432491"/>
                  <a:pt x="129649" y="420257"/>
                </a:cubicBezTo>
                <a:cubicBezTo>
                  <a:pt x="139487" y="400077"/>
                  <a:pt x="141316" y="376114"/>
                  <a:pt x="142262" y="352654"/>
                </a:cubicBezTo>
                <a:cubicBezTo>
                  <a:pt x="143208" y="329195"/>
                  <a:pt x="144091" y="305420"/>
                  <a:pt x="152037" y="284105"/>
                </a:cubicBezTo>
                <a:cubicBezTo>
                  <a:pt x="159983" y="262790"/>
                  <a:pt x="177262" y="244376"/>
                  <a:pt x="196937" y="245007"/>
                </a:cubicBezTo>
                <a:cubicBezTo>
                  <a:pt x="209928" y="245448"/>
                  <a:pt x="221594" y="253772"/>
                  <a:pt x="233009" y="261088"/>
                </a:cubicBezTo>
                <a:cubicBezTo>
                  <a:pt x="266558" y="282781"/>
                  <a:pt x="303828" y="298042"/>
                  <a:pt x="342989" y="306114"/>
                </a:cubicBezTo>
                <a:cubicBezTo>
                  <a:pt x="354215" y="308322"/>
                  <a:pt x="366133" y="309835"/>
                  <a:pt x="376475" y="304285"/>
                </a:cubicBezTo>
                <a:cubicBezTo>
                  <a:pt x="387827" y="297664"/>
                  <a:pt x="393061" y="284042"/>
                  <a:pt x="389088" y="271556"/>
                </a:cubicBezTo>
                <a:cubicBezTo>
                  <a:pt x="416142" y="265250"/>
                  <a:pt x="445844" y="288646"/>
                  <a:pt x="450889" y="320808"/>
                </a:cubicBezTo>
                <a:cubicBezTo>
                  <a:pt x="452465" y="330835"/>
                  <a:pt x="451961" y="341240"/>
                  <a:pt x="453285" y="351393"/>
                </a:cubicBezTo>
                <a:cubicBezTo>
                  <a:pt x="457384" y="382924"/>
                  <a:pt x="481601" y="409410"/>
                  <a:pt x="508591" y="411681"/>
                </a:cubicBezTo>
                <a:cubicBezTo>
                  <a:pt x="513762" y="412311"/>
                  <a:pt x="519059" y="411365"/>
                  <a:pt x="523663" y="408906"/>
                </a:cubicBezTo>
                <a:cubicBezTo>
                  <a:pt x="530915" y="404492"/>
                  <a:pt x="534825" y="395221"/>
                  <a:pt x="538294" y="386519"/>
                </a:cubicBezTo>
                <a:cubicBezTo>
                  <a:pt x="552798" y="350258"/>
                  <a:pt x="567491" y="313114"/>
                  <a:pt x="570897" y="273007"/>
                </a:cubicBezTo>
                <a:cubicBezTo>
                  <a:pt x="572221" y="250178"/>
                  <a:pt x="571717" y="227223"/>
                  <a:pt x="569320" y="204458"/>
                </a:cubicBezTo>
                <a:cubicBezTo>
                  <a:pt x="567113" y="176458"/>
                  <a:pt x="564590" y="147323"/>
                  <a:pt x="552230" y="123360"/>
                </a:cubicBezTo>
                <a:cubicBezTo>
                  <a:pt x="533311" y="86405"/>
                  <a:pt x="495474" y="70261"/>
                  <a:pt x="460538" y="57649"/>
                </a:cubicBezTo>
                <a:cubicBezTo>
                  <a:pt x="425601" y="45036"/>
                  <a:pt x="389088" y="33054"/>
                  <a:pt x="353016" y="22271"/>
                </a:cubicBezTo>
                <a:cubicBezTo>
                  <a:pt x="319215" y="11109"/>
                  <a:pt x="284215" y="3793"/>
                  <a:pt x="248774" y="451"/>
                </a:cubicBezTo>
                <a:cubicBezTo>
                  <a:pt x="186847" y="-3080"/>
                  <a:pt x="125550" y="14199"/>
                  <a:pt x="74659" y="49577"/>
                </a:cubicBezTo>
                <a:cubicBezTo>
                  <a:pt x="52650" y="63829"/>
                  <a:pt x="33921" y="82558"/>
                  <a:pt x="19606" y="104504"/>
                </a:cubicBezTo>
                <a:cubicBezTo>
                  <a:pt x="4408" y="128468"/>
                  <a:pt x="-2277" y="156909"/>
                  <a:pt x="687" y="185161"/>
                </a:cubicBezTo>
                <a:cubicBezTo>
                  <a:pt x="3588" y="207106"/>
                  <a:pt x="13300" y="226908"/>
                  <a:pt x="18281" y="248223"/>
                </a:cubicBezTo>
                <a:cubicBezTo>
                  <a:pt x="26354" y="282970"/>
                  <a:pt x="21498" y="319862"/>
                  <a:pt x="17714" y="355429"/>
                </a:cubicBezTo>
                <a:cubicBezTo>
                  <a:pt x="15255" y="369681"/>
                  <a:pt x="15822" y="384312"/>
                  <a:pt x="19353" y="398311"/>
                </a:cubicBezTo>
                <a:cubicBezTo>
                  <a:pt x="23957" y="412374"/>
                  <a:pt x="35119" y="422969"/>
                  <a:pt x="46849" y="416095"/>
                </a:cubicBezTo>
                <a:cubicBezTo>
                  <a:pt x="58137" y="410356"/>
                  <a:pt x="67218" y="396230"/>
                  <a:pt x="80082" y="409095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9" name="任意多边形: 形状 468">
            <a:extLst>
              <a:ext uri="{FF2B5EF4-FFF2-40B4-BE49-F238E27FC236}">
                <a16:creationId xmlns:a16="http://schemas.microsoft.com/office/drawing/2014/main" id="{1B2EC343-002F-8B77-1E77-AB6EA8EA00E4}"/>
              </a:ext>
            </a:extLst>
          </p:cNvPr>
          <p:cNvSpPr/>
          <p:nvPr/>
        </p:nvSpPr>
        <p:spPr>
          <a:xfrm>
            <a:off x="8108122" y="3959597"/>
            <a:ext cx="286045" cy="456487"/>
          </a:xfrm>
          <a:custGeom>
            <a:avLst/>
            <a:gdLst>
              <a:gd name="connsiteX0" fmla="*/ 41508 w 305824"/>
              <a:gd name="connsiteY0" fmla="*/ 227604 h 488051"/>
              <a:gd name="connsiteX1" fmla="*/ 30472 w 305824"/>
              <a:gd name="connsiteY1" fmla="*/ 289531 h 488051"/>
              <a:gd name="connsiteX2" fmla="*/ 28643 w 305824"/>
              <a:gd name="connsiteY2" fmla="*/ 332098 h 488051"/>
              <a:gd name="connsiteX3" fmla="*/ 139 w 305824"/>
              <a:gd name="connsiteY3" fmla="*/ 488051 h 488051"/>
              <a:gd name="connsiteX4" fmla="*/ 52102 w 305824"/>
              <a:gd name="connsiteY4" fmla="*/ 480421 h 488051"/>
              <a:gd name="connsiteX5" fmla="*/ 74553 w 305824"/>
              <a:gd name="connsiteY5" fmla="*/ 439493 h 488051"/>
              <a:gd name="connsiteX6" fmla="*/ 124498 w 305824"/>
              <a:gd name="connsiteY6" fmla="*/ 433944 h 488051"/>
              <a:gd name="connsiteX7" fmla="*/ 262289 w 305824"/>
              <a:gd name="connsiteY7" fmla="*/ 465097 h 488051"/>
              <a:gd name="connsiteX8" fmla="*/ 268595 w 305824"/>
              <a:gd name="connsiteY8" fmla="*/ 466042 h 488051"/>
              <a:gd name="connsiteX9" fmla="*/ 271244 w 305824"/>
              <a:gd name="connsiteY9" fmla="*/ 457971 h 488051"/>
              <a:gd name="connsiteX10" fmla="*/ 304289 w 305824"/>
              <a:gd name="connsiteY10" fmla="*/ 389485 h 488051"/>
              <a:gd name="connsiteX11" fmla="*/ 297226 w 305824"/>
              <a:gd name="connsiteY11" fmla="*/ 334936 h 488051"/>
              <a:gd name="connsiteX12" fmla="*/ 280072 w 305824"/>
              <a:gd name="connsiteY12" fmla="*/ 126452 h 488051"/>
              <a:gd name="connsiteX13" fmla="*/ 236938 w 305824"/>
              <a:gd name="connsiteY13" fmla="*/ 19246 h 488051"/>
              <a:gd name="connsiteX14" fmla="*/ 137615 w 305824"/>
              <a:gd name="connsiteY14" fmla="*/ 9913 h 488051"/>
              <a:gd name="connsiteX15" fmla="*/ 41508 w 305824"/>
              <a:gd name="connsiteY15" fmla="*/ 227604 h 48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5824" h="488051">
                <a:moveTo>
                  <a:pt x="41508" y="227604"/>
                </a:moveTo>
                <a:cubicBezTo>
                  <a:pt x="36274" y="247910"/>
                  <a:pt x="32553" y="268657"/>
                  <a:pt x="30472" y="289531"/>
                </a:cubicBezTo>
                <a:cubicBezTo>
                  <a:pt x="29400" y="303720"/>
                  <a:pt x="29841" y="317909"/>
                  <a:pt x="28643" y="332098"/>
                </a:cubicBezTo>
                <a:cubicBezTo>
                  <a:pt x="24165" y="384881"/>
                  <a:pt x="-2132" y="435079"/>
                  <a:pt x="139" y="488051"/>
                </a:cubicBezTo>
                <a:cubicBezTo>
                  <a:pt x="16409" y="480673"/>
                  <a:pt x="34381" y="478024"/>
                  <a:pt x="52102" y="480421"/>
                </a:cubicBezTo>
                <a:cubicBezTo>
                  <a:pt x="47435" y="464151"/>
                  <a:pt x="59228" y="446682"/>
                  <a:pt x="74553" y="439493"/>
                </a:cubicBezTo>
                <a:cubicBezTo>
                  <a:pt x="89877" y="432304"/>
                  <a:pt x="107597" y="432746"/>
                  <a:pt x="124498" y="433944"/>
                </a:cubicBezTo>
                <a:cubicBezTo>
                  <a:pt x="171795" y="437286"/>
                  <a:pt x="219091" y="445043"/>
                  <a:pt x="262289" y="465097"/>
                </a:cubicBezTo>
                <a:cubicBezTo>
                  <a:pt x="264118" y="466358"/>
                  <a:pt x="266451" y="466736"/>
                  <a:pt x="268595" y="466042"/>
                </a:cubicBezTo>
                <a:cubicBezTo>
                  <a:pt x="271307" y="464718"/>
                  <a:pt x="271244" y="460934"/>
                  <a:pt x="271244" y="457971"/>
                </a:cubicBezTo>
                <a:cubicBezTo>
                  <a:pt x="270865" y="432241"/>
                  <a:pt x="297856" y="414394"/>
                  <a:pt x="304289" y="389485"/>
                </a:cubicBezTo>
                <a:cubicBezTo>
                  <a:pt x="308892" y="371512"/>
                  <a:pt x="302144" y="352846"/>
                  <a:pt x="297226" y="334936"/>
                </a:cubicBezTo>
                <a:cubicBezTo>
                  <a:pt x="278307" y="267585"/>
                  <a:pt x="285622" y="196199"/>
                  <a:pt x="280072" y="126452"/>
                </a:cubicBezTo>
                <a:cubicBezTo>
                  <a:pt x="276919" y="86975"/>
                  <a:pt x="267460" y="44471"/>
                  <a:pt x="236938" y="19246"/>
                </a:cubicBezTo>
                <a:cubicBezTo>
                  <a:pt x="208307" y="-2511"/>
                  <a:pt x="169776" y="-6105"/>
                  <a:pt x="137615" y="9913"/>
                </a:cubicBezTo>
                <a:cubicBezTo>
                  <a:pt x="64652" y="46047"/>
                  <a:pt x="57399" y="158614"/>
                  <a:pt x="41508" y="227604"/>
                </a:cubicBezTo>
                <a:close/>
              </a:path>
            </a:pathLst>
          </a:custGeom>
          <a:solidFill>
            <a:schemeClr val="accent1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0" name="任意多边形: 形状 469">
            <a:extLst>
              <a:ext uri="{FF2B5EF4-FFF2-40B4-BE49-F238E27FC236}">
                <a16:creationId xmlns:a16="http://schemas.microsoft.com/office/drawing/2014/main" id="{CC4ACD8D-2951-3210-DEC7-21A922506FDE}"/>
              </a:ext>
            </a:extLst>
          </p:cNvPr>
          <p:cNvSpPr/>
          <p:nvPr/>
        </p:nvSpPr>
        <p:spPr>
          <a:xfrm>
            <a:off x="5662824" y="3008918"/>
            <a:ext cx="567443" cy="941142"/>
          </a:xfrm>
          <a:custGeom>
            <a:avLst/>
            <a:gdLst>
              <a:gd name="connsiteX0" fmla="*/ 327802 w 606679"/>
              <a:gd name="connsiteY0" fmla="*/ 1006217 h 1006217"/>
              <a:gd name="connsiteX1" fmla="*/ 190200 w 606679"/>
              <a:gd name="connsiteY1" fmla="*/ 943155 h 1006217"/>
              <a:gd name="connsiteX2" fmla="*/ 33805 w 606679"/>
              <a:gd name="connsiteY2" fmla="*/ 827372 h 1006217"/>
              <a:gd name="connsiteX3" fmla="*/ 1391 w 606679"/>
              <a:gd name="connsiteY3" fmla="*/ 787517 h 1006217"/>
              <a:gd name="connsiteX4" fmla="*/ 7698 w 606679"/>
              <a:gd name="connsiteY4" fmla="*/ 741418 h 1006217"/>
              <a:gd name="connsiteX5" fmla="*/ 85643 w 606679"/>
              <a:gd name="connsiteY5" fmla="*/ 524295 h 1006217"/>
              <a:gd name="connsiteX6" fmla="*/ 121399 w 606679"/>
              <a:gd name="connsiteY6" fmla="*/ 445088 h 1006217"/>
              <a:gd name="connsiteX7" fmla="*/ 166615 w 606679"/>
              <a:gd name="connsiteY7" fmla="*/ 385558 h 1006217"/>
              <a:gd name="connsiteX8" fmla="*/ 315442 w 606679"/>
              <a:gd name="connsiteY8" fmla="*/ 215605 h 1006217"/>
              <a:gd name="connsiteX9" fmla="*/ 402657 w 606679"/>
              <a:gd name="connsiteY9" fmla="*/ 24715 h 1006217"/>
              <a:gd name="connsiteX10" fmla="*/ 414639 w 606679"/>
              <a:gd name="connsiteY10" fmla="*/ 6553 h 1006217"/>
              <a:gd name="connsiteX11" fmla="*/ 439233 w 606679"/>
              <a:gd name="connsiteY11" fmla="*/ 247 h 1006217"/>
              <a:gd name="connsiteX12" fmla="*/ 549781 w 606679"/>
              <a:gd name="connsiteY12" fmla="*/ 17967 h 1006217"/>
              <a:gd name="connsiteX13" fmla="*/ 605465 w 606679"/>
              <a:gd name="connsiteY13" fmla="*/ 68417 h 1006217"/>
              <a:gd name="connsiteX14" fmla="*/ 573934 w 606679"/>
              <a:gd name="connsiteY14" fmla="*/ 144092 h 1006217"/>
              <a:gd name="connsiteX15" fmla="*/ 531746 w 606679"/>
              <a:gd name="connsiteY15" fmla="*/ 188235 h 1006217"/>
              <a:gd name="connsiteX16" fmla="*/ 461557 w 606679"/>
              <a:gd name="connsiteY16" fmla="*/ 231875 h 1006217"/>
              <a:gd name="connsiteX17" fmla="*/ 411107 w 606679"/>
              <a:gd name="connsiteY17" fmla="*/ 278226 h 1006217"/>
              <a:gd name="connsiteX18" fmla="*/ 350315 w 606679"/>
              <a:gd name="connsiteY18" fmla="*/ 354720 h 1006217"/>
              <a:gd name="connsiteX19" fmla="*/ 322126 w 606679"/>
              <a:gd name="connsiteY19" fmla="*/ 438971 h 1006217"/>
              <a:gd name="connsiteX20" fmla="*/ 282523 w 606679"/>
              <a:gd name="connsiteY20" fmla="*/ 600789 h 1006217"/>
              <a:gd name="connsiteX21" fmla="*/ 260830 w 606679"/>
              <a:gd name="connsiteY21" fmla="*/ 689455 h 1006217"/>
              <a:gd name="connsiteX22" fmla="*/ 269217 w 606679"/>
              <a:gd name="connsiteY22" fmla="*/ 709509 h 1006217"/>
              <a:gd name="connsiteX23" fmla="*/ 340478 w 606679"/>
              <a:gd name="connsiteY23" fmla="*/ 784112 h 1006217"/>
              <a:gd name="connsiteX24" fmla="*/ 357000 w 606679"/>
              <a:gd name="connsiteY24" fmla="*/ 818102 h 1006217"/>
              <a:gd name="connsiteX25" fmla="*/ 355991 w 606679"/>
              <a:gd name="connsiteY25" fmla="*/ 854552 h 1006217"/>
              <a:gd name="connsiteX26" fmla="*/ 327802 w 606679"/>
              <a:gd name="connsiteY26" fmla="*/ 1006217 h 100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679" h="1006217">
                <a:moveTo>
                  <a:pt x="327802" y="1006217"/>
                </a:moveTo>
                <a:cubicBezTo>
                  <a:pt x="277352" y="1001172"/>
                  <a:pt x="232136" y="972353"/>
                  <a:pt x="190200" y="943155"/>
                </a:cubicBezTo>
                <a:cubicBezTo>
                  <a:pt x="136849" y="906263"/>
                  <a:pt x="84697" y="867669"/>
                  <a:pt x="33805" y="827372"/>
                </a:cubicBezTo>
                <a:cubicBezTo>
                  <a:pt x="20121" y="816589"/>
                  <a:pt x="5743" y="804418"/>
                  <a:pt x="1391" y="787517"/>
                </a:cubicBezTo>
                <a:cubicBezTo>
                  <a:pt x="-2519" y="772319"/>
                  <a:pt x="2526" y="756301"/>
                  <a:pt x="7698" y="741418"/>
                </a:cubicBezTo>
                <a:cubicBezTo>
                  <a:pt x="32481" y="668707"/>
                  <a:pt x="58463" y="596312"/>
                  <a:pt x="85643" y="524295"/>
                </a:cubicBezTo>
                <a:cubicBezTo>
                  <a:pt x="95165" y="496863"/>
                  <a:pt x="107084" y="470376"/>
                  <a:pt x="121399" y="445088"/>
                </a:cubicBezTo>
                <a:cubicBezTo>
                  <a:pt x="134894" y="424089"/>
                  <a:pt x="150029" y="404161"/>
                  <a:pt x="166615" y="385558"/>
                </a:cubicBezTo>
                <a:cubicBezTo>
                  <a:pt x="215362" y="328171"/>
                  <a:pt x="264992" y="271541"/>
                  <a:pt x="315442" y="215605"/>
                </a:cubicBezTo>
                <a:cubicBezTo>
                  <a:pt x="362045" y="164020"/>
                  <a:pt x="374153" y="88156"/>
                  <a:pt x="402657" y="24715"/>
                </a:cubicBezTo>
                <a:cubicBezTo>
                  <a:pt x="405116" y="17778"/>
                  <a:pt x="409216" y="11535"/>
                  <a:pt x="414639" y="6553"/>
                </a:cubicBezTo>
                <a:cubicBezTo>
                  <a:pt x="422017" y="1949"/>
                  <a:pt x="430594" y="-258"/>
                  <a:pt x="439233" y="247"/>
                </a:cubicBezTo>
                <a:cubicBezTo>
                  <a:pt x="476881" y="-1330"/>
                  <a:pt x="514530" y="4661"/>
                  <a:pt x="549781" y="17967"/>
                </a:cubicBezTo>
                <a:cubicBezTo>
                  <a:pt x="574187" y="27111"/>
                  <a:pt x="599664" y="42751"/>
                  <a:pt x="605465" y="68417"/>
                </a:cubicBezTo>
                <a:cubicBezTo>
                  <a:pt x="611772" y="96038"/>
                  <a:pt x="592349" y="122272"/>
                  <a:pt x="573934" y="144092"/>
                </a:cubicBezTo>
                <a:cubicBezTo>
                  <a:pt x="561448" y="160236"/>
                  <a:pt x="547322" y="175055"/>
                  <a:pt x="531746" y="188235"/>
                </a:cubicBezTo>
                <a:cubicBezTo>
                  <a:pt x="510052" y="205325"/>
                  <a:pt x="484070" y="215920"/>
                  <a:pt x="461557" y="231875"/>
                </a:cubicBezTo>
                <a:cubicBezTo>
                  <a:pt x="443332" y="245685"/>
                  <a:pt x="426431" y="261199"/>
                  <a:pt x="411107" y="278226"/>
                </a:cubicBezTo>
                <a:cubicBezTo>
                  <a:pt x="388531" y="301874"/>
                  <a:pt x="365703" y="325837"/>
                  <a:pt x="350315" y="354720"/>
                </a:cubicBezTo>
                <a:cubicBezTo>
                  <a:pt x="336378" y="380954"/>
                  <a:pt x="329189" y="410152"/>
                  <a:pt x="322126" y="438971"/>
                </a:cubicBezTo>
                <a:lnTo>
                  <a:pt x="282523" y="600789"/>
                </a:lnTo>
                <a:lnTo>
                  <a:pt x="260830" y="689455"/>
                </a:lnTo>
                <a:cubicBezTo>
                  <a:pt x="257677" y="697338"/>
                  <a:pt x="261397" y="706230"/>
                  <a:pt x="269217" y="709509"/>
                </a:cubicBezTo>
                <a:cubicBezTo>
                  <a:pt x="296712" y="730509"/>
                  <a:pt x="320739" y="755670"/>
                  <a:pt x="340478" y="784112"/>
                </a:cubicBezTo>
                <a:cubicBezTo>
                  <a:pt x="348234" y="794202"/>
                  <a:pt x="353847" y="805742"/>
                  <a:pt x="357000" y="818102"/>
                </a:cubicBezTo>
                <a:cubicBezTo>
                  <a:pt x="358766" y="830210"/>
                  <a:pt x="358387" y="842570"/>
                  <a:pt x="355991" y="854552"/>
                </a:cubicBezTo>
                <a:cubicBezTo>
                  <a:pt x="348423" y="906579"/>
                  <a:pt x="338586" y="954884"/>
                  <a:pt x="327802" y="1006217"/>
                </a:cubicBezTo>
                <a:close/>
              </a:path>
            </a:pathLst>
          </a:custGeom>
          <a:solidFill>
            <a:srgbClr val="FBBEBE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1" name="任意多边形: 形状 470">
            <a:extLst>
              <a:ext uri="{FF2B5EF4-FFF2-40B4-BE49-F238E27FC236}">
                <a16:creationId xmlns:a16="http://schemas.microsoft.com/office/drawing/2014/main" id="{9E76420B-7B6F-5ECA-5A1F-B63BD0E391EE}"/>
              </a:ext>
            </a:extLst>
          </p:cNvPr>
          <p:cNvSpPr/>
          <p:nvPr/>
        </p:nvSpPr>
        <p:spPr>
          <a:xfrm>
            <a:off x="6448026" y="3609527"/>
            <a:ext cx="470761" cy="454646"/>
          </a:xfrm>
          <a:custGeom>
            <a:avLst/>
            <a:gdLst>
              <a:gd name="connsiteX0" fmla="*/ 78015 w 503312"/>
              <a:gd name="connsiteY0" fmla="*/ 75938 h 486083"/>
              <a:gd name="connsiteX1" fmla="*/ 76249 w 503312"/>
              <a:gd name="connsiteY1" fmla="*/ 90758 h 486083"/>
              <a:gd name="connsiteX2" fmla="*/ 67357 w 503312"/>
              <a:gd name="connsiteY2" fmla="*/ 102929 h 486083"/>
              <a:gd name="connsiteX3" fmla="*/ 14196 w 503312"/>
              <a:gd name="connsiteY3" fmla="*/ 144172 h 486083"/>
              <a:gd name="connsiteX4" fmla="*/ 4043 w 503312"/>
              <a:gd name="connsiteY4" fmla="*/ 152307 h 486083"/>
              <a:gd name="connsiteX5" fmla="*/ 1394 w 503312"/>
              <a:gd name="connsiteY5" fmla="*/ 161577 h 486083"/>
              <a:gd name="connsiteX6" fmla="*/ 45916 w 503312"/>
              <a:gd name="connsiteY6" fmla="*/ 319233 h 486083"/>
              <a:gd name="connsiteX7" fmla="*/ 111123 w 503312"/>
              <a:gd name="connsiteY7" fmla="*/ 400709 h 486083"/>
              <a:gd name="connsiteX8" fmla="*/ 185032 w 503312"/>
              <a:gd name="connsiteY8" fmla="*/ 453430 h 486083"/>
              <a:gd name="connsiteX9" fmla="*/ 332534 w 503312"/>
              <a:gd name="connsiteY9" fmla="*/ 484961 h 486083"/>
              <a:gd name="connsiteX10" fmla="*/ 462506 w 503312"/>
              <a:gd name="connsiteY10" fmla="*/ 413133 h 486083"/>
              <a:gd name="connsiteX11" fmla="*/ 503181 w 503312"/>
              <a:gd name="connsiteY11" fmla="*/ 241792 h 486083"/>
              <a:gd name="connsiteX12" fmla="*/ 486785 w 503312"/>
              <a:gd name="connsiteY12" fmla="*/ 137487 h 486083"/>
              <a:gd name="connsiteX13" fmla="*/ 462884 w 503312"/>
              <a:gd name="connsiteY13" fmla="*/ 109551 h 486083"/>
              <a:gd name="connsiteX14" fmla="*/ 413759 w 503312"/>
              <a:gd name="connsiteY14" fmla="*/ 91073 h 486083"/>
              <a:gd name="connsiteX15" fmla="*/ 390615 w 503312"/>
              <a:gd name="connsiteY15" fmla="*/ 54813 h 486083"/>
              <a:gd name="connsiteX16" fmla="*/ 385822 w 503312"/>
              <a:gd name="connsiteY16" fmla="*/ 37786 h 486083"/>
              <a:gd name="connsiteX17" fmla="*/ 374597 w 503312"/>
              <a:gd name="connsiteY17" fmla="*/ 33434 h 486083"/>
              <a:gd name="connsiteX18" fmla="*/ 250995 w 503312"/>
              <a:gd name="connsiteY18" fmla="*/ 12435 h 486083"/>
              <a:gd name="connsiteX19" fmla="*/ 115474 w 503312"/>
              <a:gd name="connsiteY19" fmla="*/ 894 h 486083"/>
              <a:gd name="connsiteX20" fmla="*/ 73979 w 503312"/>
              <a:gd name="connsiteY20" fmla="*/ 17984 h 486083"/>
              <a:gd name="connsiteX21" fmla="*/ 78015 w 503312"/>
              <a:gd name="connsiteY21" fmla="*/ 75938 h 48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12" h="486083">
                <a:moveTo>
                  <a:pt x="78015" y="75938"/>
                </a:moveTo>
                <a:cubicBezTo>
                  <a:pt x="78393" y="80920"/>
                  <a:pt x="77763" y="85965"/>
                  <a:pt x="76249" y="90758"/>
                </a:cubicBezTo>
                <a:cubicBezTo>
                  <a:pt x="74168" y="95362"/>
                  <a:pt x="71141" y="99524"/>
                  <a:pt x="67357" y="102929"/>
                </a:cubicBezTo>
                <a:cubicBezTo>
                  <a:pt x="51655" y="119073"/>
                  <a:pt x="33745" y="132947"/>
                  <a:pt x="14196" y="144172"/>
                </a:cubicBezTo>
                <a:cubicBezTo>
                  <a:pt x="10223" y="146001"/>
                  <a:pt x="6691" y="148775"/>
                  <a:pt x="4043" y="152307"/>
                </a:cubicBezTo>
                <a:cubicBezTo>
                  <a:pt x="2529" y="155208"/>
                  <a:pt x="1646" y="158361"/>
                  <a:pt x="1394" y="161577"/>
                </a:cubicBezTo>
                <a:cubicBezTo>
                  <a:pt x="-5921" y="216757"/>
                  <a:pt x="16529" y="271747"/>
                  <a:pt x="45916" y="319233"/>
                </a:cubicBezTo>
                <a:cubicBezTo>
                  <a:pt x="64141" y="349061"/>
                  <a:pt x="86024" y="376430"/>
                  <a:pt x="111123" y="400709"/>
                </a:cubicBezTo>
                <a:cubicBezTo>
                  <a:pt x="133194" y="421583"/>
                  <a:pt x="158104" y="439367"/>
                  <a:pt x="185032" y="453430"/>
                </a:cubicBezTo>
                <a:cubicBezTo>
                  <a:pt x="230184" y="477078"/>
                  <a:pt x="281832" y="490132"/>
                  <a:pt x="332534" y="484961"/>
                </a:cubicBezTo>
                <a:cubicBezTo>
                  <a:pt x="383237" y="479790"/>
                  <a:pt x="432677" y="454439"/>
                  <a:pt x="462506" y="413133"/>
                </a:cubicBezTo>
                <a:cubicBezTo>
                  <a:pt x="497443" y="364764"/>
                  <a:pt x="502361" y="301449"/>
                  <a:pt x="503181" y="241792"/>
                </a:cubicBezTo>
                <a:cubicBezTo>
                  <a:pt x="503749" y="206225"/>
                  <a:pt x="503181" y="169208"/>
                  <a:pt x="486785" y="137487"/>
                </a:cubicBezTo>
                <a:cubicBezTo>
                  <a:pt x="481551" y="126136"/>
                  <a:pt x="473290" y="116488"/>
                  <a:pt x="462884" y="109551"/>
                </a:cubicBezTo>
                <a:cubicBezTo>
                  <a:pt x="447875" y="100406"/>
                  <a:pt x="428831" y="100091"/>
                  <a:pt x="413759" y="91073"/>
                </a:cubicBezTo>
                <a:cubicBezTo>
                  <a:pt x="400831" y="83191"/>
                  <a:pt x="392317" y="69821"/>
                  <a:pt x="390615" y="54813"/>
                </a:cubicBezTo>
                <a:cubicBezTo>
                  <a:pt x="389984" y="48506"/>
                  <a:pt x="390173" y="42200"/>
                  <a:pt x="385822" y="37786"/>
                </a:cubicBezTo>
                <a:cubicBezTo>
                  <a:pt x="382606" y="35263"/>
                  <a:pt x="378696" y="33750"/>
                  <a:pt x="374597" y="33434"/>
                </a:cubicBezTo>
                <a:lnTo>
                  <a:pt x="250995" y="12435"/>
                </a:lnTo>
                <a:cubicBezTo>
                  <a:pt x="206347" y="4930"/>
                  <a:pt x="160879" y="-2637"/>
                  <a:pt x="115474" y="894"/>
                </a:cubicBezTo>
                <a:cubicBezTo>
                  <a:pt x="100402" y="2092"/>
                  <a:pt x="78330" y="579"/>
                  <a:pt x="73979" y="17984"/>
                </a:cubicBezTo>
                <a:cubicBezTo>
                  <a:pt x="69627" y="35389"/>
                  <a:pt x="77763" y="58659"/>
                  <a:pt x="78015" y="75938"/>
                </a:cubicBezTo>
                <a:close/>
              </a:path>
            </a:pathLst>
          </a:custGeom>
          <a:solidFill>
            <a:srgbClr val="FBBEBE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2" name="任意多边形: 形状 471">
            <a:extLst>
              <a:ext uri="{FF2B5EF4-FFF2-40B4-BE49-F238E27FC236}">
                <a16:creationId xmlns:a16="http://schemas.microsoft.com/office/drawing/2014/main" id="{7E8015FE-ABA0-7785-BEAC-1FC945065A21}"/>
              </a:ext>
            </a:extLst>
          </p:cNvPr>
          <p:cNvSpPr/>
          <p:nvPr/>
        </p:nvSpPr>
        <p:spPr>
          <a:xfrm>
            <a:off x="6448026" y="3609527"/>
            <a:ext cx="470761" cy="454646"/>
          </a:xfrm>
          <a:custGeom>
            <a:avLst/>
            <a:gdLst>
              <a:gd name="connsiteX0" fmla="*/ 78015 w 503312"/>
              <a:gd name="connsiteY0" fmla="*/ 75938 h 486083"/>
              <a:gd name="connsiteX1" fmla="*/ 76249 w 503312"/>
              <a:gd name="connsiteY1" fmla="*/ 90758 h 486083"/>
              <a:gd name="connsiteX2" fmla="*/ 67357 w 503312"/>
              <a:gd name="connsiteY2" fmla="*/ 102929 h 486083"/>
              <a:gd name="connsiteX3" fmla="*/ 14196 w 503312"/>
              <a:gd name="connsiteY3" fmla="*/ 144172 h 486083"/>
              <a:gd name="connsiteX4" fmla="*/ 4043 w 503312"/>
              <a:gd name="connsiteY4" fmla="*/ 152307 h 486083"/>
              <a:gd name="connsiteX5" fmla="*/ 1394 w 503312"/>
              <a:gd name="connsiteY5" fmla="*/ 161577 h 486083"/>
              <a:gd name="connsiteX6" fmla="*/ 45916 w 503312"/>
              <a:gd name="connsiteY6" fmla="*/ 319233 h 486083"/>
              <a:gd name="connsiteX7" fmla="*/ 111123 w 503312"/>
              <a:gd name="connsiteY7" fmla="*/ 400709 h 486083"/>
              <a:gd name="connsiteX8" fmla="*/ 185032 w 503312"/>
              <a:gd name="connsiteY8" fmla="*/ 453430 h 486083"/>
              <a:gd name="connsiteX9" fmla="*/ 332534 w 503312"/>
              <a:gd name="connsiteY9" fmla="*/ 484961 h 486083"/>
              <a:gd name="connsiteX10" fmla="*/ 462506 w 503312"/>
              <a:gd name="connsiteY10" fmla="*/ 413133 h 486083"/>
              <a:gd name="connsiteX11" fmla="*/ 503181 w 503312"/>
              <a:gd name="connsiteY11" fmla="*/ 241792 h 486083"/>
              <a:gd name="connsiteX12" fmla="*/ 486785 w 503312"/>
              <a:gd name="connsiteY12" fmla="*/ 137487 h 486083"/>
              <a:gd name="connsiteX13" fmla="*/ 462884 w 503312"/>
              <a:gd name="connsiteY13" fmla="*/ 109551 h 486083"/>
              <a:gd name="connsiteX14" fmla="*/ 413759 w 503312"/>
              <a:gd name="connsiteY14" fmla="*/ 91073 h 486083"/>
              <a:gd name="connsiteX15" fmla="*/ 390615 w 503312"/>
              <a:gd name="connsiteY15" fmla="*/ 54813 h 486083"/>
              <a:gd name="connsiteX16" fmla="*/ 385822 w 503312"/>
              <a:gd name="connsiteY16" fmla="*/ 37786 h 486083"/>
              <a:gd name="connsiteX17" fmla="*/ 374597 w 503312"/>
              <a:gd name="connsiteY17" fmla="*/ 33434 h 486083"/>
              <a:gd name="connsiteX18" fmla="*/ 250995 w 503312"/>
              <a:gd name="connsiteY18" fmla="*/ 12435 h 486083"/>
              <a:gd name="connsiteX19" fmla="*/ 115474 w 503312"/>
              <a:gd name="connsiteY19" fmla="*/ 894 h 486083"/>
              <a:gd name="connsiteX20" fmla="*/ 73979 w 503312"/>
              <a:gd name="connsiteY20" fmla="*/ 17984 h 486083"/>
              <a:gd name="connsiteX21" fmla="*/ 78015 w 503312"/>
              <a:gd name="connsiteY21" fmla="*/ 75938 h 48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12" h="486083">
                <a:moveTo>
                  <a:pt x="78015" y="75938"/>
                </a:moveTo>
                <a:cubicBezTo>
                  <a:pt x="78393" y="80920"/>
                  <a:pt x="77763" y="85965"/>
                  <a:pt x="76249" y="90758"/>
                </a:cubicBezTo>
                <a:cubicBezTo>
                  <a:pt x="74168" y="95362"/>
                  <a:pt x="71141" y="99524"/>
                  <a:pt x="67357" y="102929"/>
                </a:cubicBezTo>
                <a:cubicBezTo>
                  <a:pt x="51655" y="119073"/>
                  <a:pt x="33745" y="132947"/>
                  <a:pt x="14196" y="144172"/>
                </a:cubicBezTo>
                <a:cubicBezTo>
                  <a:pt x="10223" y="146001"/>
                  <a:pt x="6691" y="148775"/>
                  <a:pt x="4043" y="152307"/>
                </a:cubicBezTo>
                <a:cubicBezTo>
                  <a:pt x="2529" y="155208"/>
                  <a:pt x="1646" y="158361"/>
                  <a:pt x="1394" y="161577"/>
                </a:cubicBezTo>
                <a:cubicBezTo>
                  <a:pt x="-5921" y="216757"/>
                  <a:pt x="16529" y="271747"/>
                  <a:pt x="45916" y="319233"/>
                </a:cubicBezTo>
                <a:cubicBezTo>
                  <a:pt x="64141" y="349061"/>
                  <a:pt x="86024" y="376430"/>
                  <a:pt x="111123" y="400709"/>
                </a:cubicBezTo>
                <a:cubicBezTo>
                  <a:pt x="133194" y="421583"/>
                  <a:pt x="158104" y="439367"/>
                  <a:pt x="185032" y="453430"/>
                </a:cubicBezTo>
                <a:cubicBezTo>
                  <a:pt x="230184" y="477078"/>
                  <a:pt x="281832" y="490132"/>
                  <a:pt x="332534" y="484961"/>
                </a:cubicBezTo>
                <a:cubicBezTo>
                  <a:pt x="383237" y="479790"/>
                  <a:pt x="432677" y="454439"/>
                  <a:pt x="462506" y="413133"/>
                </a:cubicBezTo>
                <a:cubicBezTo>
                  <a:pt x="497443" y="364764"/>
                  <a:pt x="502361" y="301449"/>
                  <a:pt x="503181" y="241792"/>
                </a:cubicBezTo>
                <a:cubicBezTo>
                  <a:pt x="503749" y="206225"/>
                  <a:pt x="503181" y="169208"/>
                  <a:pt x="486785" y="137487"/>
                </a:cubicBezTo>
                <a:cubicBezTo>
                  <a:pt x="481551" y="126136"/>
                  <a:pt x="473290" y="116488"/>
                  <a:pt x="462884" y="109551"/>
                </a:cubicBezTo>
                <a:cubicBezTo>
                  <a:pt x="447875" y="100406"/>
                  <a:pt x="428831" y="100091"/>
                  <a:pt x="413759" y="91073"/>
                </a:cubicBezTo>
                <a:cubicBezTo>
                  <a:pt x="400831" y="83191"/>
                  <a:pt x="392317" y="69821"/>
                  <a:pt x="390615" y="54813"/>
                </a:cubicBezTo>
                <a:cubicBezTo>
                  <a:pt x="389984" y="48506"/>
                  <a:pt x="390173" y="42200"/>
                  <a:pt x="385822" y="37786"/>
                </a:cubicBezTo>
                <a:cubicBezTo>
                  <a:pt x="382606" y="35263"/>
                  <a:pt x="378696" y="33750"/>
                  <a:pt x="374597" y="33434"/>
                </a:cubicBezTo>
                <a:lnTo>
                  <a:pt x="250995" y="12435"/>
                </a:lnTo>
                <a:cubicBezTo>
                  <a:pt x="206347" y="4930"/>
                  <a:pt x="160879" y="-2637"/>
                  <a:pt x="115474" y="894"/>
                </a:cubicBezTo>
                <a:cubicBezTo>
                  <a:pt x="100402" y="2092"/>
                  <a:pt x="78330" y="579"/>
                  <a:pt x="73979" y="17984"/>
                </a:cubicBezTo>
                <a:cubicBezTo>
                  <a:pt x="69627" y="35389"/>
                  <a:pt x="77763" y="58659"/>
                  <a:pt x="78015" y="75938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3" name="任意多边形: 形状 472">
            <a:extLst>
              <a:ext uri="{FF2B5EF4-FFF2-40B4-BE49-F238E27FC236}">
                <a16:creationId xmlns:a16="http://schemas.microsoft.com/office/drawing/2014/main" id="{5326FC1B-629C-5FDB-8762-50C8ECE95CF3}"/>
              </a:ext>
            </a:extLst>
          </p:cNvPr>
          <p:cNvSpPr/>
          <p:nvPr/>
        </p:nvSpPr>
        <p:spPr>
          <a:xfrm>
            <a:off x="6514099" y="5680514"/>
            <a:ext cx="354489" cy="335554"/>
          </a:xfrm>
          <a:custGeom>
            <a:avLst/>
            <a:gdLst>
              <a:gd name="connsiteX0" fmla="*/ 82860 w 379000"/>
              <a:gd name="connsiteY0" fmla="*/ 145809 h 358756"/>
              <a:gd name="connsiteX1" fmla="*/ 15761 w 379000"/>
              <a:gd name="connsiteY1" fmla="*/ 234600 h 358756"/>
              <a:gd name="connsiteX2" fmla="*/ 3527 w 379000"/>
              <a:gd name="connsiteY2" fmla="*/ 298545 h 358756"/>
              <a:gd name="connsiteX3" fmla="*/ 45842 w 379000"/>
              <a:gd name="connsiteY3" fmla="*/ 334113 h 358756"/>
              <a:gd name="connsiteX4" fmla="*/ 194732 w 379000"/>
              <a:gd name="connsiteY4" fmla="*/ 357130 h 358756"/>
              <a:gd name="connsiteX5" fmla="*/ 221975 w 379000"/>
              <a:gd name="connsiteY5" fmla="*/ 351328 h 358756"/>
              <a:gd name="connsiteX6" fmla="*/ 278227 w 379000"/>
              <a:gd name="connsiteY6" fmla="*/ 283978 h 358756"/>
              <a:gd name="connsiteX7" fmla="*/ 292668 w 379000"/>
              <a:gd name="connsiteY7" fmla="*/ 252762 h 358756"/>
              <a:gd name="connsiteX8" fmla="*/ 343118 w 379000"/>
              <a:gd name="connsiteY8" fmla="*/ 213790 h 358756"/>
              <a:gd name="connsiteX9" fmla="*/ 379000 w 379000"/>
              <a:gd name="connsiteY9" fmla="*/ 163340 h 358756"/>
              <a:gd name="connsiteX10" fmla="*/ 374081 w 379000"/>
              <a:gd name="connsiteY10" fmla="*/ 135655 h 358756"/>
              <a:gd name="connsiteX11" fmla="*/ 372568 w 379000"/>
              <a:gd name="connsiteY11" fmla="*/ 84007 h 358756"/>
              <a:gd name="connsiteX12" fmla="*/ 362226 w 379000"/>
              <a:gd name="connsiteY12" fmla="*/ 26116 h 358756"/>
              <a:gd name="connsiteX13" fmla="*/ 352829 w 379000"/>
              <a:gd name="connsiteY13" fmla="*/ 10792 h 358756"/>
              <a:gd name="connsiteX14" fmla="*/ 339145 w 379000"/>
              <a:gd name="connsiteY14" fmla="*/ 5936 h 358756"/>
              <a:gd name="connsiteX15" fmla="*/ 160300 w 379000"/>
              <a:gd name="connsiteY15" fmla="*/ 17098 h 358756"/>
              <a:gd name="connsiteX16" fmla="*/ 118364 w 379000"/>
              <a:gd name="connsiteY16" fmla="*/ 33242 h 358756"/>
              <a:gd name="connsiteX17" fmla="*/ 110859 w 379000"/>
              <a:gd name="connsiteY17" fmla="*/ 59413 h 358756"/>
              <a:gd name="connsiteX18" fmla="*/ 82860 w 379000"/>
              <a:gd name="connsiteY18" fmla="*/ 145809 h 35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9000" h="358756">
                <a:moveTo>
                  <a:pt x="82860" y="145809"/>
                </a:moveTo>
                <a:cubicBezTo>
                  <a:pt x="63941" y="177844"/>
                  <a:pt x="35689" y="203258"/>
                  <a:pt x="15761" y="234600"/>
                </a:cubicBezTo>
                <a:cubicBezTo>
                  <a:pt x="3653" y="253519"/>
                  <a:pt x="-5238" y="277735"/>
                  <a:pt x="3527" y="298545"/>
                </a:cubicBezTo>
                <a:cubicBezTo>
                  <a:pt x="10842" y="315951"/>
                  <a:pt x="28752" y="326482"/>
                  <a:pt x="45842" y="334113"/>
                </a:cubicBezTo>
                <a:cubicBezTo>
                  <a:pt x="92634" y="354545"/>
                  <a:pt x="143967" y="362491"/>
                  <a:pt x="194732" y="357130"/>
                </a:cubicBezTo>
                <a:cubicBezTo>
                  <a:pt x="204002" y="356373"/>
                  <a:pt x="213209" y="354418"/>
                  <a:pt x="221975" y="351328"/>
                </a:cubicBezTo>
                <a:cubicBezTo>
                  <a:pt x="250101" y="340545"/>
                  <a:pt x="267191" y="311978"/>
                  <a:pt x="278227" y="283978"/>
                </a:cubicBezTo>
                <a:cubicBezTo>
                  <a:pt x="281821" y="273068"/>
                  <a:pt x="286677" y="262600"/>
                  <a:pt x="292668" y="252762"/>
                </a:cubicBezTo>
                <a:cubicBezTo>
                  <a:pt x="304965" y="235168"/>
                  <a:pt x="325334" y="225519"/>
                  <a:pt x="343118" y="213790"/>
                </a:cubicBezTo>
                <a:cubicBezTo>
                  <a:pt x="360901" y="202060"/>
                  <a:pt x="378685" y="184907"/>
                  <a:pt x="379000" y="163340"/>
                </a:cubicBezTo>
                <a:cubicBezTo>
                  <a:pt x="378307" y="153943"/>
                  <a:pt x="376667" y="144673"/>
                  <a:pt x="374081" y="135655"/>
                </a:cubicBezTo>
                <a:cubicBezTo>
                  <a:pt x="370928" y="118691"/>
                  <a:pt x="372946" y="101223"/>
                  <a:pt x="372568" y="84007"/>
                </a:cubicBezTo>
                <a:cubicBezTo>
                  <a:pt x="372190" y="64269"/>
                  <a:pt x="368721" y="44719"/>
                  <a:pt x="362226" y="26116"/>
                </a:cubicBezTo>
                <a:cubicBezTo>
                  <a:pt x="360712" y="20188"/>
                  <a:pt x="357433" y="14828"/>
                  <a:pt x="352829" y="10792"/>
                </a:cubicBezTo>
                <a:cubicBezTo>
                  <a:pt x="348730" y="8143"/>
                  <a:pt x="344001" y="6441"/>
                  <a:pt x="339145" y="5936"/>
                </a:cubicBezTo>
                <a:cubicBezTo>
                  <a:pt x="279488" y="-4784"/>
                  <a:pt x="218128" y="-938"/>
                  <a:pt x="160300" y="17098"/>
                </a:cubicBezTo>
                <a:cubicBezTo>
                  <a:pt x="148823" y="20693"/>
                  <a:pt x="126877" y="24666"/>
                  <a:pt x="118364" y="33242"/>
                </a:cubicBezTo>
                <a:cubicBezTo>
                  <a:pt x="111301" y="40431"/>
                  <a:pt x="112058" y="49702"/>
                  <a:pt x="110859" y="59413"/>
                </a:cubicBezTo>
                <a:cubicBezTo>
                  <a:pt x="107202" y="89746"/>
                  <a:pt x="97679" y="119070"/>
                  <a:pt x="82860" y="145809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4" name="任意多边形: 形状 473">
            <a:extLst>
              <a:ext uri="{FF2B5EF4-FFF2-40B4-BE49-F238E27FC236}">
                <a16:creationId xmlns:a16="http://schemas.microsoft.com/office/drawing/2014/main" id="{FA8BFDF2-1D1E-1740-2AD6-5E7A1BF116B2}"/>
              </a:ext>
            </a:extLst>
          </p:cNvPr>
          <p:cNvSpPr/>
          <p:nvPr/>
        </p:nvSpPr>
        <p:spPr>
          <a:xfrm>
            <a:off x="6934193" y="5615403"/>
            <a:ext cx="275016" cy="355985"/>
          </a:xfrm>
          <a:custGeom>
            <a:avLst/>
            <a:gdLst>
              <a:gd name="connsiteX0" fmla="*/ 43371 w 294032"/>
              <a:gd name="connsiteY0" fmla="*/ 107458 h 380600"/>
              <a:gd name="connsiteX1" fmla="*/ 4840 w 294032"/>
              <a:gd name="connsiteY1" fmla="*/ 301942 h 380600"/>
              <a:gd name="connsiteX2" fmla="*/ 2128 w 294032"/>
              <a:gd name="connsiteY2" fmla="*/ 335365 h 380600"/>
              <a:gd name="connsiteX3" fmla="*/ 14740 w 294032"/>
              <a:gd name="connsiteY3" fmla="*/ 349492 h 380600"/>
              <a:gd name="connsiteX4" fmla="*/ 178072 w 294032"/>
              <a:gd name="connsiteY4" fmla="*/ 373266 h 380600"/>
              <a:gd name="connsiteX5" fmla="*/ 269638 w 294032"/>
              <a:gd name="connsiteY5" fmla="*/ 339213 h 380600"/>
              <a:gd name="connsiteX6" fmla="*/ 278341 w 294032"/>
              <a:gd name="connsiteY6" fmla="*/ 332906 h 380600"/>
              <a:gd name="connsiteX7" fmla="*/ 283764 w 294032"/>
              <a:gd name="connsiteY7" fmla="*/ 320609 h 380600"/>
              <a:gd name="connsiteX8" fmla="*/ 254882 w 294032"/>
              <a:gd name="connsiteY8" fmla="*/ 80341 h 380600"/>
              <a:gd name="connsiteX9" fmla="*/ 231738 w 294032"/>
              <a:gd name="connsiteY9" fmla="*/ 49315 h 380600"/>
              <a:gd name="connsiteX10" fmla="*/ 182171 w 294032"/>
              <a:gd name="connsiteY10" fmla="*/ 29009 h 380600"/>
              <a:gd name="connsiteX11" fmla="*/ 59325 w 294032"/>
              <a:gd name="connsiteY11" fmla="*/ 0 h 380600"/>
              <a:gd name="connsiteX12" fmla="*/ 43371 w 294032"/>
              <a:gd name="connsiteY12" fmla="*/ 107458 h 38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4032" h="380600">
                <a:moveTo>
                  <a:pt x="43371" y="107458"/>
                </a:moveTo>
                <a:cubicBezTo>
                  <a:pt x="34290" y="173043"/>
                  <a:pt x="25146" y="238943"/>
                  <a:pt x="4840" y="301942"/>
                </a:cubicBezTo>
                <a:cubicBezTo>
                  <a:pt x="1308" y="312852"/>
                  <a:pt x="-2476" y="324897"/>
                  <a:pt x="2128" y="335365"/>
                </a:cubicBezTo>
                <a:cubicBezTo>
                  <a:pt x="5092" y="341041"/>
                  <a:pt x="9443" y="345897"/>
                  <a:pt x="14740" y="349492"/>
                </a:cubicBezTo>
                <a:cubicBezTo>
                  <a:pt x="59578" y="384554"/>
                  <a:pt x="122640" y="386005"/>
                  <a:pt x="178072" y="373266"/>
                </a:cubicBezTo>
                <a:cubicBezTo>
                  <a:pt x="209918" y="365951"/>
                  <a:pt x="240693" y="354474"/>
                  <a:pt x="269638" y="339213"/>
                </a:cubicBezTo>
                <a:cubicBezTo>
                  <a:pt x="272917" y="337699"/>
                  <a:pt x="275881" y="335555"/>
                  <a:pt x="278341" y="332906"/>
                </a:cubicBezTo>
                <a:cubicBezTo>
                  <a:pt x="281116" y="329312"/>
                  <a:pt x="282944" y="325086"/>
                  <a:pt x="283764" y="320609"/>
                </a:cubicBezTo>
                <a:cubicBezTo>
                  <a:pt x="304197" y="239700"/>
                  <a:pt x="293917" y="154124"/>
                  <a:pt x="254882" y="80341"/>
                </a:cubicBezTo>
                <a:cubicBezTo>
                  <a:pt x="249269" y="68612"/>
                  <a:pt x="241386" y="58081"/>
                  <a:pt x="231738" y="49315"/>
                </a:cubicBezTo>
                <a:cubicBezTo>
                  <a:pt x="217864" y="37774"/>
                  <a:pt x="199702" y="33234"/>
                  <a:pt x="182171" y="29009"/>
                </a:cubicBezTo>
                <a:cubicBezTo>
                  <a:pt x="142000" y="19360"/>
                  <a:pt x="100190" y="5108"/>
                  <a:pt x="59325" y="0"/>
                </a:cubicBezTo>
                <a:cubicBezTo>
                  <a:pt x="47533" y="31910"/>
                  <a:pt x="48100" y="73594"/>
                  <a:pt x="43371" y="107458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5" name="任意多边形: 形状 474">
            <a:extLst>
              <a:ext uri="{FF2B5EF4-FFF2-40B4-BE49-F238E27FC236}">
                <a16:creationId xmlns:a16="http://schemas.microsoft.com/office/drawing/2014/main" id="{D9C9DD4C-AE66-D6BC-625B-332E0DFADCCB}"/>
              </a:ext>
            </a:extLst>
          </p:cNvPr>
          <p:cNvSpPr/>
          <p:nvPr/>
        </p:nvSpPr>
        <p:spPr>
          <a:xfrm>
            <a:off x="6381780" y="4488890"/>
            <a:ext cx="842827" cy="527408"/>
          </a:xfrm>
          <a:custGeom>
            <a:avLst/>
            <a:gdLst>
              <a:gd name="connsiteX0" fmla="*/ 386082 w 901104"/>
              <a:gd name="connsiteY0" fmla="*/ 531594 h 563876"/>
              <a:gd name="connsiteX1" fmla="*/ 662674 w 901104"/>
              <a:gd name="connsiteY1" fmla="*/ 560540 h 563876"/>
              <a:gd name="connsiteX2" fmla="*/ 788799 w 901104"/>
              <a:gd name="connsiteY2" fmla="*/ 531594 h 563876"/>
              <a:gd name="connsiteX3" fmla="*/ 855014 w 901104"/>
              <a:gd name="connsiteY3" fmla="*/ 448856 h 563876"/>
              <a:gd name="connsiteX4" fmla="*/ 892473 w 901104"/>
              <a:gd name="connsiteY4" fmla="*/ 371857 h 563876"/>
              <a:gd name="connsiteX5" fmla="*/ 892473 w 901104"/>
              <a:gd name="connsiteY5" fmla="*/ 222084 h 563876"/>
              <a:gd name="connsiteX6" fmla="*/ 847825 w 901104"/>
              <a:gd name="connsiteY6" fmla="*/ 115824 h 563876"/>
              <a:gd name="connsiteX7" fmla="*/ 784195 w 901104"/>
              <a:gd name="connsiteY7" fmla="*/ 86059 h 563876"/>
              <a:gd name="connsiteX8" fmla="*/ 455640 w 901104"/>
              <a:gd name="connsiteY8" fmla="*/ 15681 h 563876"/>
              <a:gd name="connsiteX9" fmla="*/ 356695 w 901104"/>
              <a:gd name="connsiteY9" fmla="*/ 1555 h 563876"/>
              <a:gd name="connsiteX10" fmla="*/ 118193 w 901104"/>
              <a:gd name="connsiteY10" fmla="*/ 39392 h 563876"/>
              <a:gd name="connsiteX11" fmla="*/ 29023 w 901104"/>
              <a:gd name="connsiteY11" fmla="*/ 101572 h 563876"/>
              <a:gd name="connsiteX12" fmla="*/ 1591 w 901104"/>
              <a:gd name="connsiteY12" fmla="*/ 225363 h 563876"/>
              <a:gd name="connsiteX13" fmla="*/ 38230 w 901104"/>
              <a:gd name="connsiteY13" fmla="*/ 349533 h 563876"/>
              <a:gd name="connsiteX14" fmla="*/ 88680 w 901104"/>
              <a:gd name="connsiteY14" fmla="*/ 480009 h 563876"/>
              <a:gd name="connsiteX15" fmla="*/ 139824 w 901104"/>
              <a:gd name="connsiteY15" fmla="*/ 562936 h 563876"/>
              <a:gd name="connsiteX16" fmla="*/ 254219 w 901104"/>
              <a:gd name="connsiteY16" fmla="*/ 539981 h 563876"/>
              <a:gd name="connsiteX17" fmla="*/ 386082 w 901104"/>
              <a:gd name="connsiteY17" fmla="*/ 531594 h 56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01104" h="563876">
                <a:moveTo>
                  <a:pt x="386082" y="531594"/>
                </a:moveTo>
                <a:cubicBezTo>
                  <a:pt x="478784" y="534810"/>
                  <a:pt x="569909" y="558458"/>
                  <a:pt x="662674" y="560540"/>
                </a:cubicBezTo>
                <a:cubicBezTo>
                  <a:pt x="706817" y="561485"/>
                  <a:pt x="752853" y="556819"/>
                  <a:pt x="788799" y="531594"/>
                </a:cubicBezTo>
                <a:cubicBezTo>
                  <a:pt x="817996" y="511162"/>
                  <a:pt x="836978" y="479567"/>
                  <a:pt x="855014" y="448856"/>
                </a:cubicBezTo>
                <a:cubicBezTo>
                  <a:pt x="869581" y="424262"/>
                  <a:pt x="884212" y="399289"/>
                  <a:pt x="892473" y="371857"/>
                </a:cubicBezTo>
                <a:cubicBezTo>
                  <a:pt x="906977" y="323614"/>
                  <a:pt x="900545" y="271840"/>
                  <a:pt x="892473" y="222084"/>
                </a:cubicBezTo>
                <a:cubicBezTo>
                  <a:pt x="886167" y="183364"/>
                  <a:pt x="877464" y="141553"/>
                  <a:pt x="847825" y="115824"/>
                </a:cubicBezTo>
                <a:cubicBezTo>
                  <a:pt x="829978" y="100311"/>
                  <a:pt x="806834" y="92743"/>
                  <a:pt x="784195" y="86059"/>
                </a:cubicBezTo>
                <a:cubicBezTo>
                  <a:pt x="676989" y="54527"/>
                  <a:pt x="566062" y="34978"/>
                  <a:pt x="455640" y="15681"/>
                </a:cubicBezTo>
                <a:cubicBezTo>
                  <a:pt x="422848" y="9879"/>
                  <a:pt x="389929" y="4141"/>
                  <a:pt x="356695" y="1555"/>
                </a:cubicBezTo>
                <a:cubicBezTo>
                  <a:pt x="275345" y="-4751"/>
                  <a:pt x="193616" y="8176"/>
                  <a:pt x="118193" y="39392"/>
                </a:cubicBezTo>
                <a:cubicBezTo>
                  <a:pt x="84329" y="53518"/>
                  <a:pt x="50969" y="72185"/>
                  <a:pt x="29023" y="101572"/>
                </a:cubicBezTo>
                <a:cubicBezTo>
                  <a:pt x="3168" y="136319"/>
                  <a:pt x="-3517" y="182355"/>
                  <a:pt x="1591" y="225363"/>
                </a:cubicBezTo>
                <a:cubicBezTo>
                  <a:pt x="6699" y="268372"/>
                  <a:pt x="22528" y="309173"/>
                  <a:pt x="38230" y="349533"/>
                </a:cubicBezTo>
                <a:lnTo>
                  <a:pt x="88680" y="480009"/>
                </a:lnTo>
                <a:cubicBezTo>
                  <a:pt x="99338" y="507504"/>
                  <a:pt x="106149" y="556756"/>
                  <a:pt x="139824" y="562936"/>
                </a:cubicBezTo>
                <a:cubicBezTo>
                  <a:pt x="172049" y="568864"/>
                  <a:pt x="221805" y="545026"/>
                  <a:pt x="254219" y="539981"/>
                </a:cubicBezTo>
                <a:cubicBezTo>
                  <a:pt x="297858" y="533738"/>
                  <a:pt x="342002" y="530900"/>
                  <a:pt x="386082" y="531594"/>
                </a:cubicBezTo>
                <a:close/>
              </a:path>
            </a:pathLst>
          </a:custGeom>
          <a:solidFill>
            <a:srgbClr val="E3E8F4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6" name="任意多边形: 形状 475">
            <a:extLst>
              <a:ext uri="{FF2B5EF4-FFF2-40B4-BE49-F238E27FC236}">
                <a16:creationId xmlns:a16="http://schemas.microsoft.com/office/drawing/2014/main" id="{84DD3803-F97C-9858-4F1C-E5F8C949E7C1}"/>
              </a:ext>
            </a:extLst>
          </p:cNvPr>
          <p:cNvSpPr/>
          <p:nvPr/>
        </p:nvSpPr>
        <p:spPr>
          <a:xfrm>
            <a:off x="6443136" y="3252922"/>
            <a:ext cx="472696" cy="472696"/>
          </a:xfrm>
          <a:custGeom>
            <a:avLst/>
            <a:gdLst>
              <a:gd name="connsiteX0" fmla="*/ 505382 w 505381"/>
              <a:gd name="connsiteY0" fmla="*/ 252691 h 505381"/>
              <a:gd name="connsiteX1" fmla="*/ 252691 w 505381"/>
              <a:gd name="connsiteY1" fmla="*/ 505382 h 505381"/>
              <a:gd name="connsiteX2" fmla="*/ 0 w 505381"/>
              <a:gd name="connsiteY2" fmla="*/ 252691 h 505381"/>
              <a:gd name="connsiteX3" fmla="*/ 252691 w 505381"/>
              <a:gd name="connsiteY3" fmla="*/ 0 h 505381"/>
              <a:gd name="connsiteX4" fmla="*/ 505382 w 505381"/>
              <a:gd name="connsiteY4" fmla="*/ 252691 h 5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81" h="505381">
                <a:moveTo>
                  <a:pt x="505382" y="252691"/>
                </a:moveTo>
                <a:cubicBezTo>
                  <a:pt x="505382" y="392248"/>
                  <a:pt x="392248" y="505382"/>
                  <a:pt x="252691" y="505382"/>
                </a:cubicBezTo>
                <a:cubicBezTo>
                  <a:pt x="113134" y="505382"/>
                  <a:pt x="0" y="392248"/>
                  <a:pt x="0" y="252691"/>
                </a:cubicBezTo>
                <a:cubicBezTo>
                  <a:pt x="0" y="113134"/>
                  <a:pt x="113133" y="0"/>
                  <a:pt x="252691" y="0"/>
                </a:cubicBezTo>
                <a:cubicBezTo>
                  <a:pt x="392248" y="0"/>
                  <a:pt x="505382" y="113133"/>
                  <a:pt x="505382" y="252691"/>
                </a:cubicBezTo>
                <a:close/>
              </a:path>
            </a:pathLst>
          </a:custGeom>
          <a:solidFill>
            <a:srgbClr val="FBBEBE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7" name="任意多边形: 形状 476">
            <a:extLst>
              <a:ext uri="{FF2B5EF4-FFF2-40B4-BE49-F238E27FC236}">
                <a16:creationId xmlns:a16="http://schemas.microsoft.com/office/drawing/2014/main" id="{6312B215-0770-180B-CD3A-A29181924111}"/>
              </a:ext>
            </a:extLst>
          </p:cNvPr>
          <p:cNvSpPr/>
          <p:nvPr/>
        </p:nvSpPr>
        <p:spPr>
          <a:xfrm>
            <a:off x="6159831" y="3679211"/>
            <a:ext cx="1128527" cy="966531"/>
          </a:xfrm>
          <a:custGeom>
            <a:avLst/>
            <a:gdLst>
              <a:gd name="connsiteX0" fmla="*/ 573873 w 1206559"/>
              <a:gd name="connsiteY0" fmla="*/ 329676 h 1033362"/>
              <a:gd name="connsiteX1" fmla="*/ 464207 w 1206559"/>
              <a:gd name="connsiteY1" fmla="*/ 204686 h 1033362"/>
              <a:gd name="connsiteX2" fmla="*/ 433055 w 1206559"/>
              <a:gd name="connsiteY2" fmla="*/ 171894 h 1033362"/>
              <a:gd name="connsiteX3" fmla="*/ 389605 w 1206559"/>
              <a:gd name="connsiteY3" fmla="*/ 127750 h 1033362"/>
              <a:gd name="connsiteX4" fmla="*/ 386451 w 1206559"/>
              <a:gd name="connsiteY4" fmla="*/ 31895 h 1033362"/>
              <a:gd name="connsiteX5" fmla="*/ 378632 w 1206559"/>
              <a:gd name="connsiteY5" fmla="*/ 16319 h 1033362"/>
              <a:gd name="connsiteX6" fmla="*/ 360155 w 1206559"/>
              <a:gd name="connsiteY6" fmla="*/ 19850 h 1033362"/>
              <a:gd name="connsiteX7" fmla="*/ 314497 w 1206559"/>
              <a:gd name="connsiteY7" fmla="*/ 27166 h 1033362"/>
              <a:gd name="connsiteX8" fmla="*/ 288831 w 1206559"/>
              <a:gd name="connsiteY8" fmla="*/ 48985 h 1033362"/>
              <a:gd name="connsiteX9" fmla="*/ 258309 w 1206559"/>
              <a:gd name="connsiteY9" fmla="*/ 58823 h 1033362"/>
              <a:gd name="connsiteX10" fmla="*/ 243489 w 1206559"/>
              <a:gd name="connsiteY10" fmla="*/ 49237 h 1033362"/>
              <a:gd name="connsiteX11" fmla="*/ 201111 w 1206559"/>
              <a:gd name="connsiteY11" fmla="*/ 52580 h 1033362"/>
              <a:gd name="connsiteX12" fmla="*/ 164913 w 1206559"/>
              <a:gd name="connsiteY12" fmla="*/ 40976 h 1033362"/>
              <a:gd name="connsiteX13" fmla="*/ 124301 w 1206559"/>
              <a:gd name="connsiteY13" fmla="*/ 34670 h 1033362"/>
              <a:gd name="connsiteX14" fmla="*/ 195 w 1206559"/>
              <a:gd name="connsiteY14" fmla="*/ 26157 h 1033362"/>
              <a:gd name="connsiteX15" fmla="*/ 38915 w 1206559"/>
              <a:gd name="connsiteY15" fmla="*/ 298081 h 1033362"/>
              <a:gd name="connsiteX16" fmla="*/ 129599 w 1206559"/>
              <a:gd name="connsiteY16" fmla="*/ 562376 h 1033362"/>
              <a:gd name="connsiteX17" fmla="*/ 180048 w 1206559"/>
              <a:gd name="connsiteY17" fmla="*/ 673870 h 1033362"/>
              <a:gd name="connsiteX18" fmla="*/ 178850 w 1206559"/>
              <a:gd name="connsiteY18" fmla="*/ 710383 h 1033362"/>
              <a:gd name="connsiteX19" fmla="*/ 172544 w 1206559"/>
              <a:gd name="connsiteY19" fmla="*/ 724572 h 1033362"/>
              <a:gd name="connsiteX20" fmla="*/ 200985 w 1206559"/>
              <a:gd name="connsiteY20" fmla="*/ 848426 h 1033362"/>
              <a:gd name="connsiteX21" fmla="*/ 245129 w 1206559"/>
              <a:gd name="connsiteY21" fmla="*/ 902912 h 1033362"/>
              <a:gd name="connsiteX22" fmla="*/ 252318 w 1206559"/>
              <a:gd name="connsiteY22" fmla="*/ 969380 h 1033362"/>
              <a:gd name="connsiteX23" fmla="*/ 371695 w 1206559"/>
              <a:gd name="connsiteY23" fmla="*/ 950776 h 1033362"/>
              <a:gd name="connsiteX24" fmla="*/ 633278 w 1206559"/>
              <a:gd name="connsiteY24" fmla="*/ 1001605 h 1033362"/>
              <a:gd name="connsiteX25" fmla="*/ 718475 w 1206559"/>
              <a:gd name="connsiteY25" fmla="*/ 1033136 h 1033362"/>
              <a:gd name="connsiteX26" fmla="*/ 871653 w 1206559"/>
              <a:gd name="connsiteY26" fmla="*/ 979281 h 1033362"/>
              <a:gd name="connsiteX27" fmla="*/ 1142821 w 1206559"/>
              <a:gd name="connsiteY27" fmla="*/ 1004127 h 1033362"/>
              <a:gd name="connsiteX28" fmla="*/ 1181289 w 1206559"/>
              <a:gd name="connsiteY28" fmla="*/ 1001478 h 1033362"/>
              <a:gd name="connsiteX29" fmla="*/ 1198947 w 1206559"/>
              <a:gd name="connsiteY29" fmla="*/ 966164 h 1033362"/>
              <a:gd name="connsiteX30" fmla="*/ 1162371 w 1206559"/>
              <a:gd name="connsiteY30" fmla="*/ 819859 h 1033362"/>
              <a:gd name="connsiteX31" fmla="*/ 1183812 w 1206559"/>
              <a:gd name="connsiteY31" fmla="*/ 604438 h 1033362"/>
              <a:gd name="connsiteX32" fmla="*/ 1204118 w 1206559"/>
              <a:gd name="connsiteY32" fmla="*/ 482413 h 1033362"/>
              <a:gd name="connsiteX33" fmla="*/ 1202920 w 1206559"/>
              <a:gd name="connsiteY33" fmla="*/ 474908 h 1033362"/>
              <a:gd name="connsiteX34" fmla="*/ 1171578 w 1206559"/>
              <a:gd name="connsiteY34" fmla="*/ 270712 h 1033362"/>
              <a:gd name="connsiteX35" fmla="*/ 1155812 w 1206559"/>
              <a:gd name="connsiteY35" fmla="*/ 200272 h 1033362"/>
              <a:gd name="connsiteX36" fmla="*/ 1046147 w 1206559"/>
              <a:gd name="connsiteY36" fmla="*/ 83165 h 1033362"/>
              <a:gd name="connsiteX37" fmla="*/ 892211 w 1206559"/>
              <a:gd name="connsiteY37" fmla="*/ 28427 h 1033362"/>
              <a:gd name="connsiteX38" fmla="*/ 758961 w 1206559"/>
              <a:gd name="connsiteY38" fmla="*/ 364 h 1033362"/>
              <a:gd name="connsiteX39" fmla="*/ 740799 w 1206559"/>
              <a:gd name="connsiteY39" fmla="*/ 4400 h 1033362"/>
              <a:gd name="connsiteX40" fmla="*/ 737394 w 1206559"/>
              <a:gd name="connsiteY40" fmla="*/ 15373 h 1033362"/>
              <a:gd name="connsiteX41" fmla="*/ 746663 w 1206559"/>
              <a:gd name="connsiteY41" fmla="*/ 89850 h 1033362"/>
              <a:gd name="connsiteX42" fmla="*/ 712736 w 1206559"/>
              <a:gd name="connsiteY42" fmla="*/ 189740 h 1033362"/>
              <a:gd name="connsiteX43" fmla="*/ 573873 w 1206559"/>
              <a:gd name="connsiteY43" fmla="*/ 329676 h 10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06559" h="1033362">
                <a:moveTo>
                  <a:pt x="573873" y="329676"/>
                </a:moveTo>
                <a:lnTo>
                  <a:pt x="464207" y="204686"/>
                </a:lnTo>
                <a:cubicBezTo>
                  <a:pt x="454496" y="193146"/>
                  <a:pt x="444090" y="182173"/>
                  <a:pt x="433055" y="171894"/>
                </a:cubicBezTo>
                <a:cubicBezTo>
                  <a:pt x="417541" y="158083"/>
                  <a:pt x="399253" y="146227"/>
                  <a:pt x="389605" y="127750"/>
                </a:cubicBezTo>
                <a:cubicBezTo>
                  <a:pt x="374533" y="98931"/>
                  <a:pt x="385001" y="63742"/>
                  <a:pt x="386451" y="31895"/>
                </a:cubicBezTo>
                <a:cubicBezTo>
                  <a:pt x="387019" y="25652"/>
                  <a:pt x="383992" y="19598"/>
                  <a:pt x="378632" y="16319"/>
                </a:cubicBezTo>
                <a:cubicBezTo>
                  <a:pt x="371380" y="12220"/>
                  <a:pt x="366019" y="17076"/>
                  <a:pt x="360155" y="19850"/>
                </a:cubicBezTo>
                <a:cubicBezTo>
                  <a:pt x="346155" y="26535"/>
                  <a:pt x="328623" y="21112"/>
                  <a:pt x="314497" y="27166"/>
                </a:cubicBezTo>
                <a:cubicBezTo>
                  <a:pt x="304092" y="31580"/>
                  <a:pt x="297029" y="41229"/>
                  <a:pt x="288831" y="48985"/>
                </a:cubicBezTo>
                <a:cubicBezTo>
                  <a:pt x="280633" y="56742"/>
                  <a:pt x="268714" y="63111"/>
                  <a:pt x="258309" y="58823"/>
                </a:cubicBezTo>
                <a:cubicBezTo>
                  <a:pt x="252822" y="56553"/>
                  <a:pt x="248786" y="51760"/>
                  <a:pt x="243489" y="49237"/>
                </a:cubicBezTo>
                <a:cubicBezTo>
                  <a:pt x="230435" y="42931"/>
                  <a:pt x="215490" y="52580"/>
                  <a:pt x="201111" y="52580"/>
                </a:cubicBezTo>
                <a:cubicBezTo>
                  <a:pt x="188499" y="52580"/>
                  <a:pt x="176958" y="45264"/>
                  <a:pt x="164913" y="40976"/>
                </a:cubicBezTo>
                <a:cubicBezTo>
                  <a:pt x="151733" y="37066"/>
                  <a:pt x="138049" y="34922"/>
                  <a:pt x="124301" y="34670"/>
                </a:cubicBezTo>
                <a:lnTo>
                  <a:pt x="195" y="26157"/>
                </a:lnTo>
                <a:cubicBezTo>
                  <a:pt x="-2139" y="117912"/>
                  <a:pt x="16843" y="209037"/>
                  <a:pt x="38915" y="298081"/>
                </a:cubicBezTo>
                <a:cubicBezTo>
                  <a:pt x="61365" y="388765"/>
                  <a:pt x="84257" y="480647"/>
                  <a:pt x="129599" y="562376"/>
                </a:cubicBezTo>
                <a:cubicBezTo>
                  <a:pt x="149400" y="598006"/>
                  <a:pt x="173427" y="631744"/>
                  <a:pt x="180048" y="673870"/>
                </a:cubicBezTo>
                <a:cubicBezTo>
                  <a:pt x="181814" y="686041"/>
                  <a:pt x="181436" y="698401"/>
                  <a:pt x="178850" y="710383"/>
                </a:cubicBezTo>
                <a:cubicBezTo>
                  <a:pt x="178093" y="715617"/>
                  <a:pt x="175949" y="720536"/>
                  <a:pt x="172544" y="724572"/>
                </a:cubicBezTo>
                <a:cubicBezTo>
                  <a:pt x="166616" y="767202"/>
                  <a:pt x="175445" y="813805"/>
                  <a:pt x="200985" y="848426"/>
                </a:cubicBezTo>
                <a:cubicBezTo>
                  <a:pt x="214922" y="867345"/>
                  <a:pt x="232516" y="883048"/>
                  <a:pt x="245129" y="902912"/>
                </a:cubicBezTo>
                <a:cubicBezTo>
                  <a:pt x="257741" y="922777"/>
                  <a:pt x="264047" y="949011"/>
                  <a:pt x="252318" y="969380"/>
                </a:cubicBezTo>
                <a:cubicBezTo>
                  <a:pt x="291290" y="981992"/>
                  <a:pt x="332029" y="960993"/>
                  <a:pt x="371695" y="950776"/>
                </a:cubicBezTo>
                <a:cubicBezTo>
                  <a:pt x="459982" y="928074"/>
                  <a:pt x="552621" y="959668"/>
                  <a:pt x="633278" y="1001605"/>
                </a:cubicBezTo>
                <a:cubicBezTo>
                  <a:pt x="660394" y="1015667"/>
                  <a:pt x="688016" y="1031307"/>
                  <a:pt x="718475" y="1033136"/>
                </a:cubicBezTo>
                <a:cubicBezTo>
                  <a:pt x="773087" y="1036730"/>
                  <a:pt x="819753" y="996623"/>
                  <a:pt x="871653" y="979281"/>
                </a:cubicBezTo>
                <a:cubicBezTo>
                  <a:pt x="958931" y="950146"/>
                  <a:pt x="1052453" y="986974"/>
                  <a:pt x="1142821" y="1004127"/>
                </a:cubicBezTo>
                <a:cubicBezTo>
                  <a:pt x="1155749" y="1006586"/>
                  <a:pt x="1170064" y="1008416"/>
                  <a:pt x="1181289" y="1001478"/>
                </a:cubicBezTo>
                <a:cubicBezTo>
                  <a:pt x="1192514" y="994542"/>
                  <a:pt x="1197559" y="979722"/>
                  <a:pt x="1198947" y="966164"/>
                </a:cubicBezTo>
                <a:cubicBezTo>
                  <a:pt x="1204181" y="915714"/>
                  <a:pt x="1176749" y="868480"/>
                  <a:pt x="1162371" y="819859"/>
                </a:cubicBezTo>
                <a:cubicBezTo>
                  <a:pt x="1141938" y="747905"/>
                  <a:pt x="1149632" y="670906"/>
                  <a:pt x="1183812" y="604438"/>
                </a:cubicBezTo>
                <a:cubicBezTo>
                  <a:pt x="1203676" y="567042"/>
                  <a:pt x="1210802" y="524223"/>
                  <a:pt x="1204118" y="482413"/>
                </a:cubicBezTo>
                <a:cubicBezTo>
                  <a:pt x="1203676" y="479890"/>
                  <a:pt x="1203298" y="477367"/>
                  <a:pt x="1202920" y="474908"/>
                </a:cubicBezTo>
                <a:lnTo>
                  <a:pt x="1171578" y="270712"/>
                </a:lnTo>
                <a:cubicBezTo>
                  <a:pt x="1168740" y="246749"/>
                  <a:pt x="1163443" y="223163"/>
                  <a:pt x="1155812" y="200272"/>
                </a:cubicBezTo>
                <a:cubicBezTo>
                  <a:pt x="1136578" y="149128"/>
                  <a:pt x="1094011" y="109462"/>
                  <a:pt x="1046147" y="83165"/>
                </a:cubicBezTo>
                <a:cubicBezTo>
                  <a:pt x="998282" y="56868"/>
                  <a:pt x="945247" y="42364"/>
                  <a:pt x="892211" y="28427"/>
                </a:cubicBezTo>
                <a:cubicBezTo>
                  <a:pt x="848572" y="15814"/>
                  <a:pt x="803987" y="6418"/>
                  <a:pt x="758961" y="364"/>
                </a:cubicBezTo>
                <a:cubicBezTo>
                  <a:pt x="752654" y="-330"/>
                  <a:pt x="744961" y="-519"/>
                  <a:pt x="740799" y="4400"/>
                </a:cubicBezTo>
                <a:cubicBezTo>
                  <a:pt x="738529" y="7616"/>
                  <a:pt x="737330" y="11463"/>
                  <a:pt x="737394" y="15373"/>
                </a:cubicBezTo>
                <a:cubicBezTo>
                  <a:pt x="735817" y="40598"/>
                  <a:pt x="745592" y="64814"/>
                  <a:pt x="746663" y="89850"/>
                </a:cubicBezTo>
                <a:cubicBezTo>
                  <a:pt x="748240" y="125543"/>
                  <a:pt x="732096" y="159660"/>
                  <a:pt x="712736" y="189740"/>
                </a:cubicBezTo>
                <a:cubicBezTo>
                  <a:pt x="675781" y="247127"/>
                  <a:pt x="632332" y="294171"/>
                  <a:pt x="573873" y="329676"/>
                </a:cubicBezTo>
                <a:close/>
              </a:path>
            </a:pathLst>
          </a:custGeom>
          <a:solidFill>
            <a:schemeClr val="accent1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8" name="任意多边形: 形状 477">
            <a:extLst>
              <a:ext uri="{FF2B5EF4-FFF2-40B4-BE49-F238E27FC236}">
                <a16:creationId xmlns:a16="http://schemas.microsoft.com/office/drawing/2014/main" id="{BB77D8BD-D2C8-94A3-59A3-E1032779065A}"/>
              </a:ext>
            </a:extLst>
          </p:cNvPr>
          <p:cNvSpPr/>
          <p:nvPr/>
        </p:nvSpPr>
        <p:spPr>
          <a:xfrm>
            <a:off x="5912754" y="3657020"/>
            <a:ext cx="392760" cy="524367"/>
          </a:xfrm>
          <a:custGeom>
            <a:avLst/>
            <a:gdLst>
              <a:gd name="connsiteX0" fmla="*/ 294060 w 419917"/>
              <a:gd name="connsiteY0" fmla="*/ 76936 h 560624"/>
              <a:gd name="connsiteX1" fmla="*/ 237997 w 419917"/>
              <a:gd name="connsiteY1" fmla="*/ 51711 h 560624"/>
              <a:gd name="connsiteX2" fmla="*/ 184394 w 419917"/>
              <a:gd name="connsiteY2" fmla="*/ 40423 h 560624"/>
              <a:gd name="connsiteX3" fmla="*/ 153494 w 419917"/>
              <a:gd name="connsiteY3" fmla="*/ 36324 h 560624"/>
              <a:gd name="connsiteX4" fmla="*/ 130854 w 419917"/>
              <a:gd name="connsiteY4" fmla="*/ 37711 h 560624"/>
              <a:gd name="connsiteX5" fmla="*/ 97053 w 419917"/>
              <a:gd name="connsiteY5" fmla="*/ 30459 h 560624"/>
              <a:gd name="connsiteX6" fmla="*/ 2459 w 419917"/>
              <a:gd name="connsiteY6" fmla="*/ 0 h 560624"/>
              <a:gd name="connsiteX7" fmla="*/ 38279 w 419917"/>
              <a:gd name="connsiteY7" fmla="*/ 154692 h 560624"/>
              <a:gd name="connsiteX8" fmla="*/ 35819 w 419917"/>
              <a:gd name="connsiteY8" fmla="*/ 224060 h 560624"/>
              <a:gd name="connsiteX9" fmla="*/ 31783 w 419917"/>
              <a:gd name="connsiteY9" fmla="*/ 298348 h 560624"/>
              <a:gd name="connsiteX10" fmla="*/ 35946 w 419917"/>
              <a:gd name="connsiteY10" fmla="*/ 382662 h 560624"/>
              <a:gd name="connsiteX11" fmla="*/ 0 w 419917"/>
              <a:gd name="connsiteY11" fmla="*/ 409590 h 560624"/>
              <a:gd name="connsiteX12" fmla="*/ 267195 w 419917"/>
              <a:gd name="connsiteY12" fmla="*/ 517679 h 560624"/>
              <a:gd name="connsiteX13" fmla="*/ 328050 w 419917"/>
              <a:gd name="connsiteY13" fmla="*/ 549777 h 560624"/>
              <a:gd name="connsiteX14" fmla="*/ 371816 w 419917"/>
              <a:gd name="connsiteY14" fmla="*/ 556525 h 560624"/>
              <a:gd name="connsiteX15" fmla="*/ 418734 w 419917"/>
              <a:gd name="connsiteY15" fmla="*/ 560624 h 560624"/>
              <a:gd name="connsiteX16" fmla="*/ 358005 w 419917"/>
              <a:gd name="connsiteY16" fmla="*/ 232132 h 560624"/>
              <a:gd name="connsiteX17" fmla="*/ 329248 w 419917"/>
              <a:gd name="connsiteY17" fmla="*/ 149269 h 560624"/>
              <a:gd name="connsiteX18" fmla="*/ 294060 w 419917"/>
              <a:gd name="connsiteY18" fmla="*/ 76936 h 56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9917" h="560624">
                <a:moveTo>
                  <a:pt x="294060" y="76936"/>
                </a:moveTo>
                <a:cubicBezTo>
                  <a:pt x="280249" y="61297"/>
                  <a:pt x="258366" y="56189"/>
                  <a:pt x="237997" y="51711"/>
                </a:cubicBezTo>
                <a:lnTo>
                  <a:pt x="184394" y="40423"/>
                </a:lnTo>
                <a:cubicBezTo>
                  <a:pt x="174304" y="37901"/>
                  <a:pt x="163899" y="36513"/>
                  <a:pt x="153494" y="36324"/>
                </a:cubicBezTo>
                <a:cubicBezTo>
                  <a:pt x="145926" y="36324"/>
                  <a:pt x="138422" y="37837"/>
                  <a:pt x="130854" y="37711"/>
                </a:cubicBezTo>
                <a:cubicBezTo>
                  <a:pt x="119314" y="37018"/>
                  <a:pt x="107900" y="34558"/>
                  <a:pt x="97053" y="30459"/>
                </a:cubicBezTo>
                <a:lnTo>
                  <a:pt x="2459" y="0"/>
                </a:lnTo>
                <a:cubicBezTo>
                  <a:pt x="33991" y="43765"/>
                  <a:pt x="37774" y="100900"/>
                  <a:pt x="38279" y="154692"/>
                </a:cubicBezTo>
                <a:cubicBezTo>
                  <a:pt x="38720" y="177836"/>
                  <a:pt x="37900" y="200980"/>
                  <a:pt x="35819" y="224060"/>
                </a:cubicBezTo>
                <a:cubicBezTo>
                  <a:pt x="33297" y="248781"/>
                  <a:pt x="28252" y="273691"/>
                  <a:pt x="31783" y="298348"/>
                </a:cubicBezTo>
                <a:cubicBezTo>
                  <a:pt x="35819" y="326915"/>
                  <a:pt x="50702" y="357879"/>
                  <a:pt x="35946" y="382662"/>
                </a:cubicBezTo>
                <a:cubicBezTo>
                  <a:pt x="28126" y="395716"/>
                  <a:pt x="13811" y="403221"/>
                  <a:pt x="0" y="409590"/>
                </a:cubicBezTo>
                <a:cubicBezTo>
                  <a:pt x="94720" y="429581"/>
                  <a:pt x="185214" y="466157"/>
                  <a:pt x="267195" y="517679"/>
                </a:cubicBezTo>
                <a:cubicBezTo>
                  <a:pt x="286681" y="529913"/>
                  <a:pt x="305978" y="543219"/>
                  <a:pt x="328050" y="549777"/>
                </a:cubicBezTo>
                <a:cubicBezTo>
                  <a:pt x="342365" y="553498"/>
                  <a:pt x="357059" y="555768"/>
                  <a:pt x="371816" y="556525"/>
                </a:cubicBezTo>
                <a:lnTo>
                  <a:pt x="418734" y="560624"/>
                </a:lnTo>
                <a:cubicBezTo>
                  <a:pt x="426806" y="448815"/>
                  <a:pt x="392185" y="338897"/>
                  <a:pt x="358005" y="232132"/>
                </a:cubicBezTo>
                <a:cubicBezTo>
                  <a:pt x="349050" y="204322"/>
                  <a:pt x="340158" y="176448"/>
                  <a:pt x="329248" y="149269"/>
                </a:cubicBezTo>
                <a:cubicBezTo>
                  <a:pt x="319537" y="124800"/>
                  <a:pt x="311339" y="96738"/>
                  <a:pt x="294060" y="76936"/>
                </a:cubicBezTo>
                <a:close/>
              </a:path>
            </a:pathLst>
          </a:custGeom>
          <a:solidFill>
            <a:schemeClr val="accent1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9" name="任意多边形: 形状 478">
            <a:extLst>
              <a:ext uri="{FF2B5EF4-FFF2-40B4-BE49-F238E27FC236}">
                <a16:creationId xmlns:a16="http://schemas.microsoft.com/office/drawing/2014/main" id="{058F4CE7-95F8-E4F3-D422-63E4EDD1F0BA}"/>
              </a:ext>
            </a:extLst>
          </p:cNvPr>
          <p:cNvSpPr/>
          <p:nvPr/>
        </p:nvSpPr>
        <p:spPr>
          <a:xfrm>
            <a:off x="6675313" y="4333069"/>
            <a:ext cx="139244" cy="110560"/>
          </a:xfrm>
          <a:custGeom>
            <a:avLst/>
            <a:gdLst>
              <a:gd name="connsiteX0" fmla="*/ 44694 w 148872"/>
              <a:gd name="connsiteY0" fmla="*/ 21404 h 118205"/>
              <a:gd name="connsiteX1" fmla="*/ 41099 w 148872"/>
              <a:gd name="connsiteY1" fmla="*/ 29098 h 118205"/>
              <a:gd name="connsiteX2" fmla="*/ 32333 w 148872"/>
              <a:gd name="connsiteY2" fmla="*/ 52683 h 118205"/>
              <a:gd name="connsiteX3" fmla="*/ 28108 w 148872"/>
              <a:gd name="connsiteY3" fmla="*/ 63593 h 118205"/>
              <a:gd name="connsiteX4" fmla="*/ 11775 w 148872"/>
              <a:gd name="connsiteY4" fmla="*/ 100610 h 118205"/>
              <a:gd name="connsiteX5" fmla="*/ 5469 w 148872"/>
              <a:gd name="connsiteY5" fmla="*/ 109061 h 118205"/>
              <a:gd name="connsiteX6" fmla="*/ 172 w 148872"/>
              <a:gd name="connsiteY6" fmla="*/ 117574 h 118205"/>
              <a:gd name="connsiteX7" fmla="*/ 13162 w 148872"/>
              <a:gd name="connsiteY7" fmla="*/ 117259 h 118205"/>
              <a:gd name="connsiteX8" fmla="*/ 28297 w 148872"/>
              <a:gd name="connsiteY8" fmla="*/ 109565 h 118205"/>
              <a:gd name="connsiteX9" fmla="*/ 83477 w 148872"/>
              <a:gd name="connsiteY9" fmla="*/ 74061 h 118205"/>
              <a:gd name="connsiteX10" fmla="*/ 100441 w 148872"/>
              <a:gd name="connsiteY10" fmla="*/ 60944 h 118205"/>
              <a:gd name="connsiteX11" fmla="*/ 111918 w 148872"/>
              <a:gd name="connsiteY11" fmla="*/ 45368 h 118205"/>
              <a:gd name="connsiteX12" fmla="*/ 148557 w 148872"/>
              <a:gd name="connsiteY12" fmla="*/ 2296 h 118205"/>
              <a:gd name="connsiteX13" fmla="*/ 148873 w 148872"/>
              <a:gd name="connsiteY13" fmla="*/ 1350 h 118205"/>
              <a:gd name="connsiteX14" fmla="*/ 146098 w 148872"/>
              <a:gd name="connsiteY14" fmla="*/ 26 h 118205"/>
              <a:gd name="connsiteX15" fmla="*/ 63486 w 148872"/>
              <a:gd name="connsiteY15" fmla="*/ 17305 h 118205"/>
              <a:gd name="connsiteX16" fmla="*/ 44694 w 148872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72" h="118205">
                <a:moveTo>
                  <a:pt x="44694" y="21404"/>
                </a:moveTo>
                <a:cubicBezTo>
                  <a:pt x="43117" y="23737"/>
                  <a:pt x="41919" y="26386"/>
                  <a:pt x="41099" y="29098"/>
                </a:cubicBezTo>
                <a:cubicBezTo>
                  <a:pt x="38324" y="36981"/>
                  <a:pt x="35297" y="44800"/>
                  <a:pt x="32333" y="52683"/>
                </a:cubicBezTo>
                <a:lnTo>
                  <a:pt x="28108" y="63593"/>
                </a:lnTo>
                <a:cubicBezTo>
                  <a:pt x="23568" y="76331"/>
                  <a:pt x="18081" y="88692"/>
                  <a:pt x="11775" y="100610"/>
                </a:cubicBezTo>
                <a:cubicBezTo>
                  <a:pt x="10135" y="103763"/>
                  <a:pt x="7991" y="106601"/>
                  <a:pt x="5469" y="109061"/>
                </a:cubicBezTo>
                <a:cubicBezTo>
                  <a:pt x="2820" y="111457"/>
                  <a:pt x="-837" y="114232"/>
                  <a:pt x="172" y="117574"/>
                </a:cubicBezTo>
                <a:cubicBezTo>
                  <a:pt x="4460" y="118520"/>
                  <a:pt x="8937" y="118394"/>
                  <a:pt x="13162" y="117259"/>
                </a:cubicBezTo>
                <a:cubicBezTo>
                  <a:pt x="18586" y="115493"/>
                  <a:pt x="23694" y="112908"/>
                  <a:pt x="28297" y="109565"/>
                </a:cubicBezTo>
                <a:lnTo>
                  <a:pt x="83477" y="74061"/>
                </a:lnTo>
                <a:cubicBezTo>
                  <a:pt x="89657" y="70404"/>
                  <a:pt x="95333" y="65989"/>
                  <a:pt x="100441" y="60944"/>
                </a:cubicBezTo>
                <a:cubicBezTo>
                  <a:pt x="104603" y="56026"/>
                  <a:pt x="108450" y="50791"/>
                  <a:pt x="111918" y="45368"/>
                </a:cubicBezTo>
                <a:cubicBezTo>
                  <a:pt x="123143" y="30170"/>
                  <a:pt x="139161" y="18693"/>
                  <a:pt x="148557" y="2296"/>
                </a:cubicBezTo>
                <a:cubicBezTo>
                  <a:pt x="148746" y="1981"/>
                  <a:pt x="148810" y="1666"/>
                  <a:pt x="148873" y="1350"/>
                </a:cubicBezTo>
                <a:cubicBezTo>
                  <a:pt x="148873" y="215"/>
                  <a:pt x="147296" y="-100"/>
                  <a:pt x="146098" y="26"/>
                </a:cubicBezTo>
                <a:cubicBezTo>
                  <a:pt x="118035" y="2864"/>
                  <a:pt x="91360" y="13080"/>
                  <a:pt x="63486" y="17305"/>
                </a:cubicBezTo>
                <a:cubicBezTo>
                  <a:pt x="57748" y="18188"/>
                  <a:pt x="48793" y="16170"/>
                  <a:pt x="44694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0" name="任意多边形: 形状 479">
            <a:extLst>
              <a:ext uri="{FF2B5EF4-FFF2-40B4-BE49-F238E27FC236}">
                <a16:creationId xmlns:a16="http://schemas.microsoft.com/office/drawing/2014/main" id="{43885A79-E4E2-D424-127F-982AD097CD1E}"/>
              </a:ext>
            </a:extLst>
          </p:cNvPr>
          <p:cNvSpPr/>
          <p:nvPr/>
        </p:nvSpPr>
        <p:spPr>
          <a:xfrm>
            <a:off x="6721404" y="4361700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1" name="任意多边形: 形状 480">
            <a:extLst>
              <a:ext uri="{FF2B5EF4-FFF2-40B4-BE49-F238E27FC236}">
                <a16:creationId xmlns:a16="http://schemas.microsoft.com/office/drawing/2014/main" id="{F785B169-71C7-7DD0-A43E-7CE74F4C0B87}"/>
              </a:ext>
            </a:extLst>
          </p:cNvPr>
          <p:cNvSpPr/>
          <p:nvPr/>
        </p:nvSpPr>
        <p:spPr>
          <a:xfrm>
            <a:off x="6726771" y="4383053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2" name="任意多边形: 形状 481">
            <a:extLst>
              <a:ext uri="{FF2B5EF4-FFF2-40B4-BE49-F238E27FC236}">
                <a16:creationId xmlns:a16="http://schemas.microsoft.com/office/drawing/2014/main" id="{0C5C3BDE-B827-5C60-E5C7-43ABCDC30E23}"/>
              </a:ext>
            </a:extLst>
          </p:cNvPr>
          <p:cNvSpPr/>
          <p:nvPr/>
        </p:nvSpPr>
        <p:spPr>
          <a:xfrm>
            <a:off x="6693312" y="442097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3" name="任意多边形: 形状 482">
            <a:extLst>
              <a:ext uri="{FF2B5EF4-FFF2-40B4-BE49-F238E27FC236}">
                <a16:creationId xmlns:a16="http://schemas.microsoft.com/office/drawing/2014/main" id="{524021AB-07DC-7DE6-668D-90678898EFD7}"/>
              </a:ext>
            </a:extLst>
          </p:cNvPr>
          <p:cNvSpPr/>
          <p:nvPr/>
        </p:nvSpPr>
        <p:spPr>
          <a:xfrm>
            <a:off x="6705006" y="4413488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792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4" name="任意多边形: 形状 483">
            <a:extLst>
              <a:ext uri="{FF2B5EF4-FFF2-40B4-BE49-F238E27FC236}">
                <a16:creationId xmlns:a16="http://schemas.microsoft.com/office/drawing/2014/main" id="{0F20CCE1-BCAB-071B-579B-50535124CDA5}"/>
              </a:ext>
            </a:extLst>
          </p:cNvPr>
          <p:cNvSpPr/>
          <p:nvPr/>
        </p:nvSpPr>
        <p:spPr>
          <a:xfrm>
            <a:off x="6769299" y="4372258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5" name="任意多边形: 形状 484">
            <a:extLst>
              <a:ext uri="{FF2B5EF4-FFF2-40B4-BE49-F238E27FC236}">
                <a16:creationId xmlns:a16="http://schemas.microsoft.com/office/drawing/2014/main" id="{ACAAEDE4-F410-DBC4-1AC0-D38AB0518AED}"/>
              </a:ext>
            </a:extLst>
          </p:cNvPr>
          <p:cNvSpPr/>
          <p:nvPr/>
        </p:nvSpPr>
        <p:spPr>
          <a:xfrm>
            <a:off x="6748107" y="4377685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6" name="任意多边形: 形状 485">
            <a:extLst>
              <a:ext uri="{FF2B5EF4-FFF2-40B4-BE49-F238E27FC236}">
                <a16:creationId xmlns:a16="http://schemas.microsoft.com/office/drawing/2014/main" id="{0FEA2661-2843-6BFB-C3B7-95A285653153}"/>
              </a:ext>
            </a:extLst>
          </p:cNvPr>
          <p:cNvSpPr/>
          <p:nvPr/>
        </p:nvSpPr>
        <p:spPr>
          <a:xfrm>
            <a:off x="6740617" y="436594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2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7" name="任意多边形: 形状 486">
            <a:extLst>
              <a:ext uri="{FF2B5EF4-FFF2-40B4-BE49-F238E27FC236}">
                <a16:creationId xmlns:a16="http://schemas.microsoft.com/office/drawing/2014/main" id="{B6EECE98-5632-191F-3719-EA657B3DB3DF}"/>
              </a:ext>
            </a:extLst>
          </p:cNvPr>
          <p:cNvSpPr/>
          <p:nvPr/>
        </p:nvSpPr>
        <p:spPr>
          <a:xfrm>
            <a:off x="6709426" y="4397091"/>
            <a:ext cx="1615" cy="3479"/>
          </a:xfrm>
          <a:custGeom>
            <a:avLst/>
            <a:gdLst>
              <a:gd name="connsiteX0" fmla="*/ 655 w 1727"/>
              <a:gd name="connsiteY0" fmla="*/ 0 h 3720"/>
              <a:gd name="connsiteX1" fmla="*/ 655 w 1727"/>
              <a:gd name="connsiteY1" fmla="*/ 3721 h 3720"/>
              <a:gd name="connsiteX2" fmla="*/ 1727 w 1727"/>
              <a:gd name="connsiteY2" fmla="*/ 3027 h 3720"/>
              <a:gd name="connsiteX3" fmla="*/ 655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27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8" name="任意多边形: 形状 487">
            <a:extLst>
              <a:ext uri="{FF2B5EF4-FFF2-40B4-BE49-F238E27FC236}">
                <a16:creationId xmlns:a16="http://schemas.microsoft.com/office/drawing/2014/main" id="{EB27CACC-0F0A-57AC-E8A0-3CFF6E0B44B6}"/>
              </a:ext>
            </a:extLst>
          </p:cNvPr>
          <p:cNvSpPr/>
          <p:nvPr/>
        </p:nvSpPr>
        <p:spPr>
          <a:xfrm>
            <a:off x="6697806" y="4417617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1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1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9" name="任意多边形: 形状 488">
            <a:extLst>
              <a:ext uri="{FF2B5EF4-FFF2-40B4-BE49-F238E27FC236}">
                <a16:creationId xmlns:a16="http://schemas.microsoft.com/office/drawing/2014/main" id="{D74FC793-1F33-EA80-B50A-E71CF5760117}"/>
              </a:ext>
            </a:extLst>
          </p:cNvPr>
          <p:cNvSpPr/>
          <p:nvPr/>
        </p:nvSpPr>
        <p:spPr>
          <a:xfrm>
            <a:off x="6738800" y="4391370"/>
            <a:ext cx="1674" cy="3538"/>
          </a:xfrm>
          <a:custGeom>
            <a:avLst/>
            <a:gdLst>
              <a:gd name="connsiteX0" fmla="*/ 655 w 1790"/>
              <a:gd name="connsiteY0" fmla="*/ 0 h 3783"/>
              <a:gd name="connsiteX1" fmla="*/ 655 w 1790"/>
              <a:gd name="connsiteY1" fmla="*/ 3784 h 3783"/>
              <a:gd name="connsiteX2" fmla="*/ 1790 w 1790"/>
              <a:gd name="connsiteY2" fmla="*/ 3090 h 3783"/>
              <a:gd name="connsiteX3" fmla="*/ 655 w 1790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655" y="0"/>
                </a:moveTo>
                <a:cubicBezTo>
                  <a:pt x="88" y="1261"/>
                  <a:pt x="-480" y="2901"/>
                  <a:pt x="655" y="3784"/>
                </a:cubicBezTo>
                <a:lnTo>
                  <a:pt x="1790" y="3090"/>
                </a:lnTo>
                <a:lnTo>
                  <a:pt x="655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0" name="任意多边形: 形状 489">
            <a:extLst>
              <a:ext uri="{FF2B5EF4-FFF2-40B4-BE49-F238E27FC236}">
                <a16:creationId xmlns:a16="http://schemas.microsoft.com/office/drawing/2014/main" id="{C852ABAF-6352-BF15-8E04-928A5404D8F7}"/>
              </a:ext>
            </a:extLst>
          </p:cNvPr>
          <p:cNvSpPr/>
          <p:nvPr/>
        </p:nvSpPr>
        <p:spPr>
          <a:xfrm>
            <a:off x="6718120" y="4413011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1" name="任意多边形: 形状 490">
            <a:extLst>
              <a:ext uri="{FF2B5EF4-FFF2-40B4-BE49-F238E27FC236}">
                <a16:creationId xmlns:a16="http://schemas.microsoft.com/office/drawing/2014/main" id="{B832CB71-2D6D-FBB5-261D-31B25E6099C6}"/>
              </a:ext>
            </a:extLst>
          </p:cNvPr>
          <p:cNvSpPr/>
          <p:nvPr/>
        </p:nvSpPr>
        <p:spPr>
          <a:xfrm>
            <a:off x="6712752" y="439171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2" name="任意多边形: 形状 491">
            <a:extLst>
              <a:ext uri="{FF2B5EF4-FFF2-40B4-BE49-F238E27FC236}">
                <a16:creationId xmlns:a16="http://schemas.microsoft.com/office/drawing/2014/main" id="{DA0EFDC9-9609-F663-6EA5-61A646ACD16A}"/>
              </a:ext>
            </a:extLst>
          </p:cNvPr>
          <p:cNvSpPr/>
          <p:nvPr/>
        </p:nvSpPr>
        <p:spPr>
          <a:xfrm>
            <a:off x="6759802" y="4370135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234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3" name="任意多边形: 形状 492">
            <a:extLst>
              <a:ext uri="{FF2B5EF4-FFF2-40B4-BE49-F238E27FC236}">
                <a16:creationId xmlns:a16="http://schemas.microsoft.com/office/drawing/2014/main" id="{C80A39F1-E9F7-A98B-8F22-8F29941B9C92}"/>
              </a:ext>
            </a:extLst>
          </p:cNvPr>
          <p:cNvSpPr/>
          <p:nvPr/>
        </p:nvSpPr>
        <p:spPr>
          <a:xfrm>
            <a:off x="6771524" y="4362644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4" name="任意多边形: 形状 493">
            <a:extLst>
              <a:ext uri="{FF2B5EF4-FFF2-40B4-BE49-F238E27FC236}">
                <a16:creationId xmlns:a16="http://schemas.microsoft.com/office/drawing/2014/main" id="{76C12B2D-6859-7DC2-FD13-998E5D22AD02}"/>
              </a:ext>
            </a:extLst>
          </p:cNvPr>
          <p:cNvSpPr/>
          <p:nvPr/>
        </p:nvSpPr>
        <p:spPr>
          <a:xfrm>
            <a:off x="6775916" y="434624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702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5" name="任意多边形: 形状 494">
            <a:extLst>
              <a:ext uri="{FF2B5EF4-FFF2-40B4-BE49-F238E27FC236}">
                <a16:creationId xmlns:a16="http://schemas.microsoft.com/office/drawing/2014/main" id="{4541690C-E5CA-E968-2CBB-68F518AC916E}"/>
              </a:ext>
            </a:extLst>
          </p:cNvPr>
          <p:cNvSpPr/>
          <p:nvPr/>
        </p:nvSpPr>
        <p:spPr>
          <a:xfrm>
            <a:off x="6764297" y="4366832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6" name="任意多边形: 形状 495">
            <a:extLst>
              <a:ext uri="{FF2B5EF4-FFF2-40B4-BE49-F238E27FC236}">
                <a16:creationId xmlns:a16="http://schemas.microsoft.com/office/drawing/2014/main" id="{0FD48937-F8AE-DBD5-2BCD-6A40CA7739F1}"/>
              </a:ext>
            </a:extLst>
          </p:cNvPr>
          <p:cNvSpPr/>
          <p:nvPr/>
        </p:nvSpPr>
        <p:spPr>
          <a:xfrm>
            <a:off x="6784949" y="4362226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7" name="任意多边形: 形状 496">
            <a:extLst>
              <a:ext uri="{FF2B5EF4-FFF2-40B4-BE49-F238E27FC236}">
                <a16:creationId xmlns:a16="http://schemas.microsoft.com/office/drawing/2014/main" id="{07BDDEDE-FB21-A4DB-352A-291D6893E80F}"/>
              </a:ext>
            </a:extLst>
          </p:cNvPr>
          <p:cNvSpPr/>
          <p:nvPr/>
        </p:nvSpPr>
        <p:spPr>
          <a:xfrm>
            <a:off x="6779050" y="4340874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8" name="任意多边形: 形状 497">
            <a:extLst>
              <a:ext uri="{FF2B5EF4-FFF2-40B4-BE49-F238E27FC236}">
                <a16:creationId xmlns:a16="http://schemas.microsoft.com/office/drawing/2014/main" id="{5E2357E2-4C5F-5BB6-3809-238353938A1D}"/>
              </a:ext>
            </a:extLst>
          </p:cNvPr>
          <p:cNvSpPr/>
          <p:nvPr/>
        </p:nvSpPr>
        <p:spPr>
          <a:xfrm>
            <a:off x="6736169" y="4376737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2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9" name="任意多边形: 形状 498">
            <a:extLst>
              <a:ext uri="{FF2B5EF4-FFF2-40B4-BE49-F238E27FC236}">
                <a16:creationId xmlns:a16="http://schemas.microsoft.com/office/drawing/2014/main" id="{4D4E5CAE-01C9-CDD8-4054-D89EC7B1FDFA}"/>
              </a:ext>
            </a:extLst>
          </p:cNvPr>
          <p:cNvSpPr/>
          <p:nvPr/>
        </p:nvSpPr>
        <p:spPr>
          <a:xfrm>
            <a:off x="6765484" y="4357979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0" name="任意多边形: 形状 499">
            <a:extLst>
              <a:ext uri="{FF2B5EF4-FFF2-40B4-BE49-F238E27FC236}">
                <a16:creationId xmlns:a16="http://schemas.microsoft.com/office/drawing/2014/main" id="{B461B5E2-B846-C6DF-958F-B690600FF507}"/>
              </a:ext>
            </a:extLst>
          </p:cNvPr>
          <p:cNvSpPr/>
          <p:nvPr/>
        </p:nvSpPr>
        <p:spPr>
          <a:xfrm>
            <a:off x="6696293" y="4347284"/>
            <a:ext cx="139263" cy="110383"/>
          </a:xfrm>
          <a:custGeom>
            <a:avLst/>
            <a:gdLst>
              <a:gd name="connsiteX0" fmla="*/ 44651 w 148892"/>
              <a:gd name="connsiteY0" fmla="*/ 21089 h 118015"/>
              <a:gd name="connsiteX1" fmla="*/ 41056 w 148892"/>
              <a:gd name="connsiteY1" fmla="*/ 28782 h 118015"/>
              <a:gd name="connsiteX2" fmla="*/ 32227 w 148892"/>
              <a:gd name="connsiteY2" fmla="*/ 52305 h 118015"/>
              <a:gd name="connsiteX3" fmla="*/ 28065 w 148892"/>
              <a:gd name="connsiteY3" fmla="*/ 63215 h 118015"/>
              <a:gd name="connsiteX4" fmla="*/ 11732 w 148892"/>
              <a:gd name="connsiteY4" fmla="*/ 100295 h 118015"/>
              <a:gd name="connsiteX5" fmla="*/ 5426 w 148892"/>
              <a:gd name="connsiteY5" fmla="*/ 108745 h 118015"/>
              <a:gd name="connsiteX6" fmla="*/ 192 w 148892"/>
              <a:gd name="connsiteY6" fmla="*/ 117259 h 118015"/>
              <a:gd name="connsiteX7" fmla="*/ 13119 w 148892"/>
              <a:gd name="connsiteY7" fmla="*/ 117259 h 118015"/>
              <a:gd name="connsiteX8" fmla="*/ 28317 w 148892"/>
              <a:gd name="connsiteY8" fmla="*/ 109565 h 118015"/>
              <a:gd name="connsiteX9" fmla="*/ 83434 w 148892"/>
              <a:gd name="connsiteY9" fmla="*/ 73998 h 118015"/>
              <a:gd name="connsiteX10" fmla="*/ 100461 w 148892"/>
              <a:gd name="connsiteY10" fmla="*/ 60944 h 118015"/>
              <a:gd name="connsiteX11" fmla="*/ 111938 w 148892"/>
              <a:gd name="connsiteY11" fmla="*/ 45368 h 118015"/>
              <a:gd name="connsiteX12" fmla="*/ 148514 w 148892"/>
              <a:gd name="connsiteY12" fmla="*/ 2233 h 118015"/>
              <a:gd name="connsiteX13" fmla="*/ 148893 w 148892"/>
              <a:gd name="connsiteY13" fmla="*/ 1350 h 118015"/>
              <a:gd name="connsiteX14" fmla="*/ 146118 w 148892"/>
              <a:gd name="connsiteY14" fmla="*/ 26 h 118015"/>
              <a:gd name="connsiteX15" fmla="*/ 63443 w 148892"/>
              <a:gd name="connsiteY15" fmla="*/ 17305 h 118015"/>
              <a:gd name="connsiteX16" fmla="*/ 44651 w 148892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2" h="118015">
                <a:moveTo>
                  <a:pt x="44651" y="21089"/>
                </a:moveTo>
                <a:cubicBezTo>
                  <a:pt x="43011" y="23422"/>
                  <a:pt x="41813" y="26008"/>
                  <a:pt x="41056" y="28782"/>
                </a:cubicBezTo>
                <a:cubicBezTo>
                  <a:pt x="38281" y="36665"/>
                  <a:pt x="35254" y="44485"/>
                  <a:pt x="32227" y="52305"/>
                </a:cubicBezTo>
                <a:lnTo>
                  <a:pt x="28065" y="63215"/>
                </a:lnTo>
                <a:cubicBezTo>
                  <a:pt x="23462" y="75953"/>
                  <a:pt x="18038" y="88313"/>
                  <a:pt x="11732" y="100295"/>
                </a:cubicBezTo>
                <a:cubicBezTo>
                  <a:pt x="10092" y="103448"/>
                  <a:pt x="7948" y="106286"/>
                  <a:pt x="5426" y="108745"/>
                </a:cubicBezTo>
                <a:cubicBezTo>
                  <a:pt x="2777" y="111142"/>
                  <a:pt x="-881" y="113853"/>
                  <a:pt x="192" y="117259"/>
                </a:cubicBezTo>
                <a:cubicBezTo>
                  <a:pt x="4417" y="118268"/>
                  <a:pt x="8894" y="118268"/>
                  <a:pt x="13119" y="117259"/>
                </a:cubicBezTo>
                <a:cubicBezTo>
                  <a:pt x="18543" y="115493"/>
                  <a:pt x="23651" y="112908"/>
                  <a:pt x="28317" y="109565"/>
                </a:cubicBezTo>
                <a:lnTo>
                  <a:pt x="83434" y="73998"/>
                </a:lnTo>
                <a:cubicBezTo>
                  <a:pt x="89614" y="70404"/>
                  <a:pt x="95353" y="65989"/>
                  <a:pt x="100461" y="60944"/>
                </a:cubicBezTo>
                <a:cubicBezTo>
                  <a:pt x="104560" y="55962"/>
                  <a:pt x="108407" y="50791"/>
                  <a:pt x="111938" y="45368"/>
                </a:cubicBezTo>
                <a:cubicBezTo>
                  <a:pt x="123100" y="30170"/>
                  <a:pt x="139181" y="18629"/>
                  <a:pt x="148514" y="2233"/>
                </a:cubicBezTo>
                <a:cubicBezTo>
                  <a:pt x="148703" y="1981"/>
                  <a:pt x="148830" y="1666"/>
                  <a:pt x="148893" y="1350"/>
                </a:cubicBezTo>
                <a:cubicBezTo>
                  <a:pt x="148893" y="215"/>
                  <a:pt x="147253" y="-100"/>
                  <a:pt x="146118" y="26"/>
                </a:cubicBezTo>
                <a:cubicBezTo>
                  <a:pt x="117992" y="2864"/>
                  <a:pt x="91317" y="13080"/>
                  <a:pt x="63443" y="17305"/>
                </a:cubicBezTo>
                <a:cubicBezTo>
                  <a:pt x="57641" y="17873"/>
                  <a:pt x="48687" y="15855"/>
                  <a:pt x="44651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1" name="任意多边形: 形状 500">
            <a:extLst>
              <a:ext uri="{FF2B5EF4-FFF2-40B4-BE49-F238E27FC236}">
                <a16:creationId xmlns:a16="http://schemas.microsoft.com/office/drawing/2014/main" id="{0DC998C1-349C-F53D-551F-849B4DC22E52}"/>
              </a:ext>
            </a:extLst>
          </p:cNvPr>
          <p:cNvSpPr/>
          <p:nvPr/>
        </p:nvSpPr>
        <p:spPr>
          <a:xfrm>
            <a:off x="6742268" y="4375621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2" name="任意多边形: 形状 501">
            <a:extLst>
              <a:ext uri="{FF2B5EF4-FFF2-40B4-BE49-F238E27FC236}">
                <a16:creationId xmlns:a16="http://schemas.microsoft.com/office/drawing/2014/main" id="{E2EAF1F0-7CFC-4276-FB9A-567D8800E4F5}"/>
              </a:ext>
            </a:extLst>
          </p:cNvPr>
          <p:cNvSpPr/>
          <p:nvPr/>
        </p:nvSpPr>
        <p:spPr>
          <a:xfrm>
            <a:off x="6747636" y="4396914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3" name="任意多边形: 形状 502">
            <a:extLst>
              <a:ext uri="{FF2B5EF4-FFF2-40B4-BE49-F238E27FC236}">
                <a16:creationId xmlns:a16="http://schemas.microsoft.com/office/drawing/2014/main" id="{2C181609-82B2-A165-E759-90E4C40AE262}"/>
              </a:ext>
            </a:extLst>
          </p:cNvPr>
          <p:cNvSpPr/>
          <p:nvPr/>
        </p:nvSpPr>
        <p:spPr>
          <a:xfrm>
            <a:off x="6714148" y="4434899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4" name="任意多边形: 形状 503">
            <a:extLst>
              <a:ext uri="{FF2B5EF4-FFF2-40B4-BE49-F238E27FC236}">
                <a16:creationId xmlns:a16="http://schemas.microsoft.com/office/drawing/2014/main" id="{7F053B2E-63AA-B8CB-4BF7-B2E1D70A38FE}"/>
              </a:ext>
            </a:extLst>
          </p:cNvPr>
          <p:cNvSpPr/>
          <p:nvPr/>
        </p:nvSpPr>
        <p:spPr>
          <a:xfrm>
            <a:off x="6725871" y="442740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5" name="任意多边形: 形状 504">
            <a:extLst>
              <a:ext uri="{FF2B5EF4-FFF2-40B4-BE49-F238E27FC236}">
                <a16:creationId xmlns:a16="http://schemas.microsoft.com/office/drawing/2014/main" id="{803093EB-74C9-9C02-265F-CC932E683411}"/>
              </a:ext>
            </a:extLst>
          </p:cNvPr>
          <p:cNvSpPr/>
          <p:nvPr/>
        </p:nvSpPr>
        <p:spPr>
          <a:xfrm>
            <a:off x="6790281" y="438617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2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6" name="任意多边形: 形状 505">
            <a:extLst>
              <a:ext uri="{FF2B5EF4-FFF2-40B4-BE49-F238E27FC236}">
                <a16:creationId xmlns:a16="http://schemas.microsoft.com/office/drawing/2014/main" id="{5F2D16AA-424B-7047-52D7-4B79FA160ADB}"/>
              </a:ext>
            </a:extLst>
          </p:cNvPr>
          <p:cNvSpPr/>
          <p:nvPr/>
        </p:nvSpPr>
        <p:spPr>
          <a:xfrm>
            <a:off x="6768944" y="4391546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7" name="任意多边形: 形状 506">
            <a:extLst>
              <a:ext uri="{FF2B5EF4-FFF2-40B4-BE49-F238E27FC236}">
                <a16:creationId xmlns:a16="http://schemas.microsoft.com/office/drawing/2014/main" id="{D00CAEFE-218F-0A65-E03B-21CB2F1FACAC}"/>
              </a:ext>
            </a:extLst>
          </p:cNvPr>
          <p:cNvSpPr/>
          <p:nvPr/>
        </p:nvSpPr>
        <p:spPr>
          <a:xfrm>
            <a:off x="6761453" y="4379868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8" name="任意多边形: 形状 507">
            <a:extLst>
              <a:ext uri="{FF2B5EF4-FFF2-40B4-BE49-F238E27FC236}">
                <a16:creationId xmlns:a16="http://schemas.microsoft.com/office/drawing/2014/main" id="{6EB29CC7-CAC6-54C6-BA06-8E417ABFBD60}"/>
              </a:ext>
            </a:extLst>
          </p:cNvPr>
          <p:cNvSpPr/>
          <p:nvPr/>
        </p:nvSpPr>
        <p:spPr>
          <a:xfrm>
            <a:off x="6730263" y="4410952"/>
            <a:ext cx="1717" cy="3538"/>
          </a:xfrm>
          <a:custGeom>
            <a:avLst/>
            <a:gdLst>
              <a:gd name="connsiteX0" fmla="*/ 702 w 1836"/>
              <a:gd name="connsiteY0" fmla="*/ 0 h 3783"/>
              <a:gd name="connsiteX1" fmla="*/ 702 w 1836"/>
              <a:gd name="connsiteY1" fmla="*/ 3784 h 3783"/>
              <a:gd name="connsiteX2" fmla="*/ 1837 w 1836"/>
              <a:gd name="connsiteY2" fmla="*/ 3090 h 3783"/>
              <a:gd name="connsiteX3" fmla="*/ 702 w 1836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83">
                <a:moveTo>
                  <a:pt x="702" y="0"/>
                </a:moveTo>
                <a:cubicBezTo>
                  <a:pt x="71" y="1261"/>
                  <a:pt x="-497" y="2838"/>
                  <a:pt x="702" y="3784"/>
                </a:cubicBezTo>
                <a:lnTo>
                  <a:pt x="1837" y="3090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9" name="任意多边形: 形状 508">
            <a:extLst>
              <a:ext uri="{FF2B5EF4-FFF2-40B4-BE49-F238E27FC236}">
                <a16:creationId xmlns:a16="http://schemas.microsoft.com/office/drawing/2014/main" id="{29EBF8EB-F96B-0738-CC89-60F3B9CA5F0A}"/>
              </a:ext>
            </a:extLst>
          </p:cNvPr>
          <p:cNvSpPr/>
          <p:nvPr/>
        </p:nvSpPr>
        <p:spPr>
          <a:xfrm>
            <a:off x="6718643" y="443153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7"/>
                  <a:pt x="702" y="3720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0" name="任意多边形: 形状 509">
            <a:extLst>
              <a:ext uri="{FF2B5EF4-FFF2-40B4-BE49-F238E27FC236}">
                <a16:creationId xmlns:a16="http://schemas.microsoft.com/office/drawing/2014/main" id="{D63EDD62-C4EB-4484-8E6A-665CC58899AE}"/>
              </a:ext>
            </a:extLst>
          </p:cNvPr>
          <p:cNvSpPr/>
          <p:nvPr/>
        </p:nvSpPr>
        <p:spPr>
          <a:xfrm>
            <a:off x="6759637" y="4405289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0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1" name="任意多边形: 形状 510">
            <a:extLst>
              <a:ext uri="{FF2B5EF4-FFF2-40B4-BE49-F238E27FC236}">
                <a16:creationId xmlns:a16="http://schemas.microsoft.com/office/drawing/2014/main" id="{7BF1E607-D751-3E38-99AD-A319318E8542}"/>
              </a:ext>
            </a:extLst>
          </p:cNvPr>
          <p:cNvSpPr/>
          <p:nvPr/>
        </p:nvSpPr>
        <p:spPr>
          <a:xfrm>
            <a:off x="6739000" y="4426932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2" name="任意多边形: 形状 511">
            <a:extLst>
              <a:ext uri="{FF2B5EF4-FFF2-40B4-BE49-F238E27FC236}">
                <a16:creationId xmlns:a16="http://schemas.microsoft.com/office/drawing/2014/main" id="{2D226669-0707-D64E-2819-4FE65D3C7E7E}"/>
              </a:ext>
            </a:extLst>
          </p:cNvPr>
          <p:cNvSpPr/>
          <p:nvPr/>
        </p:nvSpPr>
        <p:spPr>
          <a:xfrm>
            <a:off x="6733632" y="4405579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3" name="任意多边形: 形状 512">
            <a:extLst>
              <a:ext uri="{FF2B5EF4-FFF2-40B4-BE49-F238E27FC236}">
                <a16:creationId xmlns:a16="http://schemas.microsoft.com/office/drawing/2014/main" id="{495AEC32-57A6-EA25-DFF0-A0E750A13E1B}"/>
              </a:ext>
            </a:extLst>
          </p:cNvPr>
          <p:cNvSpPr/>
          <p:nvPr/>
        </p:nvSpPr>
        <p:spPr>
          <a:xfrm>
            <a:off x="6780667" y="4384055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4" name="任意多边形: 形状 513">
            <a:extLst>
              <a:ext uri="{FF2B5EF4-FFF2-40B4-BE49-F238E27FC236}">
                <a16:creationId xmlns:a16="http://schemas.microsoft.com/office/drawing/2014/main" id="{3EDEB8E1-A189-09AB-3434-DBDEE0146FD8}"/>
              </a:ext>
            </a:extLst>
          </p:cNvPr>
          <p:cNvSpPr/>
          <p:nvPr/>
        </p:nvSpPr>
        <p:spPr>
          <a:xfrm>
            <a:off x="6792361" y="4376564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669" y="5234"/>
                </a:lnTo>
                <a:lnTo>
                  <a:pt x="58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5" name="任意多边形: 形状 514">
            <a:extLst>
              <a:ext uri="{FF2B5EF4-FFF2-40B4-BE49-F238E27FC236}">
                <a16:creationId xmlns:a16="http://schemas.microsoft.com/office/drawing/2014/main" id="{4E6644AF-A7D4-1B9D-73BC-7F92D0691080}"/>
              </a:ext>
            </a:extLst>
          </p:cNvPr>
          <p:cNvSpPr/>
          <p:nvPr/>
        </p:nvSpPr>
        <p:spPr>
          <a:xfrm>
            <a:off x="6796781" y="4360167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1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1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6" name="任意多边形: 形状 515">
            <a:extLst>
              <a:ext uri="{FF2B5EF4-FFF2-40B4-BE49-F238E27FC236}">
                <a16:creationId xmlns:a16="http://schemas.microsoft.com/office/drawing/2014/main" id="{12343EA9-CBE4-D0E3-B705-7199B08ACC85}"/>
              </a:ext>
            </a:extLst>
          </p:cNvPr>
          <p:cNvSpPr/>
          <p:nvPr/>
        </p:nvSpPr>
        <p:spPr>
          <a:xfrm>
            <a:off x="6785177" y="4380694"/>
            <a:ext cx="1717" cy="3538"/>
          </a:xfrm>
          <a:custGeom>
            <a:avLst/>
            <a:gdLst>
              <a:gd name="connsiteX0" fmla="*/ 702 w 1836"/>
              <a:gd name="connsiteY0" fmla="*/ 0 h 3783"/>
              <a:gd name="connsiteX1" fmla="*/ 702 w 1836"/>
              <a:gd name="connsiteY1" fmla="*/ 3784 h 3783"/>
              <a:gd name="connsiteX2" fmla="*/ 1837 w 1836"/>
              <a:gd name="connsiteY2" fmla="*/ 3090 h 3783"/>
              <a:gd name="connsiteX3" fmla="*/ 702 w 1836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83">
                <a:moveTo>
                  <a:pt x="702" y="0"/>
                </a:moveTo>
                <a:cubicBezTo>
                  <a:pt x="71" y="1261"/>
                  <a:pt x="-497" y="2837"/>
                  <a:pt x="702" y="3784"/>
                </a:cubicBezTo>
                <a:lnTo>
                  <a:pt x="1837" y="3090"/>
                </a:lnTo>
                <a:lnTo>
                  <a:pt x="702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7" name="任意多边形: 形状 516">
            <a:extLst>
              <a:ext uri="{FF2B5EF4-FFF2-40B4-BE49-F238E27FC236}">
                <a16:creationId xmlns:a16="http://schemas.microsoft.com/office/drawing/2014/main" id="{2C19F296-FAE6-920D-648F-76B98B6502C0}"/>
              </a:ext>
            </a:extLst>
          </p:cNvPr>
          <p:cNvSpPr/>
          <p:nvPr/>
        </p:nvSpPr>
        <p:spPr>
          <a:xfrm>
            <a:off x="6805533" y="437608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8" name="任意多边形: 形状 517">
            <a:extLst>
              <a:ext uri="{FF2B5EF4-FFF2-40B4-BE49-F238E27FC236}">
                <a16:creationId xmlns:a16="http://schemas.microsoft.com/office/drawing/2014/main" id="{262B5A38-850D-FDE8-5977-4AB22C9A60ED}"/>
              </a:ext>
            </a:extLst>
          </p:cNvPr>
          <p:cNvSpPr/>
          <p:nvPr/>
        </p:nvSpPr>
        <p:spPr>
          <a:xfrm>
            <a:off x="6800108" y="4354795"/>
            <a:ext cx="3008" cy="1951"/>
          </a:xfrm>
          <a:custGeom>
            <a:avLst/>
            <a:gdLst>
              <a:gd name="connsiteX0" fmla="*/ 3216 w 3216"/>
              <a:gd name="connsiteY0" fmla="*/ 2087 h 2086"/>
              <a:gd name="connsiteX1" fmla="*/ 0 w 3216"/>
              <a:gd name="connsiteY1" fmla="*/ 68 h 2086"/>
              <a:gd name="connsiteX2" fmla="*/ 0 w 3216"/>
              <a:gd name="connsiteY2" fmla="*/ 1393 h 2086"/>
              <a:gd name="connsiteX3" fmla="*/ 2522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3216" y="2087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9" name="任意多边形: 形状 518">
            <a:extLst>
              <a:ext uri="{FF2B5EF4-FFF2-40B4-BE49-F238E27FC236}">
                <a16:creationId xmlns:a16="http://schemas.microsoft.com/office/drawing/2014/main" id="{7EE904B8-3AEF-7779-0E0A-BABBF30B3A2F}"/>
              </a:ext>
            </a:extLst>
          </p:cNvPr>
          <p:cNvSpPr/>
          <p:nvPr/>
        </p:nvSpPr>
        <p:spPr>
          <a:xfrm>
            <a:off x="6757049" y="4390539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0" name="任意多边形: 形状 519">
            <a:extLst>
              <a:ext uri="{FF2B5EF4-FFF2-40B4-BE49-F238E27FC236}">
                <a16:creationId xmlns:a16="http://schemas.microsoft.com/office/drawing/2014/main" id="{ABE9567E-6152-0DF8-A3FA-A766B95D3A98}"/>
              </a:ext>
            </a:extLst>
          </p:cNvPr>
          <p:cNvSpPr/>
          <p:nvPr/>
        </p:nvSpPr>
        <p:spPr>
          <a:xfrm>
            <a:off x="6786305" y="437190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1" name="任意多边形: 形状 520">
            <a:extLst>
              <a:ext uri="{FF2B5EF4-FFF2-40B4-BE49-F238E27FC236}">
                <a16:creationId xmlns:a16="http://schemas.microsoft.com/office/drawing/2014/main" id="{6B2E3BC2-177A-7C04-D81E-C35597F13E8B}"/>
              </a:ext>
            </a:extLst>
          </p:cNvPr>
          <p:cNvSpPr/>
          <p:nvPr/>
        </p:nvSpPr>
        <p:spPr>
          <a:xfrm>
            <a:off x="6557387" y="4326404"/>
            <a:ext cx="139263" cy="110383"/>
          </a:xfrm>
          <a:custGeom>
            <a:avLst/>
            <a:gdLst>
              <a:gd name="connsiteX0" fmla="*/ 44651 w 148892"/>
              <a:gd name="connsiteY0" fmla="*/ 21089 h 118015"/>
              <a:gd name="connsiteX1" fmla="*/ 41056 w 148892"/>
              <a:gd name="connsiteY1" fmla="*/ 28782 h 118015"/>
              <a:gd name="connsiteX2" fmla="*/ 32227 w 148892"/>
              <a:gd name="connsiteY2" fmla="*/ 52368 h 118015"/>
              <a:gd name="connsiteX3" fmla="*/ 28065 w 148892"/>
              <a:gd name="connsiteY3" fmla="*/ 63277 h 118015"/>
              <a:gd name="connsiteX4" fmla="*/ 11732 w 148892"/>
              <a:gd name="connsiteY4" fmla="*/ 100295 h 118015"/>
              <a:gd name="connsiteX5" fmla="*/ 5426 w 148892"/>
              <a:gd name="connsiteY5" fmla="*/ 108745 h 118015"/>
              <a:gd name="connsiteX6" fmla="*/ 192 w 148892"/>
              <a:gd name="connsiteY6" fmla="*/ 117259 h 118015"/>
              <a:gd name="connsiteX7" fmla="*/ 13119 w 148892"/>
              <a:gd name="connsiteY7" fmla="*/ 117259 h 118015"/>
              <a:gd name="connsiteX8" fmla="*/ 28317 w 148892"/>
              <a:gd name="connsiteY8" fmla="*/ 109565 h 118015"/>
              <a:gd name="connsiteX9" fmla="*/ 83434 w 148892"/>
              <a:gd name="connsiteY9" fmla="*/ 74061 h 118015"/>
              <a:gd name="connsiteX10" fmla="*/ 100461 w 148892"/>
              <a:gd name="connsiteY10" fmla="*/ 60944 h 118015"/>
              <a:gd name="connsiteX11" fmla="*/ 111938 w 148892"/>
              <a:gd name="connsiteY11" fmla="*/ 45368 h 118015"/>
              <a:gd name="connsiteX12" fmla="*/ 148514 w 148892"/>
              <a:gd name="connsiteY12" fmla="*/ 2296 h 118015"/>
              <a:gd name="connsiteX13" fmla="*/ 148893 w 148892"/>
              <a:gd name="connsiteY13" fmla="*/ 1413 h 118015"/>
              <a:gd name="connsiteX14" fmla="*/ 146118 w 148892"/>
              <a:gd name="connsiteY14" fmla="*/ 26 h 118015"/>
              <a:gd name="connsiteX15" fmla="*/ 63443 w 148892"/>
              <a:gd name="connsiteY15" fmla="*/ 17305 h 118015"/>
              <a:gd name="connsiteX16" fmla="*/ 44651 w 148892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2" h="118015">
                <a:moveTo>
                  <a:pt x="44651" y="21089"/>
                </a:moveTo>
                <a:cubicBezTo>
                  <a:pt x="43011" y="23422"/>
                  <a:pt x="41813" y="26008"/>
                  <a:pt x="41056" y="28782"/>
                </a:cubicBezTo>
                <a:cubicBezTo>
                  <a:pt x="38281" y="36728"/>
                  <a:pt x="35254" y="44548"/>
                  <a:pt x="32227" y="52368"/>
                </a:cubicBezTo>
                <a:lnTo>
                  <a:pt x="28065" y="63277"/>
                </a:lnTo>
                <a:cubicBezTo>
                  <a:pt x="23461" y="75953"/>
                  <a:pt x="18038" y="88376"/>
                  <a:pt x="11732" y="100295"/>
                </a:cubicBezTo>
                <a:cubicBezTo>
                  <a:pt x="10092" y="103448"/>
                  <a:pt x="7948" y="106286"/>
                  <a:pt x="5426" y="108745"/>
                </a:cubicBezTo>
                <a:cubicBezTo>
                  <a:pt x="2777" y="111142"/>
                  <a:pt x="-881" y="113917"/>
                  <a:pt x="192" y="117259"/>
                </a:cubicBezTo>
                <a:cubicBezTo>
                  <a:pt x="4417" y="118268"/>
                  <a:pt x="8894" y="118268"/>
                  <a:pt x="13119" y="117259"/>
                </a:cubicBezTo>
                <a:cubicBezTo>
                  <a:pt x="18543" y="115493"/>
                  <a:pt x="23714" y="112907"/>
                  <a:pt x="28317" y="109565"/>
                </a:cubicBezTo>
                <a:lnTo>
                  <a:pt x="83434" y="74061"/>
                </a:lnTo>
                <a:cubicBezTo>
                  <a:pt x="89614" y="70403"/>
                  <a:pt x="95353" y="66052"/>
                  <a:pt x="100461" y="60944"/>
                </a:cubicBezTo>
                <a:cubicBezTo>
                  <a:pt x="104560" y="55962"/>
                  <a:pt x="108406" y="50791"/>
                  <a:pt x="111938" y="45368"/>
                </a:cubicBezTo>
                <a:cubicBezTo>
                  <a:pt x="123100" y="30170"/>
                  <a:pt x="139181" y="18692"/>
                  <a:pt x="148514" y="2296"/>
                </a:cubicBezTo>
                <a:cubicBezTo>
                  <a:pt x="148703" y="2044"/>
                  <a:pt x="148829" y="1729"/>
                  <a:pt x="148893" y="1413"/>
                </a:cubicBezTo>
                <a:cubicBezTo>
                  <a:pt x="148893" y="215"/>
                  <a:pt x="147253" y="-100"/>
                  <a:pt x="146118" y="26"/>
                </a:cubicBezTo>
                <a:cubicBezTo>
                  <a:pt x="117992" y="2927"/>
                  <a:pt x="91317" y="13143"/>
                  <a:pt x="63443" y="17305"/>
                </a:cubicBezTo>
                <a:cubicBezTo>
                  <a:pt x="57263" y="17873"/>
                  <a:pt x="48560" y="15918"/>
                  <a:pt x="44651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2" name="任意多边形: 形状 521">
            <a:extLst>
              <a:ext uri="{FF2B5EF4-FFF2-40B4-BE49-F238E27FC236}">
                <a16:creationId xmlns:a16="http://schemas.microsoft.com/office/drawing/2014/main" id="{ACFE0CEE-2826-37DE-23F4-4F0C220F56E4}"/>
              </a:ext>
            </a:extLst>
          </p:cNvPr>
          <p:cNvSpPr/>
          <p:nvPr/>
        </p:nvSpPr>
        <p:spPr>
          <a:xfrm>
            <a:off x="6603243" y="435479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3" name="任意多边形: 形状 522">
            <a:extLst>
              <a:ext uri="{FF2B5EF4-FFF2-40B4-BE49-F238E27FC236}">
                <a16:creationId xmlns:a16="http://schemas.microsoft.com/office/drawing/2014/main" id="{74E88738-0AE9-B8AB-B9A1-D7E2F8A6FD01}"/>
              </a:ext>
            </a:extLst>
          </p:cNvPr>
          <p:cNvSpPr/>
          <p:nvPr/>
        </p:nvSpPr>
        <p:spPr>
          <a:xfrm>
            <a:off x="6608611" y="4376093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4" name="任意多边形: 形状 523">
            <a:extLst>
              <a:ext uri="{FF2B5EF4-FFF2-40B4-BE49-F238E27FC236}">
                <a16:creationId xmlns:a16="http://schemas.microsoft.com/office/drawing/2014/main" id="{55797CF3-31DF-373D-C6FE-781D843F86A4}"/>
              </a:ext>
            </a:extLst>
          </p:cNvPr>
          <p:cNvSpPr/>
          <p:nvPr/>
        </p:nvSpPr>
        <p:spPr>
          <a:xfrm>
            <a:off x="6575123" y="4414020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171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732" y="5171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5" name="任意多边形: 形状 524">
            <a:extLst>
              <a:ext uri="{FF2B5EF4-FFF2-40B4-BE49-F238E27FC236}">
                <a16:creationId xmlns:a16="http://schemas.microsoft.com/office/drawing/2014/main" id="{DD2BE920-94F1-DB77-9348-0BB1765CCF65}"/>
              </a:ext>
            </a:extLst>
          </p:cNvPr>
          <p:cNvSpPr/>
          <p:nvPr/>
        </p:nvSpPr>
        <p:spPr>
          <a:xfrm>
            <a:off x="6586846" y="440652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6" name="任意多边形: 形状 525">
            <a:extLst>
              <a:ext uri="{FF2B5EF4-FFF2-40B4-BE49-F238E27FC236}">
                <a16:creationId xmlns:a16="http://schemas.microsoft.com/office/drawing/2014/main" id="{5E34E004-5E65-CC04-6748-37CEDCFEA41C}"/>
              </a:ext>
            </a:extLst>
          </p:cNvPr>
          <p:cNvSpPr/>
          <p:nvPr/>
        </p:nvSpPr>
        <p:spPr>
          <a:xfrm>
            <a:off x="6651374" y="436529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7" name="任意多边形: 形状 526">
            <a:extLst>
              <a:ext uri="{FF2B5EF4-FFF2-40B4-BE49-F238E27FC236}">
                <a16:creationId xmlns:a16="http://schemas.microsoft.com/office/drawing/2014/main" id="{76445CD0-5FE2-69BE-0FAB-01540353E6F4}"/>
              </a:ext>
            </a:extLst>
          </p:cNvPr>
          <p:cNvSpPr/>
          <p:nvPr/>
        </p:nvSpPr>
        <p:spPr>
          <a:xfrm>
            <a:off x="6629919" y="4370725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081"/>
                  <a:pt x="-673" y="4792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8" name="任意多边形: 形状 527">
            <a:extLst>
              <a:ext uri="{FF2B5EF4-FFF2-40B4-BE49-F238E27FC236}">
                <a16:creationId xmlns:a16="http://schemas.microsoft.com/office/drawing/2014/main" id="{CBA74CC4-67D8-D4AF-FFE9-2E43343314F7}"/>
              </a:ext>
            </a:extLst>
          </p:cNvPr>
          <p:cNvSpPr/>
          <p:nvPr/>
        </p:nvSpPr>
        <p:spPr>
          <a:xfrm>
            <a:off x="6622428" y="4358987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9" name="任意多边形: 形状 528">
            <a:extLst>
              <a:ext uri="{FF2B5EF4-FFF2-40B4-BE49-F238E27FC236}">
                <a16:creationId xmlns:a16="http://schemas.microsoft.com/office/drawing/2014/main" id="{FBF3F5DD-D7C8-FFAD-9286-BF277A9C5829}"/>
              </a:ext>
            </a:extLst>
          </p:cNvPr>
          <p:cNvSpPr/>
          <p:nvPr/>
        </p:nvSpPr>
        <p:spPr>
          <a:xfrm>
            <a:off x="6591238" y="4390130"/>
            <a:ext cx="1717" cy="3479"/>
          </a:xfrm>
          <a:custGeom>
            <a:avLst/>
            <a:gdLst>
              <a:gd name="connsiteX0" fmla="*/ 702 w 1836"/>
              <a:gd name="connsiteY0" fmla="*/ 0 h 3720"/>
              <a:gd name="connsiteX1" fmla="*/ 702 w 1836"/>
              <a:gd name="connsiteY1" fmla="*/ 3720 h 3720"/>
              <a:gd name="connsiteX2" fmla="*/ 1837 w 1836"/>
              <a:gd name="connsiteY2" fmla="*/ 3027 h 3720"/>
              <a:gd name="connsiteX3" fmla="*/ 702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702" y="0"/>
                </a:moveTo>
                <a:cubicBezTo>
                  <a:pt x="71" y="1261"/>
                  <a:pt x="-497" y="2838"/>
                  <a:pt x="702" y="3720"/>
                </a:cubicBezTo>
                <a:lnTo>
                  <a:pt x="1837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0" name="任意多边形: 形状 529">
            <a:extLst>
              <a:ext uri="{FF2B5EF4-FFF2-40B4-BE49-F238E27FC236}">
                <a16:creationId xmlns:a16="http://schemas.microsoft.com/office/drawing/2014/main" id="{4F437762-8F70-D231-B742-1B44A1116F97}"/>
              </a:ext>
            </a:extLst>
          </p:cNvPr>
          <p:cNvSpPr/>
          <p:nvPr/>
        </p:nvSpPr>
        <p:spPr>
          <a:xfrm>
            <a:off x="6579618" y="441065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702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1" name="任意多边形: 形状 530">
            <a:extLst>
              <a:ext uri="{FF2B5EF4-FFF2-40B4-BE49-F238E27FC236}">
                <a16:creationId xmlns:a16="http://schemas.microsoft.com/office/drawing/2014/main" id="{8B659280-2231-EE01-AD71-602BAF6AAA4F}"/>
              </a:ext>
            </a:extLst>
          </p:cNvPr>
          <p:cNvSpPr/>
          <p:nvPr/>
        </p:nvSpPr>
        <p:spPr>
          <a:xfrm>
            <a:off x="6620612" y="4384468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2" name="任意多边形: 形状 531">
            <a:extLst>
              <a:ext uri="{FF2B5EF4-FFF2-40B4-BE49-F238E27FC236}">
                <a16:creationId xmlns:a16="http://schemas.microsoft.com/office/drawing/2014/main" id="{A5E215EB-758C-D909-985F-A526F210412E}"/>
              </a:ext>
            </a:extLst>
          </p:cNvPr>
          <p:cNvSpPr/>
          <p:nvPr/>
        </p:nvSpPr>
        <p:spPr>
          <a:xfrm>
            <a:off x="6599975" y="4406052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3" name="任意多边形: 形状 532">
            <a:extLst>
              <a:ext uri="{FF2B5EF4-FFF2-40B4-BE49-F238E27FC236}">
                <a16:creationId xmlns:a16="http://schemas.microsoft.com/office/drawing/2014/main" id="{30695CBA-C2C7-F26D-0FFF-290F0683FF5E}"/>
              </a:ext>
            </a:extLst>
          </p:cNvPr>
          <p:cNvSpPr/>
          <p:nvPr/>
        </p:nvSpPr>
        <p:spPr>
          <a:xfrm>
            <a:off x="6594607" y="438464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29 h 2086"/>
              <a:gd name="connsiteX3" fmla="*/ 2522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29"/>
                </a:lnTo>
                <a:lnTo>
                  <a:pt x="2522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4" name="任意多边形: 形状 533">
            <a:extLst>
              <a:ext uri="{FF2B5EF4-FFF2-40B4-BE49-F238E27FC236}">
                <a16:creationId xmlns:a16="http://schemas.microsoft.com/office/drawing/2014/main" id="{F228148C-BCAE-D600-C9A7-CC190DBEDECF}"/>
              </a:ext>
            </a:extLst>
          </p:cNvPr>
          <p:cNvSpPr/>
          <p:nvPr/>
        </p:nvSpPr>
        <p:spPr>
          <a:xfrm>
            <a:off x="6641642" y="436299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2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5" name="任意多边形: 形状 534">
            <a:extLst>
              <a:ext uri="{FF2B5EF4-FFF2-40B4-BE49-F238E27FC236}">
                <a16:creationId xmlns:a16="http://schemas.microsoft.com/office/drawing/2014/main" id="{BAA168F8-D183-6285-55DA-8153877E98CA}"/>
              </a:ext>
            </a:extLst>
          </p:cNvPr>
          <p:cNvSpPr/>
          <p:nvPr/>
        </p:nvSpPr>
        <p:spPr>
          <a:xfrm>
            <a:off x="6653336" y="4355743"/>
            <a:ext cx="2495" cy="5898"/>
          </a:xfrm>
          <a:custGeom>
            <a:avLst/>
            <a:gdLst>
              <a:gd name="connsiteX0" fmla="*/ 966 w 2668"/>
              <a:gd name="connsiteY0" fmla="*/ 0 h 6306"/>
              <a:gd name="connsiteX1" fmla="*/ 966 w 2668"/>
              <a:gd name="connsiteY1" fmla="*/ 6306 h 6306"/>
              <a:gd name="connsiteX2" fmla="*/ 2669 w 2668"/>
              <a:gd name="connsiteY2" fmla="*/ 5234 h 6306"/>
              <a:gd name="connsiteX3" fmla="*/ 588 w 2668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" h="6306">
                <a:moveTo>
                  <a:pt x="966" y="0"/>
                </a:moveTo>
                <a:cubicBezTo>
                  <a:pt x="84" y="2081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6" name="任意多边形: 形状 535">
            <a:extLst>
              <a:ext uri="{FF2B5EF4-FFF2-40B4-BE49-F238E27FC236}">
                <a16:creationId xmlns:a16="http://schemas.microsoft.com/office/drawing/2014/main" id="{45DECF92-1F96-C7D1-6A72-AA644F4EEBCA}"/>
              </a:ext>
            </a:extLst>
          </p:cNvPr>
          <p:cNvSpPr/>
          <p:nvPr/>
        </p:nvSpPr>
        <p:spPr>
          <a:xfrm>
            <a:off x="6657520" y="4339405"/>
            <a:ext cx="1674" cy="3538"/>
          </a:xfrm>
          <a:custGeom>
            <a:avLst/>
            <a:gdLst>
              <a:gd name="connsiteX0" fmla="*/ 655 w 1790"/>
              <a:gd name="connsiteY0" fmla="*/ 0 h 3783"/>
              <a:gd name="connsiteX1" fmla="*/ 655 w 1790"/>
              <a:gd name="connsiteY1" fmla="*/ 3784 h 3783"/>
              <a:gd name="connsiteX2" fmla="*/ 1790 w 1790"/>
              <a:gd name="connsiteY2" fmla="*/ 3090 h 3783"/>
              <a:gd name="connsiteX3" fmla="*/ 65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655" y="0"/>
                </a:moveTo>
                <a:cubicBezTo>
                  <a:pt x="88" y="1261"/>
                  <a:pt x="-480" y="2838"/>
                  <a:pt x="655" y="3784"/>
                </a:cubicBezTo>
                <a:lnTo>
                  <a:pt x="1790" y="3090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7" name="任意多边形: 形状 536">
            <a:extLst>
              <a:ext uri="{FF2B5EF4-FFF2-40B4-BE49-F238E27FC236}">
                <a16:creationId xmlns:a16="http://schemas.microsoft.com/office/drawing/2014/main" id="{FB12B72C-7400-DB18-1A09-D8529BD3FD55}"/>
              </a:ext>
            </a:extLst>
          </p:cNvPr>
          <p:cNvSpPr/>
          <p:nvPr/>
        </p:nvSpPr>
        <p:spPr>
          <a:xfrm>
            <a:off x="6646088" y="4359872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1 h 3720"/>
              <a:gd name="connsiteX2" fmla="*/ 1590 w 1589"/>
              <a:gd name="connsiteY2" fmla="*/ 3027 h 3720"/>
              <a:gd name="connsiteX3" fmla="*/ 45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1"/>
                </a:cubicBezTo>
                <a:lnTo>
                  <a:pt x="1590" y="3027"/>
                </a:lnTo>
                <a:lnTo>
                  <a:pt x="4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8" name="任意多边形: 形状 537">
            <a:extLst>
              <a:ext uri="{FF2B5EF4-FFF2-40B4-BE49-F238E27FC236}">
                <a16:creationId xmlns:a16="http://schemas.microsoft.com/office/drawing/2014/main" id="{C7EEAD21-796E-1819-F3AC-44FD58F1B469}"/>
              </a:ext>
            </a:extLst>
          </p:cNvPr>
          <p:cNvSpPr/>
          <p:nvPr/>
        </p:nvSpPr>
        <p:spPr>
          <a:xfrm>
            <a:off x="6666508" y="435514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3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3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9" name="任意多边形: 形状 538">
            <a:extLst>
              <a:ext uri="{FF2B5EF4-FFF2-40B4-BE49-F238E27FC236}">
                <a16:creationId xmlns:a16="http://schemas.microsoft.com/office/drawing/2014/main" id="{63D410E3-FAB6-8DF6-45BD-3659A29E3BDD}"/>
              </a:ext>
            </a:extLst>
          </p:cNvPr>
          <p:cNvSpPr/>
          <p:nvPr/>
        </p:nvSpPr>
        <p:spPr>
          <a:xfrm>
            <a:off x="6661024" y="4333914"/>
            <a:ext cx="3008" cy="1951"/>
          </a:xfrm>
          <a:custGeom>
            <a:avLst/>
            <a:gdLst>
              <a:gd name="connsiteX0" fmla="*/ 3216 w 3216"/>
              <a:gd name="connsiteY0" fmla="*/ 2087 h 2086"/>
              <a:gd name="connsiteX1" fmla="*/ 0 w 3216"/>
              <a:gd name="connsiteY1" fmla="*/ 68 h 2086"/>
              <a:gd name="connsiteX2" fmla="*/ 0 w 3216"/>
              <a:gd name="connsiteY2" fmla="*/ 1393 h 2086"/>
              <a:gd name="connsiteX3" fmla="*/ 2522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3216" y="2087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0" name="任意多边形: 形状 539">
            <a:extLst>
              <a:ext uri="{FF2B5EF4-FFF2-40B4-BE49-F238E27FC236}">
                <a16:creationId xmlns:a16="http://schemas.microsoft.com/office/drawing/2014/main" id="{C11A2206-18F8-563A-9E71-294E981149AB}"/>
              </a:ext>
            </a:extLst>
          </p:cNvPr>
          <p:cNvSpPr/>
          <p:nvPr/>
        </p:nvSpPr>
        <p:spPr>
          <a:xfrm>
            <a:off x="6618024" y="4369776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1" name="任意多边形: 形状 540">
            <a:extLst>
              <a:ext uri="{FF2B5EF4-FFF2-40B4-BE49-F238E27FC236}">
                <a16:creationId xmlns:a16="http://schemas.microsoft.com/office/drawing/2014/main" id="{9F7298B2-16F5-21E0-FCA7-169BB5AA3D56}"/>
              </a:ext>
            </a:extLst>
          </p:cNvPr>
          <p:cNvSpPr/>
          <p:nvPr/>
        </p:nvSpPr>
        <p:spPr>
          <a:xfrm>
            <a:off x="6647280" y="4351020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2" name="任意多边形: 形状 541">
            <a:extLst>
              <a:ext uri="{FF2B5EF4-FFF2-40B4-BE49-F238E27FC236}">
                <a16:creationId xmlns:a16="http://schemas.microsoft.com/office/drawing/2014/main" id="{25FBD586-1A2B-C084-CDB1-81674BE51ED8}"/>
              </a:ext>
            </a:extLst>
          </p:cNvPr>
          <p:cNvSpPr/>
          <p:nvPr/>
        </p:nvSpPr>
        <p:spPr>
          <a:xfrm>
            <a:off x="6661552" y="4298623"/>
            <a:ext cx="139204" cy="110383"/>
          </a:xfrm>
          <a:custGeom>
            <a:avLst/>
            <a:gdLst>
              <a:gd name="connsiteX0" fmla="*/ 44588 w 148829"/>
              <a:gd name="connsiteY0" fmla="*/ 21089 h 118015"/>
              <a:gd name="connsiteX1" fmla="*/ 40993 w 148829"/>
              <a:gd name="connsiteY1" fmla="*/ 28782 h 118015"/>
              <a:gd name="connsiteX2" fmla="*/ 32227 w 148829"/>
              <a:gd name="connsiteY2" fmla="*/ 52305 h 118015"/>
              <a:gd name="connsiteX3" fmla="*/ 28002 w 148829"/>
              <a:gd name="connsiteY3" fmla="*/ 63215 h 118015"/>
              <a:gd name="connsiteX4" fmla="*/ 11732 w 148829"/>
              <a:gd name="connsiteY4" fmla="*/ 100295 h 118015"/>
              <a:gd name="connsiteX5" fmla="*/ 5426 w 148829"/>
              <a:gd name="connsiteY5" fmla="*/ 108745 h 118015"/>
              <a:gd name="connsiteX6" fmla="*/ 192 w 148829"/>
              <a:gd name="connsiteY6" fmla="*/ 117259 h 118015"/>
              <a:gd name="connsiteX7" fmla="*/ 13119 w 148829"/>
              <a:gd name="connsiteY7" fmla="*/ 117259 h 118015"/>
              <a:gd name="connsiteX8" fmla="*/ 28318 w 148829"/>
              <a:gd name="connsiteY8" fmla="*/ 109565 h 118015"/>
              <a:gd name="connsiteX9" fmla="*/ 83434 w 148829"/>
              <a:gd name="connsiteY9" fmla="*/ 73998 h 118015"/>
              <a:gd name="connsiteX10" fmla="*/ 100461 w 148829"/>
              <a:gd name="connsiteY10" fmla="*/ 60944 h 118015"/>
              <a:gd name="connsiteX11" fmla="*/ 111938 w 148829"/>
              <a:gd name="connsiteY11" fmla="*/ 45368 h 118015"/>
              <a:gd name="connsiteX12" fmla="*/ 148514 w 148829"/>
              <a:gd name="connsiteY12" fmla="*/ 2233 h 118015"/>
              <a:gd name="connsiteX13" fmla="*/ 148830 w 148829"/>
              <a:gd name="connsiteY13" fmla="*/ 1350 h 118015"/>
              <a:gd name="connsiteX14" fmla="*/ 146118 w 148829"/>
              <a:gd name="connsiteY14" fmla="*/ 26 h 118015"/>
              <a:gd name="connsiteX15" fmla="*/ 63443 w 148829"/>
              <a:gd name="connsiteY15" fmla="*/ 17305 h 118015"/>
              <a:gd name="connsiteX16" fmla="*/ 44588 w 148829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29" h="118015">
                <a:moveTo>
                  <a:pt x="44588" y="21089"/>
                </a:moveTo>
                <a:cubicBezTo>
                  <a:pt x="43011" y="23422"/>
                  <a:pt x="41813" y="26071"/>
                  <a:pt x="40993" y="28782"/>
                </a:cubicBezTo>
                <a:cubicBezTo>
                  <a:pt x="38281" y="36665"/>
                  <a:pt x="35254" y="44485"/>
                  <a:pt x="32227" y="52305"/>
                </a:cubicBezTo>
                <a:lnTo>
                  <a:pt x="28002" y="63215"/>
                </a:lnTo>
                <a:cubicBezTo>
                  <a:pt x="23462" y="75953"/>
                  <a:pt x="18038" y="88313"/>
                  <a:pt x="11732" y="100295"/>
                </a:cubicBezTo>
                <a:cubicBezTo>
                  <a:pt x="10092" y="103448"/>
                  <a:pt x="7948" y="106286"/>
                  <a:pt x="5426" y="108745"/>
                </a:cubicBezTo>
                <a:cubicBezTo>
                  <a:pt x="2777" y="111142"/>
                  <a:pt x="-880" y="113853"/>
                  <a:pt x="192" y="117259"/>
                </a:cubicBezTo>
                <a:cubicBezTo>
                  <a:pt x="4417" y="118268"/>
                  <a:pt x="8894" y="118268"/>
                  <a:pt x="13119" y="117259"/>
                </a:cubicBezTo>
                <a:cubicBezTo>
                  <a:pt x="18543" y="115493"/>
                  <a:pt x="23651" y="112908"/>
                  <a:pt x="28318" y="109565"/>
                </a:cubicBezTo>
                <a:lnTo>
                  <a:pt x="83434" y="73998"/>
                </a:lnTo>
                <a:cubicBezTo>
                  <a:pt x="89614" y="70404"/>
                  <a:pt x="95353" y="65989"/>
                  <a:pt x="100461" y="60944"/>
                </a:cubicBezTo>
                <a:cubicBezTo>
                  <a:pt x="104560" y="55962"/>
                  <a:pt x="108407" y="50728"/>
                  <a:pt x="111938" y="45368"/>
                </a:cubicBezTo>
                <a:cubicBezTo>
                  <a:pt x="123100" y="30170"/>
                  <a:pt x="139181" y="18629"/>
                  <a:pt x="148514" y="2233"/>
                </a:cubicBezTo>
                <a:cubicBezTo>
                  <a:pt x="148704" y="1981"/>
                  <a:pt x="148830" y="1666"/>
                  <a:pt x="148830" y="1350"/>
                </a:cubicBezTo>
                <a:cubicBezTo>
                  <a:pt x="148830" y="215"/>
                  <a:pt x="147253" y="-100"/>
                  <a:pt x="146118" y="26"/>
                </a:cubicBezTo>
                <a:cubicBezTo>
                  <a:pt x="117992" y="2864"/>
                  <a:pt x="91317" y="13080"/>
                  <a:pt x="63443" y="17305"/>
                </a:cubicBezTo>
                <a:cubicBezTo>
                  <a:pt x="57578" y="17873"/>
                  <a:pt x="48624" y="15855"/>
                  <a:pt x="44588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3" name="任意多边形: 形状 542">
            <a:extLst>
              <a:ext uri="{FF2B5EF4-FFF2-40B4-BE49-F238E27FC236}">
                <a16:creationId xmlns:a16="http://schemas.microsoft.com/office/drawing/2014/main" id="{108FD004-3EB1-671B-27BF-D6EE53107F3C}"/>
              </a:ext>
            </a:extLst>
          </p:cNvPr>
          <p:cNvSpPr/>
          <p:nvPr/>
        </p:nvSpPr>
        <p:spPr>
          <a:xfrm>
            <a:off x="6707508" y="4326959"/>
            <a:ext cx="2471" cy="5898"/>
          </a:xfrm>
          <a:custGeom>
            <a:avLst/>
            <a:gdLst>
              <a:gd name="connsiteX0" fmla="*/ 940 w 2642"/>
              <a:gd name="connsiteY0" fmla="*/ 0 h 6306"/>
              <a:gd name="connsiteX1" fmla="*/ 940 w 2642"/>
              <a:gd name="connsiteY1" fmla="*/ 6306 h 6306"/>
              <a:gd name="connsiteX2" fmla="*/ 2643 w 2642"/>
              <a:gd name="connsiteY2" fmla="*/ 5234 h 6306"/>
              <a:gd name="connsiteX3" fmla="*/ 562 w 264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940" y="0"/>
                </a:moveTo>
                <a:cubicBezTo>
                  <a:pt x="57" y="2144"/>
                  <a:pt x="-637" y="4856"/>
                  <a:pt x="940" y="6306"/>
                </a:cubicBezTo>
                <a:lnTo>
                  <a:pt x="2643" y="5234"/>
                </a:lnTo>
                <a:lnTo>
                  <a:pt x="56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4" name="任意多边形: 形状 543">
            <a:extLst>
              <a:ext uri="{FF2B5EF4-FFF2-40B4-BE49-F238E27FC236}">
                <a16:creationId xmlns:a16="http://schemas.microsoft.com/office/drawing/2014/main" id="{066ECF4F-F2D8-272B-78F3-BC792B2A8763}"/>
              </a:ext>
            </a:extLst>
          </p:cNvPr>
          <p:cNvSpPr/>
          <p:nvPr/>
        </p:nvSpPr>
        <p:spPr>
          <a:xfrm>
            <a:off x="6712894" y="4348311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5" name="任意多边形: 形状 544">
            <a:extLst>
              <a:ext uri="{FF2B5EF4-FFF2-40B4-BE49-F238E27FC236}">
                <a16:creationId xmlns:a16="http://schemas.microsoft.com/office/drawing/2014/main" id="{1A444E89-EF98-85F4-B7F7-2961AAE0399B}"/>
              </a:ext>
            </a:extLst>
          </p:cNvPr>
          <p:cNvSpPr/>
          <p:nvPr/>
        </p:nvSpPr>
        <p:spPr>
          <a:xfrm>
            <a:off x="6679392" y="438623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6" name="任意多边形: 形状 545">
            <a:extLst>
              <a:ext uri="{FF2B5EF4-FFF2-40B4-BE49-F238E27FC236}">
                <a16:creationId xmlns:a16="http://schemas.microsoft.com/office/drawing/2014/main" id="{AF4210AE-EF26-FF4B-2D68-CE382C8E3151}"/>
              </a:ext>
            </a:extLst>
          </p:cNvPr>
          <p:cNvSpPr/>
          <p:nvPr/>
        </p:nvSpPr>
        <p:spPr>
          <a:xfrm>
            <a:off x="6691086" y="4378747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7" name="任意多边形: 形状 546">
            <a:extLst>
              <a:ext uri="{FF2B5EF4-FFF2-40B4-BE49-F238E27FC236}">
                <a16:creationId xmlns:a16="http://schemas.microsoft.com/office/drawing/2014/main" id="{17D49C59-8939-6D18-3983-686FF2978F9F}"/>
              </a:ext>
            </a:extLst>
          </p:cNvPr>
          <p:cNvSpPr/>
          <p:nvPr/>
        </p:nvSpPr>
        <p:spPr>
          <a:xfrm>
            <a:off x="6755496" y="4337517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171 h 6306"/>
              <a:gd name="connsiteX3" fmla="*/ 588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669" y="5171"/>
                </a:lnTo>
                <a:lnTo>
                  <a:pt x="58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8" name="任意多边形: 形状 547">
            <a:extLst>
              <a:ext uri="{FF2B5EF4-FFF2-40B4-BE49-F238E27FC236}">
                <a16:creationId xmlns:a16="http://schemas.microsoft.com/office/drawing/2014/main" id="{49264E2C-1FBB-6401-5C39-3B82D55BF36E}"/>
              </a:ext>
            </a:extLst>
          </p:cNvPr>
          <p:cNvSpPr/>
          <p:nvPr/>
        </p:nvSpPr>
        <p:spPr>
          <a:xfrm>
            <a:off x="6734204" y="4342884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234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9" name="任意多边形: 形状 548">
            <a:extLst>
              <a:ext uri="{FF2B5EF4-FFF2-40B4-BE49-F238E27FC236}">
                <a16:creationId xmlns:a16="http://schemas.microsoft.com/office/drawing/2014/main" id="{EA3F3F9D-E2C9-E28E-DE56-5C2DCD0D401C}"/>
              </a:ext>
            </a:extLst>
          </p:cNvPr>
          <p:cNvSpPr/>
          <p:nvPr/>
        </p:nvSpPr>
        <p:spPr>
          <a:xfrm>
            <a:off x="6726697" y="4331206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0" name="任意多边形: 形状 549">
            <a:extLst>
              <a:ext uri="{FF2B5EF4-FFF2-40B4-BE49-F238E27FC236}">
                <a16:creationId xmlns:a16="http://schemas.microsoft.com/office/drawing/2014/main" id="{A7043B9B-C9DF-0EBC-3160-6EE49D1222BE}"/>
              </a:ext>
            </a:extLst>
          </p:cNvPr>
          <p:cNvSpPr/>
          <p:nvPr/>
        </p:nvSpPr>
        <p:spPr>
          <a:xfrm>
            <a:off x="6695505" y="4362290"/>
            <a:ext cx="1674" cy="3538"/>
          </a:xfrm>
          <a:custGeom>
            <a:avLst/>
            <a:gdLst>
              <a:gd name="connsiteX0" fmla="*/ 655 w 1790"/>
              <a:gd name="connsiteY0" fmla="*/ 0 h 3783"/>
              <a:gd name="connsiteX1" fmla="*/ 655 w 1790"/>
              <a:gd name="connsiteY1" fmla="*/ 3784 h 3783"/>
              <a:gd name="connsiteX2" fmla="*/ 1790 w 1790"/>
              <a:gd name="connsiteY2" fmla="*/ 3090 h 3783"/>
              <a:gd name="connsiteX3" fmla="*/ 65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655" y="0"/>
                </a:moveTo>
                <a:cubicBezTo>
                  <a:pt x="88" y="1261"/>
                  <a:pt x="-480" y="2838"/>
                  <a:pt x="655" y="3784"/>
                </a:cubicBezTo>
                <a:lnTo>
                  <a:pt x="1790" y="3090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1" name="任意多边形: 形状 550">
            <a:extLst>
              <a:ext uri="{FF2B5EF4-FFF2-40B4-BE49-F238E27FC236}">
                <a16:creationId xmlns:a16="http://schemas.microsoft.com/office/drawing/2014/main" id="{E4AC8256-735A-5ED0-BBA0-0A23DAADF49D}"/>
              </a:ext>
            </a:extLst>
          </p:cNvPr>
          <p:cNvSpPr/>
          <p:nvPr/>
        </p:nvSpPr>
        <p:spPr>
          <a:xfrm>
            <a:off x="6683838" y="4382876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0 h 3720"/>
              <a:gd name="connsiteX2" fmla="*/ 1590 w 1589"/>
              <a:gd name="connsiteY2" fmla="*/ 3027 h 3720"/>
              <a:gd name="connsiteX3" fmla="*/ 45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7"/>
                  <a:pt x="455" y="3720"/>
                </a:cubicBezTo>
                <a:lnTo>
                  <a:pt x="1590" y="3027"/>
                </a:lnTo>
                <a:lnTo>
                  <a:pt x="4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2" name="任意多边形: 形状 551">
            <a:extLst>
              <a:ext uri="{FF2B5EF4-FFF2-40B4-BE49-F238E27FC236}">
                <a16:creationId xmlns:a16="http://schemas.microsoft.com/office/drawing/2014/main" id="{85CB7694-B2E9-825C-5249-E9C776E344D6}"/>
              </a:ext>
            </a:extLst>
          </p:cNvPr>
          <p:cNvSpPr/>
          <p:nvPr/>
        </p:nvSpPr>
        <p:spPr>
          <a:xfrm>
            <a:off x="6724832" y="4356628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1 h 3720"/>
              <a:gd name="connsiteX2" fmla="*/ 1590 w 1589"/>
              <a:gd name="connsiteY2" fmla="*/ 3027 h 3720"/>
              <a:gd name="connsiteX3" fmla="*/ 455 w 1589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1"/>
                </a:cubicBezTo>
                <a:lnTo>
                  <a:pt x="1590" y="3027"/>
                </a:lnTo>
                <a:lnTo>
                  <a:pt x="4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3" name="任意多边形: 形状 552">
            <a:extLst>
              <a:ext uri="{FF2B5EF4-FFF2-40B4-BE49-F238E27FC236}">
                <a16:creationId xmlns:a16="http://schemas.microsoft.com/office/drawing/2014/main" id="{D089A962-CE7B-C5C4-FC67-AC68A0AE72B4}"/>
              </a:ext>
            </a:extLst>
          </p:cNvPr>
          <p:cNvSpPr/>
          <p:nvPr/>
        </p:nvSpPr>
        <p:spPr>
          <a:xfrm>
            <a:off x="6704258" y="437827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4" name="任意多边形: 形状 553">
            <a:extLst>
              <a:ext uri="{FF2B5EF4-FFF2-40B4-BE49-F238E27FC236}">
                <a16:creationId xmlns:a16="http://schemas.microsoft.com/office/drawing/2014/main" id="{EFC6CDEA-404A-0A28-D453-0A6380334923}"/>
              </a:ext>
            </a:extLst>
          </p:cNvPr>
          <p:cNvSpPr/>
          <p:nvPr/>
        </p:nvSpPr>
        <p:spPr>
          <a:xfrm>
            <a:off x="6698831" y="4356918"/>
            <a:ext cx="3008" cy="1951"/>
          </a:xfrm>
          <a:custGeom>
            <a:avLst/>
            <a:gdLst>
              <a:gd name="connsiteX0" fmla="*/ 3216 w 3216"/>
              <a:gd name="connsiteY0" fmla="*/ 2086 h 2086"/>
              <a:gd name="connsiteX1" fmla="*/ 0 w 3216"/>
              <a:gd name="connsiteY1" fmla="*/ 68 h 2086"/>
              <a:gd name="connsiteX2" fmla="*/ 0 w 3216"/>
              <a:gd name="connsiteY2" fmla="*/ 1393 h 2086"/>
              <a:gd name="connsiteX3" fmla="*/ 2522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3216" y="2086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5" name="任意多边形: 形状 554">
            <a:extLst>
              <a:ext uri="{FF2B5EF4-FFF2-40B4-BE49-F238E27FC236}">
                <a16:creationId xmlns:a16="http://schemas.microsoft.com/office/drawing/2014/main" id="{FFE30B9D-C6E0-E108-2140-D5378D9994D2}"/>
              </a:ext>
            </a:extLst>
          </p:cNvPr>
          <p:cNvSpPr/>
          <p:nvPr/>
        </p:nvSpPr>
        <p:spPr>
          <a:xfrm>
            <a:off x="6745748" y="4335394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6" name="任意多边形: 形状 555">
            <a:extLst>
              <a:ext uri="{FF2B5EF4-FFF2-40B4-BE49-F238E27FC236}">
                <a16:creationId xmlns:a16="http://schemas.microsoft.com/office/drawing/2014/main" id="{0D0F488E-FFCC-B0F0-B964-323FC2C2183E}"/>
              </a:ext>
            </a:extLst>
          </p:cNvPr>
          <p:cNvSpPr/>
          <p:nvPr/>
        </p:nvSpPr>
        <p:spPr>
          <a:xfrm>
            <a:off x="6757502" y="4327903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7" name="任意多边形: 形状 556">
            <a:extLst>
              <a:ext uri="{FF2B5EF4-FFF2-40B4-BE49-F238E27FC236}">
                <a16:creationId xmlns:a16="http://schemas.microsoft.com/office/drawing/2014/main" id="{D1B86721-6722-F934-3FB3-43D855618565}"/>
              </a:ext>
            </a:extLst>
          </p:cNvPr>
          <p:cNvSpPr/>
          <p:nvPr/>
        </p:nvSpPr>
        <p:spPr>
          <a:xfrm>
            <a:off x="6762040" y="4311505"/>
            <a:ext cx="1615" cy="3479"/>
          </a:xfrm>
          <a:custGeom>
            <a:avLst/>
            <a:gdLst>
              <a:gd name="connsiteX0" fmla="*/ 655 w 1727"/>
              <a:gd name="connsiteY0" fmla="*/ 0 h 3720"/>
              <a:gd name="connsiteX1" fmla="*/ 655 w 1727"/>
              <a:gd name="connsiteY1" fmla="*/ 3721 h 3720"/>
              <a:gd name="connsiteX2" fmla="*/ 1727 w 1727"/>
              <a:gd name="connsiteY2" fmla="*/ 3027 h 3720"/>
              <a:gd name="connsiteX3" fmla="*/ 655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27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8" name="任意多边形: 形状 557">
            <a:extLst>
              <a:ext uri="{FF2B5EF4-FFF2-40B4-BE49-F238E27FC236}">
                <a16:creationId xmlns:a16="http://schemas.microsoft.com/office/drawing/2014/main" id="{A5E684A9-0C2A-BB5D-4D5E-217E8B95C6DE}"/>
              </a:ext>
            </a:extLst>
          </p:cNvPr>
          <p:cNvSpPr/>
          <p:nvPr/>
        </p:nvSpPr>
        <p:spPr>
          <a:xfrm>
            <a:off x="6750419" y="4332032"/>
            <a:ext cx="1674" cy="3538"/>
          </a:xfrm>
          <a:custGeom>
            <a:avLst/>
            <a:gdLst>
              <a:gd name="connsiteX0" fmla="*/ 655 w 1790"/>
              <a:gd name="connsiteY0" fmla="*/ 0 h 3783"/>
              <a:gd name="connsiteX1" fmla="*/ 655 w 1790"/>
              <a:gd name="connsiteY1" fmla="*/ 3784 h 3783"/>
              <a:gd name="connsiteX2" fmla="*/ 1790 w 1790"/>
              <a:gd name="connsiteY2" fmla="*/ 3090 h 3783"/>
              <a:gd name="connsiteX3" fmla="*/ 65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655" y="0"/>
                </a:moveTo>
                <a:cubicBezTo>
                  <a:pt x="88" y="1261"/>
                  <a:pt x="-480" y="2838"/>
                  <a:pt x="655" y="3784"/>
                </a:cubicBezTo>
                <a:lnTo>
                  <a:pt x="1790" y="3090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9" name="任意多边形: 形状 558">
            <a:extLst>
              <a:ext uri="{FF2B5EF4-FFF2-40B4-BE49-F238E27FC236}">
                <a16:creationId xmlns:a16="http://schemas.microsoft.com/office/drawing/2014/main" id="{E29F9B5A-F4A4-05FC-4F66-68800C5CB15F}"/>
              </a:ext>
            </a:extLst>
          </p:cNvPr>
          <p:cNvSpPr/>
          <p:nvPr/>
        </p:nvSpPr>
        <p:spPr>
          <a:xfrm>
            <a:off x="6770733" y="4327426"/>
            <a:ext cx="3008" cy="1951"/>
          </a:xfrm>
          <a:custGeom>
            <a:avLst/>
            <a:gdLst>
              <a:gd name="connsiteX0" fmla="*/ 3216 w 3216"/>
              <a:gd name="connsiteY0" fmla="*/ 2086 h 2086"/>
              <a:gd name="connsiteX1" fmla="*/ 0 w 3216"/>
              <a:gd name="connsiteY1" fmla="*/ 68 h 2086"/>
              <a:gd name="connsiteX2" fmla="*/ 0 w 3216"/>
              <a:gd name="connsiteY2" fmla="*/ 1393 h 2086"/>
              <a:gd name="connsiteX3" fmla="*/ 2522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3216" y="2086"/>
                </a:moveTo>
                <a:cubicBezTo>
                  <a:pt x="2396" y="951"/>
                  <a:pt x="1261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0" name="任意多边形: 形状 559">
            <a:extLst>
              <a:ext uri="{FF2B5EF4-FFF2-40B4-BE49-F238E27FC236}">
                <a16:creationId xmlns:a16="http://schemas.microsoft.com/office/drawing/2014/main" id="{B3D9694E-18C3-2CBB-787D-217428019197}"/>
              </a:ext>
            </a:extLst>
          </p:cNvPr>
          <p:cNvSpPr/>
          <p:nvPr/>
        </p:nvSpPr>
        <p:spPr>
          <a:xfrm>
            <a:off x="6765366" y="4306132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46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46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1" name="任意多边形: 形状 560">
            <a:extLst>
              <a:ext uri="{FF2B5EF4-FFF2-40B4-BE49-F238E27FC236}">
                <a16:creationId xmlns:a16="http://schemas.microsoft.com/office/drawing/2014/main" id="{68080DEA-3F24-69A3-8900-302D698C1157}"/>
              </a:ext>
            </a:extLst>
          </p:cNvPr>
          <p:cNvSpPr/>
          <p:nvPr/>
        </p:nvSpPr>
        <p:spPr>
          <a:xfrm>
            <a:off x="6722307" y="4341936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2" name="任意多边形: 形状 561">
            <a:extLst>
              <a:ext uri="{FF2B5EF4-FFF2-40B4-BE49-F238E27FC236}">
                <a16:creationId xmlns:a16="http://schemas.microsoft.com/office/drawing/2014/main" id="{8719995B-EB96-4663-F49D-2BA26B933D68}"/>
              </a:ext>
            </a:extLst>
          </p:cNvPr>
          <p:cNvSpPr/>
          <p:nvPr/>
        </p:nvSpPr>
        <p:spPr>
          <a:xfrm>
            <a:off x="6751563" y="432323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3" name="任意多边形: 形状 562">
            <a:extLst>
              <a:ext uri="{FF2B5EF4-FFF2-40B4-BE49-F238E27FC236}">
                <a16:creationId xmlns:a16="http://schemas.microsoft.com/office/drawing/2014/main" id="{4839D73E-17E3-F862-9A93-F517A1B737D1}"/>
              </a:ext>
            </a:extLst>
          </p:cNvPr>
          <p:cNvSpPr/>
          <p:nvPr/>
        </p:nvSpPr>
        <p:spPr>
          <a:xfrm>
            <a:off x="6640674" y="4284408"/>
            <a:ext cx="139261" cy="110560"/>
          </a:xfrm>
          <a:custGeom>
            <a:avLst/>
            <a:gdLst>
              <a:gd name="connsiteX0" fmla="*/ 44648 w 148890"/>
              <a:gd name="connsiteY0" fmla="*/ 21404 h 118205"/>
              <a:gd name="connsiteX1" fmla="*/ 41053 w 148890"/>
              <a:gd name="connsiteY1" fmla="*/ 29098 h 118205"/>
              <a:gd name="connsiteX2" fmla="*/ 32225 w 148890"/>
              <a:gd name="connsiteY2" fmla="*/ 52683 h 118205"/>
              <a:gd name="connsiteX3" fmla="*/ 28063 w 148890"/>
              <a:gd name="connsiteY3" fmla="*/ 63593 h 118205"/>
              <a:gd name="connsiteX4" fmla="*/ 11729 w 148890"/>
              <a:gd name="connsiteY4" fmla="*/ 100610 h 118205"/>
              <a:gd name="connsiteX5" fmla="*/ 5423 w 148890"/>
              <a:gd name="connsiteY5" fmla="*/ 109061 h 118205"/>
              <a:gd name="connsiteX6" fmla="*/ 189 w 148890"/>
              <a:gd name="connsiteY6" fmla="*/ 117574 h 118205"/>
              <a:gd name="connsiteX7" fmla="*/ 13117 w 148890"/>
              <a:gd name="connsiteY7" fmla="*/ 117259 h 118205"/>
              <a:gd name="connsiteX8" fmla="*/ 28315 w 148890"/>
              <a:gd name="connsiteY8" fmla="*/ 109565 h 118205"/>
              <a:gd name="connsiteX9" fmla="*/ 83431 w 148890"/>
              <a:gd name="connsiteY9" fmla="*/ 74061 h 118205"/>
              <a:gd name="connsiteX10" fmla="*/ 100458 w 148890"/>
              <a:gd name="connsiteY10" fmla="*/ 60944 h 118205"/>
              <a:gd name="connsiteX11" fmla="*/ 111936 w 148890"/>
              <a:gd name="connsiteY11" fmla="*/ 45368 h 118205"/>
              <a:gd name="connsiteX12" fmla="*/ 148575 w 148890"/>
              <a:gd name="connsiteY12" fmla="*/ 2296 h 118205"/>
              <a:gd name="connsiteX13" fmla="*/ 148890 w 148890"/>
              <a:gd name="connsiteY13" fmla="*/ 1350 h 118205"/>
              <a:gd name="connsiteX14" fmla="*/ 146115 w 148890"/>
              <a:gd name="connsiteY14" fmla="*/ 26 h 118205"/>
              <a:gd name="connsiteX15" fmla="*/ 63441 w 148890"/>
              <a:gd name="connsiteY15" fmla="*/ 17305 h 118205"/>
              <a:gd name="connsiteX16" fmla="*/ 44648 w 148890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0" h="118205">
                <a:moveTo>
                  <a:pt x="44648" y="21404"/>
                </a:moveTo>
                <a:cubicBezTo>
                  <a:pt x="43008" y="23737"/>
                  <a:pt x="41810" y="26323"/>
                  <a:pt x="41053" y="29098"/>
                </a:cubicBezTo>
                <a:cubicBezTo>
                  <a:pt x="38279" y="36981"/>
                  <a:pt x="35252" y="44863"/>
                  <a:pt x="32225" y="52683"/>
                </a:cubicBezTo>
                <a:lnTo>
                  <a:pt x="28063" y="63593"/>
                </a:lnTo>
                <a:cubicBezTo>
                  <a:pt x="23522" y="76331"/>
                  <a:pt x="18036" y="88692"/>
                  <a:pt x="11729" y="100610"/>
                </a:cubicBezTo>
                <a:cubicBezTo>
                  <a:pt x="10090" y="103763"/>
                  <a:pt x="8009" y="106601"/>
                  <a:pt x="5423" y="109061"/>
                </a:cubicBezTo>
                <a:cubicBezTo>
                  <a:pt x="2838" y="111457"/>
                  <a:pt x="-883" y="114232"/>
                  <a:pt x="189" y="117574"/>
                </a:cubicBezTo>
                <a:cubicBezTo>
                  <a:pt x="4477" y="118520"/>
                  <a:pt x="8892" y="118394"/>
                  <a:pt x="13117" y="117259"/>
                </a:cubicBezTo>
                <a:cubicBezTo>
                  <a:pt x="18540" y="115493"/>
                  <a:pt x="23711" y="112908"/>
                  <a:pt x="28315" y="109565"/>
                </a:cubicBezTo>
                <a:lnTo>
                  <a:pt x="83431" y="74061"/>
                </a:lnTo>
                <a:cubicBezTo>
                  <a:pt x="89612" y="70404"/>
                  <a:pt x="95350" y="65989"/>
                  <a:pt x="100458" y="60944"/>
                </a:cubicBezTo>
                <a:cubicBezTo>
                  <a:pt x="104557" y="55962"/>
                  <a:pt x="108404" y="50791"/>
                  <a:pt x="111936" y="45368"/>
                </a:cubicBezTo>
                <a:cubicBezTo>
                  <a:pt x="123161" y="30170"/>
                  <a:pt x="139178" y="18693"/>
                  <a:pt x="148575" y="2296"/>
                </a:cubicBezTo>
                <a:cubicBezTo>
                  <a:pt x="148764" y="1981"/>
                  <a:pt x="148827" y="1666"/>
                  <a:pt x="148890" y="1350"/>
                </a:cubicBezTo>
                <a:cubicBezTo>
                  <a:pt x="148890" y="215"/>
                  <a:pt x="147314" y="-100"/>
                  <a:pt x="146115" y="26"/>
                </a:cubicBezTo>
                <a:cubicBezTo>
                  <a:pt x="117990" y="2927"/>
                  <a:pt x="91314" y="13143"/>
                  <a:pt x="63441" y="17305"/>
                </a:cubicBezTo>
                <a:cubicBezTo>
                  <a:pt x="57639" y="18188"/>
                  <a:pt x="48684" y="16170"/>
                  <a:pt x="44648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4" name="任意多边形: 形状 563">
            <a:extLst>
              <a:ext uri="{FF2B5EF4-FFF2-40B4-BE49-F238E27FC236}">
                <a16:creationId xmlns:a16="http://schemas.microsoft.com/office/drawing/2014/main" id="{20F90967-7C5A-F098-6039-BEDB3BE4A0FB}"/>
              </a:ext>
            </a:extLst>
          </p:cNvPr>
          <p:cNvSpPr/>
          <p:nvPr/>
        </p:nvSpPr>
        <p:spPr>
          <a:xfrm>
            <a:off x="6640674" y="4284408"/>
            <a:ext cx="139261" cy="110560"/>
          </a:xfrm>
          <a:custGeom>
            <a:avLst/>
            <a:gdLst>
              <a:gd name="connsiteX0" fmla="*/ 44648 w 148890"/>
              <a:gd name="connsiteY0" fmla="*/ 21404 h 118205"/>
              <a:gd name="connsiteX1" fmla="*/ 41053 w 148890"/>
              <a:gd name="connsiteY1" fmla="*/ 29098 h 118205"/>
              <a:gd name="connsiteX2" fmla="*/ 32225 w 148890"/>
              <a:gd name="connsiteY2" fmla="*/ 52683 h 118205"/>
              <a:gd name="connsiteX3" fmla="*/ 28063 w 148890"/>
              <a:gd name="connsiteY3" fmla="*/ 63593 h 118205"/>
              <a:gd name="connsiteX4" fmla="*/ 11729 w 148890"/>
              <a:gd name="connsiteY4" fmla="*/ 100610 h 118205"/>
              <a:gd name="connsiteX5" fmla="*/ 5423 w 148890"/>
              <a:gd name="connsiteY5" fmla="*/ 109061 h 118205"/>
              <a:gd name="connsiteX6" fmla="*/ 189 w 148890"/>
              <a:gd name="connsiteY6" fmla="*/ 117574 h 118205"/>
              <a:gd name="connsiteX7" fmla="*/ 13117 w 148890"/>
              <a:gd name="connsiteY7" fmla="*/ 117259 h 118205"/>
              <a:gd name="connsiteX8" fmla="*/ 28315 w 148890"/>
              <a:gd name="connsiteY8" fmla="*/ 109565 h 118205"/>
              <a:gd name="connsiteX9" fmla="*/ 83431 w 148890"/>
              <a:gd name="connsiteY9" fmla="*/ 74061 h 118205"/>
              <a:gd name="connsiteX10" fmla="*/ 100458 w 148890"/>
              <a:gd name="connsiteY10" fmla="*/ 60944 h 118205"/>
              <a:gd name="connsiteX11" fmla="*/ 111936 w 148890"/>
              <a:gd name="connsiteY11" fmla="*/ 45368 h 118205"/>
              <a:gd name="connsiteX12" fmla="*/ 148575 w 148890"/>
              <a:gd name="connsiteY12" fmla="*/ 2296 h 118205"/>
              <a:gd name="connsiteX13" fmla="*/ 148890 w 148890"/>
              <a:gd name="connsiteY13" fmla="*/ 1350 h 118205"/>
              <a:gd name="connsiteX14" fmla="*/ 146115 w 148890"/>
              <a:gd name="connsiteY14" fmla="*/ 26 h 118205"/>
              <a:gd name="connsiteX15" fmla="*/ 63441 w 148890"/>
              <a:gd name="connsiteY15" fmla="*/ 17305 h 118205"/>
              <a:gd name="connsiteX16" fmla="*/ 44648 w 148890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0" h="118205">
                <a:moveTo>
                  <a:pt x="44648" y="21404"/>
                </a:moveTo>
                <a:cubicBezTo>
                  <a:pt x="43008" y="23737"/>
                  <a:pt x="41810" y="26323"/>
                  <a:pt x="41053" y="29098"/>
                </a:cubicBezTo>
                <a:cubicBezTo>
                  <a:pt x="38279" y="36981"/>
                  <a:pt x="35252" y="44863"/>
                  <a:pt x="32225" y="52683"/>
                </a:cubicBezTo>
                <a:lnTo>
                  <a:pt x="28063" y="63593"/>
                </a:lnTo>
                <a:cubicBezTo>
                  <a:pt x="23522" y="76331"/>
                  <a:pt x="18036" y="88692"/>
                  <a:pt x="11729" y="100610"/>
                </a:cubicBezTo>
                <a:cubicBezTo>
                  <a:pt x="10090" y="103763"/>
                  <a:pt x="8009" y="106601"/>
                  <a:pt x="5423" y="109061"/>
                </a:cubicBezTo>
                <a:cubicBezTo>
                  <a:pt x="2838" y="111457"/>
                  <a:pt x="-883" y="114232"/>
                  <a:pt x="189" y="117574"/>
                </a:cubicBezTo>
                <a:cubicBezTo>
                  <a:pt x="4477" y="118520"/>
                  <a:pt x="8892" y="118394"/>
                  <a:pt x="13117" y="117259"/>
                </a:cubicBezTo>
                <a:cubicBezTo>
                  <a:pt x="18540" y="115493"/>
                  <a:pt x="23711" y="112908"/>
                  <a:pt x="28315" y="109565"/>
                </a:cubicBezTo>
                <a:lnTo>
                  <a:pt x="83431" y="74061"/>
                </a:lnTo>
                <a:cubicBezTo>
                  <a:pt x="89612" y="70404"/>
                  <a:pt x="95350" y="65989"/>
                  <a:pt x="100458" y="60944"/>
                </a:cubicBezTo>
                <a:cubicBezTo>
                  <a:pt x="104557" y="55962"/>
                  <a:pt x="108404" y="50791"/>
                  <a:pt x="111936" y="45368"/>
                </a:cubicBezTo>
                <a:cubicBezTo>
                  <a:pt x="123161" y="30170"/>
                  <a:pt x="139178" y="18693"/>
                  <a:pt x="148575" y="2296"/>
                </a:cubicBezTo>
                <a:cubicBezTo>
                  <a:pt x="148764" y="1981"/>
                  <a:pt x="148827" y="1666"/>
                  <a:pt x="148890" y="1350"/>
                </a:cubicBezTo>
                <a:cubicBezTo>
                  <a:pt x="148890" y="215"/>
                  <a:pt x="147314" y="-100"/>
                  <a:pt x="146115" y="26"/>
                </a:cubicBezTo>
                <a:cubicBezTo>
                  <a:pt x="117990" y="2927"/>
                  <a:pt x="91314" y="13143"/>
                  <a:pt x="63441" y="17305"/>
                </a:cubicBezTo>
                <a:cubicBezTo>
                  <a:pt x="57639" y="18188"/>
                  <a:pt x="48684" y="16170"/>
                  <a:pt x="44648" y="21404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5" name="任意多边形: 形状 564">
            <a:extLst>
              <a:ext uri="{FF2B5EF4-FFF2-40B4-BE49-F238E27FC236}">
                <a16:creationId xmlns:a16="http://schemas.microsoft.com/office/drawing/2014/main" id="{D61D69D9-43E4-8BD1-82D7-8DEC10B81F0C}"/>
              </a:ext>
            </a:extLst>
          </p:cNvPr>
          <p:cNvSpPr/>
          <p:nvPr/>
        </p:nvSpPr>
        <p:spPr>
          <a:xfrm>
            <a:off x="6686765" y="4313098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6" name="任意多边形: 形状 565">
            <a:extLst>
              <a:ext uri="{FF2B5EF4-FFF2-40B4-BE49-F238E27FC236}">
                <a16:creationId xmlns:a16="http://schemas.microsoft.com/office/drawing/2014/main" id="{493F6073-BEBF-DC95-7523-25E3DD662DE0}"/>
              </a:ext>
            </a:extLst>
          </p:cNvPr>
          <p:cNvSpPr/>
          <p:nvPr/>
        </p:nvSpPr>
        <p:spPr>
          <a:xfrm>
            <a:off x="6692030" y="4334391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7" name="任意多边形: 形状 566">
            <a:extLst>
              <a:ext uri="{FF2B5EF4-FFF2-40B4-BE49-F238E27FC236}">
                <a16:creationId xmlns:a16="http://schemas.microsoft.com/office/drawing/2014/main" id="{32910DE1-4DA6-B3BE-7712-801C405BE7A2}"/>
              </a:ext>
            </a:extLst>
          </p:cNvPr>
          <p:cNvSpPr/>
          <p:nvPr/>
        </p:nvSpPr>
        <p:spPr>
          <a:xfrm>
            <a:off x="6658526" y="4372317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8" name="任意多边形: 形状 567">
            <a:extLst>
              <a:ext uri="{FF2B5EF4-FFF2-40B4-BE49-F238E27FC236}">
                <a16:creationId xmlns:a16="http://schemas.microsoft.com/office/drawing/2014/main" id="{F01C1322-827A-B2E5-F35B-A5E34E96CD05}"/>
              </a:ext>
            </a:extLst>
          </p:cNvPr>
          <p:cNvSpPr/>
          <p:nvPr/>
        </p:nvSpPr>
        <p:spPr>
          <a:xfrm>
            <a:off x="6670249" y="4364827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2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9" name="任意多边形: 形状 568">
            <a:extLst>
              <a:ext uri="{FF2B5EF4-FFF2-40B4-BE49-F238E27FC236}">
                <a16:creationId xmlns:a16="http://schemas.microsoft.com/office/drawing/2014/main" id="{E2774426-A21C-F7B3-EF4C-FE2340EA93E9}"/>
              </a:ext>
            </a:extLst>
          </p:cNvPr>
          <p:cNvSpPr/>
          <p:nvPr/>
        </p:nvSpPr>
        <p:spPr>
          <a:xfrm>
            <a:off x="6734659" y="4323597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0" name="任意多边形: 形状 569">
            <a:extLst>
              <a:ext uri="{FF2B5EF4-FFF2-40B4-BE49-F238E27FC236}">
                <a16:creationId xmlns:a16="http://schemas.microsoft.com/office/drawing/2014/main" id="{4DAACC90-B3D5-0C71-B398-E94884749B30}"/>
              </a:ext>
            </a:extLst>
          </p:cNvPr>
          <p:cNvSpPr/>
          <p:nvPr/>
        </p:nvSpPr>
        <p:spPr>
          <a:xfrm>
            <a:off x="6713366" y="4329024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542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1" name="任意多边形: 形状 570">
            <a:extLst>
              <a:ext uri="{FF2B5EF4-FFF2-40B4-BE49-F238E27FC236}">
                <a16:creationId xmlns:a16="http://schemas.microsoft.com/office/drawing/2014/main" id="{99035AA7-732C-0D22-5810-141FC0E6847B}"/>
              </a:ext>
            </a:extLst>
          </p:cNvPr>
          <p:cNvSpPr/>
          <p:nvPr/>
        </p:nvSpPr>
        <p:spPr>
          <a:xfrm>
            <a:off x="6705857" y="4317285"/>
            <a:ext cx="2471" cy="5898"/>
          </a:xfrm>
          <a:custGeom>
            <a:avLst/>
            <a:gdLst>
              <a:gd name="connsiteX0" fmla="*/ 940 w 2642"/>
              <a:gd name="connsiteY0" fmla="*/ 0 h 6306"/>
              <a:gd name="connsiteX1" fmla="*/ 940 w 2642"/>
              <a:gd name="connsiteY1" fmla="*/ 6306 h 6306"/>
              <a:gd name="connsiteX2" fmla="*/ 2643 w 2642"/>
              <a:gd name="connsiteY2" fmla="*/ 5171 h 6306"/>
              <a:gd name="connsiteX3" fmla="*/ 562 w 264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940" y="0"/>
                </a:moveTo>
                <a:cubicBezTo>
                  <a:pt x="57" y="2144"/>
                  <a:pt x="-637" y="4793"/>
                  <a:pt x="940" y="6306"/>
                </a:cubicBezTo>
                <a:lnTo>
                  <a:pt x="2643" y="5171"/>
                </a:lnTo>
                <a:lnTo>
                  <a:pt x="56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2" name="任意多边形: 形状 571">
            <a:extLst>
              <a:ext uri="{FF2B5EF4-FFF2-40B4-BE49-F238E27FC236}">
                <a16:creationId xmlns:a16="http://schemas.microsoft.com/office/drawing/2014/main" id="{142E0973-1B33-EF6B-B81C-567D93EDE119}"/>
              </a:ext>
            </a:extLst>
          </p:cNvPr>
          <p:cNvSpPr/>
          <p:nvPr/>
        </p:nvSpPr>
        <p:spPr>
          <a:xfrm>
            <a:off x="6674641" y="4348429"/>
            <a:ext cx="1187" cy="3479"/>
          </a:xfrm>
          <a:custGeom>
            <a:avLst/>
            <a:gdLst>
              <a:gd name="connsiteX0" fmla="*/ 702 w 1269"/>
              <a:gd name="connsiteY0" fmla="*/ 0 h 3720"/>
              <a:gd name="connsiteX1" fmla="*/ 702 w 1269"/>
              <a:gd name="connsiteY1" fmla="*/ 3721 h 3720"/>
              <a:gd name="connsiteX2" fmla="*/ 1269 w 1269"/>
              <a:gd name="connsiteY2" fmla="*/ 2964 h 3720"/>
              <a:gd name="connsiteX3" fmla="*/ 197 w 1269"/>
              <a:gd name="connsiteY3" fmla="*/ 694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269" y="2964"/>
                </a:lnTo>
                <a:lnTo>
                  <a:pt x="197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3" name="任意多边形: 形状 572">
            <a:extLst>
              <a:ext uri="{FF2B5EF4-FFF2-40B4-BE49-F238E27FC236}">
                <a16:creationId xmlns:a16="http://schemas.microsoft.com/office/drawing/2014/main" id="{B367093B-0A53-4B2E-5E08-4B7364A7E750}"/>
              </a:ext>
            </a:extLst>
          </p:cNvPr>
          <p:cNvSpPr/>
          <p:nvPr/>
        </p:nvSpPr>
        <p:spPr>
          <a:xfrm>
            <a:off x="6663039" y="4368897"/>
            <a:ext cx="1641" cy="3479"/>
          </a:xfrm>
          <a:custGeom>
            <a:avLst/>
            <a:gdLst>
              <a:gd name="connsiteX0" fmla="*/ 682 w 1754"/>
              <a:gd name="connsiteY0" fmla="*/ 0 h 3720"/>
              <a:gd name="connsiteX1" fmla="*/ 682 w 1754"/>
              <a:gd name="connsiteY1" fmla="*/ 3720 h 3720"/>
              <a:gd name="connsiteX2" fmla="*/ 1754 w 1754"/>
              <a:gd name="connsiteY2" fmla="*/ 3027 h 3720"/>
              <a:gd name="connsiteX3" fmla="*/ 682 w 1754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" h="3720">
                <a:moveTo>
                  <a:pt x="682" y="0"/>
                </a:moveTo>
                <a:cubicBezTo>
                  <a:pt x="115" y="1261"/>
                  <a:pt x="-516" y="2837"/>
                  <a:pt x="682" y="3720"/>
                </a:cubicBezTo>
                <a:lnTo>
                  <a:pt x="1754" y="3027"/>
                </a:lnTo>
                <a:lnTo>
                  <a:pt x="6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4" name="任意多边形: 形状 573">
            <a:extLst>
              <a:ext uri="{FF2B5EF4-FFF2-40B4-BE49-F238E27FC236}">
                <a16:creationId xmlns:a16="http://schemas.microsoft.com/office/drawing/2014/main" id="{38912B17-FC7A-28B1-AF1C-FC6686062EA1}"/>
              </a:ext>
            </a:extLst>
          </p:cNvPr>
          <p:cNvSpPr/>
          <p:nvPr/>
        </p:nvSpPr>
        <p:spPr>
          <a:xfrm>
            <a:off x="6704015" y="4342766"/>
            <a:ext cx="1658" cy="3479"/>
          </a:xfrm>
          <a:custGeom>
            <a:avLst/>
            <a:gdLst>
              <a:gd name="connsiteX0" fmla="*/ 701 w 1773"/>
              <a:gd name="connsiteY0" fmla="*/ 0 h 3720"/>
              <a:gd name="connsiteX1" fmla="*/ 701 w 1773"/>
              <a:gd name="connsiteY1" fmla="*/ 3721 h 3720"/>
              <a:gd name="connsiteX2" fmla="*/ 1774 w 1773"/>
              <a:gd name="connsiteY2" fmla="*/ 3027 h 3720"/>
              <a:gd name="connsiteX3" fmla="*/ 701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1" y="0"/>
                </a:moveTo>
                <a:cubicBezTo>
                  <a:pt x="71" y="1198"/>
                  <a:pt x="-497" y="2838"/>
                  <a:pt x="701" y="3721"/>
                </a:cubicBezTo>
                <a:lnTo>
                  <a:pt x="1774" y="3027"/>
                </a:lnTo>
                <a:lnTo>
                  <a:pt x="701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5" name="任意多边形: 形状 574">
            <a:extLst>
              <a:ext uri="{FF2B5EF4-FFF2-40B4-BE49-F238E27FC236}">
                <a16:creationId xmlns:a16="http://schemas.microsoft.com/office/drawing/2014/main" id="{FFDA7AE2-2C84-903E-22C8-53A5BD22F622}"/>
              </a:ext>
            </a:extLst>
          </p:cNvPr>
          <p:cNvSpPr/>
          <p:nvPr/>
        </p:nvSpPr>
        <p:spPr>
          <a:xfrm>
            <a:off x="6683378" y="436435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459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459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6" name="任意多边形: 形状 575">
            <a:extLst>
              <a:ext uri="{FF2B5EF4-FFF2-40B4-BE49-F238E27FC236}">
                <a16:creationId xmlns:a16="http://schemas.microsoft.com/office/drawing/2014/main" id="{9F1655D7-304E-2143-81E7-56FF262C6E30}"/>
              </a:ext>
            </a:extLst>
          </p:cNvPr>
          <p:cNvSpPr/>
          <p:nvPr/>
        </p:nvSpPr>
        <p:spPr>
          <a:xfrm>
            <a:off x="6678010" y="4343351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7" name="任意多边形: 形状 576">
            <a:extLst>
              <a:ext uri="{FF2B5EF4-FFF2-40B4-BE49-F238E27FC236}">
                <a16:creationId xmlns:a16="http://schemas.microsoft.com/office/drawing/2014/main" id="{A1EBCD7D-7EE8-ADA9-82E4-0969B031E148}"/>
              </a:ext>
            </a:extLst>
          </p:cNvPr>
          <p:cNvSpPr/>
          <p:nvPr/>
        </p:nvSpPr>
        <p:spPr>
          <a:xfrm>
            <a:off x="6725061" y="4321709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8" name="任意多边形: 形状 577">
            <a:extLst>
              <a:ext uri="{FF2B5EF4-FFF2-40B4-BE49-F238E27FC236}">
                <a16:creationId xmlns:a16="http://schemas.microsoft.com/office/drawing/2014/main" id="{3275DBC4-FE5B-3AFA-BD23-8D1A44B5426B}"/>
              </a:ext>
            </a:extLst>
          </p:cNvPr>
          <p:cNvSpPr/>
          <p:nvPr/>
        </p:nvSpPr>
        <p:spPr>
          <a:xfrm>
            <a:off x="6736783" y="4314042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54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9" name="任意多边形: 形状 578">
            <a:extLst>
              <a:ext uri="{FF2B5EF4-FFF2-40B4-BE49-F238E27FC236}">
                <a16:creationId xmlns:a16="http://schemas.microsoft.com/office/drawing/2014/main" id="{B5D35879-F9B8-D3D0-4021-9BE052E34BB0}"/>
              </a:ext>
            </a:extLst>
          </p:cNvPr>
          <p:cNvSpPr/>
          <p:nvPr/>
        </p:nvSpPr>
        <p:spPr>
          <a:xfrm>
            <a:off x="6741111" y="4297585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1 h 3720"/>
              <a:gd name="connsiteX2" fmla="*/ 1590 w 1589"/>
              <a:gd name="connsiteY2" fmla="*/ 3027 h 3720"/>
              <a:gd name="connsiteX3" fmla="*/ 455 w 1589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1"/>
                </a:cubicBezTo>
                <a:lnTo>
                  <a:pt x="1590" y="3027"/>
                </a:lnTo>
                <a:lnTo>
                  <a:pt x="4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0" name="任意多边形: 形状 579">
            <a:extLst>
              <a:ext uri="{FF2B5EF4-FFF2-40B4-BE49-F238E27FC236}">
                <a16:creationId xmlns:a16="http://schemas.microsoft.com/office/drawing/2014/main" id="{C5DC0545-8C0C-B386-A7F6-00C174EA3948}"/>
              </a:ext>
            </a:extLst>
          </p:cNvPr>
          <p:cNvSpPr/>
          <p:nvPr/>
        </p:nvSpPr>
        <p:spPr>
          <a:xfrm>
            <a:off x="6729555" y="4318170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1" name="任意多边形: 形状 580">
            <a:extLst>
              <a:ext uri="{FF2B5EF4-FFF2-40B4-BE49-F238E27FC236}">
                <a16:creationId xmlns:a16="http://schemas.microsoft.com/office/drawing/2014/main" id="{EFAD4477-E4A9-785D-6812-F0830D47443D}"/>
              </a:ext>
            </a:extLst>
          </p:cNvPr>
          <p:cNvSpPr/>
          <p:nvPr/>
        </p:nvSpPr>
        <p:spPr>
          <a:xfrm>
            <a:off x="6749911" y="4313565"/>
            <a:ext cx="2949" cy="1892"/>
          </a:xfrm>
          <a:custGeom>
            <a:avLst/>
            <a:gdLst>
              <a:gd name="connsiteX0" fmla="*/ 3153 w 3153"/>
              <a:gd name="connsiteY0" fmla="*/ 2024 h 2023"/>
              <a:gd name="connsiteX1" fmla="*/ 0 w 3153"/>
              <a:gd name="connsiteY1" fmla="*/ 69 h 2023"/>
              <a:gd name="connsiteX2" fmla="*/ 0 w 3153"/>
              <a:gd name="connsiteY2" fmla="*/ 1330 h 2023"/>
              <a:gd name="connsiteX3" fmla="*/ 2522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3153" y="2024"/>
                </a:moveTo>
                <a:cubicBezTo>
                  <a:pt x="2333" y="951"/>
                  <a:pt x="1198" y="-310"/>
                  <a:pt x="0" y="69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2" name="任意多边形: 形状 581">
            <a:extLst>
              <a:ext uri="{FF2B5EF4-FFF2-40B4-BE49-F238E27FC236}">
                <a16:creationId xmlns:a16="http://schemas.microsoft.com/office/drawing/2014/main" id="{8E7B5EEB-53A7-CC44-D843-FC796FDC62C9}"/>
              </a:ext>
            </a:extLst>
          </p:cNvPr>
          <p:cNvSpPr/>
          <p:nvPr/>
        </p:nvSpPr>
        <p:spPr>
          <a:xfrm>
            <a:off x="6744545" y="4292213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3" name="任意多边形: 形状 582">
            <a:extLst>
              <a:ext uri="{FF2B5EF4-FFF2-40B4-BE49-F238E27FC236}">
                <a16:creationId xmlns:a16="http://schemas.microsoft.com/office/drawing/2014/main" id="{62BBAD0D-08C1-0FF9-C283-8F5A27C6BECE}"/>
              </a:ext>
            </a:extLst>
          </p:cNvPr>
          <p:cNvSpPr/>
          <p:nvPr/>
        </p:nvSpPr>
        <p:spPr>
          <a:xfrm>
            <a:off x="6701427" y="4328074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4" name="任意多边形: 形状 583">
            <a:extLst>
              <a:ext uri="{FF2B5EF4-FFF2-40B4-BE49-F238E27FC236}">
                <a16:creationId xmlns:a16="http://schemas.microsoft.com/office/drawing/2014/main" id="{C995EDAC-F48A-9EF1-AABC-AEDF8C3B6464}"/>
              </a:ext>
            </a:extLst>
          </p:cNvPr>
          <p:cNvSpPr/>
          <p:nvPr/>
        </p:nvSpPr>
        <p:spPr>
          <a:xfrm>
            <a:off x="6730683" y="4309318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5" name="任意多边形: 形状 584">
            <a:extLst>
              <a:ext uri="{FF2B5EF4-FFF2-40B4-BE49-F238E27FC236}">
                <a16:creationId xmlns:a16="http://schemas.microsoft.com/office/drawing/2014/main" id="{56B1368B-8467-D5A6-7431-A9239F62E2C0}"/>
              </a:ext>
            </a:extLst>
          </p:cNvPr>
          <p:cNvSpPr/>
          <p:nvPr/>
        </p:nvSpPr>
        <p:spPr>
          <a:xfrm>
            <a:off x="6647632" y="4187084"/>
            <a:ext cx="139263" cy="110560"/>
          </a:xfrm>
          <a:custGeom>
            <a:avLst/>
            <a:gdLst>
              <a:gd name="connsiteX0" fmla="*/ 44651 w 148892"/>
              <a:gd name="connsiteY0" fmla="*/ 21404 h 118205"/>
              <a:gd name="connsiteX1" fmla="*/ 41056 w 148892"/>
              <a:gd name="connsiteY1" fmla="*/ 29098 h 118205"/>
              <a:gd name="connsiteX2" fmla="*/ 32227 w 148892"/>
              <a:gd name="connsiteY2" fmla="*/ 52683 h 118205"/>
              <a:gd name="connsiteX3" fmla="*/ 28065 w 148892"/>
              <a:gd name="connsiteY3" fmla="*/ 63593 h 118205"/>
              <a:gd name="connsiteX4" fmla="*/ 11732 w 148892"/>
              <a:gd name="connsiteY4" fmla="*/ 100610 h 118205"/>
              <a:gd name="connsiteX5" fmla="*/ 5426 w 148892"/>
              <a:gd name="connsiteY5" fmla="*/ 109061 h 118205"/>
              <a:gd name="connsiteX6" fmla="*/ 192 w 148892"/>
              <a:gd name="connsiteY6" fmla="*/ 117574 h 118205"/>
              <a:gd name="connsiteX7" fmla="*/ 13119 w 148892"/>
              <a:gd name="connsiteY7" fmla="*/ 117259 h 118205"/>
              <a:gd name="connsiteX8" fmla="*/ 28317 w 148892"/>
              <a:gd name="connsiteY8" fmla="*/ 109565 h 118205"/>
              <a:gd name="connsiteX9" fmla="*/ 83434 w 148892"/>
              <a:gd name="connsiteY9" fmla="*/ 74061 h 118205"/>
              <a:gd name="connsiteX10" fmla="*/ 100461 w 148892"/>
              <a:gd name="connsiteY10" fmla="*/ 60944 h 118205"/>
              <a:gd name="connsiteX11" fmla="*/ 111938 w 148892"/>
              <a:gd name="connsiteY11" fmla="*/ 45368 h 118205"/>
              <a:gd name="connsiteX12" fmla="*/ 148514 w 148892"/>
              <a:gd name="connsiteY12" fmla="*/ 2296 h 118205"/>
              <a:gd name="connsiteX13" fmla="*/ 148893 w 148892"/>
              <a:gd name="connsiteY13" fmla="*/ 1413 h 118205"/>
              <a:gd name="connsiteX14" fmla="*/ 146118 w 148892"/>
              <a:gd name="connsiteY14" fmla="*/ 26 h 118205"/>
              <a:gd name="connsiteX15" fmla="*/ 63443 w 148892"/>
              <a:gd name="connsiteY15" fmla="*/ 17305 h 118205"/>
              <a:gd name="connsiteX16" fmla="*/ 44651 w 148892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2" h="118205">
                <a:moveTo>
                  <a:pt x="44651" y="21404"/>
                </a:moveTo>
                <a:cubicBezTo>
                  <a:pt x="43011" y="23737"/>
                  <a:pt x="41813" y="26323"/>
                  <a:pt x="41056" y="29098"/>
                </a:cubicBezTo>
                <a:cubicBezTo>
                  <a:pt x="38281" y="37043"/>
                  <a:pt x="35254" y="44863"/>
                  <a:pt x="32227" y="52683"/>
                </a:cubicBezTo>
                <a:lnTo>
                  <a:pt x="28065" y="63593"/>
                </a:lnTo>
                <a:cubicBezTo>
                  <a:pt x="23462" y="76268"/>
                  <a:pt x="18038" y="88691"/>
                  <a:pt x="11732" y="100610"/>
                </a:cubicBezTo>
                <a:cubicBezTo>
                  <a:pt x="10092" y="103763"/>
                  <a:pt x="7948" y="106601"/>
                  <a:pt x="5426" y="109061"/>
                </a:cubicBezTo>
                <a:cubicBezTo>
                  <a:pt x="2777" y="111457"/>
                  <a:pt x="-881" y="114232"/>
                  <a:pt x="192" y="117574"/>
                </a:cubicBezTo>
                <a:cubicBezTo>
                  <a:pt x="4480" y="118520"/>
                  <a:pt x="8894" y="118394"/>
                  <a:pt x="13119" y="117259"/>
                </a:cubicBezTo>
                <a:cubicBezTo>
                  <a:pt x="18543" y="115493"/>
                  <a:pt x="23714" y="112907"/>
                  <a:pt x="28317" y="109565"/>
                </a:cubicBezTo>
                <a:lnTo>
                  <a:pt x="83434" y="74061"/>
                </a:lnTo>
                <a:cubicBezTo>
                  <a:pt x="89614" y="70403"/>
                  <a:pt x="95353" y="66052"/>
                  <a:pt x="100461" y="60944"/>
                </a:cubicBezTo>
                <a:cubicBezTo>
                  <a:pt x="104560" y="55962"/>
                  <a:pt x="108407" y="50791"/>
                  <a:pt x="111938" y="45368"/>
                </a:cubicBezTo>
                <a:cubicBezTo>
                  <a:pt x="123100" y="30170"/>
                  <a:pt x="139181" y="18692"/>
                  <a:pt x="148514" y="2296"/>
                </a:cubicBezTo>
                <a:cubicBezTo>
                  <a:pt x="148703" y="2044"/>
                  <a:pt x="148830" y="1729"/>
                  <a:pt x="148893" y="1413"/>
                </a:cubicBezTo>
                <a:cubicBezTo>
                  <a:pt x="148893" y="215"/>
                  <a:pt x="147253" y="-100"/>
                  <a:pt x="146118" y="26"/>
                </a:cubicBezTo>
                <a:cubicBezTo>
                  <a:pt x="117992" y="2927"/>
                  <a:pt x="91317" y="13143"/>
                  <a:pt x="63443" y="17305"/>
                </a:cubicBezTo>
                <a:cubicBezTo>
                  <a:pt x="57641" y="18188"/>
                  <a:pt x="48687" y="16233"/>
                  <a:pt x="44651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6" name="任意多边形: 形状 585">
            <a:extLst>
              <a:ext uri="{FF2B5EF4-FFF2-40B4-BE49-F238E27FC236}">
                <a16:creationId xmlns:a16="http://schemas.microsoft.com/office/drawing/2014/main" id="{180486BB-161E-3257-9467-435A5CBC6F8E}"/>
              </a:ext>
            </a:extLst>
          </p:cNvPr>
          <p:cNvSpPr/>
          <p:nvPr/>
        </p:nvSpPr>
        <p:spPr>
          <a:xfrm>
            <a:off x="6647632" y="4187084"/>
            <a:ext cx="139263" cy="110560"/>
          </a:xfrm>
          <a:custGeom>
            <a:avLst/>
            <a:gdLst>
              <a:gd name="connsiteX0" fmla="*/ 44651 w 148892"/>
              <a:gd name="connsiteY0" fmla="*/ 21404 h 118205"/>
              <a:gd name="connsiteX1" fmla="*/ 41056 w 148892"/>
              <a:gd name="connsiteY1" fmla="*/ 29098 h 118205"/>
              <a:gd name="connsiteX2" fmla="*/ 32227 w 148892"/>
              <a:gd name="connsiteY2" fmla="*/ 52683 h 118205"/>
              <a:gd name="connsiteX3" fmla="*/ 28065 w 148892"/>
              <a:gd name="connsiteY3" fmla="*/ 63593 h 118205"/>
              <a:gd name="connsiteX4" fmla="*/ 11732 w 148892"/>
              <a:gd name="connsiteY4" fmla="*/ 100610 h 118205"/>
              <a:gd name="connsiteX5" fmla="*/ 5426 w 148892"/>
              <a:gd name="connsiteY5" fmla="*/ 109061 h 118205"/>
              <a:gd name="connsiteX6" fmla="*/ 192 w 148892"/>
              <a:gd name="connsiteY6" fmla="*/ 117574 h 118205"/>
              <a:gd name="connsiteX7" fmla="*/ 13119 w 148892"/>
              <a:gd name="connsiteY7" fmla="*/ 117259 h 118205"/>
              <a:gd name="connsiteX8" fmla="*/ 28317 w 148892"/>
              <a:gd name="connsiteY8" fmla="*/ 109565 h 118205"/>
              <a:gd name="connsiteX9" fmla="*/ 83434 w 148892"/>
              <a:gd name="connsiteY9" fmla="*/ 74061 h 118205"/>
              <a:gd name="connsiteX10" fmla="*/ 100461 w 148892"/>
              <a:gd name="connsiteY10" fmla="*/ 60944 h 118205"/>
              <a:gd name="connsiteX11" fmla="*/ 111938 w 148892"/>
              <a:gd name="connsiteY11" fmla="*/ 45368 h 118205"/>
              <a:gd name="connsiteX12" fmla="*/ 148514 w 148892"/>
              <a:gd name="connsiteY12" fmla="*/ 2296 h 118205"/>
              <a:gd name="connsiteX13" fmla="*/ 148893 w 148892"/>
              <a:gd name="connsiteY13" fmla="*/ 1413 h 118205"/>
              <a:gd name="connsiteX14" fmla="*/ 146118 w 148892"/>
              <a:gd name="connsiteY14" fmla="*/ 26 h 118205"/>
              <a:gd name="connsiteX15" fmla="*/ 63443 w 148892"/>
              <a:gd name="connsiteY15" fmla="*/ 17305 h 118205"/>
              <a:gd name="connsiteX16" fmla="*/ 44651 w 148892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2" h="118205">
                <a:moveTo>
                  <a:pt x="44651" y="21404"/>
                </a:moveTo>
                <a:cubicBezTo>
                  <a:pt x="43011" y="23737"/>
                  <a:pt x="41813" y="26323"/>
                  <a:pt x="41056" y="29098"/>
                </a:cubicBezTo>
                <a:cubicBezTo>
                  <a:pt x="38281" y="37043"/>
                  <a:pt x="35254" y="44863"/>
                  <a:pt x="32227" y="52683"/>
                </a:cubicBezTo>
                <a:lnTo>
                  <a:pt x="28065" y="63593"/>
                </a:lnTo>
                <a:cubicBezTo>
                  <a:pt x="23462" y="76268"/>
                  <a:pt x="18038" y="88691"/>
                  <a:pt x="11732" y="100610"/>
                </a:cubicBezTo>
                <a:cubicBezTo>
                  <a:pt x="10092" y="103763"/>
                  <a:pt x="7948" y="106601"/>
                  <a:pt x="5426" y="109061"/>
                </a:cubicBezTo>
                <a:cubicBezTo>
                  <a:pt x="2777" y="111457"/>
                  <a:pt x="-881" y="114232"/>
                  <a:pt x="192" y="117574"/>
                </a:cubicBezTo>
                <a:cubicBezTo>
                  <a:pt x="4480" y="118520"/>
                  <a:pt x="8894" y="118394"/>
                  <a:pt x="13119" y="117259"/>
                </a:cubicBezTo>
                <a:cubicBezTo>
                  <a:pt x="18543" y="115493"/>
                  <a:pt x="23714" y="112907"/>
                  <a:pt x="28317" y="109565"/>
                </a:cubicBezTo>
                <a:lnTo>
                  <a:pt x="83434" y="74061"/>
                </a:lnTo>
                <a:cubicBezTo>
                  <a:pt x="89614" y="70403"/>
                  <a:pt x="95353" y="66052"/>
                  <a:pt x="100461" y="60944"/>
                </a:cubicBezTo>
                <a:cubicBezTo>
                  <a:pt x="104560" y="55962"/>
                  <a:pt x="108407" y="50791"/>
                  <a:pt x="111938" y="45368"/>
                </a:cubicBezTo>
                <a:cubicBezTo>
                  <a:pt x="123100" y="30170"/>
                  <a:pt x="139181" y="18692"/>
                  <a:pt x="148514" y="2296"/>
                </a:cubicBezTo>
                <a:cubicBezTo>
                  <a:pt x="148703" y="2044"/>
                  <a:pt x="148830" y="1729"/>
                  <a:pt x="148893" y="1413"/>
                </a:cubicBezTo>
                <a:cubicBezTo>
                  <a:pt x="148893" y="215"/>
                  <a:pt x="147253" y="-100"/>
                  <a:pt x="146118" y="26"/>
                </a:cubicBezTo>
                <a:cubicBezTo>
                  <a:pt x="117992" y="2927"/>
                  <a:pt x="91317" y="13143"/>
                  <a:pt x="63443" y="17305"/>
                </a:cubicBezTo>
                <a:cubicBezTo>
                  <a:pt x="57641" y="18188"/>
                  <a:pt x="48687" y="16233"/>
                  <a:pt x="44651" y="21404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7" name="任意多边形: 形状 586">
            <a:extLst>
              <a:ext uri="{FF2B5EF4-FFF2-40B4-BE49-F238E27FC236}">
                <a16:creationId xmlns:a16="http://schemas.microsoft.com/office/drawing/2014/main" id="{B4B2C910-923B-7D3B-4FD7-ABCE181B084C}"/>
              </a:ext>
            </a:extLst>
          </p:cNvPr>
          <p:cNvSpPr/>
          <p:nvPr/>
        </p:nvSpPr>
        <p:spPr>
          <a:xfrm>
            <a:off x="6693607" y="421553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8" name="任意多边形: 形状 587">
            <a:extLst>
              <a:ext uri="{FF2B5EF4-FFF2-40B4-BE49-F238E27FC236}">
                <a16:creationId xmlns:a16="http://schemas.microsoft.com/office/drawing/2014/main" id="{316AFD87-5DE1-3E2B-F53A-71CB6DF484D6}"/>
              </a:ext>
            </a:extLst>
          </p:cNvPr>
          <p:cNvSpPr/>
          <p:nvPr/>
        </p:nvSpPr>
        <p:spPr>
          <a:xfrm>
            <a:off x="6698974" y="4237068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9" name="任意多边形: 形状 588">
            <a:extLst>
              <a:ext uri="{FF2B5EF4-FFF2-40B4-BE49-F238E27FC236}">
                <a16:creationId xmlns:a16="http://schemas.microsoft.com/office/drawing/2014/main" id="{2669E74D-352F-F202-18E1-E0167D82745F}"/>
              </a:ext>
            </a:extLst>
          </p:cNvPr>
          <p:cNvSpPr/>
          <p:nvPr/>
        </p:nvSpPr>
        <p:spPr>
          <a:xfrm>
            <a:off x="6665487" y="4274994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171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144"/>
                  <a:pt x="-673" y="4793"/>
                  <a:pt x="966" y="6306"/>
                </a:cubicBezTo>
                <a:lnTo>
                  <a:pt x="2732" y="5171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0" name="任意多边形: 形状 589">
            <a:extLst>
              <a:ext uri="{FF2B5EF4-FFF2-40B4-BE49-F238E27FC236}">
                <a16:creationId xmlns:a16="http://schemas.microsoft.com/office/drawing/2014/main" id="{1C5B0C7F-3E7C-83E0-73C5-B23103FDC14F}"/>
              </a:ext>
            </a:extLst>
          </p:cNvPr>
          <p:cNvSpPr/>
          <p:nvPr/>
        </p:nvSpPr>
        <p:spPr>
          <a:xfrm>
            <a:off x="6677209" y="4267503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1" name="任意多边形: 形状 590">
            <a:extLst>
              <a:ext uri="{FF2B5EF4-FFF2-40B4-BE49-F238E27FC236}">
                <a16:creationId xmlns:a16="http://schemas.microsoft.com/office/drawing/2014/main" id="{BD411555-EAB8-B5BD-A854-23A8ADD3DA28}"/>
              </a:ext>
            </a:extLst>
          </p:cNvPr>
          <p:cNvSpPr/>
          <p:nvPr/>
        </p:nvSpPr>
        <p:spPr>
          <a:xfrm>
            <a:off x="6741620" y="4226273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2" name="任意多边形: 形状 591">
            <a:extLst>
              <a:ext uri="{FF2B5EF4-FFF2-40B4-BE49-F238E27FC236}">
                <a16:creationId xmlns:a16="http://schemas.microsoft.com/office/drawing/2014/main" id="{EFF1DD8F-02D6-B244-EAFD-93602C3C7F54}"/>
              </a:ext>
            </a:extLst>
          </p:cNvPr>
          <p:cNvSpPr/>
          <p:nvPr/>
        </p:nvSpPr>
        <p:spPr>
          <a:xfrm>
            <a:off x="6720283" y="4231700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3" name="任意多边形: 形状 592">
            <a:extLst>
              <a:ext uri="{FF2B5EF4-FFF2-40B4-BE49-F238E27FC236}">
                <a16:creationId xmlns:a16="http://schemas.microsoft.com/office/drawing/2014/main" id="{F38D0469-14BA-7041-6D36-D2215040F894}"/>
              </a:ext>
            </a:extLst>
          </p:cNvPr>
          <p:cNvSpPr/>
          <p:nvPr/>
        </p:nvSpPr>
        <p:spPr>
          <a:xfrm>
            <a:off x="6712792" y="4219963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4" name="任意多边形: 形状 593">
            <a:extLst>
              <a:ext uri="{FF2B5EF4-FFF2-40B4-BE49-F238E27FC236}">
                <a16:creationId xmlns:a16="http://schemas.microsoft.com/office/drawing/2014/main" id="{CB47CAEB-CC8F-971F-E57C-3DE769F9E1C3}"/>
              </a:ext>
            </a:extLst>
          </p:cNvPr>
          <p:cNvSpPr/>
          <p:nvPr/>
        </p:nvSpPr>
        <p:spPr>
          <a:xfrm>
            <a:off x="6681601" y="4250929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638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638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5" name="任意多边形: 形状 594">
            <a:extLst>
              <a:ext uri="{FF2B5EF4-FFF2-40B4-BE49-F238E27FC236}">
                <a16:creationId xmlns:a16="http://schemas.microsoft.com/office/drawing/2014/main" id="{F8F38B5C-1E57-AD29-82D6-697F9C129B84}"/>
              </a:ext>
            </a:extLst>
          </p:cNvPr>
          <p:cNvSpPr/>
          <p:nvPr/>
        </p:nvSpPr>
        <p:spPr>
          <a:xfrm>
            <a:off x="6669981" y="4271632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702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6" name="任意多边形: 形状 595">
            <a:extLst>
              <a:ext uri="{FF2B5EF4-FFF2-40B4-BE49-F238E27FC236}">
                <a16:creationId xmlns:a16="http://schemas.microsoft.com/office/drawing/2014/main" id="{CABDCA05-B221-C85D-F9FD-F7C89C7E69A3}"/>
              </a:ext>
            </a:extLst>
          </p:cNvPr>
          <p:cNvSpPr/>
          <p:nvPr/>
        </p:nvSpPr>
        <p:spPr>
          <a:xfrm>
            <a:off x="6710975" y="4245443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1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7" name="任意多边形: 形状 596">
            <a:extLst>
              <a:ext uri="{FF2B5EF4-FFF2-40B4-BE49-F238E27FC236}">
                <a16:creationId xmlns:a16="http://schemas.microsoft.com/office/drawing/2014/main" id="{613BF3AE-918B-CF3B-00D7-9D5C394130CB}"/>
              </a:ext>
            </a:extLst>
          </p:cNvPr>
          <p:cNvSpPr/>
          <p:nvPr/>
        </p:nvSpPr>
        <p:spPr>
          <a:xfrm>
            <a:off x="6690574" y="4267026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708 h 2086"/>
              <a:gd name="connsiteX3" fmla="*/ 2522 w 3153"/>
              <a:gd name="connsiteY3" fmla="*/ 1708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708"/>
                </a:lnTo>
                <a:lnTo>
                  <a:pt x="2522" y="170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8" name="任意多边形: 形状 597">
            <a:extLst>
              <a:ext uri="{FF2B5EF4-FFF2-40B4-BE49-F238E27FC236}">
                <a16:creationId xmlns:a16="http://schemas.microsoft.com/office/drawing/2014/main" id="{D1D64FEB-001B-92CC-5E8A-2C61503A1A26}"/>
              </a:ext>
            </a:extLst>
          </p:cNvPr>
          <p:cNvSpPr/>
          <p:nvPr/>
        </p:nvSpPr>
        <p:spPr>
          <a:xfrm>
            <a:off x="6684971" y="4245733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3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3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9" name="任意多边形: 形状 598">
            <a:extLst>
              <a:ext uri="{FF2B5EF4-FFF2-40B4-BE49-F238E27FC236}">
                <a16:creationId xmlns:a16="http://schemas.microsoft.com/office/drawing/2014/main" id="{A6B3CD47-7971-33B5-B6AF-872A6158F82F}"/>
              </a:ext>
            </a:extLst>
          </p:cNvPr>
          <p:cNvSpPr/>
          <p:nvPr/>
        </p:nvSpPr>
        <p:spPr>
          <a:xfrm>
            <a:off x="6732005" y="4224209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0" name="任意多边形: 形状 599">
            <a:extLst>
              <a:ext uri="{FF2B5EF4-FFF2-40B4-BE49-F238E27FC236}">
                <a16:creationId xmlns:a16="http://schemas.microsoft.com/office/drawing/2014/main" id="{7A8969D4-405C-CC30-AEE4-035C012AA2B3}"/>
              </a:ext>
            </a:extLst>
          </p:cNvPr>
          <p:cNvSpPr/>
          <p:nvPr/>
        </p:nvSpPr>
        <p:spPr>
          <a:xfrm>
            <a:off x="6743700" y="4216718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1" name="任意多边形: 形状 600">
            <a:extLst>
              <a:ext uri="{FF2B5EF4-FFF2-40B4-BE49-F238E27FC236}">
                <a16:creationId xmlns:a16="http://schemas.microsoft.com/office/drawing/2014/main" id="{1FE594A6-97E1-74EF-B946-6A3E5C2F7398}"/>
              </a:ext>
            </a:extLst>
          </p:cNvPr>
          <p:cNvSpPr/>
          <p:nvPr/>
        </p:nvSpPr>
        <p:spPr>
          <a:xfrm>
            <a:off x="6748119" y="4200262"/>
            <a:ext cx="1674" cy="3538"/>
          </a:xfrm>
          <a:custGeom>
            <a:avLst/>
            <a:gdLst>
              <a:gd name="connsiteX0" fmla="*/ 655 w 1790"/>
              <a:gd name="connsiteY0" fmla="*/ 0 h 3783"/>
              <a:gd name="connsiteX1" fmla="*/ 655 w 1790"/>
              <a:gd name="connsiteY1" fmla="*/ 3784 h 3783"/>
              <a:gd name="connsiteX2" fmla="*/ 1791 w 1790"/>
              <a:gd name="connsiteY2" fmla="*/ 3090 h 3783"/>
              <a:gd name="connsiteX3" fmla="*/ 65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655" y="0"/>
                </a:moveTo>
                <a:cubicBezTo>
                  <a:pt x="88" y="1261"/>
                  <a:pt x="-480" y="2838"/>
                  <a:pt x="655" y="3784"/>
                </a:cubicBezTo>
                <a:lnTo>
                  <a:pt x="1791" y="3090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2" name="任意多边形: 形状 601">
            <a:extLst>
              <a:ext uri="{FF2B5EF4-FFF2-40B4-BE49-F238E27FC236}">
                <a16:creationId xmlns:a16="http://schemas.microsoft.com/office/drawing/2014/main" id="{0CCE763D-B8CB-ADB3-858D-FC178E304E92}"/>
              </a:ext>
            </a:extLst>
          </p:cNvPr>
          <p:cNvSpPr/>
          <p:nvPr/>
        </p:nvSpPr>
        <p:spPr>
          <a:xfrm>
            <a:off x="6736515" y="4220847"/>
            <a:ext cx="1717" cy="3479"/>
          </a:xfrm>
          <a:custGeom>
            <a:avLst/>
            <a:gdLst>
              <a:gd name="connsiteX0" fmla="*/ 702 w 1836"/>
              <a:gd name="connsiteY0" fmla="*/ 0 h 3720"/>
              <a:gd name="connsiteX1" fmla="*/ 702 w 1836"/>
              <a:gd name="connsiteY1" fmla="*/ 3721 h 3720"/>
              <a:gd name="connsiteX2" fmla="*/ 1837 w 1836"/>
              <a:gd name="connsiteY2" fmla="*/ 3027 h 3720"/>
              <a:gd name="connsiteX3" fmla="*/ 702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702" y="0"/>
                </a:moveTo>
                <a:cubicBezTo>
                  <a:pt x="71" y="1261"/>
                  <a:pt x="-497" y="2838"/>
                  <a:pt x="702" y="3721"/>
                </a:cubicBezTo>
                <a:lnTo>
                  <a:pt x="1837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3" name="任意多边形: 形状 602">
            <a:extLst>
              <a:ext uri="{FF2B5EF4-FFF2-40B4-BE49-F238E27FC236}">
                <a16:creationId xmlns:a16="http://schemas.microsoft.com/office/drawing/2014/main" id="{89C8489F-306C-82F4-FD09-73827D5FBCD1}"/>
              </a:ext>
            </a:extLst>
          </p:cNvPr>
          <p:cNvSpPr/>
          <p:nvPr/>
        </p:nvSpPr>
        <p:spPr>
          <a:xfrm>
            <a:off x="6756872" y="4216241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4" name="任意多边形: 形状 603">
            <a:extLst>
              <a:ext uri="{FF2B5EF4-FFF2-40B4-BE49-F238E27FC236}">
                <a16:creationId xmlns:a16="http://schemas.microsoft.com/office/drawing/2014/main" id="{5DC46452-0C7C-EB31-701A-36F14359D40F}"/>
              </a:ext>
            </a:extLst>
          </p:cNvPr>
          <p:cNvSpPr/>
          <p:nvPr/>
        </p:nvSpPr>
        <p:spPr>
          <a:xfrm>
            <a:off x="6751504" y="4194889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5" name="任意多边形: 形状 604">
            <a:extLst>
              <a:ext uri="{FF2B5EF4-FFF2-40B4-BE49-F238E27FC236}">
                <a16:creationId xmlns:a16="http://schemas.microsoft.com/office/drawing/2014/main" id="{055C9208-C276-CB54-B942-34222F0379CE}"/>
              </a:ext>
            </a:extLst>
          </p:cNvPr>
          <p:cNvSpPr/>
          <p:nvPr/>
        </p:nvSpPr>
        <p:spPr>
          <a:xfrm>
            <a:off x="6708270" y="4230751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6" name="任意多边形: 形状 605">
            <a:extLst>
              <a:ext uri="{FF2B5EF4-FFF2-40B4-BE49-F238E27FC236}">
                <a16:creationId xmlns:a16="http://schemas.microsoft.com/office/drawing/2014/main" id="{E5AF00B4-ACA8-B2B9-C63A-E8CC3D82F96C}"/>
              </a:ext>
            </a:extLst>
          </p:cNvPr>
          <p:cNvSpPr/>
          <p:nvPr/>
        </p:nvSpPr>
        <p:spPr>
          <a:xfrm>
            <a:off x="6737762" y="4211995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459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459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7" name="任意多边形: 形状 606">
            <a:extLst>
              <a:ext uri="{FF2B5EF4-FFF2-40B4-BE49-F238E27FC236}">
                <a16:creationId xmlns:a16="http://schemas.microsoft.com/office/drawing/2014/main" id="{46127F05-CCFC-6C4E-2515-5F581FFD993D}"/>
              </a:ext>
            </a:extLst>
          </p:cNvPr>
          <p:cNvSpPr/>
          <p:nvPr/>
        </p:nvSpPr>
        <p:spPr>
          <a:xfrm>
            <a:off x="6598972" y="4347284"/>
            <a:ext cx="139261" cy="110427"/>
          </a:xfrm>
          <a:custGeom>
            <a:avLst/>
            <a:gdLst>
              <a:gd name="connsiteX0" fmla="*/ 44648 w 148890"/>
              <a:gd name="connsiteY0" fmla="*/ 21089 h 118063"/>
              <a:gd name="connsiteX1" fmla="*/ 41054 w 148890"/>
              <a:gd name="connsiteY1" fmla="*/ 28782 h 118063"/>
              <a:gd name="connsiteX2" fmla="*/ 32225 w 148890"/>
              <a:gd name="connsiteY2" fmla="*/ 52305 h 118063"/>
              <a:gd name="connsiteX3" fmla="*/ 28063 w 148890"/>
              <a:gd name="connsiteY3" fmla="*/ 63215 h 118063"/>
              <a:gd name="connsiteX4" fmla="*/ 11729 w 148890"/>
              <a:gd name="connsiteY4" fmla="*/ 100295 h 118063"/>
              <a:gd name="connsiteX5" fmla="*/ 5423 w 148890"/>
              <a:gd name="connsiteY5" fmla="*/ 108745 h 118063"/>
              <a:gd name="connsiteX6" fmla="*/ 189 w 148890"/>
              <a:gd name="connsiteY6" fmla="*/ 117259 h 118063"/>
              <a:gd name="connsiteX7" fmla="*/ 13117 w 148890"/>
              <a:gd name="connsiteY7" fmla="*/ 117259 h 118063"/>
              <a:gd name="connsiteX8" fmla="*/ 28315 w 148890"/>
              <a:gd name="connsiteY8" fmla="*/ 109565 h 118063"/>
              <a:gd name="connsiteX9" fmla="*/ 83432 w 148890"/>
              <a:gd name="connsiteY9" fmla="*/ 73998 h 118063"/>
              <a:gd name="connsiteX10" fmla="*/ 100458 w 148890"/>
              <a:gd name="connsiteY10" fmla="*/ 60944 h 118063"/>
              <a:gd name="connsiteX11" fmla="*/ 111936 w 148890"/>
              <a:gd name="connsiteY11" fmla="*/ 45368 h 118063"/>
              <a:gd name="connsiteX12" fmla="*/ 148512 w 148890"/>
              <a:gd name="connsiteY12" fmla="*/ 2233 h 118063"/>
              <a:gd name="connsiteX13" fmla="*/ 148890 w 148890"/>
              <a:gd name="connsiteY13" fmla="*/ 1350 h 118063"/>
              <a:gd name="connsiteX14" fmla="*/ 146115 w 148890"/>
              <a:gd name="connsiteY14" fmla="*/ 26 h 118063"/>
              <a:gd name="connsiteX15" fmla="*/ 63441 w 148890"/>
              <a:gd name="connsiteY15" fmla="*/ 17305 h 118063"/>
              <a:gd name="connsiteX16" fmla="*/ 44648 w 148890"/>
              <a:gd name="connsiteY16" fmla="*/ 21089 h 11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0" h="118063">
                <a:moveTo>
                  <a:pt x="44648" y="21089"/>
                </a:moveTo>
                <a:cubicBezTo>
                  <a:pt x="43009" y="23422"/>
                  <a:pt x="41810" y="26008"/>
                  <a:pt x="41054" y="28782"/>
                </a:cubicBezTo>
                <a:cubicBezTo>
                  <a:pt x="38279" y="36665"/>
                  <a:pt x="35252" y="44485"/>
                  <a:pt x="32225" y="52305"/>
                </a:cubicBezTo>
                <a:lnTo>
                  <a:pt x="28063" y="63215"/>
                </a:lnTo>
                <a:cubicBezTo>
                  <a:pt x="23459" y="75953"/>
                  <a:pt x="18036" y="88313"/>
                  <a:pt x="11729" y="100295"/>
                </a:cubicBezTo>
                <a:cubicBezTo>
                  <a:pt x="10090" y="103448"/>
                  <a:pt x="7946" y="106286"/>
                  <a:pt x="5423" y="108745"/>
                </a:cubicBezTo>
                <a:cubicBezTo>
                  <a:pt x="2838" y="111142"/>
                  <a:pt x="-883" y="113853"/>
                  <a:pt x="189" y="117259"/>
                </a:cubicBezTo>
                <a:cubicBezTo>
                  <a:pt x="4414" y="118331"/>
                  <a:pt x="8892" y="118331"/>
                  <a:pt x="13117" y="117259"/>
                </a:cubicBezTo>
                <a:cubicBezTo>
                  <a:pt x="18540" y="115493"/>
                  <a:pt x="23648" y="112908"/>
                  <a:pt x="28315" y="109565"/>
                </a:cubicBezTo>
                <a:lnTo>
                  <a:pt x="83432" y="73998"/>
                </a:lnTo>
                <a:cubicBezTo>
                  <a:pt x="89612" y="70404"/>
                  <a:pt x="95350" y="65989"/>
                  <a:pt x="100458" y="60944"/>
                </a:cubicBezTo>
                <a:cubicBezTo>
                  <a:pt x="104557" y="55962"/>
                  <a:pt x="108404" y="50791"/>
                  <a:pt x="111936" y="45368"/>
                </a:cubicBezTo>
                <a:cubicBezTo>
                  <a:pt x="123098" y="30170"/>
                  <a:pt x="139179" y="18629"/>
                  <a:pt x="148512" y="2233"/>
                </a:cubicBezTo>
                <a:cubicBezTo>
                  <a:pt x="148701" y="1981"/>
                  <a:pt x="148827" y="1666"/>
                  <a:pt x="148890" y="1350"/>
                </a:cubicBezTo>
                <a:cubicBezTo>
                  <a:pt x="148890" y="215"/>
                  <a:pt x="147314" y="-100"/>
                  <a:pt x="146115" y="26"/>
                </a:cubicBezTo>
                <a:cubicBezTo>
                  <a:pt x="117990" y="2864"/>
                  <a:pt x="91314" y="13080"/>
                  <a:pt x="63441" y="17305"/>
                </a:cubicBezTo>
                <a:cubicBezTo>
                  <a:pt x="57639" y="17873"/>
                  <a:pt x="48684" y="15855"/>
                  <a:pt x="44648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8" name="任意多边形: 形状 607">
            <a:extLst>
              <a:ext uri="{FF2B5EF4-FFF2-40B4-BE49-F238E27FC236}">
                <a16:creationId xmlns:a16="http://schemas.microsoft.com/office/drawing/2014/main" id="{0651E13B-C5B3-D2E3-AF33-FDE850FB88D9}"/>
              </a:ext>
            </a:extLst>
          </p:cNvPr>
          <p:cNvSpPr/>
          <p:nvPr/>
        </p:nvSpPr>
        <p:spPr>
          <a:xfrm>
            <a:off x="6644944" y="4375621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9" name="任意多边形: 形状 608">
            <a:extLst>
              <a:ext uri="{FF2B5EF4-FFF2-40B4-BE49-F238E27FC236}">
                <a16:creationId xmlns:a16="http://schemas.microsoft.com/office/drawing/2014/main" id="{C6A63D4B-2F98-0499-980B-6CC624131DB0}"/>
              </a:ext>
            </a:extLst>
          </p:cNvPr>
          <p:cNvSpPr/>
          <p:nvPr/>
        </p:nvSpPr>
        <p:spPr>
          <a:xfrm>
            <a:off x="6650328" y="4396914"/>
            <a:ext cx="2554" cy="5898"/>
          </a:xfrm>
          <a:custGeom>
            <a:avLst/>
            <a:gdLst>
              <a:gd name="connsiteX0" fmla="*/ 966 w 2731"/>
              <a:gd name="connsiteY0" fmla="*/ 0 h 6306"/>
              <a:gd name="connsiteX1" fmla="*/ 966 w 2731"/>
              <a:gd name="connsiteY1" fmla="*/ 6306 h 6306"/>
              <a:gd name="connsiteX2" fmla="*/ 2732 w 2731"/>
              <a:gd name="connsiteY2" fmla="*/ 5234 h 6306"/>
              <a:gd name="connsiteX3" fmla="*/ 65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0" name="任意多边形: 形状 609">
            <a:extLst>
              <a:ext uri="{FF2B5EF4-FFF2-40B4-BE49-F238E27FC236}">
                <a16:creationId xmlns:a16="http://schemas.microsoft.com/office/drawing/2014/main" id="{D48D3466-22B2-1EB0-96B3-9F00BA0E635B}"/>
              </a:ext>
            </a:extLst>
          </p:cNvPr>
          <p:cNvSpPr/>
          <p:nvPr/>
        </p:nvSpPr>
        <p:spPr>
          <a:xfrm>
            <a:off x="6616825" y="4434899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1" name="任意多边形: 形状 610">
            <a:extLst>
              <a:ext uri="{FF2B5EF4-FFF2-40B4-BE49-F238E27FC236}">
                <a16:creationId xmlns:a16="http://schemas.microsoft.com/office/drawing/2014/main" id="{E4F08434-5364-63E6-089B-8F8A3766877A}"/>
              </a:ext>
            </a:extLst>
          </p:cNvPr>
          <p:cNvSpPr/>
          <p:nvPr/>
        </p:nvSpPr>
        <p:spPr>
          <a:xfrm>
            <a:off x="6628547" y="442740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2" name="任意多边形: 形状 611">
            <a:extLst>
              <a:ext uri="{FF2B5EF4-FFF2-40B4-BE49-F238E27FC236}">
                <a16:creationId xmlns:a16="http://schemas.microsoft.com/office/drawing/2014/main" id="{90537650-578D-635C-BC2E-51EAA8546C9A}"/>
              </a:ext>
            </a:extLst>
          </p:cNvPr>
          <p:cNvSpPr/>
          <p:nvPr/>
        </p:nvSpPr>
        <p:spPr>
          <a:xfrm>
            <a:off x="6692957" y="4386179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2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3" name="任意多边形: 形状 612">
            <a:extLst>
              <a:ext uri="{FF2B5EF4-FFF2-40B4-BE49-F238E27FC236}">
                <a16:creationId xmlns:a16="http://schemas.microsoft.com/office/drawing/2014/main" id="{310BF702-489F-CF35-E874-173BEDCF0024}"/>
              </a:ext>
            </a:extLst>
          </p:cNvPr>
          <p:cNvSpPr/>
          <p:nvPr/>
        </p:nvSpPr>
        <p:spPr>
          <a:xfrm>
            <a:off x="6671621" y="4391546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144"/>
                  <a:pt x="-673" y="4856"/>
                  <a:pt x="966" y="6306"/>
                </a:cubicBezTo>
                <a:lnTo>
                  <a:pt x="2669" y="5234"/>
                </a:lnTo>
                <a:lnTo>
                  <a:pt x="58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4" name="任意多边形: 形状 613">
            <a:extLst>
              <a:ext uri="{FF2B5EF4-FFF2-40B4-BE49-F238E27FC236}">
                <a16:creationId xmlns:a16="http://schemas.microsoft.com/office/drawing/2014/main" id="{51BF7BDC-B5ED-C130-95D3-6FC9EB9FB7E3}"/>
              </a:ext>
            </a:extLst>
          </p:cNvPr>
          <p:cNvSpPr/>
          <p:nvPr/>
        </p:nvSpPr>
        <p:spPr>
          <a:xfrm>
            <a:off x="6664130" y="4379868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5" name="任意多边形: 形状 614">
            <a:extLst>
              <a:ext uri="{FF2B5EF4-FFF2-40B4-BE49-F238E27FC236}">
                <a16:creationId xmlns:a16="http://schemas.microsoft.com/office/drawing/2014/main" id="{F0C458A8-810C-8797-452E-F53FDD86EE03}"/>
              </a:ext>
            </a:extLst>
          </p:cNvPr>
          <p:cNvSpPr/>
          <p:nvPr/>
        </p:nvSpPr>
        <p:spPr>
          <a:xfrm>
            <a:off x="6632939" y="4410952"/>
            <a:ext cx="1658" cy="3538"/>
          </a:xfrm>
          <a:custGeom>
            <a:avLst/>
            <a:gdLst>
              <a:gd name="connsiteX0" fmla="*/ 702 w 1773"/>
              <a:gd name="connsiteY0" fmla="*/ 0 h 3783"/>
              <a:gd name="connsiteX1" fmla="*/ 702 w 1773"/>
              <a:gd name="connsiteY1" fmla="*/ 3784 h 3783"/>
              <a:gd name="connsiteX2" fmla="*/ 1774 w 1773"/>
              <a:gd name="connsiteY2" fmla="*/ 3090 h 3783"/>
              <a:gd name="connsiteX3" fmla="*/ 638 w 1773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702" y="0"/>
                </a:moveTo>
                <a:cubicBezTo>
                  <a:pt x="71" y="1261"/>
                  <a:pt x="-497" y="2838"/>
                  <a:pt x="702" y="3784"/>
                </a:cubicBezTo>
                <a:lnTo>
                  <a:pt x="1774" y="3090"/>
                </a:lnTo>
                <a:lnTo>
                  <a:pt x="638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6" name="任意多边形: 形状 615">
            <a:extLst>
              <a:ext uri="{FF2B5EF4-FFF2-40B4-BE49-F238E27FC236}">
                <a16:creationId xmlns:a16="http://schemas.microsoft.com/office/drawing/2014/main" id="{2222C037-4606-008A-DC10-78D95FA7375C}"/>
              </a:ext>
            </a:extLst>
          </p:cNvPr>
          <p:cNvSpPr/>
          <p:nvPr/>
        </p:nvSpPr>
        <p:spPr>
          <a:xfrm>
            <a:off x="6621320" y="4431537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7"/>
                  <a:pt x="702" y="3720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7" name="任意多边形: 形状 616">
            <a:extLst>
              <a:ext uri="{FF2B5EF4-FFF2-40B4-BE49-F238E27FC236}">
                <a16:creationId xmlns:a16="http://schemas.microsoft.com/office/drawing/2014/main" id="{7A79761D-C861-2E31-B153-74876EB7F789}"/>
              </a:ext>
            </a:extLst>
          </p:cNvPr>
          <p:cNvSpPr/>
          <p:nvPr/>
        </p:nvSpPr>
        <p:spPr>
          <a:xfrm>
            <a:off x="6662313" y="4405289"/>
            <a:ext cx="1658" cy="3479"/>
          </a:xfrm>
          <a:custGeom>
            <a:avLst/>
            <a:gdLst>
              <a:gd name="connsiteX0" fmla="*/ 702 w 1773"/>
              <a:gd name="connsiteY0" fmla="*/ 0 h 3720"/>
              <a:gd name="connsiteX1" fmla="*/ 702 w 1773"/>
              <a:gd name="connsiteY1" fmla="*/ 3720 h 3720"/>
              <a:gd name="connsiteX2" fmla="*/ 1774 w 1773"/>
              <a:gd name="connsiteY2" fmla="*/ 3027 h 3720"/>
              <a:gd name="connsiteX3" fmla="*/ 70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702" y="0"/>
                </a:moveTo>
                <a:cubicBezTo>
                  <a:pt x="71" y="1261"/>
                  <a:pt x="-497" y="2838"/>
                  <a:pt x="702" y="3720"/>
                </a:cubicBezTo>
                <a:lnTo>
                  <a:pt x="1774" y="3027"/>
                </a:lnTo>
                <a:lnTo>
                  <a:pt x="70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8" name="任意多边形: 形状 617">
            <a:extLst>
              <a:ext uri="{FF2B5EF4-FFF2-40B4-BE49-F238E27FC236}">
                <a16:creationId xmlns:a16="http://schemas.microsoft.com/office/drawing/2014/main" id="{607BCFEB-9EE6-C447-5A15-19FA60C2C241}"/>
              </a:ext>
            </a:extLst>
          </p:cNvPr>
          <p:cNvSpPr/>
          <p:nvPr/>
        </p:nvSpPr>
        <p:spPr>
          <a:xfrm>
            <a:off x="6641676" y="4426932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9" name="任意多边形: 形状 618">
            <a:extLst>
              <a:ext uri="{FF2B5EF4-FFF2-40B4-BE49-F238E27FC236}">
                <a16:creationId xmlns:a16="http://schemas.microsoft.com/office/drawing/2014/main" id="{47549D86-3B17-0111-AE98-F0C9A0266F4B}"/>
              </a:ext>
            </a:extLst>
          </p:cNvPr>
          <p:cNvSpPr/>
          <p:nvPr/>
        </p:nvSpPr>
        <p:spPr>
          <a:xfrm>
            <a:off x="6636308" y="4405579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0" name="任意多边形: 形状 619">
            <a:extLst>
              <a:ext uri="{FF2B5EF4-FFF2-40B4-BE49-F238E27FC236}">
                <a16:creationId xmlns:a16="http://schemas.microsoft.com/office/drawing/2014/main" id="{CA6DC787-9D42-9759-F121-F9F8F440B52B}"/>
              </a:ext>
            </a:extLst>
          </p:cNvPr>
          <p:cNvSpPr/>
          <p:nvPr/>
        </p:nvSpPr>
        <p:spPr>
          <a:xfrm>
            <a:off x="6683343" y="4384055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86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1" name="任意多边形: 形状 620">
            <a:extLst>
              <a:ext uri="{FF2B5EF4-FFF2-40B4-BE49-F238E27FC236}">
                <a16:creationId xmlns:a16="http://schemas.microsoft.com/office/drawing/2014/main" id="{9F0CC36A-4D87-3738-7758-A9B8BB897DCC}"/>
              </a:ext>
            </a:extLst>
          </p:cNvPr>
          <p:cNvSpPr/>
          <p:nvPr/>
        </p:nvSpPr>
        <p:spPr>
          <a:xfrm>
            <a:off x="6695063" y="4376564"/>
            <a:ext cx="2471" cy="5898"/>
          </a:xfrm>
          <a:custGeom>
            <a:avLst/>
            <a:gdLst>
              <a:gd name="connsiteX0" fmla="*/ 940 w 2642"/>
              <a:gd name="connsiteY0" fmla="*/ 0 h 6306"/>
              <a:gd name="connsiteX1" fmla="*/ 940 w 2642"/>
              <a:gd name="connsiteY1" fmla="*/ 6306 h 6306"/>
              <a:gd name="connsiteX2" fmla="*/ 2643 w 2642"/>
              <a:gd name="connsiteY2" fmla="*/ 5234 h 6306"/>
              <a:gd name="connsiteX3" fmla="*/ 562 w 264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940" y="0"/>
                </a:moveTo>
                <a:cubicBezTo>
                  <a:pt x="57" y="2144"/>
                  <a:pt x="-637" y="4856"/>
                  <a:pt x="940" y="6306"/>
                </a:cubicBezTo>
                <a:lnTo>
                  <a:pt x="2643" y="5234"/>
                </a:lnTo>
                <a:lnTo>
                  <a:pt x="56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2" name="任意多边形: 形状 621">
            <a:extLst>
              <a:ext uri="{FF2B5EF4-FFF2-40B4-BE49-F238E27FC236}">
                <a16:creationId xmlns:a16="http://schemas.microsoft.com/office/drawing/2014/main" id="{15474583-61D2-C754-EFB7-4605214ED1A8}"/>
              </a:ext>
            </a:extLst>
          </p:cNvPr>
          <p:cNvSpPr/>
          <p:nvPr/>
        </p:nvSpPr>
        <p:spPr>
          <a:xfrm>
            <a:off x="6699409" y="4360167"/>
            <a:ext cx="1486" cy="3479"/>
          </a:xfrm>
          <a:custGeom>
            <a:avLst/>
            <a:gdLst>
              <a:gd name="connsiteX0" fmla="*/ 770 w 1589"/>
              <a:gd name="connsiteY0" fmla="*/ 0 h 3720"/>
              <a:gd name="connsiteX1" fmla="*/ 455 w 1589"/>
              <a:gd name="connsiteY1" fmla="*/ 3721 h 3720"/>
              <a:gd name="connsiteX2" fmla="*/ 1590 w 1589"/>
              <a:gd name="connsiteY2" fmla="*/ 3027 h 3720"/>
              <a:gd name="connsiteX3" fmla="*/ 45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770" y="0"/>
                </a:moveTo>
                <a:cubicBezTo>
                  <a:pt x="139" y="1261"/>
                  <a:pt x="-428" y="2838"/>
                  <a:pt x="455" y="3721"/>
                </a:cubicBezTo>
                <a:lnTo>
                  <a:pt x="1590" y="3027"/>
                </a:lnTo>
                <a:lnTo>
                  <a:pt x="4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3" name="任意多边形: 形状 622">
            <a:extLst>
              <a:ext uri="{FF2B5EF4-FFF2-40B4-BE49-F238E27FC236}">
                <a16:creationId xmlns:a16="http://schemas.microsoft.com/office/drawing/2014/main" id="{36B5296A-E478-0B12-0CE0-F7DCBEE57813}"/>
              </a:ext>
            </a:extLst>
          </p:cNvPr>
          <p:cNvSpPr/>
          <p:nvPr/>
        </p:nvSpPr>
        <p:spPr>
          <a:xfrm>
            <a:off x="6687853" y="4380694"/>
            <a:ext cx="1658" cy="3538"/>
          </a:xfrm>
          <a:custGeom>
            <a:avLst/>
            <a:gdLst>
              <a:gd name="connsiteX0" fmla="*/ 702 w 1773"/>
              <a:gd name="connsiteY0" fmla="*/ 0 h 3783"/>
              <a:gd name="connsiteX1" fmla="*/ 702 w 1773"/>
              <a:gd name="connsiteY1" fmla="*/ 3784 h 3783"/>
              <a:gd name="connsiteX2" fmla="*/ 1774 w 1773"/>
              <a:gd name="connsiteY2" fmla="*/ 3090 h 3783"/>
              <a:gd name="connsiteX3" fmla="*/ 638 w 1773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702" y="0"/>
                </a:moveTo>
                <a:cubicBezTo>
                  <a:pt x="71" y="1261"/>
                  <a:pt x="-497" y="2837"/>
                  <a:pt x="702" y="3784"/>
                </a:cubicBezTo>
                <a:lnTo>
                  <a:pt x="1774" y="3090"/>
                </a:lnTo>
                <a:lnTo>
                  <a:pt x="638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4" name="任意多边形: 形状 623">
            <a:extLst>
              <a:ext uri="{FF2B5EF4-FFF2-40B4-BE49-F238E27FC236}">
                <a16:creationId xmlns:a16="http://schemas.microsoft.com/office/drawing/2014/main" id="{2C3986EF-978F-1A5C-6A9F-8750BC70A1C0}"/>
              </a:ext>
            </a:extLst>
          </p:cNvPr>
          <p:cNvSpPr/>
          <p:nvPr/>
        </p:nvSpPr>
        <p:spPr>
          <a:xfrm>
            <a:off x="6708270" y="4376087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5" name="任意多边形: 形状 624">
            <a:extLst>
              <a:ext uri="{FF2B5EF4-FFF2-40B4-BE49-F238E27FC236}">
                <a16:creationId xmlns:a16="http://schemas.microsoft.com/office/drawing/2014/main" id="{C4A6618A-B904-C039-6BC8-70F306D337D9}"/>
              </a:ext>
            </a:extLst>
          </p:cNvPr>
          <p:cNvSpPr/>
          <p:nvPr/>
        </p:nvSpPr>
        <p:spPr>
          <a:xfrm>
            <a:off x="6702843" y="4354795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3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3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6" name="任意多边形: 形状 625">
            <a:extLst>
              <a:ext uri="{FF2B5EF4-FFF2-40B4-BE49-F238E27FC236}">
                <a16:creationId xmlns:a16="http://schemas.microsoft.com/office/drawing/2014/main" id="{091C574C-340C-EA01-69D7-C4764BC55826}"/>
              </a:ext>
            </a:extLst>
          </p:cNvPr>
          <p:cNvSpPr/>
          <p:nvPr/>
        </p:nvSpPr>
        <p:spPr>
          <a:xfrm>
            <a:off x="6659725" y="4390539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7" name="任意多边形: 形状 626">
            <a:extLst>
              <a:ext uri="{FF2B5EF4-FFF2-40B4-BE49-F238E27FC236}">
                <a16:creationId xmlns:a16="http://schemas.microsoft.com/office/drawing/2014/main" id="{83B495BE-6DA4-4C7E-7928-A69C64E4FA20}"/>
              </a:ext>
            </a:extLst>
          </p:cNvPr>
          <p:cNvSpPr/>
          <p:nvPr/>
        </p:nvSpPr>
        <p:spPr>
          <a:xfrm>
            <a:off x="6688981" y="4371900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8" name="任意多边形: 形状 627">
            <a:extLst>
              <a:ext uri="{FF2B5EF4-FFF2-40B4-BE49-F238E27FC236}">
                <a16:creationId xmlns:a16="http://schemas.microsoft.com/office/drawing/2014/main" id="{E3E88BF4-7860-BB67-56D2-2554C164A3D3}"/>
              </a:ext>
            </a:extLst>
          </p:cNvPr>
          <p:cNvSpPr/>
          <p:nvPr/>
        </p:nvSpPr>
        <p:spPr>
          <a:xfrm>
            <a:off x="6717114" y="4277447"/>
            <a:ext cx="139204" cy="110571"/>
          </a:xfrm>
          <a:custGeom>
            <a:avLst/>
            <a:gdLst>
              <a:gd name="connsiteX0" fmla="*/ 44651 w 148829"/>
              <a:gd name="connsiteY0" fmla="*/ 21404 h 118216"/>
              <a:gd name="connsiteX1" fmla="*/ 41056 w 148829"/>
              <a:gd name="connsiteY1" fmla="*/ 29098 h 118216"/>
              <a:gd name="connsiteX2" fmla="*/ 32290 w 148829"/>
              <a:gd name="connsiteY2" fmla="*/ 52683 h 118216"/>
              <a:gd name="connsiteX3" fmla="*/ 28065 w 148829"/>
              <a:gd name="connsiteY3" fmla="*/ 63593 h 118216"/>
              <a:gd name="connsiteX4" fmla="*/ 11732 w 148829"/>
              <a:gd name="connsiteY4" fmla="*/ 100610 h 118216"/>
              <a:gd name="connsiteX5" fmla="*/ 5426 w 148829"/>
              <a:gd name="connsiteY5" fmla="*/ 109061 h 118216"/>
              <a:gd name="connsiteX6" fmla="*/ 192 w 148829"/>
              <a:gd name="connsiteY6" fmla="*/ 117637 h 118216"/>
              <a:gd name="connsiteX7" fmla="*/ 13119 w 148829"/>
              <a:gd name="connsiteY7" fmla="*/ 117259 h 118216"/>
              <a:gd name="connsiteX8" fmla="*/ 28254 w 148829"/>
              <a:gd name="connsiteY8" fmla="*/ 109565 h 118216"/>
              <a:gd name="connsiteX9" fmla="*/ 83434 w 148829"/>
              <a:gd name="connsiteY9" fmla="*/ 74061 h 118216"/>
              <a:gd name="connsiteX10" fmla="*/ 100461 w 148829"/>
              <a:gd name="connsiteY10" fmla="*/ 60944 h 118216"/>
              <a:gd name="connsiteX11" fmla="*/ 111875 w 148829"/>
              <a:gd name="connsiteY11" fmla="*/ 45368 h 118216"/>
              <a:gd name="connsiteX12" fmla="*/ 148514 w 148829"/>
              <a:gd name="connsiteY12" fmla="*/ 2296 h 118216"/>
              <a:gd name="connsiteX13" fmla="*/ 148830 w 148829"/>
              <a:gd name="connsiteY13" fmla="*/ 1413 h 118216"/>
              <a:gd name="connsiteX14" fmla="*/ 146118 w 148829"/>
              <a:gd name="connsiteY14" fmla="*/ 26 h 118216"/>
              <a:gd name="connsiteX15" fmla="*/ 63443 w 148829"/>
              <a:gd name="connsiteY15" fmla="*/ 17305 h 118216"/>
              <a:gd name="connsiteX16" fmla="*/ 44651 w 148829"/>
              <a:gd name="connsiteY16" fmla="*/ 21404 h 1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29" h="118216">
                <a:moveTo>
                  <a:pt x="44651" y="21404"/>
                </a:moveTo>
                <a:cubicBezTo>
                  <a:pt x="43074" y="23800"/>
                  <a:pt x="41876" y="26386"/>
                  <a:pt x="41056" y="29098"/>
                </a:cubicBezTo>
                <a:cubicBezTo>
                  <a:pt x="38281" y="37043"/>
                  <a:pt x="35317" y="44863"/>
                  <a:pt x="32290" y="52683"/>
                </a:cubicBezTo>
                <a:lnTo>
                  <a:pt x="28065" y="63593"/>
                </a:lnTo>
                <a:cubicBezTo>
                  <a:pt x="23525" y="76331"/>
                  <a:pt x="18038" y="88691"/>
                  <a:pt x="11732" y="100610"/>
                </a:cubicBezTo>
                <a:cubicBezTo>
                  <a:pt x="10092" y="103763"/>
                  <a:pt x="8011" y="106601"/>
                  <a:pt x="5426" y="109061"/>
                </a:cubicBezTo>
                <a:cubicBezTo>
                  <a:pt x="2777" y="111457"/>
                  <a:pt x="-881" y="114232"/>
                  <a:pt x="192" y="117637"/>
                </a:cubicBezTo>
                <a:cubicBezTo>
                  <a:pt x="4480" y="118520"/>
                  <a:pt x="8894" y="118394"/>
                  <a:pt x="13119" y="117259"/>
                </a:cubicBezTo>
                <a:cubicBezTo>
                  <a:pt x="18543" y="115493"/>
                  <a:pt x="23651" y="112907"/>
                  <a:pt x="28254" y="109565"/>
                </a:cubicBezTo>
                <a:lnTo>
                  <a:pt x="83434" y="74061"/>
                </a:lnTo>
                <a:cubicBezTo>
                  <a:pt x="89614" y="70403"/>
                  <a:pt x="95353" y="65989"/>
                  <a:pt x="100461" y="60944"/>
                </a:cubicBezTo>
                <a:cubicBezTo>
                  <a:pt x="104560" y="55962"/>
                  <a:pt x="108407" y="50791"/>
                  <a:pt x="111875" y="45368"/>
                </a:cubicBezTo>
                <a:cubicBezTo>
                  <a:pt x="123100" y="30170"/>
                  <a:pt x="139118" y="18692"/>
                  <a:pt x="148514" y="2296"/>
                </a:cubicBezTo>
                <a:cubicBezTo>
                  <a:pt x="148703" y="2044"/>
                  <a:pt x="148766" y="1728"/>
                  <a:pt x="148830" y="1413"/>
                </a:cubicBezTo>
                <a:cubicBezTo>
                  <a:pt x="148830" y="215"/>
                  <a:pt x="147253" y="-100"/>
                  <a:pt x="146118" y="26"/>
                </a:cubicBezTo>
                <a:cubicBezTo>
                  <a:pt x="117992" y="2927"/>
                  <a:pt x="91317" y="13143"/>
                  <a:pt x="63443" y="17305"/>
                </a:cubicBezTo>
                <a:cubicBezTo>
                  <a:pt x="57641" y="18251"/>
                  <a:pt x="48687" y="16233"/>
                  <a:pt x="44651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9" name="任意多边形: 形状 628">
            <a:extLst>
              <a:ext uri="{FF2B5EF4-FFF2-40B4-BE49-F238E27FC236}">
                <a16:creationId xmlns:a16="http://schemas.microsoft.com/office/drawing/2014/main" id="{A10F2ABD-3EB6-E608-4B3E-4579751C4BE9}"/>
              </a:ext>
            </a:extLst>
          </p:cNvPr>
          <p:cNvSpPr/>
          <p:nvPr/>
        </p:nvSpPr>
        <p:spPr>
          <a:xfrm>
            <a:off x="6717114" y="4277447"/>
            <a:ext cx="139204" cy="110571"/>
          </a:xfrm>
          <a:custGeom>
            <a:avLst/>
            <a:gdLst>
              <a:gd name="connsiteX0" fmla="*/ 44651 w 148829"/>
              <a:gd name="connsiteY0" fmla="*/ 21404 h 118216"/>
              <a:gd name="connsiteX1" fmla="*/ 41056 w 148829"/>
              <a:gd name="connsiteY1" fmla="*/ 29098 h 118216"/>
              <a:gd name="connsiteX2" fmla="*/ 32290 w 148829"/>
              <a:gd name="connsiteY2" fmla="*/ 52683 h 118216"/>
              <a:gd name="connsiteX3" fmla="*/ 28065 w 148829"/>
              <a:gd name="connsiteY3" fmla="*/ 63593 h 118216"/>
              <a:gd name="connsiteX4" fmla="*/ 11732 w 148829"/>
              <a:gd name="connsiteY4" fmla="*/ 100610 h 118216"/>
              <a:gd name="connsiteX5" fmla="*/ 5426 w 148829"/>
              <a:gd name="connsiteY5" fmla="*/ 109061 h 118216"/>
              <a:gd name="connsiteX6" fmla="*/ 192 w 148829"/>
              <a:gd name="connsiteY6" fmla="*/ 117637 h 118216"/>
              <a:gd name="connsiteX7" fmla="*/ 13119 w 148829"/>
              <a:gd name="connsiteY7" fmla="*/ 117259 h 118216"/>
              <a:gd name="connsiteX8" fmla="*/ 28254 w 148829"/>
              <a:gd name="connsiteY8" fmla="*/ 109565 h 118216"/>
              <a:gd name="connsiteX9" fmla="*/ 83434 w 148829"/>
              <a:gd name="connsiteY9" fmla="*/ 74061 h 118216"/>
              <a:gd name="connsiteX10" fmla="*/ 100461 w 148829"/>
              <a:gd name="connsiteY10" fmla="*/ 60944 h 118216"/>
              <a:gd name="connsiteX11" fmla="*/ 111875 w 148829"/>
              <a:gd name="connsiteY11" fmla="*/ 45368 h 118216"/>
              <a:gd name="connsiteX12" fmla="*/ 148514 w 148829"/>
              <a:gd name="connsiteY12" fmla="*/ 2296 h 118216"/>
              <a:gd name="connsiteX13" fmla="*/ 148830 w 148829"/>
              <a:gd name="connsiteY13" fmla="*/ 1413 h 118216"/>
              <a:gd name="connsiteX14" fmla="*/ 146118 w 148829"/>
              <a:gd name="connsiteY14" fmla="*/ 26 h 118216"/>
              <a:gd name="connsiteX15" fmla="*/ 63443 w 148829"/>
              <a:gd name="connsiteY15" fmla="*/ 17305 h 118216"/>
              <a:gd name="connsiteX16" fmla="*/ 44651 w 148829"/>
              <a:gd name="connsiteY16" fmla="*/ 21404 h 1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29" h="118216">
                <a:moveTo>
                  <a:pt x="44651" y="21404"/>
                </a:moveTo>
                <a:cubicBezTo>
                  <a:pt x="43074" y="23800"/>
                  <a:pt x="41876" y="26386"/>
                  <a:pt x="41056" y="29098"/>
                </a:cubicBezTo>
                <a:cubicBezTo>
                  <a:pt x="38281" y="37043"/>
                  <a:pt x="35317" y="44863"/>
                  <a:pt x="32290" y="52683"/>
                </a:cubicBezTo>
                <a:lnTo>
                  <a:pt x="28065" y="63593"/>
                </a:lnTo>
                <a:cubicBezTo>
                  <a:pt x="23525" y="76331"/>
                  <a:pt x="18038" y="88691"/>
                  <a:pt x="11732" y="100610"/>
                </a:cubicBezTo>
                <a:cubicBezTo>
                  <a:pt x="10092" y="103763"/>
                  <a:pt x="8011" y="106601"/>
                  <a:pt x="5426" y="109061"/>
                </a:cubicBezTo>
                <a:cubicBezTo>
                  <a:pt x="2777" y="111457"/>
                  <a:pt x="-881" y="114232"/>
                  <a:pt x="192" y="117637"/>
                </a:cubicBezTo>
                <a:cubicBezTo>
                  <a:pt x="4480" y="118520"/>
                  <a:pt x="8894" y="118394"/>
                  <a:pt x="13119" y="117259"/>
                </a:cubicBezTo>
                <a:cubicBezTo>
                  <a:pt x="18543" y="115493"/>
                  <a:pt x="23651" y="112907"/>
                  <a:pt x="28254" y="109565"/>
                </a:cubicBezTo>
                <a:lnTo>
                  <a:pt x="83434" y="74061"/>
                </a:lnTo>
                <a:cubicBezTo>
                  <a:pt x="89614" y="70403"/>
                  <a:pt x="95353" y="65989"/>
                  <a:pt x="100461" y="60944"/>
                </a:cubicBezTo>
                <a:cubicBezTo>
                  <a:pt x="104560" y="55962"/>
                  <a:pt x="108407" y="50791"/>
                  <a:pt x="111875" y="45368"/>
                </a:cubicBezTo>
                <a:cubicBezTo>
                  <a:pt x="123100" y="30170"/>
                  <a:pt x="139118" y="18692"/>
                  <a:pt x="148514" y="2296"/>
                </a:cubicBezTo>
                <a:cubicBezTo>
                  <a:pt x="148703" y="2044"/>
                  <a:pt x="148766" y="1728"/>
                  <a:pt x="148830" y="1413"/>
                </a:cubicBezTo>
                <a:cubicBezTo>
                  <a:pt x="148830" y="215"/>
                  <a:pt x="147253" y="-100"/>
                  <a:pt x="146118" y="26"/>
                </a:cubicBezTo>
                <a:cubicBezTo>
                  <a:pt x="117992" y="2927"/>
                  <a:pt x="91317" y="13143"/>
                  <a:pt x="63443" y="17305"/>
                </a:cubicBezTo>
                <a:cubicBezTo>
                  <a:pt x="57641" y="18251"/>
                  <a:pt x="48687" y="16233"/>
                  <a:pt x="44651" y="21404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0" name="任意多边形: 形状 629">
            <a:extLst>
              <a:ext uri="{FF2B5EF4-FFF2-40B4-BE49-F238E27FC236}">
                <a16:creationId xmlns:a16="http://schemas.microsoft.com/office/drawing/2014/main" id="{CDB64722-697D-58AE-9B5D-ACB6C9C5095D}"/>
              </a:ext>
            </a:extLst>
          </p:cNvPr>
          <p:cNvSpPr/>
          <p:nvPr/>
        </p:nvSpPr>
        <p:spPr>
          <a:xfrm>
            <a:off x="6763400" y="4306138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732" y="5234"/>
                </a:lnTo>
                <a:lnTo>
                  <a:pt x="65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1" name="任意多边形: 形状 630">
            <a:extLst>
              <a:ext uri="{FF2B5EF4-FFF2-40B4-BE49-F238E27FC236}">
                <a16:creationId xmlns:a16="http://schemas.microsoft.com/office/drawing/2014/main" id="{80139E9E-0F5F-E595-6E3D-41D0DC26D3DF}"/>
              </a:ext>
            </a:extLst>
          </p:cNvPr>
          <p:cNvSpPr/>
          <p:nvPr/>
        </p:nvSpPr>
        <p:spPr>
          <a:xfrm>
            <a:off x="6768516" y="4327608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171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793"/>
                  <a:pt x="920" y="6306"/>
                </a:cubicBezTo>
                <a:lnTo>
                  <a:pt x="2623" y="5171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2" name="任意多边形: 形状 631">
            <a:extLst>
              <a:ext uri="{FF2B5EF4-FFF2-40B4-BE49-F238E27FC236}">
                <a16:creationId xmlns:a16="http://schemas.microsoft.com/office/drawing/2014/main" id="{740C1807-D0FD-3A9F-4843-61BE69111D47}"/>
              </a:ext>
            </a:extLst>
          </p:cNvPr>
          <p:cNvSpPr/>
          <p:nvPr/>
        </p:nvSpPr>
        <p:spPr>
          <a:xfrm>
            <a:off x="6735014" y="4365357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542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542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3" name="任意多边形: 形状 632">
            <a:extLst>
              <a:ext uri="{FF2B5EF4-FFF2-40B4-BE49-F238E27FC236}">
                <a16:creationId xmlns:a16="http://schemas.microsoft.com/office/drawing/2014/main" id="{075AEBEF-95AC-C512-6C79-E6C8F694D030}"/>
              </a:ext>
            </a:extLst>
          </p:cNvPr>
          <p:cNvSpPr/>
          <p:nvPr/>
        </p:nvSpPr>
        <p:spPr>
          <a:xfrm>
            <a:off x="6746708" y="4357866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171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3" y="2144"/>
                  <a:pt x="-673" y="4793"/>
                  <a:pt x="966" y="6306"/>
                </a:cubicBezTo>
                <a:lnTo>
                  <a:pt x="2732" y="5171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4" name="任意多边形: 形状 633">
            <a:extLst>
              <a:ext uri="{FF2B5EF4-FFF2-40B4-BE49-F238E27FC236}">
                <a16:creationId xmlns:a16="http://schemas.microsoft.com/office/drawing/2014/main" id="{59A09EE3-0BF7-73CB-48FE-6F238C07D3BB}"/>
              </a:ext>
            </a:extLst>
          </p:cNvPr>
          <p:cNvSpPr/>
          <p:nvPr/>
        </p:nvSpPr>
        <p:spPr>
          <a:xfrm>
            <a:off x="6811118" y="4316637"/>
            <a:ext cx="2555" cy="5898"/>
          </a:xfrm>
          <a:custGeom>
            <a:avLst/>
            <a:gdLst>
              <a:gd name="connsiteX0" fmla="*/ 966 w 2732"/>
              <a:gd name="connsiteY0" fmla="*/ 0 h 6306"/>
              <a:gd name="connsiteX1" fmla="*/ 966 w 2732"/>
              <a:gd name="connsiteY1" fmla="*/ 6306 h 6306"/>
              <a:gd name="connsiteX2" fmla="*/ 2732 w 2732"/>
              <a:gd name="connsiteY2" fmla="*/ 5234 h 6306"/>
              <a:gd name="connsiteX3" fmla="*/ 65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966" y="0"/>
                </a:moveTo>
                <a:cubicBezTo>
                  <a:pt x="84" y="2144"/>
                  <a:pt x="-673" y="4856"/>
                  <a:pt x="966" y="6306"/>
                </a:cubicBezTo>
                <a:lnTo>
                  <a:pt x="2732" y="5234"/>
                </a:lnTo>
                <a:lnTo>
                  <a:pt x="65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5" name="任意多边形: 形状 634">
            <a:extLst>
              <a:ext uri="{FF2B5EF4-FFF2-40B4-BE49-F238E27FC236}">
                <a16:creationId xmlns:a16="http://schemas.microsoft.com/office/drawing/2014/main" id="{2DB3E8FF-3A5A-A480-BBE1-F759B430590B}"/>
              </a:ext>
            </a:extLst>
          </p:cNvPr>
          <p:cNvSpPr/>
          <p:nvPr/>
        </p:nvSpPr>
        <p:spPr>
          <a:xfrm>
            <a:off x="6789810" y="4322063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23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6" name="任意多边形: 形状 635">
            <a:extLst>
              <a:ext uri="{FF2B5EF4-FFF2-40B4-BE49-F238E27FC236}">
                <a16:creationId xmlns:a16="http://schemas.microsoft.com/office/drawing/2014/main" id="{25082CDF-3C4C-9509-5291-FA7CABE8E1B7}"/>
              </a:ext>
            </a:extLst>
          </p:cNvPr>
          <p:cNvSpPr/>
          <p:nvPr/>
        </p:nvSpPr>
        <p:spPr>
          <a:xfrm>
            <a:off x="6782319" y="4310326"/>
            <a:ext cx="2452" cy="5898"/>
          </a:xfrm>
          <a:custGeom>
            <a:avLst/>
            <a:gdLst>
              <a:gd name="connsiteX0" fmla="*/ 920 w 2622"/>
              <a:gd name="connsiteY0" fmla="*/ 0 h 6306"/>
              <a:gd name="connsiteX1" fmla="*/ 920 w 2622"/>
              <a:gd name="connsiteY1" fmla="*/ 6306 h 6306"/>
              <a:gd name="connsiteX2" fmla="*/ 2623 w 2622"/>
              <a:gd name="connsiteY2" fmla="*/ 5234 h 6306"/>
              <a:gd name="connsiteX3" fmla="*/ 605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920" y="0"/>
                </a:moveTo>
                <a:cubicBezTo>
                  <a:pt x="100" y="2144"/>
                  <a:pt x="-657" y="4856"/>
                  <a:pt x="920" y="6306"/>
                </a:cubicBezTo>
                <a:lnTo>
                  <a:pt x="2623" y="5234"/>
                </a:lnTo>
                <a:lnTo>
                  <a:pt x="605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7" name="任意多边形: 形状 636">
            <a:extLst>
              <a:ext uri="{FF2B5EF4-FFF2-40B4-BE49-F238E27FC236}">
                <a16:creationId xmlns:a16="http://schemas.microsoft.com/office/drawing/2014/main" id="{3CB2CDDF-EC9D-E071-4FC8-97F6692D9F20}"/>
              </a:ext>
            </a:extLst>
          </p:cNvPr>
          <p:cNvSpPr/>
          <p:nvPr/>
        </p:nvSpPr>
        <p:spPr>
          <a:xfrm>
            <a:off x="6751127" y="4341469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8" name="任意多边形: 形状 637">
            <a:extLst>
              <a:ext uri="{FF2B5EF4-FFF2-40B4-BE49-F238E27FC236}">
                <a16:creationId xmlns:a16="http://schemas.microsoft.com/office/drawing/2014/main" id="{93A2DD4F-080F-6F65-9609-BEC0EAF59293}"/>
              </a:ext>
            </a:extLst>
          </p:cNvPr>
          <p:cNvSpPr/>
          <p:nvPr/>
        </p:nvSpPr>
        <p:spPr>
          <a:xfrm>
            <a:off x="6739508" y="4361996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0" y="3027"/>
                </a:lnTo>
                <a:lnTo>
                  <a:pt x="65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9" name="任意多边形: 形状 638">
            <a:extLst>
              <a:ext uri="{FF2B5EF4-FFF2-40B4-BE49-F238E27FC236}">
                <a16:creationId xmlns:a16="http://schemas.microsoft.com/office/drawing/2014/main" id="{CFC9552D-BFC5-04CB-CA35-81BAC2CA5F5F}"/>
              </a:ext>
            </a:extLst>
          </p:cNvPr>
          <p:cNvSpPr/>
          <p:nvPr/>
        </p:nvSpPr>
        <p:spPr>
          <a:xfrm>
            <a:off x="6780501" y="4335807"/>
            <a:ext cx="1674" cy="3479"/>
          </a:xfrm>
          <a:custGeom>
            <a:avLst/>
            <a:gdLst>
              <a:gd name="connsiteX0" fmla="*/ 655 w 1790"/>
              <a:gd name="connsiteY0" fmla="*/ 0 h 3720"/>
              <a:gd name="connsiteX1" fmla="*/ 655 w 1790"/>
              <a:gd name="connsiteY1" fmla="*/ 3721 h 3720"/>
              <a:gd name="connsiteX2" fmla="*/ 1790 w 1790"/>
              <a:gd name="connsiteY2" fmla="*/ 3027 h 3720"/>
              <a:gd name="connsiteX3" fmla="*/ 65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90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0" name="任意多边形: 形状 639">
            <a:extLst>
              <a:ext uri="{FF2B5EF4-FFF2-40B4-BE49-F238E27FC236}">
                <a16:creationId xmlns:a16="http://schemas.microsoft.com/office/drawing/2014/main" id="{FE2DE0B1-779C-61E9-2D5D-8D7F588D7C24}"/>
              </a:ext>
            </a:extLst>
          </p:cNvPr>
          <p:cNvSpPr/>
          <p:nvPr/>
        </p:nvSpPr>
        <p:spPr>
          <a:xfrm>
            <a:off x="6759880" y="4357389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1" name="任意多边形: 形状 640">
            <a:extLst>
              <a:ext uri="{FF2B5EF4-FFF2-40B4-BE49-F238E27FC236}">
                <a16:creationId xmlns:a16="http://schemas.microsoft.com/office/drawing/2014/main" id="{ACE01DB6-88FE-AB22-4ABF-64EE6B632F0D}"/>
              </a:ext>
            </a:extLst>
          </p:cNvPr>
          <p:cNvSpPr/>
          <p:nvPr/>
        </p:nvSpPr>
        <p:spPr>
          <a:xfrm>
            <a:off x="6754453" y="4336097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3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30"/>
                </a:lnTo>
                <a:lnTo>
                  <a:pt x="2523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2" name="任意多边形: 形状 641">
            <a:extLst>
              <a:ext uri="{FF2B5EF4-FFF2-40B4-BE49-F238E27FC236}">
                <a16:creationId xmlns:a16="http://schemas.microsoft.com/office/drawing/2014/main" id="{678F8F61-4A01-F737-9277-0440200F0C32}"/>
              </a:ext>
            </a:extLst>
          </p:cNvPr>
          <p:cNvSpPr/>
          <p:nvPr/>
        </p:nvSpPr>
        <p:spPr>
          <a:xfrm>
            <a:off x="6801504" y="4314573"/>
            <a:ext cx="2496" cy="5898"/>
          </a:xfrm>
          <a:custGeom>
            <a:avLst/>
            <a:gdLst>
              <a:gd name="connsiteX0" fmla="*/ 966 w 2669"/>
              <a:gd name="connsiteY0" fmla="*/ 0 h 6306"/>
              <a:gd name="connsiteX1" fmla="*/ 966 w 2669"/>
              <a:gd name="connsiteY1" fmla="*/ 6306 h 6306"/>
              <a:gd name="connsiteX2" fmla="*/ 2669 w 2669"/>
              <a:gd name="connsiteY2" fmla="*/ 5234 h 6306"/>
              <a:gd name="connsiteX3" fmla="*/ 588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966" y="0"/>
                </a:moveTo>
                <a:cubicBezTo>
                  <a:pt x="83" y="2081"/>
                  <a:pt x="-673" y="4793"/>
                  <a:pt x="966" y="6306"/>
                </a:cubicBezTo>
                <a:lnTo>
                  <a:pt x="2669" y="5234"/>
                </a:lnTo>
                <a:lnTo>
                  <a:pt x="58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3" name="任意多边形: 形状 642">
            <a:extLst>
              <a:ext uri="{FF2B5EF4-FFF2-40B4-BE49-F238E27FC236}">
                <a16:creationId xmlns:a16="http://schemas.microsoft.com/office/drawing/2014/main" id="{FAA4077E-E656-6EF0-A5A7-0490FA856398}"/>
              </a:ext>
            </a:extLst>
          </p:cNvPr>
          <p:cNvSpPr/>
          <p:nvPr/>
        </p:nvSpPr>
        <p:spPr>
          <a:xfrm>
            <a:off x="6813226" y="4307082"/>
            <a:ext cx="2511" cy="5898"/>
          </a:xfrm>
          <a:custGeom>
            <a:avLst/>
            <a:gdLst>
              <a:gd name="connsiteX0" fmla="*/ 920 w 2685"/>
              <a:gd name="connsiteY0" fmla="*/ 0 h 6306"/>
              <a:gd name="connsiteX1" fmla="*/ 920 w 2685"/>
              <a:gd name="connsiteY1" fmla="*/ 6306 h 6306"/>
              <a:gd name="connsiteX2" fmla="*/ 2686 w 2685"/>
              <a:gd name="connsiteY2" fmla="*/ 5234 h 6306"/>
              <a:gd name="connsiteX3" fmla="*/ 605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920" y="0"/>
                </a:moveTo>
                <a:cubicBezTo>
                  <a:pt x="100" y="2081"/>
                  <a:pt x="-657" y="4793"/>
                  <a:pt x="920" y="6306"/>
                </a:cubicBezTo>
                <a:lnTo>
                  <a:pt x="2686" y="5234"/>
                </a:lnTo>
                <a:lnTo>
                  <a:pt x="605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4" name="任意多边形: 形状 643">
            <a:extLst>
              <a:ext uri="{FF2B5EF4-FFF2-40B4-BE49-F238E27FC236}">
                <a16:creationId xmlns:a16="http://schemas.microsoft.com/office/drawing/2014/main" id="{6F7695AF-1ED8-D738-3286-83562E71DD8E}"/>
              </a:ext>
            </a:extLst>
          </p:cNvPr>
          <p:cNvSpPr/>
          <p:nvPr/>
        </p:nvSpPr>
        <p:spPr>
          <a:xfrm>
            <a:off x="6817618" y="4290625"/>
            <a:ext cx="1658" cy="3538"/>
          </a:xfrm>
          <a:custGeom>
            <a:avLst/>
            <a:gdLst>
              <a:gd name="connsiteX0" fmla="*/ 702 w 1773"/>
              <a:gd name="connsiteY0" fmla="*/ 0 h 3783"/>
              <a:gd name="connsiteX1" fmla="*/ 702 w 1773"/>
              <a:gd name="connsiteY1" fmla="*/ 3784 h 3783"/>
              <a:gd name="connsiteX2" fmla="*/ 1774 w 1773"/>
              <a:gd name="connsiteY2" fmla="*/ 3090 h 3783"/>
              <a:gd name="connsiteX3" fmla="*/ 702 w 1773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702" y="0"/>
                </a:moveTo>
                <a:cubicBezTo>
                  <a:pt x="71" y="1261"/>
                  <a:pt x="-497" y="2838"/>
                  <a:pt x="702" y="3784"/>
                </a:cubicBezTo>
                <a:lnTo>
                  <a:pt x="1774" y="3090"/>
                </a:lnTo>
                <a:lnTo>
                  <a:pt x="70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7BBF4025-3F21-8F0C-7831-9B815EB7320A}"/>
              </a:ext>
            </a:extLst>
          </p:cNvPr>
          <p:cNvSpPr/>
          <p:nvPr/>
        </p:nvSpPr>
        <p:spPr>
          <a:xfrm>
            <a:off x="6806041" y="4311210"/>
            <a:ext cx="1615" cy="3479"/>
          </a:xfrm>
          <a:custGeom>
            <a:avLst/>
            <a:gdLst>
              <a:gd name="connsiteX0" fmla="*/ 655 w 1727"/>
              <a:gd name="connsiteY0" fmla="*/ 0 h 3720"/>
              <a:gd name="connsiteX1" fmla="*/ 655 w 1727"/>
              <a:gd name="connsiteY1" fmla="*/ 3721 h 3720"/>
              <a:gd name="connsiteX2" fmla="*/ 1727 w 1727"/>
              <a:gd name="connsiteY2" fmla="*/ 3027 h 3720"/>
              <a:gd name="connsiteX3" fmla="*/ 655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655" y="0"/>
                </a:moveTo>
                <a:cubicBezTo>
                  <a:pt x="88" y="1261"/>
                  <a:pt x="-480" y="2838"/>
                  <a:pt x="655" y="3721"/>
                </a:cubicBezTo>
                <a:lnTo>
                  <a:pt x="1727" y="3027"/>
                </a:lnTo>
                <a:lnTo>
                  <a:pt x="65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0284C73A-6419-8718-B4E6-8FDCDFE870D8}"/>
              </a:ext>
            </a:extLst>
          </p:cNvPr>
          <p:cNvSpPr/>
          <p:nvPr/>
        </p:nvSpPr>
        <p:spPr>
          <a:xfrm>
            <a:off x="6826237" y="4306605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2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30"/>
                </a:lnTo>
                <a:lnTo>
                  <a:pt x="2522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7" name="任意多边形: 形状 646">
            <a:extLst>
              <a:ext uri="{FF2B5EF4-FFF2-40B4-BE49-F238E27FC236}">
                <a16:creationId xmlns:a16="http://schemas.microsoft.com/office/drawing/2014/main" id="{C20F3CF9-FC21-BE5A-328F-3130D532C8DB}"/>
              </a:ext>
            </a:extLst>
          </p:cNvPr>
          <p:cNvSpPr/>
          <p:nvPr/>
        </p:nvSpPr>
        <p:spPr>
          <a:xfrm>
            <a:off x="6820988" y="4285252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141 h 2086"/>
              <a:gd name="connsiteX3" fmla="*/ 2523 w 3153"/>
              <a:gd name="connsiteY3" fmla="*/ 1141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141"/>
                </a:lnTo>
                <a:lnTo>
                  <a:pt x="2523" y="1141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8" name="任意多边形: 形状 647">
            <a:extLst>
              <a:ext uri="{FF2B5EF4-FFF2-40B4-BE49-F238E27FC236}">
                <a16:creationId xmlns:a16="http://schemas.microsoft.com/office/drawing/2014/main" id="{0C394DC8-AC44-5BB1-9023-743E5B80D8A9}"/>
              </a:ext>
            </a:extLst>
          </p:cNvPr>
          <p:cNvSpPr/>
          <p:nvPr/>
        </p:nvSpPr>
        <p:spPr>
          <a:xfrm>
            <a:off x="6777870" y="4321115"/>
            <a:ext cx="2949" cy="1951"/>
          </a:xfrm>
          <a:custGeom>
            <a:avLst/>
            <a:gdLst>
              <a:gd name="connsiteX0" fmla="*/ 3153 w 3153"/>
              <a:gd name="connsiteY0" fmla="*/ 2087 h 2086"/>
              <a:gd name="connsiteX1" fmla="*/ 0 w 3153"/>
              <a:gd name="connsiteY1" fmla="*/ 68 h 2086"/>
              <a:gd name="connsiteX2" fmla="*/ 0 w 3153"/>
              <a:gd name="connsiteY2" fmla="*/ 1330 h 2086"/>
              <a:gd name="connsiteX3" fmla="*/ 2523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7"/>
                </a:moveTo>
                <a:cubicBezTo>
                  <a:pt x="2333" y="951"/>
                  <a:pt x="1261" y="-310"/>
                  <a:pt x="0" y="68"/>
                </a:cubicBezTo>
                <a:lnTo>
                  <a:pt x="0" y="1330"/>
                </a:lnTo>
                <a:lnTo>
                  <a:pt x="2523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9" name="任意多边形: 形状 648">
            <a:extLst>
              <a:ext uri="{FF2B5EF4-FFF2-40B4-BE49-F238E27FC236}">
                <a16:creationId xmlns:a16="http://schemas.microsoft.com/office/drawing/2014/main" id="{FC7C7CA1-52D8-148A-D6E3-6CF155B9D3FA}"/>
              </a:ext>
            </a:extLst>
          </p:cNvPr>
          <p:cNvSpPr/>
          <p:nvPr/>
        </p:nvSpPr>
        <p:spPr>
          <a:xfrm>
            <a:off x="6807185" y="4302357"/>
            <a:ext cx="2949" cy="1951"/>
          </a:xfrm>
          <a:custGeom>
            <a:avLst/>
            <a:gdLst>
              <a:gd name="connsiteX0" fmla="*/ 3153 w 3153"/>
              <a:gd name="connsiteY0" fmla="*/ 2086 h 2086"/>
              <a:gd name="connsiteX1" fmla="*/ 0 w 3153"/>
              <a:gd name="connsiteY1" fmla="*/ 68 h 2086"/>
              <a:gd name="connsiteX2" fmla="*/ 0 w 3153"/>
              <a:gd name="connsiteY2" fmla="*/ 1393 h 2086"/>
              <a:gd name="connsiteX3" fmla="*/ 2522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3153" y="2086"/>
                </a:moveTo>
                <a:cubicBezTo>
                  <a:pt x="2333" y="951"/>
                  <a:pt x="1198" y="-310"/>
                  <a:pt x="0" y="68"/>
                </a:cubicBezTo>
                <a:lnTo>
                  <a:pt x="0" y="1393"/>
                </a:lnTo>
                <a:lnTo>
                  <a:pt x="2522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0" name="任意多边形: 形状 649">
            <a:extLst>
              <a:ext uri="{FF2B5EF4-FFF2-40B4-BE49-F238E27FC236}">
                <a16:creationId xmlns:a16="http://schemas.microsoft.com/office/drawing/2014/main" id="{56BCA174-27E7-6BB0-46B2-B89A9A5167CF}"/>
              </a:ext>
            </a:extLst>
          </p:cNvPr>
          <p:cNvSpPr/>
          <p:nvPr/>
        </p:nvSpPr>
        <p:spPr>
          <a:xfrm>
            <a:off x="6752802" y="4333069"/>
            <a:ext cx="139244" cy="110560"/>
          </a:xfrm>
          <a:custGeom>
            <a:avLst/>
            <a:gdLst>
              <a:gd name="connsiteX0" fmla="*/ 104179 w 148872"/>
              <a:gd name="connsiteY0" fmla="*/ 21404 h 118205"/>
              <a:gd name="connsiteX1" fmla="*/ 107774 w 148872"/>
              <a:gd name="connsiteY1" fmla="*/ 29098 h 118205"/>
              <a:gd name="connsiteX2" fmla="*/ 116539 w 148872"/>
              <a:gd name="connsiteY2" fmla="*/ 52683 h 118205"/>
              <a:gd name="connsiteX3" fmla="*/ 120765 w 148872"/>
              <a:gd name="connsiteY3" fmla="*/ 63593 h 118205"/>
              <a:gd name="connsiteX4" fmla="*/ 137098 w 148872"/>
              <a:gd name="connsiteY4" fmla="*/ 100610 h 118205"/>
              <a:gd name="connsiteX5" fmla="*/ 143404 w 148872"/>
              <a:gd name="connsiteY5" fmla="*/ 109061 h 118205"/>
              <a:gd name="connsiteX6" fmla="*/ 148701 w 148872"/>
              <a:gd name="connsiteY6" fmla="*/ 117574 h 118205"/>
              <a:gd name="connsiteX7" fmla="*/ 135710 w 148872"/>
              <a:gd name="connsiteY7" fmla="*/ 117259 h 118205"/>
              <a:gd name="connsiteX8" fmla="*/ 120575 w 148872"/>
              <a:gd name="connsiteY8" fmla="*/ 109565 h 118205"/>
              <a:gd name="connsiteX9" fmla="*/ 65459 w 148872"/>
              <a:gd name="connsiteY9" fmla="*/ 74061 h 118205"/>
              <a:gd name="connsiteX10" fmla="*/ 48432 w 148872"/>
              <a:gd name="connsiteY10" fmla="*/ 60944 h 118205"/>
              <a:gd name="connsiteX11" fmla="*/ 36955 w 148872"/>
              <a:gd name="connsiteY11" fmla="*/ 45368 h 118205"/>
              <a:gd name="connsiteX12" fmla="*/ 315 w 148872"/>
              <a:gd name="connsiteY12" fmla="*/ 2296 h 118205"/>
              <a:gd name="connsiteX13" fmla="*/ 0 w 148872"/>
              <a:gd name="connsiteY13" fmla="*/ 1350 h 118205"/>
              <a:gd name="connsiteX14" fmla="*/ 2775 w 148872"/>
              <a:gd name="connsiteY14" fmla="*/ 26 h 118205"/>
              <a:gd name="connsiteX15" fmla="*/ 85450 w 148872"/>
              <a:gd name="connsiteY15" fmla="*/ 17305 h 118205"/>
              <a:gd name="connsiteX16" fmla="*/ 104179 w 148872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72" h="118205">
                <a:moveTo>
                  <a:pt x="104179" y="21404"/>
                </a:moveTo>
                <a:cubicBezTo>
                  <a:pt x="105756" y="23737"/>
                  <a:pt x="106954" y="26386"/>
                  <a:pt x="107774" y="29098"/>
                </a:cubicBezTo>
                <a:cubicBezTo>
                  <a:pt x="110548" y="36981"/>
                  <a:pt x="113575" y="44800"/>
                  <a:pt x="116539" y="52683"/>
                </a:cubicBezTo>
                <a:lnTo>
                  <a:pt x="120765" y="63593"/>
                </a:lnTo>
                <a:cubicBezTo>
                  <a:pt x="125305" y="76331"/>
                  <a:pt x="130791" y="88692"/>
                  <a:pt x="137098" y="100610"/>
                </a:cubicBezTo>
                <a:cubicBezTo>
                  <a:pt x="138737" y="103763"/>
                  <a:pt x="140881" y="106601"/>
                  <a:pt x="143404" y="109061"/>
                </a:cubicBezTo>
                <a:cubicBezTo>
                  <a:pt x="146052" y="111457"/>
                  <a:pt x="149710" y="114232"/>
                  <a:pt x="148701" y="117574"/>
                </a:cubicBezTo>
                <a:cubicBezTo>
                  <a:pt x="144413" y="118520"/>
                  <a:pt x="139935" y="118394"/>
                  <a:pt x="135710" y="117259"/>
                </a:cubicBezTo>
                <a:cubicBezTo>
                  <a:pt x="130287" y="115493"/>
                  <a:pt x="125179" y="112908"/>
                  <a:pt x="120575" y="109565"/>
                </a:cubicBezTo>
                <a:lnTo>
                  <a:pt x="65459" y="74061"/>
                </a:lnTo>
                <a:cubicBezTo>
                  <a:pt x="59279" y="70404"/>
                  <a:pt x="53540" y="65989"/>
                  <a:pt x="48432" y="60944"/>
                </a:cubicBezTo>
                <a:cubicBezTo>
                  <a:pt x="44270" y="56026"/>
                  <a:pt x="40423" y="50791"/>
                  <a:pt x="36955" y="45368"/>
                </a:cubicBezTo>
                <a:cubicBezTo>
                  <a:pt x="25730" y="30170"/>
                  <a:pt x="9712" y="18693"/>
                  <a:pt x="315" y="2296"/>
                </a:cubicBezTo>
                <a:cubicBezTo>
                  <a:pt x="126" y="1981"/>
                  <a:pt x="63" y="1666"/>
                  <a:pt x="0" y="1350"/>
                </a:cubicBezTo>
                <a:cubicBezTo>
                  <a:pt x="0" y="215"/>
                  <a:pt x="1577" y="-100"/>
                  <a:pt x="2775" y="26"/>
                </a:cubicBezTo>
                <a:cubicBezTo>
                  <a:pt x="30901" y="2864"/>
                  <a:pt x="57513" y="13080"/>
                  <a:pt x="85450" y="17305"/>
                </a:cubicBezTo>
                <a:cubicBezTo>
                  <a:pt x="91188" y="18188"/>
                  <a:pt x="100143" y="16170"/>
                  <a:pt x="104179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1" name="任意多边形: 形状 650">
            <a:extLst>
              <a:ext uri="{FF2B5EF4-FFF2-40B4-BE49-F238E27FC236}">
                <a16:creationId xmlns:a16="http://schemas.microsoft.com/office/drawing/2014/main" id="{F3FC5D26-7619-E88E-9E7B-D1E8FF0E734A}"/>
              </a:ext>
            </a:extLst>
          </p:cNvPr>
          <p:cNvSpPr/>
          <p:nvPr/>
        </p:nvSpPr>
        <p:spPr>
          <a:xfrm>
            <a:off x="6752802" y="4333069"/>
            <a:ext cx="139244" cy="110560"/>
          </a:xfrm>
          <a:custGeom>
            <a:avLst/>
            <a:gdLst>
              <a:gd name="connsiteX0" fmla="*/ 104179 w 148872"/>
              <a:gd name="connsiteY0" fmla="*/ 21404 h 118205"/>
              <a:gd name="connsiteX1" fmla="*/ 107774 w 148872"/>
              <a:gd name="connsiteY1" fmla="*/ 29098 h 118205"/>
              <a:gd name="connsiteX2" fmla="*/ 116539 w 148872"/>
              <a:gd name="connsiteY2" fmla="*/ 52683 h 118205"/>
              <a:gd name="connsiteX3" fmla="*/ 120765 w 148872"/>
              <a:gd name="connsiteY3" fmla="*/ 63593 h 118205"/>
              <a:gd name="connsiteX4" fmla="*/ 137098 w 148872"/>
              <a:gd name="connsiteY4" fmla="*/ 100610 h 118205"/>
              <a:gd name="connsiteX5" fmla="*/ 143404 w 148872"/>
              <a:gd name="connsiteY5" fmla="*/ 109061 h 118205"/>
              <a:gd name="connsiteX6" fmla="*/ 148701 w 148872"/>
              <a:gd name="connsiteY6" fmla="*/ 117574 h 118205"/>
              <a:gd name="connsiteX7" fmla="*/ 135710 w 148872"/>
              <a:gd name="connsiteY7" fmla="*/ 117259 h 118205"/>
              <a:gd name="connsiteX8" fmla="*/ 120575 w 148872"/>
              <a:gd name="connsiteY8" fmla="*/ 109565 h 118205"/>
              <a:gd name="connsiteX9" fmla="*/ 65459 w 148872"/>
              <a:gd name="connsiteY9" fmla="*/ 74061 h 118205"/>
              <a:gd name="connsiteX10" fmla="*/ 48432 w 148872"/>
              <a:gd name="connsiteY10" fmla="*/ 60944 h 118205"/>
              <a:gd name="connsiteX11" fmla="*/ 36955 w 148872"/>
              <a:gd name="connsiteY11" fmla="*/ 45368 h 118205"/>
              <a:gd name="connsiteX12" fmla="*/ 315 w 148872"/>
              <a:gd name="connsiteY12" fmla="*/ 2296 h 118205"/>
              <a:gd name="connsiteX13" fmla="*/ 0 w 148872"/>
              <a:gd name="connsiteY13" fmla="*/ 1350 h 118205"/>
              <a:gd name="connsiteX14" fmla="*/ 2775 w 148872"/>
              <a:gd name="connsiteY14" fmla="*/ 26 h 118205"/>
              <a:gd name="connsiteX15" fmla="*/ 85450 w 148872"/>
              <a:gd name="connsiteY15" fmla="*/ 17305 h 118205"/>
              <a:gd name="connsiteX16" fmla="*/ 104179 w 148872"/>
              <a:gd name="connsiteY16" fmla="*/ 21404 h 1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72" h="118205">
                <a:moveTo>
                  <a:pt x="104179" y="21404"/>
                </a:moveTo>
                <a:cubicBezTo>
                  <a:pt x="105756" y="23737"/>
                  <a:pt x="106954" y="26386"/>
                  <a:pt x="107774" y="29098"/>
                </a:cubicBezTo>
                <a:cubicBezTo>
                  <a:pt x="110548" y="36981"/>
                  <a:pt x="113575" y="44800"/>
                  <a:pt x="116539" y="52683"/>
                </a:cubicBezTo>
                <a:lnTo>
                  <a:pt x="120765" y="63593"/>
                </a:lnTo>
                <a:cubicBezTo>
                  <a:pt x="125305" y="76331"/>
                  <a:pt x="130791" y="88692"/>
                  <a:pt x="137098" y="100610"/>
                </a:cubicBezTo>
                <a:cubicBezTo>
                  <a:pt x="138737" y="103763"/>
                  <a:pt x="140881" y="106601"/>
                  <a:pt x="143404" y="109061"/>
                </a:cubicBezTo>
                <a:cubicBezTo>
                  <a:pt x="146052" y="111457"/>
                  <a:pt x="149710" y="114232"/>
                  <a:pt x="148701" y="117574"/>
                </a:cubicBezTo>
                <a:cubicBezTo>
                  <a:pt x="144413" y="118520"/>
                  <a:pt x="139935" y="118394"/>
                  <a:pt x="135710" y="117259"/>
                </a:cubicBezTo>
                <a:cubicBezTo>
                  <a:pt x="130287" y="115493"/>
                  <a:pt x="125179" y="112908"/>
                  <a:pt x="120575" y="109565"/>
                </a:cubicBezTo>
                <a:lnTo>
                  <a:pt x="65459" y="74061"/>
                </a:lnTo>
                <a:cubicBezTo>
                  <a:pt x="59279" y="70404"/>
                  <a:pt x="53540" y="65989"/>
                  <a:pt x="48432" y="60944"/>
                </a:cubicBezTo>
                <a:cubicBezTo>
                  <a:pt x="44270" y="56026"/>
                  <a:pt x="40423" y="50791"/>
                  <a:pt x="36955" y="45368"/>
                </a:cubicBezTo>
                <a:cubicBezTo>
                  <a:pt x="25730" y="30170"/>
                  <a:pt x="9712" y="18693"/>
                  <a:pt x="315" y="2296"/>
                </a:cubicBezTo>
                <a:cubicBezTo>
                  <a:pt x="126" y="1981"/>
                  <a:pt x="63" y="1666"/>
                  <a:pt x="0" y="1350"/>
                </a:cubicBezTo>
                <a:cubicBezTo>
                  <a:pt x="0" y="215"/>
                  <a:pt x="1577" y="-100"/>
                  <a:pt x="2775" y="26"/>
                </a:cubicBezTo>
                <a:cubicBezTo>
                  <a:pt x="30901" y="2864"/>
                  <a:pt x="57513" y="13080"/>
                  <a:pt x="85450" y="17305"/>
                </a:cubicBezTo>
                <a:cubicBezTo>
                  <a:pt x="91188" y="18188"/>
                  <a:pt x="100143" y="16170"/>
                  <a:pt x="104179" y="21404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2" name="任意多边形: 形状 651">
            <a:extLst>
              <a:ext uri="{FF2B5EF4-FFF2-40B4-BE49-F238E27FC236}">
                <a16:creationId xmlns:a16="http://schemas.microsoft.com/office/drawing/2014/main" id="{6DCCE06E-9FEF-05E6-343F-4F4BA0005596}"/>
              </a:ext>
            </a:extLst>
          </p:cNvPr>
          <p:cNvSpPr/>
          <p:nvPr/>
        </p:nvSpPr>
        <p:spPr>
          <a:xfrm>
            <a:off x="6843519" y="4361700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3" name="任意多边形: 形状 652">
            <a:extLst>
              <a:ext uri="{FF2B5EF4-FFF2-40B4-BE49-F238E27FC236}">
                <a16:creationId xmlns:a16="http://schemas.microsoft.com/office/drawing/2014/main" id="{D824357A-AE91-A4A8-C635-34C98674E279}"/>
              </a:ext>
            </a:extLst>
          </p:cNvPr>
          <p:cNvSpPr/>
          <p:nvPr/>
        </p:nvSpPr>
        <p:spPr>
          <a:xfrm>
            <a:off x="6838093" y="4383053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4" name="任意多边形: 形状 653">
            <a:extLst>
              <a:ext uri="{FF2B5EF4-FFF2-40B4-BE49-F238E27FC236}">
                <a16:creationId xmlns:a16="http://schemas.microsoft.com/office/drawing/2014/main" id="{4C8CB6E0-F242-B261-8231-0B1556241EF8}"/>
              </a:ext>
            </a:extLst>
          </p:cNvPr>
          <p:cNvSpPr/>
          <p:nvPr/>
        </p:nvSpPr>
        <p:spPr>
          <a:xfrm>
            <a:off x="6871654" y="4420979"/>
            <a:ext cx="2495" cy="5898"/>
          </a:xfrm>
          <a:custGeom>
            <a:avLst/>
            <a:gdLst>
              <a:gd name="connsiteX0" fmla="*/ 1703 w 2668"/>
              <a:gd name="connsiteY0" fmla="*/ 0 h 6306"/>
              <a:gd name="connsiteX1" fmla="*/ 1703 w 2668"/>
              <a:gd name="connsiteY1" fmla="*/ 6306 h 6306"/>
              <a:gd name="connsiteX2" fmla="*/ 0 w 2668"/>
              <a:gd name="connsiteY2" fmla="*/ 5234 h 6306"/>
              <a:gd name="connsiteX3" fmla="*/ 2081 w 2668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" h="6306">
                <a:moveTo>
                  <a:pt x="1703" y="0"/>
                </a:moveTo>
                <a:cubicBezTo>
                  <a:pt x="2585" y="2144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5" name="任意多边形: 形状 654">
            <a:extLst>
              <a:ext uri="{FF2B5EF4-FFF2-40B4-BE49-F238E27FC236}">
                <a16:creationId xmlns:a16="http://schemas.microsoft.com/office/drawing/2014/main" id="{D072E507-1381-70F3-FF2E-13CAEBDE0EEC}"/>
              </a:ext>
            </a:extLst>
          </p:cNvPr>
          <p:cNvSpPr/>
          <p:nvPr/>
        </p:nvSpPr>
        <p:spPr>
          <a:xfrm>
            <a:off x="6859917" y="4413488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2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6" name="任意多边形: 形状 655">
            <a:extLst>
              <a:ext uri="{FF2B5EF4-FFF2-40B4-BE49-F238E27FC236}">
                <a16:creationId xmlns:a16="http://schemas.microsoft.com/office/drawing/2014/main" id="{7EF76800-8975-23AE-6A7A-D2921E13D13A}"/>
              </a:ext>
            </a:extLst>
          </p:cNvPr>
          <p:cNvSpPr/>
          <p:nvPr/>
        </p:nvSpPr>
        <p:spPr>
          <a:xfrm>
            <a:off x="6795507" y="4372258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7" name="任意多边形: 形状 656">
            <a:extLst>
              <a:ext uri="{FF2B5EF4-FFF2-40B4-BE49-F238E27FC236}">
                <a16:creationId xmlns:a16="http://schemas.microsoft.com/office/drawing/2014/main" id="{3A23C444-AB55-1987-6B7A-7D6202CD3C98}"/>
              </a:ext>
            </a:extLst>
          </p:cNvPr>
          <p:cNvSpPr/>
          <p:nvPr/>
        </p:nvSpPr>
        <p:spPr>
          <a:xfrm>
            <a:off x="6816858" y="4377685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8" name="任意多边形: 形状 657">
            <a:extLst>
              <a:ext uri="{FF2B5EF4-FFF2-40B4-BE49-F238E27FC236}">
                <a16:creationId xmlns:a16="http://schemas.microsoft.com/office/drawing/2014/main" id="{880ECA29-0EA9-7C4D-E365-DF8A0062D2C8}"/>
              </a:ext>
            </a:extLst>
          </p:cNvPr>
          <p:cNvSpPr/>
          <p:nvPr/>
        </p:nvSpPr>
        <p:spPr>
          <a:xfrm>
            <a:off x="6824349" y="436594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9" name="任意多边形: 形状 658">
            <a:extLst>
              <a:ext uri="{FF2B5EF4-FFF2-40B4-BE49-F238E27FC236}">
                <a16:creationId xmlns:a16="http://schemas.microsoft.com/office/drawing/2014/main" id="{8F990BA0-BCC0-879A-8B86-EA5293F18891}"/>
              </a:ext>
            </a:extLst>
          </p:cNvPr>
          <p:cNvSpPr/>
          <p:nvPr/>
        </p:nvSpPr>
        <p:spPr>
          <a:xfrm>
            <a:off x="6856378" y="4397091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0" name="任意多边形: 形状 659">
            <a:extLst>
              <a:ext uri="{FF2B5EF4-FFF2-40B4-BE49-F238E27FC236}">
                <a16:creationId xmlns:a16="http://schemas.microsoft.com/office/drawing/2014/main" id="{A936A7DF-8B6D-A5BB-C5EC-5E9735C9EA60}"/>
              </a:ext>
            </a:extLst>
          </p:cNvPr>
          <p:cNvSpPr/>
          <p:nvPr/>
        </p:nvSpPr>
        <p:spPr>
          <a:xfrm>
            <a:off x="6867997" y="4417617"/>
            <a:ext cx="1615" cy="3479"/>
          </a:xfrm>
          <a:custGeom>
            <a:avLst/>
            <a:gdLst>
              <a:gd name="connsiteX0" fmla="*/ 1072 w 1727"/>
              <a:gd name="connsiteY0" fmla="*/ 0 h 3720"/>
              <a:gd name="connsiteX1" fmla="*/ 1072 w 1727"/>
              <a:gd name="connsiteY1" fmla="*/ 3721 h 3720"/>
              <a:gd name="connsiteX2" fmla="*/ 0 w 1727"/>
              <a:gd name="connsiteY2" fmla="*/ 3027 h 3720"/>
              <a:gd name="connsiteX3" fmla="*/ 1072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1072" y="0"/>
                </a:moveTo>
                <a:cubicBezTo>
                  <a:pt x="1640" y="1261"/>
                  <a:pt x="2207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1" name="任意多边形: 形状 660">
            <a:extLst>
              <a:ext uri="{FF2B5EF4-FFF2-40B4-BE49-F238E27FC236}">
                <a16:creationId xmlns:a16="http://schemas.microsoft.com/office/drawing/2014/main" id="{19D10DFB-5388-BDA2-F926-19BB63A46898}"/>
              </a:ext>
            </a:extLst>
          </p:cNvPr>
          <p:cNvSpPr/>
          <p:nvPr/>
        </p:nvSpPr>
        <p:spPr>
          <a:xfrm>
            <a:off x="6827004" y="4391370"/>
            <a:ext cx="1615" cy="3538"/>
          </a:xfrm>
          <a:custGeom>
            <a:avLst/>
            <a:gdLst>
              <a:gd name="connsiteX0" fmla="*/ 1072 w 1727"/>
              <a:gd name="connsiteY0" fmla="*/ 0 h 3783"/>
              <a:gd name="connsiteX1" fmla="*/ 1072 w 1727"/>
              <a:gd name="connsiteY1" fmla="*/ 3784 h 3783"/>
              <a:gd name="connsiteX2" fmla="*/ 0 w 1727"/>
              <a:gd name="connsiteY2" fmla="*/ 3090 h 3783"/>
              <a:gd name="connsiteX3" fmla="*/ 1072 w 1727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83">
                <a:moveTo>
                  <a:pt x="1072" y="0"/>
                </a:moveTo>
                <a:cubicBezTo>
                  <a:pt x="1639" y="1261"/>
                  <a:pt x="2207" y="2901"/>
                  <a:pt x="1072" y="3784"/>
                </a:cubicBezTo>
                <a:lnTo>
                  <a:pt x="0" y="3090"/>
                </a:lnTo>
                <a:lnTo>
                  <a:pt x="1072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2" name="任意多边形: 形状 661">
            <a:extLst>
              <a:ext uri="{FF2B5EF4-FFF2-40B4-BE49-F238E27FC236}">
                <a16:creationId xmlns:a16="http://schemas.microsoft.com/office/drawing/2014/main" id="{3854C167-E349-99AD-25FF-1A634AA187FF}"/>
              </a:ext>
            </a:extLst>
          </p:cNvPr>
          <p:cNvSpPr/>
          <p:nvPr/>
        </p:nvSpPr>
        <p:spPr>
          <a:xfrm>
            <a:off x="6846350" y="4413011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568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568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3" name="任意多边形: 形状 662">
            <a:extLst>
              <a:ext uri="{FF2B5EF4-FFF2-40B4-BE49-F238E27FC236}">
                <a16:creationId xmlns:a16="http://schemas.microsoft.com/office/drawing/2014/main" id="{55054D09-1CD8-0963-B5D2-B94BF808A693}"/>
              </a:ext>
            </a:extLst>
          </p:cNvPr>
          <p:cNvSpPr/>
          <p:nvPr/>
        </p:nvSpPr>
        <p:spPr>
          <a:xfrm>
            <a:off x="6851718" y="439171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0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0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4" name="任意多边形: 形状 663">
            <a:extLst>
              <a:ext uri="{FF2B5EF4-FFF2-40B4-BE49-F238E27FC236}">
                <a16:creationId xmlns:a16="http://schemas.microsoft.com/office/drawing/2014/main" id="{3629706F-C1B4-A733-4965-33B0CB7B3D50}"/>
              </a:ext>
            </a:extLst>
          </p:cNvPr>
          <p:cNvSpPr/>
          <p:nvPr/>
        </p:nvSpPr>
        <p:spPr>
          <a:xfrm>
            <a:off x="6805062" y="4370135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5" name="任意多边形: 形状 664">
            <a:extLst>
              <a:ext uri="{FF2B5EF4-FFF2-40B4-BE49-F238E27FC236}">
                <a16:creationId xmlns:a16="http://schemas.microsoft.com/office/drawing/2014/main" id="{77A9E315-E131-CB64-9FF5-BBE37AB67273}"/>
              </a:ext>
            </a:extLst>
          </p:cNvPr>
          <p:cNvSpPr/>
          <p:nvPr/>
        </p:nvSpPr>
        <p:spPr>
          <a:xfrm>
            <a:off x="6793442" y="4362644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6" name="任意多边形: 形状 665">
            <a:extLst>
              <a:ext uri="{FF2B5EF4-FFF2-40B4-BE49-F238E27FC236}">
                <a16:creationId xmlns:a16="http://schemas.microsoft.com/office/drawing/2014/main" id="{AF1A8F30-59AD-ECB2-4B48-96C59AE7F72A}"/>
              </a:ext>
            </a:extLst>
          </p:cNvPr>
          <p:cNvSpPr/>
          <p:nvPr/>
        </p:nvSpPr>
        <p:spPr>
          <a:xfrm>
            <a:off x="6789844" y="434624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135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7" name="任意多边形: 形状 666">
            <a:extLst>
              <a:ext uri="{FF2B5EF4-FFF2-40B4-BE49-F238E27FC236}">
                <a16:creationId xmlns:a16="http://schemas.microsoft.com/office/drawing/2014/main" id="{35813886-D590-77B4-6E3B-86A88F5FADC0}"/>
              </a:ext>
            </a:extLst>
          </p:cNvPr>
          <p:cNvSpPr/>
          <p:nvPr/>
        </p:nvSpPr>
        <p:spPr>
          <a:xfrm>
            <a:off x="6801464" y="4366832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8" name="任意多边形: 形状 667">
            <a:extLst>
              <a:ext uri="{FF2B5EF4-FFF2-40B4-BE49-F238E27FC236}">
                <a16:creationId xmlns:a16="http://schemas.microsoft.com/office/drawing/2014/main" id="{BB48CB9A-06F3-CAA9-195F-32D9E6FF44C6}"/>
              </a:ext>
            </a:extLst>
          </p:cNvPr>
          <p:cNvSpPr/>
          <p:nvPr/>
        </p:nvSpPr>
        <p:spPr>
          <a:xfrm>
            <a:off x="6779817" y="4362226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9" name="任意多边形: 形状 668">
            <a:extLst>
              <a:ext uri="{FF2B5EF4-FFF2-40B4-BE49-F238E27FC236}">
                <a16:creationId xmlns:a16="http://schemas.microsoft.com/office/drawing/2014/main" id="{4817DE32-ABE2-BE37-76F1-D0ED86D9F0BB}"/>
              </a:ext>
            </a:extLst>
          </p:cNvPr>
          <p:cNvSpPr/>
          <p:nvPr/>
        </p:nvSpPr>
        <p:spPr>
          <a:xfrm>
            <a:off x="6785184" y="4340874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0" name="任意多边形: 形状 669">
            <a:extLst>
              <a:ext uri="{FF2B5EF4-FFF2-40B4-BE49-F238E27FC236}">
                <a16:creationId xmlns:a16="http://schemas.microsoft.com/office/drawing/2014/main" id="{CE42A798-3530-C1F8-8647-F3C0E06967DC}"/>
              </a:ext>
            </a:extLst>
          </p:cNvPr>
          <p:cNvSpPr/>
          <p:nvPr/>
        </p:nvSpPr>
        <p:spPr>
          <a:xfrm>
            <a:off x="6828301" y="4376737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1" name="任意多边形: 形状 670">
            <a:extLst>
              <a:ext uri="{FF2B5EF4-FFF2-40B4-BE49-F238E27FC236}">
                <a16:creationId xmlns:a16="http://schemas.microsoft.com/office/drawing/2014/main" id="{96C49DD5-B666-A01D-0019-6E6A40CA7825}"/>
              </a:ext>
            </a:extLst>
          </p:cNvPr>
          <p:cNvSpPr/>
          <p:nvPr/>
        </p:nvSpPr>
        <p:spPr>
          <a:xfrm>
            <a:off x="6798986" y="4357979"/>
            <a:ext cx="3008" cy="1951"/>
          </a:xfrm>
          <a:custGeom>
            <a:avLst/>
            <a:gdLst>
              <a:gd name="connsiteX0" fmla="*/ 0 w 3216"/>
              <a:gd name="connsiteY0" fmla="*/ 2087 h 2086"/>
              <a:gd name="connsiteX1" fmla="*/ 3216 w 3216"/>
              <a:gd name="connsiteY1" fmla="*/ 68 h 2086"/>
              <a:gd name="connsiteX2" fmla="*/ 3216 w 3216"/>
              <a:gd name="connsiteY2" fmla="*/ 1393 h 2086"/>
              <a:gd name="connsiteX3" fmla="*/ 757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0" y="2087"/>
                </a:moveTo>
                <a:cubicBezTo>
                  <a:pt x="820" y="951"/>
                  <a:pt x="1955" y="-310"/>
                  <a:pt x="3216" y="68"/>
                </a:cubicBezTo>
                <a:lnTo>
                  <a:pt x="3216" y="1393"/>
                </a:lnTo>
                <a:lnTo>
                  <a:pt x="757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2" name="任意多边形: 形状 671">
            <a:extLst>
              <a:ext uri="{FF2B5EF4-FFF2-40B4-BE49-F238E27FC236}">
                <a16:creationId xmlns:a16="http://schemas.microsoft.com/office/drawing/2014/main" id="{983830C9-2E9A-1007-55D4-19D664DBB5C8}"/>
              </a:ext>
            </a:extLst>
          </p:cNvPr>
          <p:cNvSpPr/>
          <p:nvPr/>
        </p:nvSpPr>
        <p:spPr>
          <a:xfrm>
            <a:off x="6731803" y="4346872"/>
            <a:ext cx="139145" cy="110796"/>
          </a:xfrm>
          <a:custGeom>
            <a:avLst/>
            <a:gdLst>
              <a:gd name="connsiteX0" fmla="*/ 104116 w 148766"/>
              <a:gd name="connsiteY0" fmla="*/ 21530 h 118457"/>
              <a:gd name="connsiteX1" fmla="*/ 107774 w 148766"/>
              <a:gd name="connsiteY1" fmla="*/ 29224 h 118457"/>
              <a:gd name="connsiteX2" fmla="*/ 116539 w 148766"/>
              <a:gd name="connsiteY2" fmla="*/ 52746 h 118457"/>
              <a:gd name="connsiteX3" fmla="*/ 120764 w 148766"/>
              <a:gd name="connsiteY3" fmla="*/ 63656 h 118457"/>
              <a:gd name="connsiteX4" fmla="*/ 137035 w 148766"/>
              <a:gd name="connsiteY4" fmla="*/ 100737 h 118457"/>
              <a:gd name="connsiteX5" fmla="*/ 143341 w 148766"/>
              <a:gd name="connsiteY5" fmla="*/ 109187 h 118457"/>
              <a:gd name="connsiteX6" fmla="*/ 148575 w 148766"/>
              <a:gd name="connsiteY6" fmla="*/ 117701 h 118457"/>
              <a:gd name="connsiteX7" fmla="*/ 135647 w 148766"/>
              <a:gd name="connsiteY7" fmla="*/ 117701 h 118457"/>
              <a:gd name="connsiteX8" fmla="*/ 120449 w 148766"/>
              <a:gd name="connsiteY8" fmla="*/ 110007 h 118457"/>
              <a:gd name="connsiteX9" fmla="*/ 65396 w 148766"/>
              <a:gd name="connsiteY9" fmla="*/ 73998 h 118457"/>
              <a:gd name="connsiteX10" fmla="*/ 48369 w 148766"/>
              <a:gd name="connsiteY10" fmla="*/ 60944 h 118457"/>
              <a:gd name="connsiteX11" fmla="*/ 36892 w 148766"/>
              <a:gd name="connsiteY11" fmla="*/ 45368 h 118457"/>
              <a:gd name="connsiteX12" fmla="*/ 315 w 148766"/>
              <a:gd name="connsiteY12" fmla="*/ 2233 h 118457"/>
              <a:gd name="connsiteX13" fmla="*/ 0 w 148766"/>
              <a:gd name="connsiteY13" fmla="*/ 1350 h 118457"/>
              <a:gd name="connsiteX14" fmla="*/ 2712 w 148766"/>
              <a:gd name="connsiteY14" fmla="*/ 26 h 118457"/>
              <a:gd name="connsiteX15" fmla="*/ 85386 w 148766"/>
              <a:gd name="connsiteY15" fmla="*/ 17305 h 118457"/>
              <a:gd name="connsiteX16" fmla="*/ 104116 w 148766"/>
              <a:gd name="connsiteY16" fmla="*/ 21530 h 1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766" h="118457">
                <a:moveTo>
                  <a:pt x="104116" y="21530"/>
                </a:moveTo>
                <a:cubicBezTo>
                  <a:pt x="105756" y="23864"/>
                  <a:pt x="106954" y="26449"/>
                  <a:pt x="107774" y="29224"/>
                </a:cubicBezTo>
                <a:cubicBezTo>
                  <a:pt x="110485" y="37107"/>
                  <a:pt x="113512" y="44926"/>
                  <a:pt x="116539" y="52746"/>
                </a:cubicBezTo>
                <a:lnTo>
                  <a:pt x="120764" y="63656"/>
                </a:lnTo>
                <a:cubicBezTo>
                  <a:pt x="125305" y="76394"/>
                  <a:pt x="130728" y="88755"/>
                  <a:pt x="137035" y="100737"/>
                </a:cubicBezTo>
                <a:cubicBezTo>
                  <a:pt x="138674" y="103890"/>
                  <a:pt x="140818" y="106727"/>
                  <a:pt x="143341" y="109187"/>
                </a:cubicBezTo>
                <a:cubicBezTo>
                  <a:pt x="145989" y="111583"/>
                  <a:pt x="149647" y="114295"/>
                  <a:pt x="148575" y="117701"/>
                </a:cubicBezTo>
                <a:cubicBezTo>
                  <a:pt x="144350" y="118709"/>
                  <a:pt x="139872" y="118709"/>
                  <a:pt x="135647" y="117701"/>
                </a:cubicBezTo>
                <a:cubicBezTo>
                  <a:pt x="130224" y="115935"/>
                  <a:pt x="125116" y="113349"/>
                  <a:pt x="120449" y="110007"/>
                </a:cubicBezTo>
                <a:lnTo>
                  <a:pt x="65396" y="73998"/>
                </a:lnTo>
                <a:cubicBezTo>
                  <a:pt x="59216" y="70404"/>
                  <a:pt x="53477" y="65989"/>
                  <a:pt x="48369" y="60944"/>
                </a:cubicBezTo>
                <a:cubicBezTo>
                  <a:pt x="44270" y="55962"/>
                  <a:pt x="40423" y="50728"/>
                  <a:pt x="36892" y="45368"/>
                </a:cubicBezTo>
                <a:cubicBezTo>
                  <a:pt x="25730" y="30170"/>
                  <a:pt x="9649" y="18629"/>
                  <a:pt x="315" y="2233"/>
                </a:cubicBezTo>
                <a:cubicBezTo>
                  <a:pt x="126" y="1981"/>
                  <a:pt x="0" y="1666"/>
                  <a:pt x="0" y="1350"/>
                </a:cubicBezTo>
                <a:cubicBezTo>
                  <a:pt x="0" y="215"/>
                  <a:pt x="1577" y="-100"/>
                  <a:pt x="2712" y="26"/>
                </a:cubicBezTo>
                <a:cubicBezTo>
                  <a:pt x="30838" y="2864"/>
                  <a:pt x="57513" y="13080"/>
                  <a:pt x="85386" y="17305"/>
                </a:cubicBezTo>
                <a:cubicBezTo>
                  <a:pt x="91504" y="18314"/>
                  <a:pt x="100332" y="16296"/>
                  <a:pt x="104116" y="21530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3" name="任意多边形: 形状 672">
            <a:extLst>
              <a:ext uri="{FF2B5EF4-FFF2-40B4-BE49-F238E27FC236}">
                <a16:creationId xmlns:a16="http://schemas.microsoft.com/office/drawing/2014/main" id="{01A3C96B-44EB-71CD-06EC-940E0F121606}"/>
              </a:ext>
            </a:extLst>
          </p:cNvPr>
          <p:cNvSpPr/>
          <p:nvPr/>
        </p:nvSpPr>
        <p:spPr>
          <a:xfrm>
            <a:off x="6731803" y="4346872"/>
            <a:ext cx="139145" cy="110796"/>
          </a:xfrm>
          <a:custGeom>
            <a:avLst/>
            <a:gdLst>
              <a:gd name="connsiteX0" fmla="*/ 104116 w 148766"/>
              <a:gd name="connsiteY0" fmla="*/ 21530 h 118457"/>
              <a:gd name="connsiteX1" fmla="*/ 107774 w 148766"/>
              <a:gd name="connsiteY1" fmla="*/ 29224 h 118457"/>
              <a:gd name="connsiteX2" fmla="*/ 116539 w 148766"/>
              <a:gd name="connsiteY2" fmla="*/ 52746 h 118457"/>
              <a:gd name="connsiteX3" fmla="*/ 120764 w 148766"/>
              <a:gd name="connsiteY3" fmla="*/ 63656 h 118457"/>
              <a:gd name="connsiteX4" fmla="*/ 137035 w 148766"/>
              <a:gd name="connsiteY4" fmla="*/ 100737 h 118457"/>
              <a:gd name="connsiteX5" fmla="*/ 143341 w 148766"/>
              <a:gd name="connsiteY5" fmla="*/ 109187 h 118457"/>
              <a:gd name="connsiteX6" fmla="*/ 148575 w 148766"/>
              <a:gd name="connsiteY6" fmla="*/ 117701 h 118457"/>
              <a:gd name="connsiteX7" fmla="*/ 135647 w 148766"/>
              <a:gd name="connsiteY7" fmla="*/ 117701 h 118457"/>
              <a:gd name="connsiteX8" fmla="*/ 120449 w 148766"/>
              <a:gd name="connsiteY8" fmla="*/ 110007 h 118457"/>
              <a:gd name="connsiteX9" fmla="*/ 65396 w 148766"/>
              <a:gd name="connsiteY9" fmla="*/ 73998 h 118457"/>
              <a:gd name="connsiteX10" fmla="*/ 48369 w 148766"/>
              <a:gd name="connsiteY10" fmla="*/ 60944 h 118457"/>
              <a:gd name="connsiteX11" fmla="*/ 36892 w 148766"/>
              <a:gd name="connsiteY11" fmla="*/ 45368 h 118457"/>
              <a:gd name="connsiteX12" fmla="*/ 315 w 148766"/>
              <a:gd name="connsiteY12" fmla="*/ 2233 h 118457"/>
              <a:gd name="connsiteX13" fmla="*/ 0 w 148766"/>
              <a:gd name="connsiteY13" fmla="*/ 1350 h 118457"/>
              <a:gd name="connsiteX14" fmla="*/ 2712 w 148766"/>
              <a:gd name="connsiteY14" fmla="*/ 26 h 118457"/>
              <a:gd name="connsiteX15" fmla="*/ 85386 w 148766"/>
              <a:gd name="connsiteY15" fmla="*/ 17305 h 118457"/>
              <a:gd name="connsiteX16" fmla="*/ 104116 w 148766"/>
              <a:gd name="connsiteY16" fmla="*/ 21530 h 1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766" h="118457">
                <a:moveTo>
                  <a:pt x="104116" y="21530"/>
                </a:moveTo>
                <a:cubicBezTo>
                  <a:pt x="105756" y="23864"/>
                  <a:pt x="106954" y="26449"/>
                  <a:pt x="107774" y="29224"/>
                </a:cubicBezTo>
                <a:cubicBezTo>
                  <a:pt x="110485" y="37107"/>
                  <a:pt x="113512" y="44926"/>
                  <a:pt x="116539" y="52746"/>
                </a:cubicBezTo>
                <a:lnTo>
                  <a:pt x="120764" y="63656"/>
                </a:lnTo>
                <a:cubicBezTo>
                  <a:pt x="125305" y="76394"/>
                  <a:pt x="130728" y="88755"/>
                  <a:pt x="137035" y="100737"/>
                </a:cubicBezTo>
                <a:cubicBezTo>
                  <a:pt x="138674" y="103890"/>
                  <a:pt x="140818" y="106727"/>
                  <a:pt x="143341" y="109187"/>
                </a:cubicBezTo>
                <a:cubicBezTo>
                  <a:pt x="145989" y="111583"/>
                  <a:pt x="149647" y="114295"/>
                  <a:pt x="148575" y="117701"/>
                </a:cubicBezTo>
                <a:cubicBezTo>
                  <a:pt x="144350" y="118709"/>
                  <a:pt x="139872" y="118709"/>
                  <a:pt x="135647" y="117701"/>
                </a:cubicBezTo>
                <a:cubicBezTo>
                  <a:pt x="130224" y="115935"/>
                  <a:pt x="125116" y="113349"/>
                  <a:pt x="120449" y="110007"/>
                </a:cubicBezTo>
                <a:lnTo>
                  <a:pt x="65396" y="73998"/>
                </a:lnTo>
                <a:cubicBezTo>
                  <a:pt x="59216" y="70404"/>
                  <a:pt x="53477" y="65989"/>
                  <a:pt x="48369" y="60944"/>
                </a:cubicBezTo>
                <a:cubicBezTo>
                  <a:pt x="44270" y="55962"/>
                  <a:pt x="40423" y="50728"/>
                  <a:pt x="36892" y="45368"/>
                </a:cubicBezTo>
                <a:cubicBezTo>
                  <a:pt x="25730" y="30170"/>
                  <a:pt x="9649" y="18629"/>
                  <a:pt x="315" y="2233"/>
                </a:cubicBezTo>
                <a:cubicBezTo>
                  <a:pt x="126" y="1981"/>
                  <a:pt x="0" y="1666"/>
                  <a:pt x="0" y="1350"/>
                </a:cubicBezTo>
                <a:cubicBezTo>
                  <a:pt x="0" y="215"/>
                  <a:pt x="1577" y="-100"/>
                  <a:pt x="2712" y="26"/>
                </a:cubicBezTo>
                <a:cubicBezTo>
                  <a:pt x="30838" y="2864"/>
                  <a:pt x="57513" y="13080"/>
                  <a:pt x="85386" y="17305"/>
                </a:cubicBezTo>
                <a:cubicBezTo>
                  <a:pt x="91504" y="18314"/>
                  <a:pt x="100332" y="16296"/>
                  <a:pt x="104116" y="21530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4" name="任意多边形: 形状 673">
            <a:extLst>
              <a:ext uri="{FF2B5EF4-FFF2-40B4-BE49-F238E27FC236}">
                <a16:creationId xmlns:a16="http://schemas.microsoft.com/office/drawing/2014/main" id="{4351A3F5-AD46-132E-179A-CB86CFB45FD4}"/>
              </a:ext>
            </a:extLst>
          </p:cNvPr>
          <p:cNvSpPr/>
          <p:nvPr/>
        </p:nvSpPr>
        <p:spPr>
          <a:xfrm>
            <a:off x="6822698" y="4375621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5" name="任意多边形: 形状 674">
            <a:extLst>
              <a:ext uri="{FF2B5EF4-FFF2-40B4-BE49-F238E27FC236}">
                <a16:creationId xmlns:a16="http://schemas.microsoft.com/office/drawing/2014/main" id="{FD5FF24F-6DDD-6C89-3334-C8A45AE8712C}"/>
              </a:ext>
            </a:extLst>
          </p:cNvPr>
          <p:cNvSpPr/>
          <p:nvPr/>
        </p:nvSpPr>
        <p:spPr>
          <a:xfrm>
            <a:off x="6817331" y="4396914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6" name="任意多边形: 形状 675">
            <a:extLst>
              <a:ext uri="{FF2B5EF4-FFF2-40B4-BE49-F238E27FC236}">
                <a16:creationId xmlns:a16="http://schemas.microsoft.com/office/drawing/2014/main" id="{ECD665B9-28D2-9484-2478-5595CADCE3CF}"/>
              </a:ext>
            </a:extLst>
          </p:cNvPr>
          <p:cNvSpPr/>
          <p:nvPr/>
        </p:nvSpPr>
        <p:spPr>
          <a:xfrm>
            <a:off x="6850774" y="4434899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7" name="任意多边形: 形状 676">
            <a:extLst>
              <a:ext uri="{FF2B5EF4-FFF2-40B4-BE49-F238E27FC236}">
                <a16:creationId xmlns:a16="http://schemas.microsoft.com/office/drawing/2014/main" id="{7125E7A0-E126-8F72-46CD-A57939D0C3A1}"/>
              </a:ext>
            </a:extLst>
          </p:cNvPr>
          <p:cNvSpPr/>
          <p:nvPr/>
        </p:nvSpPr>
        <p:spPr>
          <a:xfrm>
            <a:off x="6839390" y="442740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8" name="任意多边形: 形状 677">
            <a:extLst>
              <a:ext uri="{FF2B5EF4-FFF2-40B4-BE49-F238E27FC236}">
                <a16:creationId xmlns:a16="http://schemas.microsoft.com/office/drawing/2014/main" id="{1652B194-24BA-6ADF-199D-2CCBB953CD6D}"/>
              </a:ext>
            </a:extLst>
          </p:cNvPr>
          <p:cNvSpPr/>
          <p:nvPr/>
        </p:nvSpPr>
        <p:spPr>
          <a:xfrm>
            <a:off x="6774509" y="438617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9" name="任意多边形: 形状 678">
            <a:extLst>
              <a:ext uri="{FF2B5EF4-FFF2-40B4-BE49-F238E27FC236}">
                <a16:creationId xmlns:a16="http://schemas.microsoft.com/office/drawing/2014/main" id="{4C1CBECD-F7F9-A6BC-3EE6-CF82BA46613C}"/>
              </a:ext>
            </a:extLst>
          </p:cNvPr>
          <p:cNvSpPr/>
          <p:nvPr/>
        </p:nvSpPr>
        <p:spPr>
          <a:xfrm>
            <a:off x="6795919" y="4391546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0" name="任意多边形: 形状 679">
            <a:extLst>
              <a:ext uri="{FF2B5EF4-FFF2-40B4-BE49-F238E27FC236}">
                <a16:creationId xmlns:a16="http://schemas.microsoft.com/office/drawing/2014/main" id="{C07F5EBD-187E-45AC-660F-28082705E227}"/>
              </a:ext>
            </a:extLst>
          </p:cNvPr>
          <p:cNvSpPr/>
          <p:nvPr/>
        </p:nvSpPr>
        <p:spPr>
          <a:xfrm>
            <a:off x="6803410" y="4379868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1" name="任意多边形: 形状 680">
            <a:extLst>
              <a:ext uri="{FF2B5EF4-FFF2-40B4-BE49-F238E27FC236}">
                <a16:creationId xmlns:a16="http://schemas.microsoft.com/office/drawing/2014/main" id="{BF45EE32-D098-F83E-7D45-E4CF53F104F5}"/>
              </a:ext>
            </a:extLst>
          </p:cNvPr>
          <p:cNvSpPr/>
          <p:nvPr/>
        </p:nvSpPr>
        <p:spPr>
          <a:xfrm>
            <a:off x="6835733" y="4410952"/>
            <a:ext cx="1486" cy="3538"/>
          </a:xfrm>
          <a:custGeom>
            <a:avLst/>
            <a:gdLst>
              <a:gd name="connsiteX0" fmla="*/ 820 w 1589"/>
              <a:gd name="connsiteY0" fmla="*/ 0 h 3783"/>
              <a:gd name="connsiteX1" fmla="*/ 1135 w 1589"/>
              <a:gd name="connsiteY1" fmla="*/ 3784 h 3783"/>
              <a:gd name="connsiteX2" fmla="*/ 0 w 1589"/>
              <a:gd name="connsiteY2" fmla="*/ 3090 h 3783"/>
              <a:gd name="connsiteX3" fmla="*/ 1135 w 1589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83">
                <a:moveTo>
                  <a:pt x="820" y="0"/>
                </a:moveTo>
                <a:cubicBezTo>
                  <a:pt x="1451" y="1261"/>
                  <a:pt x="2018" y="2838"/>
                  <a:pt x="1135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2" name="任意多边形: 形状 681">
            <a:extLst>
              <a:ext uri="{FF2B5EF4-FFF2-40B4-BE49-F238E27FC236}">
                <a16:creationId xmlns:a16="http://schemas.microsoft.com/office/drawing/2014/main" id="{3F3DD168-196B-F269-EC78-ECDEBF485802}"/>
              </a:ext>
            </a:extLst>
          </p:cNvPr>
          <p:cNvSpPr/>
          <p:nvPr/>
        </p:nvSpPr>
        <p:spPr>
          <a:xfrm>
            <a:off x="6847117" y="443153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135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7"/>
                  <a:pt x="1072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3" name="任意多边形: 形状 682">
            <a:extLst>
              <a:ext uri="{FF2B5EF4-FFF2-40B4-BE49-F238E27FC236}">
                <a16:creationId xmlns:a16="http://schemas.microsoft.com/office/drawing/2014/main" id="{E260ADE5-98B5-5AA9-D33B-706C7466598D}"/>
              </a:ext>
            </a:extLst>
          </p:cNvPr>
          <p:cNvSpPr/>
          <p:nvPr/>
        </p:nvSpPr>
        <p:spPr>
          <a:xfrm>
            <a:off x="6806359" y="4405289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0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0" y="1261"/>
                  <a:pt x="2018" y="2838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4" name="任意多边形: 形状 683">
            <a:extLst>
              <a:ext uri="{FF2B5EF4-FFF2-40B4-BE49-F238E27FC236}">
                <a16:creationId xmlns:a16="http://schemas.microsoft.com/office/drawing/2014/main" id="{E75A5D76-01C9-4D38-4B1E-1DC61640310F}"/>
              </a:ext>
            </a:extLst>
          </p:cNvPr>
          <p:cNvSpPr/>
          <p:nvPr/>
        </p:nvSpPr>
        <p:spPr>
          <a:xfrm>
            <a:off x="6825470" y="4426932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5" name="任意多边形: 形状 684">
            <a:extLst>
              <a:ext uri="{FF2B5EF4-FFF2-40B4-BE49-F238E27FC236}">
                <a16:creationId xmlns:a16="http://schemas.microsoft.com/office/drawing/2014/main" id="{488430FA-8AD3-29ED-CCE2-C14902E161B4}"/>
              </a:ext>
            </a:extLst>
          </p:cNvPr>
          <p:cNvSpPr/>
          <p:nvPr/>
        </p:nvSpPr>
        <p:spPr>
          <a:xfrm>
            <a:off x="6830838" y="440557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6" name="任意多边形: 形状 685">
            <a:extLst>
              <a:ext uri="{FF2B5EF4-FFF2-40B4-BE49-F238E27FC236}">
                <a16:creationId xmlns:a16="http://schemas.microsoft.com/office/drawing/2014/main" id="{CD7394B0-2364-15EA-7F38-B8FD9721A477}"/>
              </a:ext>
            </a:extLst>
          </p:cNvPr>
          <p:cNvSpPr/>
          <p:nvPr/>
        </p:nvSpPr>
        <p:spPr>
          <a:xfrm>
            <a:off x="6784300" y="4384055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7" name="任意多边形: 形状 686">
            <a:extLst>
              <a:ext uri="{FF2B5EF4-FFF2-40B4-BE49-F238E27FC236}">
                <a16:creationId xmlns:a16="http://schemas.microsoft.com/office/drawing/2014/main" id="{ABCCD363-3425-AB8C-FD51-246C4713DF5E}"/>
              </a:ext>
            </a:extLst>
          </p:cNvPr>
          <p:cNvSpPr/>
          <p:nvPr/>
        </p:nvSpPr>
        <p:spPr>
          <a:xfrm>
            <a:off x="6772502" y="4376564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8" name="任意多边形: 形状 687">
            <a:extLst>
              <a:ext uri="{FF2B5EF4-FFF2-40B4-BE49-F238E27FC236}">
                <a16:creationId xmlns:a16="http://schemas.microsoft.com/office/drawing/2014/main" id="{642426F9-6D3F-49C1-1367-F69CF67ABFF4}"/>
              </a:ext>
            </a:extLst>
          </p:cNvPr>
          <p:cNvSpPr/>
          <p:nvPr/>
        </p:nvSpPr>
        <p:spPr>
          <a:xfrm>
            <a:off x="6769141" y="4360167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9" name="任意多边形: 形状 688">
            <a:extLst>
              <a:ext uri="{FF2B5EF4-FFF2-40B4-BE49-F238E27FC236}">
                <a16:creationId xmlns:a16="http://schemas.microsoft.com/office/drawing/2014/main" id="{A662CDBD-9DDC-F35B-3821-2D9004D99330}"/>
              </a:ext>
            </a:extLst>
          </p:cNvPr>
          <p:cNvSpPr/>
          <p:nvPr/>
        </p:nvSpPr>
        <p:spPr>
          <a:xfrm>
            <a:off x="6780584" y="4380694"/>
            <a:ext cx="1674" cy="3538"/>
          </a:xfrm>
          <a:custGeom>
            <a:avLst/>
            <a:gdLst>
              <a:gd name="connsiteX0" fmla="*/ 1135 w 1790"/>
              <a:gd name="connsiteY0" fmla="*/ 0 h 3783"/>
              <a:gd name="connsiteX1" fmla="*/ 1135 w 1790"/>
              <a:gd name="connsiteY1" fmla="*/ 3784 h 3783"/>
              <a:gd name="connsiteX2" fmla="*/ 0 w 1790"/>
              <a:gd name="connsiteY2" fmla="*/ 3090 h 3783"/>
              <a:gd name="connsiteX3" fmla="*/ 1135 w 1790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1135" y="0"/>
                </a:moveTo>
                <a:cubicBezTo>
                  <a:pt x="1703" y="1261"/>
                  <a:pt x="2270" y="2837"/>
                  <a:pt x="1135" y="3784"/>
                </a:cubicBezTo>
                <a:lnTo>
                  <a:pt x="0" y="3090"/>
                </a:lnTo>
                <a:lnTo>
                  <a:pt x="1135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0" name="任意多边形: 形状 689">
            <a:extLst>
              <a:ext uri="{FF2B5EF4-FFF2-40B4-BE49-F238E27FC236}">
                <a16:creationId xmlns:a16="http://schemas.microsoft.com/office/drawing/2014/main" id="{587304B9-F4CE-F968-DC6C-C0110A3BE4CD}"/>
              </a:ext>
            </a:extLst>
          </p:cNvPr>
          <p:cNvSpPr/>
          <p:nvPr/>
        </p:nvSpPr>
        <p:spPr>
          <a:xfrm>
            <a:off x="6758936" y="437608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1" name="任意多边形: 形状 690">
            <a:extLst>
              <a:ext uri="{FF2B5EF4-FFF2-40B4-BE49-F238E27FC236}">
                <a16:creationId xmlns:a16="http://schemas.microsoft.com/office/drawing/2014/main" id="{2BA03DFF-255A-2573-B8DB-0F899C6800D4}"/>
              </a:ext>
            </a:extLst>
          </p:cNvPr>
          <p:cNvSpPr/>
          <p:nvPr/>
        </p:nvSpPr>
        <p:spPr>
          <a:xfrm>
            <a:off x="6764304" y="4354795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2" name="任意多边形: 形状 691">
            <a:extLst>
              <a:ext uri="{FF2B5EF4-FFF2-40B4-BE49-F238E27FC236}">
                <a16:creationId xmlns:a16="http://schemas.microsoft.com/office/drawing/2014/main" id="{08160C1E-8FE6-E4F2-F670-A553C21DAAD7}"/>
              </a:ext>
            </a:extLst>
          </p:cNvPr>
          <p:cNvSpPr/>
          <p:nvPr/>
        </p:nvSpPr>
        <p:spPr>
          <a:xfrm>
            <a:off x="6807421" y="439053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3" name="任意多边形: 形状 692">
            <a:extLst>
              <a:ext uri="{FF2B5EF4-FFF2-40B4-BE49-F238E27FC236}">
                <a16:creationId xmlns:a16="http://schemas.microsoft.com/office/drawing/2014/main" id="{21105C78-6C6A-0F75-414F-51738483B892}"/>
              </a:ext>
            </a:extLst>
          </p:cNvPr>
          <p:cNvSpPr/>
          <p:nvPr/>
        </p:nvSpPr>
        <p:spPr>
          <a:xfrm>
            <a:off x="6778165" y="437190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4" name="任意多边形: 形状 693">
            <a:extLst>
              <a:ext uri="{FF2B5EF4-FFF2-40B4-BE49-F238E27FC236}">
                <a16:creationId xmlns:a16="http://schemas.microsoft.com/office/drawing/2014/main" id="{BC222668-D8D8-58D1-BB9C-CA88E0D25E26}"/>
              </a:ext>
            </a:extLst>
          </p:cNvPr>
          <p:cNvSpPr/>
          <p:nvPr/>
        </p:nvSpPr>
        <p:spPr>
          <a:xfrm>
            <a:off x="6808247" y="4305540"/>
            <a:ext cx="139381" cy="110264"/>
          </a:xfrm>
          <a:custGeom>
            <a:avLst/>
            <a:gdLst>
              <a:gd name="connsiteX0" fmla="*/ 104368 w 149018"/>
              <a:gd name="connsiteY0" fmla="*/ 21134 h 117888"/>
              <a:gd name="connsiteX1" fmla="*/ 107963 w 149018"/>
              <a:gd name="connsiteY1" fmla="*/ 28827 h 117888"/>
              <a:gd name="connsiteX2" fmla="*/ 116728 w 149018"/>
              <a:gd name="connsiteY2" fmla="*/ 52349 h 117888"/>
              <a:gd name="connsiteX3" fmla="*/ 120954 w 149018"/>
              <a:gd name="connsiteY3" fmla="*/ 63259 h 117888"/>
              <a:gd name="connsiteX4" fmla="*/ 137287 w 149018"/>
              <a:gd name="connsiteY4" fmla="*/ 100340 h 117888"/>
              <a:gd name="connsiteX5" fmla="*/ 143593 w 149018"/>
              <a:gd name="connsiteY5" fmla="*/ 108727 h 117888"/>
              <a:gd name="connsiteX6" fmla="*/ 148827 w 149018"/>
              <a:gd name="connsiteY6" fmla="*/ 117304 h 117888"/>
              <a:gd name="connsiteX7" fmla="*/ 136215 w 149018"/>
              <a:gd name="connsiteY7" fmla="*/ 116988 h 117888"/>
              <a:gd name="connsiteX8" fmla="*/ 121080 w 149018"/>
              <a:gd name="connsiteY8" fmla="*/ 109295 h 117888"/>
              <a:gd name="connsiteX9" fmla="*/ 65396 w 149018"/>
              <a:gd name="connsiteY9" fmla="*/ 74043 h 117888"/>
              <a:gd name="connsiteX10" fmla="*/ 48369 w 149018"/>
              <a:gd name="connsiteY10" fmla="*/ 60989 h 117888"/>
              <a:gd name="connsiteX11" fmla="*/ 36954 w 149018"/>
              <a:gd name="connsiteY11" fmla="*/ 45412 h 117888"/>
              <a:gd name="connsiteX12" fmla="*/ 315 w 149018"/>
              <a:gd name="connsiteY12" fmla="*/ 2278 h 117888"/>
              <a:gd name="connsiteX13" fmla="*/ 0 w 149018"/>
              <a:gd name="connsiteY13" fmla="*/ 1395 h 117888"/>
              <a:gd name="connsiteX14" fmla="*/ 2712 w 149018"/>
              <a:gd name="connsiteY14" fmla="*/ 8 h 117888"/>
              <a:gd name="connsiteX15" fmla="*/ 85386 w 149018"/>
              <a:gd name="connsiteY15" fmla="*/ 17350 h 117888"/>
              <a:gd name="connsiteX16" fmla="*/ 104368 w 149018"/>
              <a:gd name="connsiteY16" fmla="*/ 21134 h 1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018" h="117888">
                <a:moveTo>
                  <a:pt x="104368" y="21134"/>
                </a:moveTo>
                <a:cubicBezTo>
                  <a:pt x="105945" y="23467"/>
                  <a:pt x="107206" y="26115"/>
                  <a:pt x="107963" y="28827"/>
                </a:cubicBezTo>
                <a:cubicBezTo>
                  <a:pt x="110737" y="36710"/>
                  <a:pt x="113701" y="44530"/>
                  <a:pt x="116728" y="52349"/>
                </a:cubicBezTo>
                <a:lnTo>
                  <a:pt x="120954" y="63259"/>
                </a:lnTo>
                <a:cubicBezTo>
                  <a:pt x="125494" y="75998"/>
                  <a:pt x="130980" y="88358"/>
                  <a:pt x="137287" y="100340"/>
                </a:cubicBezTo>
                <a:cubicBezTo>
                  <a:pt x="138926" y="103430"/>
                  <a:pt x="141070" y="106268"/>
                  <a:pt x="143593" y="108727"/>
                </a:cubicBezTo>
                <a:cubicBezTo>
                  <a:pt x="146241" y="111123"/>
                  <a:pt x="149899" y="113898"/>
                  <a:pt x="148827" y="117304"/>
                </a:cubicBezTo>
                <a:cubicBezTo>
                  <a:pt x="144665" y="118187"/>
                  <a:pt x="140314" y="118060"/>
                  <a:pt x="136215" y="116988"/>
                </a:cubicBezTo>
                <a:cubicBezTo>
                  <a:pt x="130791" y="115222"/>
                  <a:pt x="125683" y="112637"/>
                  <a:pt x="121080" y="109295"/>
                </a:cubicBezTo>
                <a:lnTo>
                  <a:pt x="65396" y="74043"/>
                </a:lnTo>
                <a:cubicBezTo>
                  <a:pt x="59215" y="70385"/>
                  <a:pt x="53477" y="66034"/>
                  <a:pt x="48369" y="60989"/>
                </a:cubicBezTo>
                <a:cubicBezTo>
                  <a:pt x="44270" y="56007"/>
                  <a:pt x="40486" y="50836"/>
                  <a:pt x="36954" y="45412"/>
                </a:cubicBezTo>
                <a:cubicBezTo>
                  <a:pt x="25729" y="30151"/>
                  <a:pt x="9711" y="18674"/>
                  <a:pt x="315" y="2278"/>
                </a:cubicBezTo>
                <a:cubicBezTo>
                  <a:pt x="126" y="2026"/>
                  <a:pt x="63" y="1710"/>
                  <a:pt x="0" y="1395"/>
                </a:cubicBezTo>
                <a:cubicBezTo>
                  <a:pt x="0" y="260"/>
                  <a:pt x="1577" y="-55"/>
                  <a:pt x="2712" y="8"/>
                </a:cubicBezTo>
                <a:cubicBezTo>
                  <a:pt x="30837" y="2908"/>
                  <a:pt x="57513" y="13125"/>
                  <a:pt x="85386" y="17350"/>
                </a:cubicBezTo>
                <a:cubicBezTo>
                  <a:pt x="91377" y="17917"/>
                  <a:pt x="100332" y="15899"/>
                  <a:pt x="104368" y="2113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5" name="任意多边形: 形状 694">
            <a:extLst>
              <a:ext uri="{FF2B5EF4-FFF2-40B4-BE49-F238E27FC236}">
                <a16:creationId xmlns:a16="http://schemas.microsoft.com/office/drawing/2014/main" id="{139AF3B3-77F1-C0C4-06D9-E6D1CE1CC212}"/>
              </a:ext>
            </a:extLst>
          </p:cNvPr>
          <p:cNvSpPr/>
          <p:nvPr/>
        </p:nvSpPr>
        <p:spPr>
          <a:xfrm>
            <a:off x="6808247" y="4305540"/>
            <a:ext cx="139381" cy="110264"/>
          </a:xfrm>
          <a:custGeom>
            <a:avLst/>
            <a:gdLst>
              <a:gd name="connsiteX0" fmla="*/ 104368 w 149018"/>
              <a:gd name="connsiteY0" fmla="*/ 21134 h 117888"/>
              <a:gd name="connsiteX1" fmla="*/ 107963 w 149018"/>
              <a:gd name="connsiteY1" fmla="*/ 28827 h 117888"/>
              <a:gd name="connsiteX2" fmla="*/ 116728 w 149018"/>
              <a:gd name="connsiteY2" fmla="*/ 52349 h 117888"/>
              <a:gd name="connsiteX3" fmla="*/ 120954 w 149018"/>
              <a:gd name="connsiteY3" fmla="*/ 63259 h 117888"/>
              <a:gd name="connsiteX4" fmla="*/ 137287 w 149018"/>
              <a:gd name="connsiteY4" fmla="*/ 100340 h 117888"/>
              <a:gd name="connsiteX5" fmla="*/ 143593 w 149018"/>
              <a:gd name="connsiteY5" fmla="*/ 108727 h 117888"/>
              <a:gd name="connsiteX6" fmla="*/ 148827 w 149018"/>
              <a:gd name="connsiteY6" fmla="*/ 117304 h 117888"/>
              <a:gd name="connsiteX7" fmla="*/ 136215 w 149018"/>
              <a:gd name="connsiteY7" fmla="*/ 116988 h 117888"/>
              <a:gd name="connsiteX8" fmla="*/ 121080 w 149018"/>
              <a:gd name="connsiteY8" fmla="*/ 109295 h 117888"/>
              <a:gd name="connsiteX9" fmla="*/ 65396 w 149018"/>
              <a:gd name="connsiteY9" fmla="*/ 74043 h 117888"/>
              <a:gd name="connsiteX10" fmla="*/ 48369 w 149018"/>
              <a:gd name="connsiteY10" fmla="*/ 60989 h 117888"/>
              <a:gd name="connsiteX11" fmla="*/ 36954 w 149018"/>
              <a:gd name="connsiteY11" fmla="*/ 45412 h 117888"/>
              <a:gd name="connsiteX12" fmla="*/ 315 w 149018"/>
              <a:gd name="connsiteY12" fmla="*/ 2278 h 117888"/>
              <a:gd name="connsiteX13" fmla="*/ 0 w 149018"/>
              <a:gd name="connsiteY13" fmla="*/ 1395 h 117888"/>
              <a:gd name="connsiteX14" fmla="*/ 2712 w 149018"/>
              <a:gd name="connsiteY14" fmla="*/ 8 h 117888"/>
              <a:gd name="connsiteX15" fmla="*/ 85386 w 149018"/>
              <a:gd name="connsiteY15" fmla="*/ 17350 h 117888"/>
              <a:gd name="connsiteX16" fmla="*/ 104368 w 149018"/>
              <a:gd name="connsiteY16" fmla="*/ 21134 h 1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018" h="117888">
                <a:moveTo>
                  <a:pt x="104368" y="21134"/>
                </a:moveTo>
                <a:cubicBezTo>
                  <a:pt x="105945" y="23467"/>
                  <a:pt x="107206" y="26115"/>
                  <a:pt x="107963" y="28827"/>
                </a:cubicBezTo>
                <a:cubicBezTo>
                  <a:pt x="110737" y="36710"/>
                  <a:pt x="113701" y="44530"/>
                  <a:pt x="116728" y="52349"/>
                </a:cubicBezTo>
                <a:lnTo>
                  <a:pt x="120954" y="63259"/>
                </a:lnTo>
                <a:cubicBezTo>
                  <a:pt x="125494" y="75998"/>
                  <a:pt x="130980" y="88358"/>
                  <a:pt x="137287" y="100340"/>
                </a:cubicBezTo>
                <a:cubicBezTo>
                  <a:pt x="138926" y="103430"/>
                  <a:pt x="141070" y="106268"/>
                  <a:pt x="143593" y="108727"/>
                </a:cubicBezTo>
                <a:cubicBezTo>
                  <a:pt x="146241" y="111123"/>
                  <a:pt x="149899" y="113898"/>
                  <a:pt x="148827" y="117304"/>
                </a:cubicBezTo>
                <a:cubicBezTo>
                  <a:pt x="144665" y="118187"/>
                  <a:pt x="140314" y="118060"/>
                  <a:pt x="136215" y="116988"/>
                </a:cubicBezTo>
                <a:cubicBezTo>
                  <a:pt x="130791" y="115222"/>
                  <a:pt x="125683" y="112637"/>
                  <a:pt x="121080" y="109295"/>
                </a:cubicBezTo>
                <a:lnTo>
                  <a:pt x="65396" y="74043"/>
                </a:lnTo>
                <a:cubicBezTo>
                  <a:pt x="59215" y="70385"/>
                  <a:pt x="53477" y="66034"/>
                  <a:pt x="48369" y="60989"/>
                </a:cubicBezTo>
                <a:cubicBezTo>
                  <a:pt x="44270" y="56007"/>
                  <a:pt x="40486" y="50836"/>
                  <a:pt x="36954" y="45412"/>
                </a:cubicBezTo>
                <a:cubicBezTo>
                  <a:pt x="25729" y="30151"/>
                  <a:pt x="9711" y="18674"/>
                  <a:pt x="315" y="2278"/>
                </a:cubicBezTo>
                <a:cubicBezTo>
                  <a:pt x="126" y="2026"/>
                  <a:pt x="63" y="1710"/>
                  <a:pt x="0" y="1395"/>
                </a:cubicBezTo>
                <a:cubicBezTo>
                  <a:pt x="0" y="260"/>
                  <a:pt x="1577" y="-55"/>
                  <a:pt x="2712" y="8"/>
                </a:cubicBezTo>
                <a:cubicBezTo>
                  <a:pt x="30837" y="2908"/>
                  <a:pt x="57513" y="13125"/>
                  <a:pt x="85386" y="17350"/>
                </a:cubicBezTo>
                <a:cubicBezTo>
                  <a:pt x="91377" y="17917"/>
                  <a:pt x="100332" y="15899"/>
                  <a:pt x="104368" y="21134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6" name="任意多边形: 形状 695">
            <a:extLst>
              <a:ext uri="{FF2B5EF4-FFF2-40B4-BE49-F238E27FC236}">
                <a16:creationId xmlns:a16="http://schemas.microsoft.com/office/drawing/2014/main" id="{E5FDC8D9-5DBA-205F-FA5F-2D6F572A3C0C}"/>
              </a:ext>
            </a:extLst>
          </p:cNvPr>
          <p:cNvSpPr/>
          <p:nvPr/>
        </p:nvSpPr>
        <p:spPr>
          <a:xfrm>
            <a:off x="6899082" y="4333919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171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7" name="任意多边形: 形状 696">
            <a:extLst>
              <a:ext uri="{FF2B5EF4-FFF2-40B4-BE49-F238E27FC236}">
                <a16:creationId xmlns:a16="http://schemas.microsoft.com/office/drawing/2014/main" id="{5217ADE4-4570-14E1-CAE9-D30B5ABB2EBA}"/>
              </a:ext>
            </a:extLst>
          </p:cNvPr>
          <p:cNvSpPr/>
          <p:nvPr/>
        </p:nvSpPr>
        <p:spPr>
          <a:xfrm>
            <a:off x="6893774" y="4355212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8" name="任意多边形: 形状 697">
            <a:extLst>
              <a:ext uri="{FF2B5EF4-FFF2-40B4-BE49-F238E27FC236}">
                <a16:creationId xmlns:a16="http://schemas.microsoft.com/office/drawing/2014/main" id="{7BEB9B8F-29C0-0B4F-6ACF-87EEE8DB8266}"/>
              </a:ext>
            </a:extLst>
          </p:cNvPr>
          <p:cNvSpPr/>
          <p:nvPr/>
        </p:nvSpPr>
        <p:spPr>
          <a:xfrm>
            <a:off x="6927277" y="439319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2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9" name="任意多边形: 形状 698">
            <a:extLst>
              <a:ext uri="{FF2B5EF4-FFF2-40B4-BE49-F238E27FC236}">
                <a16:creationId xmlns:a16="http://schemas.microsoft.com/office/drawing/2014/main" id="{E6D2331C-161D-5665-8809-B8636CAA1EC2}"/>
              </a:ext>
            </a:extLst>
          </p:cNvPr>
          <p:cNvSpPr/>
          <p:nvPr/>
        </p:nvSpPr>
        <p:spPr>
          <a:xfrm>
            <a:off x="6915480" y="4385707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0" name="任意多边形: 形状 699">
            <a:extLst>
              <a:ext uri="{FF2B5EF4-FFF2-40B4-BE49-F238E27FC236}">
                <a16:creationId xmlns:a16="http://schemas.microsoft.com/office/drawing/2014/main" id="{5F7898BD-8446-418E-79C8-40A5BA780744}"/>
              </a:ext>
            </a:extLst>
          </p:cNvPr>
          <p:cNvSpPr/>
          <p:nvPr/>
        </p:nvSpPr>
        <p:spPr>
          <a:xfrm>
            <a:off x="6851128" y="4344477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1" name="任意多边形: 形状 700">
            <a:extLst>
              <a:ext uri="{FF2B5EF4-FFF2-40B4-BE49-F238E27FC236}">
                <a16:creationId xmlns:a16="http://schemas.microsoft.com/office/drawing/2014/main" id="{D0064B21-0021-C90C-BA58-F2397105EA6F}"/>
              </a:ext>
            </a:extLst>
          </p:cNvPr>
          <p:cNvSpPr/>
          <p:nvPr/>
        </p:nvSpPr>
        <p:spPr>
          <a:xfrm>
            <a:off x="6872480" y="4349845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2" name="任意多边形: 形状 701">
            <a:extLst>
              <a:ext uri="{FF2B5EF4-FFF2-40B4-BE49-F238E27FC236}">
                <a16:creationId xmlns:a16="http://schemas.microsoft.com/office/drawing/2014/main" id="{D98925B5-42FE-7CFF-2FC1-F4885DA04181}"/>
              </a:ext>
            </a:extLst>
          </p:cNvPr>
          <p:cNvSpPr/>
          <p:nvPr/>
        </p:nvSpPr>
        <p:spPr>
          <a:xfrm>
            <a:off x="6879971" y="4338166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081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3" name="任意多边形: 形状 702">
            <a:extLst>
              <a:ext uri="{FF2B5EF4-FFF2-40B4-BE49-F238E27FC236}">
                <a16:creationId xmlns:a16="http://schemas.microsoft.com/office/drawing/2014/main" id="{5CE11B78-E0FC-70E1-F1D0-82008A968059}"/>
              </a:ext>
            </a:extLst>
          </p:cNvPr>
          <p:cNvSpPr/>
          <p:nvPr/>
        </p:nvSpPr>
        <p:spPr>
          <a:xfrm>
            <a:off x="6912000" y="4369250"/>
            <a:ext cx="1615" cy="3479"/>
          </a:xfrm>
          <a:custGeom>
            <a:avLst/>
            <a:gdLst>
              <a:gd name="connsiteX0" fmla="*/ 1072 w 1727"/>
              <a:gd name="connsiteY0" fmla="*/ 0 h 3720"/>
              <a:gd name="connsiteX1" fmla="*/ 1072 w 1727"/>
              <a:gd name="connsiteY1" fmla="*/ 3720 h 3720"/>
              <a:gd name="connsiteX2" fmla="*/ 0 w 1727"/>
              <a:gd name="connsiteY2" fmla="*/ 3027 h 3720"/>
              <a:gd name="connsiteX3" fmla="*/ 1072 w 1727"/>
              <a:gd name="connsiteY3" fmla="*/ 819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1072" y="0"/>
                </a:moveTo>
                <a:cubicBezTo>
                  <a:pt x="1639" y="1261"/>
                  <a:pt x="2207" y="2837"/>
                  <a:pt x="1072" y="3720"/>
                </a:cubicBezTo>
                <a:lnTo>
                  <a:pt x="0" y="3027"/>
                </a:lnTo>
                <a:lnTo>
                  <a:pt x="1072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4" name="任意多边形: 形状 703">
            <a:extLst>
              <a:ext uri="{FF2B5EF4-FFF2-40B4-BE49-F238E27FC236}">
                <a16:creationId xmlns:a16="http://schemas.microsoft.com/office/drawing/2014/main" id="{EA0EBF3C-EBCD-F1A9-E22B-72D46D4461A1}"/>
              </a:ext>
            </a:extLst>
          </p:cNvPr>
          <p:cNvSpPr/>
          <p:nvPr/>
        </p:nvSpPr>
        <p:spPr>
          <a:xfrm>
            <a:off x="6923560" y="4389836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2838 h 3720"/>
              <a:gd name="connsiteX3" fmla="*/ 1135 w 1790"/>
              <a:gd name="connsiteY3" fmla="*/ 56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0"/>
                </a:cubicBezTo>
                <a:lnTo>
                  <a:pt x="0" y="2838"/>
                </a:lnTo>
                <a:lnTo>
                  <a:pt x="1135" y="56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5" name="任意多边形: 形状 704">
            <a:extLst>
              <a:ext uri="{FF2B5EF4-FFF2-40B4-BE49-F238E27FC236}">
                <a16:creationId xmlns:a16="http://schemas.microsoft.com/office/drawing/2014/main" id="{13AB65EE-FC66-1A74-A815-57F77DBA0B1E}"/>
              </a:ext>
            </a:extLst>
          </p:cNvPr>
          <p:cNvSpPr/>
          <p:nvPr/>
        </p:nvSpPr>
        <p:spPr>
          <a:xfrm>
            <a:off x="6882567" y="4363588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6" name="任意多边形: 形状 705">
            <a:extLst>
              <a:ext uri="{FF2B5EF4-FFF2-40B4-BE49-F238E27FC236}">
                <a16:creationId xmlns:a16="http://schemas.microsoft.com/office/drawing/2014/main" id="{36B7914A-9C16-8E39-2378-37D0C3872CC2}"/>
              </a:ext>
            </a:extLst>
          </p:cNvPr>
          <p:cNvSpPr/>
          <p:nvPr/>
        </p:nvSpPr>
        <p:spPr>
          <a:xfrm>
            <a:off x="6901913" y="4385230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7" name="任意多边形: 形状 706">
            <a:extLst>
              <a:ext uri="{FF2B5EF4-FFF2-40B4-BE49-F238E27FC236}">
                <a16:creationId xmlns:a16="http://schemas.microsoft.com/office/drawing/2014/main" id="{FADABF3E-C912-5242-475B-B25BAC226EE1}"/>
              </a:ext>
            </a:extLst>
          </p:cNvPr>
          <p:cNvSpPr/>
          <p:nvPr/>
        </p:nvSpPr>
        <p:spPr>
          <a:xfrm>
            <a:off x="6907340" y="436387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8" name="任意多边形: 形状 707">
            <a:extLst>
              <a:ext uri="{FF2B5EF4-FFF2-40B4-BE49-F238E27FC236}">
                <a16:creationId xmlns:a16="http://schemas.microsoft.com/office/drawing/2014/main" id="{130468AF-682F-DF88-A55C-9921B24D3008}"/>
              </a:ext>
            </a:extLst>
          </p:cNvPr>
          <p:cNvSpPr/>
          <p:nvPr/>
        </p:nvSpPr>
        <p:spPr>
          <a:xfrm>
            <a:off x="6860743" y="4342354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171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793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9" name="任意多边形: 形状 708">
            <a:extLst>
              <a:ext uri="{FF2B5EF4-FFF2-40B4-BE49-F238E27FC236}">
                <a16:creationId xmlns:a16="http://schemas.microsoft.com/office/drawing/2014/main" id="{9CD491A6-20D2-7E82-BA94-AA2259AC8D8E}"/>
              </a:ext>
            </a:extLst>
          </p:cNvPr>
          <p:cNvSpPr/>
          <p:nvPr/>
        </p:nvSpPr>
        <p:spPr>
          <a:xfrm>
            <a:off x="6849005" y="4334863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171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0" name="任意多边形: 形状 709">
            <a:extLst>
              <a:ext uri="{FF2B5EF4-FFF2-40B4-BE49-F238E27FC236}">
                <a16:creationId xmlns:a16="http://schemas.microsoft.com/office/drawing/2014/main" id="{2347EFEF-EFB0-14C9-4A01-B25DBB31137F}"/>
              </a:ext>
            </a:extLst>
          </p:cNvPr>
          <p:cNvSpPr/>
          <p:nvPr/>
        </p:nvSpPr>
        <p:spPr>
          <a:xfrm>
            <a:off x="6845466" y="4318466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1" name="任意多边形: 形状 710">
            <a:extLst>
              <a:ext uri="{FF2B5EF4-FFF2-40B4-BE49-F238E27FC236}">
                <a16:creationId xmlns:a16="http://schemas.microsoft.com/office/drawing/2014/main" id="{D2481256-79DA-CFB8-0218-D869B039244D}"/>
              </a:ext>
            </a:extLst>
          </p:cNvPr>
          <p:cNvSpPr/>
          <p:nvPr/>
        </p:nvSpPr>
        <p:spPr>
          <a:xfrm>
            <a:off x="6857086" y="4338991"/>
            <a:ext cx="1615" cy="3479"/>
          </a:xfrm>
          <a:custGeom>
            <a:avLst/>
            <a:gdLst>
              <a:gd name="connsiteX0" fmla="*/ 1072 w 1727"/>
              <a:gd name="connsiteY0" fmla="*/ 0 h 3720"/>
              <a:gd name="connsiteX1" fmla="*/ 1072 w 1727"/>
              <a:gd name="connsiteY1" fmla="*/ 3721 h 3720"/>
              <a:gd name="connsiteX2" fmla="*/ 0 w 1727"/>
              <a:gd name="connsiteY2" fmla="*/ 3027 h 3720"/>
              <a:gd name="connsiteX3" fmla="*/ 1072 w 1727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1072" y="0"/>
                </a:moveTo>
                <a:cubicBezTo>
                  <a:pt x="1639" y="1261"/>
                  <a:pt x="2207" y="2838"/>
                  <a:pt x="1072" y="3721"/>
                </a:cubicBezTo>
                <a:lnTo>
                  <a:pt x="0" y="3027"/>
                </a:lnTo>
                <a:lnTo>
                  <a:pt x="107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2" name="任意多边形: 形状 711">
            <a:extLst>
              <a:ext uri="{FF2B5EF4-FFF2-40B4-BE49-F238E27FC236}">
                <a16:creationId xmlns:a16="http://schemas.microsoft.com/office/drawing/2014/main" id="{3ADD239E-C92F-6548-7C62-D7F873551E0E}"/>
              </a:ext>
            </a:extLst>
          </p:cNvPr>
          <p:cNvSpPr/>
          <p:nvPr/>
        </p:nvSpPr>
        <p:spPr>
          <a:xfrm>
            <a:off x="6835439" y="433438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3" name="任意多边形: 形状 712">
            <a:extLst>
              <a:ext uri="{FF2B5EF4-FFF2-40B4-BE49-F238E27FC236}">
                <a16:creationId xmlns:a16="http://schemas.microsoft.com/office/drawing/2014/main" id="{E4565D96-7536-67EE-22FD-3BAD4D2FEB27}"/>
              </a:ext>
            </a:extLst>
          </p:cNvPr>
          <p:cNvSpPr/>
          <p:nvPr/>
        </p:nvSpPr>
        <p:spPr>
          <a:xfrm>
            <a:off x="6840983" y="4313092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4" name="任意多边形: 形状 713">
            <a:extLst>
              <a:ext uri="{FF2B5EF4-FFF2-40B4-BE49-F238E27FC236}">
                <a16:creationId xmlns:a16="http://schemas.microsoft.com/office/drawing/2014/main" id="{0FFD85C7-D0D1-1551-F7B0-0F23179544AC}"/>
              </a:ext>
            </a:extLst>
          </p:cNvPr>
          <p:cNvSpPr/>
          <p:nvPr/>
        </p:nvSpPr>
        <p:spPr>
          <a:xfrm>
            <a:off x="6883923" y="434889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5" name="任意多边形: 形状 714">
            <a:extLst>
              <a:ext uri="{FF2B5EF4-FFF2-40B4-BE49-F238E27FC236}">
                <a16:creationId xmlns:a16="http://schemas.microsoft.com/office/drawing/2014/main" id="{62B66599-8793-641C-C518-DD183C7FC0A4}"/>
              </a:ext>
            </a:extLst>
          </p:cNvPr>
          <p:cNvSpPr/>
          <p:nvPr/>
        </p:nvSpPr>
        <p:spPr>
          <a:xfrm>
            <a:off x="6854608" y="4330198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6" name="任意多边形: 形状 715">
            <a:extLst>
              <a:ext uri="{FF2B5EF4-FFF2-40B4-BE49-F238E27FC236}">
                <a16:creationId xmlns:a16="http://schemas.microsoft.com/office/drawing/2014/main" id="{948B2974-FAED-1411-B1FE-521F4A335774}"/>
              </a:ext>
            </a:extLst>
          </p:cNvPr>
          <p:cNvSpPr/>
          <p:nvPr/>
        </p:nvSpPr>
        <p:spPr>
          <a:xfrm>
            <a:off x="6551372" y="4312484"/>
            <a:ext cx="139263" cy="110442"/>
          </a:xfrm>
          <a:custGeom>
            <a:avLst/>
            <a:gdLst>
              <a:gd name="connsiteX0" fmla="*/ 103990 w 148892"/>
              <a:gd name="connsiteY0" fmla="*/ 21152 h 118078"/>
              <a:gd name="connsiteX1" fmla="*/ 107837 w 148892"/>
              <a:gd name="connsiteY1" fmla="*/ 28782 h 118078"/>
              <a:gd name="connsiteX2" fmla="*/ 116665 w 148892"/>
              <a:gd name="connsiteY2" fmla="*/ 52368 h 118078"/>
              <a:gd name="connsiteX3" fmla="*/ 120827 w 148892"/>
              <a:gd name="connsiteY3" fmla="*/ 63277 h 118078"/>
              <a:gd name="connsiteX4" fmla="*/ 137161 w 148892"/>
              <a:gd name="connsiteY4" fmla="*/ 100295 h 118078"/>
              <a:gd name="connsiteX5" fmla="*/ 143467 w 148892"/>
              <a:gd name="connsiteY5" fmla="*/ 108745 h 118078"/>
              <a:gd name="connsiteX6" fmla="*/ 148701 w 148892"/>
              <a:gd name="connsiteY6" fmla="*/ 117322 h 118078"/>
              <a:gd name="connsiteX7" fmla="*/ 135773 w 148892"/>
              <a:gd name="connsiteY7" fmla="*/ 117322 h 118078"/>
              <a:gd name="connsiteX8" fmla="*/ 120575 w 148892"/>
              <a:gd name="connsiteY8" fmla="*/ 109628 h 118078"/>
              <a:gd name="connsiteX9" fmla="*/ 65459 w 148892"/>
              <a:gd name="connsiteY9" fmla="*/ 74061 h 118078"/>
              <a:gd name="connsiteX10" fmla="*/ 48432 w 148892"/>
              <a:gd name="connsiteY10" fmla="*/ 60944 h 118078"/>
              <a:gd name="connsiteX11" fmla="*/ 36955 w 148892"/>
              <a:gd name="connsiteY11" fmla="*/ 45431 h 118078"/>
              <a:gd name="connsiteX12" fmla="*/ 378 w 148892"/>
              <a:gd name="connsiteY12" fmla="*/ 2296 h 118078"/>
              <a:gd name="connsiteX13" fmla="*/ 0 w 148892"/>
              <a:gd name="connsiteY13" fmla="*/ 1413 h 118078"/>
              <a:gd name="connsiteX14" fmla="*/ 2775 w 148892"/>
              <a:gd name="connsiteY14" fmla="*/ 26 h 118078"/>
              <a:gd name="connsiteX15" fmla="*/ 85450 w 148892"/>
              <a:gd name="connsiteY15" fmla="*/ 17368 h 118078"/>
              <a:gd name="connsiteX16" fmla="*/ 103990 w 148892"/>
              <a:gd name="connsiteY16" fmla="*/ 21152 h 1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2" h="118078">
                <a:moveTo>
                  <a:pt x="103990" y="21152"/>
                </a:moveTo>
                <a:cubicBezTo>
                  <a:pt x="105693" y="23422"/>
                  <a:pt x="107017" y="26007"/>
                  <a:pt x="107837" y="28782"/>
                </a:cubicBezTo>
                <a:cubicBezTo>
                  <a:pt x="110611" y="36728"/>
                  <a:pt x="113638" y="44548"/>
                  <a:pt x="116665" y="52368"/>
                </a:cubicBezTo>
                <a:lnTo>
                  <a:pt x="120827" y="63277"/>
                </a:lnTo>
                <a:cubicBezTo>
                  <a:pt x="125431" y="75953"/>
                  <a:pt x="130854" y="88376"/>
                  <a:pt x="137161" y="100295"/>
                </a:cubicBezTo>
                <a:cubicBezTo>
                  <a:pt x="138800" y="103448"/>
                  <a:pt x="140881" y="106286"/>
                  <a:pt x="143467" y="108745"/>
                </a:cubicBezTo>
                <a:cubicBezTo>
                  <a:pt x="146116" y="111142"/>
                  <a:pt x="149773" y="113917"/>
                  <a:pt x="148701" y="117322"/>
                </a:cubicBezTo>
                <a:cubicBezTo>
                  <a:pt x="144476" y="118331"/>
                  <a:pt x="139998" y="118331"/>
                  <a:pt x="135773" y="117322"/>
                </a:cubicBezTo>
                <a:cubicBezTo>
                  <a:pt x="130350" y="115556"/>
                  <a:pt x="125242" y="112971"/>
                  <a:pt x="120575" y="109628"/>
                </a:cubicBezTo>
                <a:lnTo>
                  <a:pt x="65459" y="74061"/>
                </a:lnTo>
                <a:cubicBezTo>
                  <a:pt x="59279" y="70403"/>
                  <a:pt x="53540" y="66052"/>
                  <a:pt x="48432" y="60944"/>
                </a:cubicBezTo>
                <a:cubicBezTo>
                  <a:pt x="44333" y="55962"/>
                  <a:pt x="40486" y="50791"/>
                  <a:pt x="36955" y="45431"/>
                </a:cubicBezTo>
                <a:cubicBezTo>
                  <a:pt x="25792" y="30170"/>
                  <a:pt x="9712" y="18692"/>
                  <a:pt x="378" y="2296"/>
                </a:cubicBezTo>
                <a:cubicBezTo>
                  <a:pt x="189" y="2044"/>
                  <a:pt x="63" y="1728"/>
                  <a:pt x="0" y="1413"/>
                </a:cubicBezTo>
                <a:cubicBezTo>
                  <a:pt x="0" y="215"/>
                  <a:pt x="1640" y="-100"/>
                  <a:pt x="2775" y="26"/>
                </a:cubicBezTo>
                <a:cubicBezTo>
                  <a:pt x="30901" y="2927"/>
                  <a:pt x="57576" y="13143"/>
                  <a:pt x="85450" y="17368"/>
                </a:cubicBezTo>
                <a:cubicBezTo>
                  <a:pt x="90999" y="17936"/>
                  <a:pt x="99954" y="16170"/>
                  <a:pt x="103990" y="21152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7" name="任意多边形: 形状 716">
            <a:extLst>
              <a:ext uri="{FF2B5EF4-FFF2-40B4-BE49-F238E27FC236}">
                <a16:creationId xmlns:a16="http://schemas.microsoft.com/office/drawing/2014/main" id="{5E2140F7-102C-779D-3345-EACBE86CB114}"/>
              </a:ext>
            </a:extLst>
          </p:cNvPr>
          <p:cNvSpPr/>
          <p:nvPr/>
        </p:nvSpPr>
        <p:spPr>
          <a:xfrm>
            <a:off x="6551372" y="4312484"/>
            <a:ext cx="139263" cy="110442"/>
          </a:xfrm>
          <a:custGeom>
            <a:avLst/>
            <a:gdLst>
              <a:gd name="connsiteX0" fmla="*/ 103990 w 148892"/>
              <a:gd name="connsiteY0" fmla="*/ 21152 h 118078"/>
              <a:gd name="connsiteX1" fmla="*/ 107837 w 148892"/>
              <a:gd name="connsiteY1" fmla="*/ 28782 h 118078"/>
              <a:gd name="connsiteX2" fmla="*/ 116665 w 148892"/>
              <a:gd name="connsiteY2" fmla="*/ 52368 h 118078"/>
              <a:gd name="connsiteX3" fmla="*/ 120827 w 148892"/>
              <a:gd name="connsiteY3" fmla="*/ 63277 h 118078"/>
              <a:gd name="connsiteX4" fmla="*/ 137161 w 148892"/>
              <a:gd name="connsiteY4" fmla="*/ 100295 h 118078"/>
              <a:gd name="connsiteX5" fmla="*/ 143467 w 148892"/>
              <a:gd name="connsiteY5" fmla="*/ 108745 h 118078"/>
              <a:gd name="connsiteX6" fmla="*/ 148701 w 148892"/>
              <a:gd name="connsiteY6" fmla="*/ 117322 h 118078"/>
              <a:gd name="connsiteX7" fmla="*/ 135773 w 148892"/>
              <a:gd name="connsiteY7" fmla="*/ 117322 h 118078"/>
              <a:gd name="connsiteX8" fmla="*/ 120575 w 148892"/>
              <a:gd name="connsiteY8" fmla="*/ 109628 h 118078"/>
              <a:gd name="connsiteX9" fmla="*/ 65459 w 148892"/>
              <a:gd name="connsiteY9" fmla="*/ 74061 h 118078"/>
              <a:gd name="connsiteX10" fmla="*/ 48432 w 148892"/>
              <a:gd name="connsiteY10" fmla="*/ 60944 h 118078"/>
              <a:gd name="connsiteX11" fmla="*/ 36955 w 148892"/>
              <a:gd name="connsiteY11" fmla="*/ 45431 h 118078"/>
              <a:gd name="connsiteX12" fmla="*/ 378 w 148892"/>
              <a:gd name="connsiteY12" fmla="*/ 2296 h 118078"/>
              <a:gd name="connsiteX13" fmla="*/ 0 w 148892"/>
              <a:gd name="connsiteY13" fmla="*/ 1413 h 118078"/>
              <a:gd name="connsiteX14" fmla="*/ 2775 w 148892"/>
              <a:gd name="connsiteY14" fmla="*/ 26 h 118078"/>
              <a:gd name="connsiteX15" fmla="*/ 85450 w 148892"/>
              <a:gd name="connsiteY15" fmla="*/ 17368 h 118078"/>
              <a:gd name="connsiteX16" fmla="*/ 103990 w 148892"/>
              <a:gd name="connsiteY16" fmla="*/ 21152 h 1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2" h="118078">
                <a:moveTo>
                  <a:pt x="103990" y="21152"/>
                </a:moveTo>
                <a:cubicBezTo>
                  <a:pt x="105693" y="23422"/>
                  <a:pt x="107017" y="26007"/>
                  <a:pt x="107837" y="28782"/>
                </a:cubicBezTo>
                <a:cubicBezTo>
                  <a:pt x="110611" y="36728"/>
                  <a:pt x="113638" y="44548"/>
                  <a:pt x="116665" y="52368"/>
                </a:cubicBezTo>
                <a:lnTo>
                  <a:pt x="120827" y="63277"/>
                </a:lnTo>
                <a:cubicBezTo>
                  <a:pt x="125431" y="75953"/>
                  <a:pt x="130854" y="88376"/>
                  <a:pt x="137161" y="100295"/>
                </a:cubicBezTo>
                <a:cubicBezTo>
                  <a:pt x="138800" y="103448"/>
                  <a:pt x="140881" y="106286"/>
                  <a:pt x="143467" y="108745"/>
                </a:cubicBezTo>
                <a:cubicBezTo>
                  <a:pt x="146116" y="111142"/>
                  <a:pt x="149773" y="113917"/>
                  <a:pt x="148701" y="117322"/>
                </a:cubicBezTo>
                <a:cubicBezTo>
                  <a:pt x="144476" y="118331"/>
                  <a:pt x="139998" y="118331"/>
                  <a:pt x="135773" y="117322"/>
                </a:cubicBezTo>
                <a:cubicBezTo>
                  <a:pt x="130350" y="115556"/>
                  <a:pt x="125242" y="112971"/>
                  <a:pt x="120575" y="109628"/>
                </a:cubicBezTo>
                <a:lnTo>
                  <a:pt x="65459" y="74061"/>
                </a:lnTo>
                <a:cubicBezTo>
                  <a:pt x="59279" y="70403"/>
                  <a:pt x="53540" y="66052"/>
                  <a:pt x="48432" y="60944"/>
                </a:cubicBezTo>
                <a:cubicBezTo>
                  <a:pt x="44333" y="55962"/>
                  <a:pt x="40486" y="50791"/>
                  <a:pt x="36955" y="45431"/>
                </a:cubicBezTo>
                <a:cubicBezTo>
                  <a:pt x="25792" y="30170"/>
                  <a:pt x="9712" y="18692"/>
                  <a:pt x="378" y="2296"/>
                </a:cubicBezTo>
                <a:cubicBezTo>
                  <a:pt x="189" y="2044"/>
                  <a:pt x="63" y="1728"/>
                  <a:pt x="0" y="1413"/>
                </a:cubicBezTo>
                <a:cubicBezTo>
                  <a:pt x="0" y="215"/>
                  <a:pt x="1640" y="-100"/>
                  <a:pt x="2775" y="26"/>
                </a:cubicBezTo>
                <a:cubicBezTo>
                  <a:pt x="30901" y="2927"/>
                  <a:pt x="57576" y="13143"/>
                  <a:pt x="85450" y="17368"/>
                </a:cubicBezTo>
                <a:cubicBezTo>
                  <a:pt x="90999" y="17936"/>
                  <a:pt x="99954" y="16170"/>
                  <a:pt x="103990" y="21152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8" name="任意多边形: 形状 717">
            <a:extLst>
              <a:ext uri="{FF2B5EF4-FFF2-40B4-BE49-F238E27FC236}">
                <a16:creationId xmlns:a16="http://schemas.microsoft.com/office/drawing/2014/main" id="{4B584453-0E6E-C614-23DF-BAA5E0939EEE}"/>
              </a:ext>
            </a:extLst>
          </p:cNvPr>
          <p:cNvSpPr/>
          <p:nvPr/>
        </p:nvSpPr>
        <p:spPr>
          <a:xfrm>
            <a:off x="6641971" y="434087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9" name="任意多边形: 形状 718">
            <a:extLst>
              <a:ext uri="{FF2B5EF4-FFF2-40B4-BE49-F238E27FC236}">
                <a16:creationId xmlns:a16="http://schemas.microsoft.com/office/drawing/2014/main" id="{EFB0F4BD-39D1-D8E9-2106-8FB150C1DB1E}"/>
              </a:ext>
            </a:extLst>
          </p:cNvPr>
          <p:cNvSpPr/>
          <p:nvPr/>
        </p:nvSpPr>
        <p:spPr>
          <a:xfrm>
            <a:off x="6636545" y="4362173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0" name="任意多边形: 形状 719">
            <a:extLst>
              <a:ext uri="{FF2B5EF4-FFF2-40B4-BE49-F238E27FC236}">
                <a16:creationId xmlns:a16="http://schemas.microsoft.com/office/drawing/2014/main" id="{4A0C40C1-A3A4-3F43-2114-C0F61910F7FE}"/>
              </a:ext>
            </a:extLst>
          </p:cNvPr>
          <p:cNvSpPr/>
          <p:nvPr/>
        </p:nvSpPr>
        <p:spPr>
          <a:xfrm>
            <a:off x="6669989" y="4400099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1" name="任意多边形: 形状 720">
            <a:extLst>
              <a:ext uri="{FF2B5EF4-FFF2-40B4-BE49-F238E27FC236}">
                <a16:creationId xmlns:a16="http://schemas.microsoft.com/office/drawing/2014/main" id="{59713031-1305-D255-D19C-FEBC71F7EDBF}"/>
              </a:ext>
            </a:extLst>
          </p:cNvPr>
          <p:cNvSpPr/>
          <p:nvPr/>
        </p:nvSpPr>
        <p:spPr>
          <a:xfrm>
            <a:off x="6658369" y="439249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2" name="任意多边形: 形状 721">
            <a:extLst>
              <a:ext uri="{FF2B5EF4-FFF2-40B4-BE49-F238E27FC236}">
                <a16:creationId xmlns:a16="http://schemas.microsoft.com/office/drawing/2014/main" id="{4708CC4C-E096-50CF-0DBF-0497D236E543}"/>
              </a:ext>
            </a:extLst>
          </p:cNvPr>
          <p:cNvSpPr/>
          <p:nvPr/>
        </p:nvSpPr>
        <p:spPr>
          <a:xfrm>
            <a:off x="6593959" y="4351201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3" name="任意多边形: 形状 722">
            <a:extLst>
              <a:ext uri="{FF2B5EF4-FFF2-40B4-BE49-F238E27FC236}">
                <a16:creationId xmlns:a16="http://schemas.microsoft.com/office/drawing/2014/main" id="{B65190F3-EA65-56FF-6964-29934AA01B4E}"/>
              </a:ext>
            </a:extLst>
          </p:cNvPr>
          <p:cNvSpPr/>
          <p:nvPr/>
        </p:nvSpPr>
        <p:spPr>
          <a:xfrm>
            <a:off x="6615193" y="4357099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4" name="任意多边形: 形状 723">
            <a:extLst>
              <a:ext uri="{FF2B5EF4-FFF2-40B4-BE49-F238E27FC236}">
                <a16:creationId xmlns:a16="http://schemas.microsoft.com/office/drawing/2014/main" id="{0243F44A-3D7C-2BBC-B555-AC49FF41FEE8}"/>
              </a:ext>
            </a:extLst>
          </p:cNvPr>
          <p:cNvSpPr/>
          <p:nvPr/>
        </p:nvSpPr>
        <p:spPr>
          <a:xfrm>
            <a:off x="6622684" y="4345303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5" name="任意多边形: 形状 724">
            <a:extLst>
              <a:ext uri="{FF2B5EF4-FFF2-40B4-BE49-F238E27FC236}">
                <a16:creationId xmlns:a16="http://schemas.microsoft.com/office/drawing/2014/main" id="{D5961E49-3F6C-116C-482C-4FD554CE499D}"/>
              </a:ext>
            </a:extLst>
          </p:cNvPr>
          <p:cNvSpPr/>
          <p:nvPr/>
        </p:nvSpPr>
        <p:spPr>
          <a:xfrm>
            <a:off x="6654712" y="4376211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0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7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6" name="任意多边形: 形状 725">
            <a:extLst>
              <a:ext uri="{FF2B5EF4-FFF2-40B4-BE49-F238E27FC236}">
                <a16:creationId xmlns:a16="http://schemas.microsoft.com/office/drawing/2014/main" id="{9E4C2E8A-4A5A-B29F-49CC-42DE8D8D2EAF}"/>
              </a:ext>
            </a:extLst>
          </p:cNvPr>
          <p:cNvSpPr/>
          <p:nvPr/>
        </p:nvSpPr>
        <p:spPr>
          <a:xfrm>
            <a:off x="6666390" y="4396796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198"/>
                  <a:pt x="2270" y="2838"/>
                  <a:pt x="1072" y="3720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7" name="任意多边形: 形状 726">
            <a:extLst>
              <a:ext uri="{FF2B5EF4-FFF2-40B4-BE49-F238E27FC236}">
                <a16:creationId xmlns:a16="http://schemas.microsoft.com/office/drawing/2014/main" id="{9EBBC436-2808-09F5-6D78-0D98104554D9}"/>
              </a:ext>
            </a:extLst>
          </p:cNvPr>
          <p:cNvSpPr/>
          <p:nvPr/>
        </p:nvSpPr>
        <p:spPr>
          <a:xfrm>
            <a:off x="6625397" y="4370548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135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8" name="任意多边形: 形状 727">
            <a:extLst>
              <a:ext uri="{FF2B5EF4-FFF2-40B4-BE49-F238E27FC236}">
                <a16:creationId xmlns:a16="http://schemas.microsoft.com/office/drawing/2014/main" id="{63FE6803-AA9B-50B4-ECB8-226CE11E942D}"/>
              </a:ext>
            </a:extLst>
          </p:cNvPr>
          <p:cNvSpPr/>
          <p:nvPr/>
        </p:nvSpPr>
        <p:spPr>
          <a:xfrm>
            <a:off x="6644743" y="4392147"/>
            <a:ext cx="2949" cy="1935"/>
          </a:xfrm>
          <a:custGeom>
            <a:avLst/>
            <a:gdLst>
              <a:gd name="connsiteX0" fmla="*/ 0 w 3153"/>
              <a:gd name="connsiteY0" fmla="*/ 2069 h 2069"/>
              <a:gd name="connsiteX1" fmla="*/ 3153 w 3153"/>
              <a:gd name="connsiteY1" fmla="*/ 51 h 2069"/>
              <a:gd name="connsiteX2" fmla="*/ 3153 w 3153"/>
              <a:gd name="connsiteY2" fmla="*/ 1376 h 2069"/>
              <a:gd name="connsiteX3" fmla="*/ 630 w 3153"/>
              <a:gd name="connsiteY3" fmla="*/ 1376 h 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9">
                <a:moveTo>
                  <a:pt x="0" y="2069"/>
                </a:moveTo>
                <a:cubicBezTo>
                  <a:pt x="820" y="934"/>
                  <a:pt x="1955" y="-264"/>
                  <a:pt x="3153" y="51"/>
                </a:cubicBezTo>
                <a:lnTo>
                  <a:pt x="3153" y="1376"/>
                </a:lnTo>
                <a:lnTo>
                  <a:pt x="630" y="137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9" name="任意多边形: 形状 728">
            <a:extLst>
              <a:ext uri="{FF2B5EF4-FFF2-40B4-BE49-F238E27FC236}">
                <a16:creationId xmlns:a16="http://schemas.microsoft.com/office/drawing/2014/main" id="{82E7A81C-271E-6406-CA87-85C3C37D7251}"/>
              </a:ext>
            </a:extLst>
          </p:cNvPr>
          <p:cNvSpPr/>
          <p:nvPr/>
        </p:nvSpPr>
        <p:spPr>
          <a:xfrm>
            <a:off x="6650111" y="437083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0" name="任意多边形: 形状 729">
            <a:extLst>
              <a:ext uri="{FF2B5EF4-FFF2-40B4-BE49-F238E27FC236}">
                <a16:creationId xmlns:a16="http://schemas.microsoft.com/office/drawing/2014/main" id="{A15D56ED-8EB5-3D6F-E4BC-9FDE94E03976}"/>
              </a:ext>
            </a:extLst>
          </p:cNvPr>
          <p:cNvSpPr/>
          <p:nvPr/>
        </p:nvSpPr>
        <p:spPr>
          <a:xfrm>
            <a:off x="6603455" y="4349314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1" name="任意多边形: 形状 730">
            <a:extLst>
              <a:ext uri="{FF2B5EF4-FFF2-40B4-BE49-F238E27FC236}">
                <a16:creationId xmlns:a16="http://schemas.microsoft.com/office/drawing/2014/main" id="{67885C21-E64E-E7CD-8C32-F55A49F36890}"/>
              </a:ext>
            </a:extLst>
          </p:cNvPr>
          <p:cNvSpPr/>
          <p:nvPr/>
        </p:nvSpPr>
        <p:spPr>
          <a:xfrm>
            <a:off x="6591658" y="4341823"/>
            <a:ext cx="2495" cy="5898"/>
          </a:xfrm>
          <a:custGeom>
            <a:avLst/>
            <a:gdLst>
              <a:gd name="connsiteX0" fmla="*/ 1703 w 2668"/>
              <a:gd name="connsiteY0" fmla="*/ 0 h 6306"/>
              <a:gd name="connsiteX1" fmla="*/ 1703 w 2668"/>
              <a:gd name="connsiteY1" fmla="*/ 6306 h 6306"/>
              <a:gd name="connsiteX2" fmla="*/ 0 w 2668"/>
              <a:gd name="connsiteY2" fmla="*/ 5234 h 6306"/>
              <a:gd name="connsiteX3" fmla="*/ 2081 w 2668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" h="6306">
                <a:moveTo>
                  <a:pt x="1703" y="0"/>
                </a:moveTo>
                <a:cubicBezTo>
                  <a:pt x="2585" y="2144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2" name="任意多边形: 形状 731">
            <a:extLst>
              <a:ext uri="{FF2B5EF4-FFF2-40B4-BE49-F238E27FC236}">
                <a16:creationId xmlns:a16="http://schemas.microsoft.com/office/drawing/2014/main" id="{87BE7FD1-803B-97FE-116F-83452C9C78F2}"/>
              </a:ext>
            </a:extLst>
          </p:cNvPr>
          <p:cNvSpPr/>
          <p:nvPr/>
        </p:nvSpPr>
        <p:spPr>
          <a:xfrm>
            <a:off x="6588237" y="4325425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3" name="任意多边形: 形状 732">
            <a:extLst>
              <a:ext uri="{FF2B5EF4-FFF2-40B4-BE49-F238E27FC236}">
                <a16:creationId xmlns:a16="http://schemas.microsoft.com/office/drawing/2014/main" id="{5B8FB175-BE64-30CF-DCDB-1A94835DA59B}"/>
              </a:ext>
            </a:extLst>
          </p:cNvPr>
          <p:cNvSpPr/>
          <p:nvPr/>
        </p:nvSpPr>
        <p:spPr>
          <a:xfrm>
            <a:off x="6599798" y="4345952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1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4" name="任意多边形: 形状 733">
            <a:extLst>
              <a:ext uri="{FF2B5EF4-FFF2-40B4-BE49-F238E27FC236}">
                <a16:creationId xmlns:a16="http://schemas.microsoft.com/office/drawing/2014/main" id="{B6C6C3EA-1AD2-8D45-23FC-22712A0B802D}"/>
              </a:ext>
            </a:extLst>
          </p:cNvPr>
          <p:cNvSpPr/>
          <p:nvPr/>
        </p:nvSpPr>
        <p:spPr>
          <a:xfrm>
            <a:off x="6578210" y="434134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5" name="任意多边形: 形状 734">
            <a:extLst>
              <a:ext uri="{FF2B5EF4-FFF2-40B4-BE49-F238E27FC236}">
                <a16:creationId xmlns:a16="http://schemas.microsoft.com/office/drawing/2014/main" id="{CA410037-1CA8-88BB-F17B-043C0E7A3266}"/>
              </a:ext>
            </a:extLst>
          </p:cNvPr>
          <p:cNvSpPr/>
          <p:nvPr/>
        </p:nvSpPr>
        <p:spPr>
          <a:xfrm>
            <a:off x="6583636" y="4320053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6" name="任意多边形: 形状 735">
            <a:extLst>
              <a:ext uri="{FF2B5EF4-FFF2-40B4-BE49-F238E27FC236}">
                <a16:creationId xmlns:a16="http://schemas.microsoft.com/office/drawing/2014/main" id="{06C4386B-2CA5-62A3-0B2A-8DFB14BAE4D6}"/>
              </a:ext>
            </a:extLst>
          </p:cNvPr>
          <p:cNvSpPr/>
          <p:nvPr/>
        </p:nvSpPr>
        <p:spPr>
          <a:xfrm>
            <a:off x="6626694" y="435585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7" name="任意多边形: 形状 736">
            <a:extLst>
              <a:ext uri="{FF2B5EF4-FFF2-40B4-BE49-F238E27FC236}">
                <a16:creationId xmlns:a16="http://schemas.microsoft.com/office/drawing/2014/main" id="{0177D361-0ECE-7682-421A-B275047419F5}"/>
              </a:ext>
            </a:extLst>
          </p:cNvPr>
          <p:cNvSpPr/>
          <p:nvPr/>
        </p:nvSpPr>
        <p:spPr>
          <a:xfrm>
            <a:off x="6597438" y="4337155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2 h 2026"/>
              <a:gd name="connsiteX3" fmla="*/ 631 w 3153"/>
              <a:gd name="connsiteY3" fmla="*/ 1332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955" y="-307"/>
                  <a:pt x="3153" y="71"/>
                </a:cubicBezTo>
                <a:lnTo>
                  <a:pt x="3153" y="1332"/>
                </a:lnTo>
                <a:lnTo>
                  <a:pt x="631" y="133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8" name="任意多边形: 形状 737">
            <a:extLst>
              <a:ext uri="{FF2B5EF4-FFF2-40B4-BE49-F238E27FC236}">
                <a16:creationId xmlns:a16="http://schemas.microsoft.com/office/drawing/2014/main" id="{0AF6F8E9-6375-50C8-E3EC-E82E7C81E3C5}"/>
              </a:ext>
            </a:extLst>
          </p:cNvPr>
          <p:cNvSpPr/>
          <p:nvPr/>
        </p:nvSpPr>
        <p:spPr>
          <a:xfrm>
            <a:off x="6738469" y="4291367"/>
            <a:ext cx="139617" cy="110722"/>
          </a:xfrm>
          <a:custGeom>
            <a:avLst/>
            <a:gdLst>
              <a:gd name="connsiteX0" fmla="*/ 104620 w 149271"/>
              <a:gd name="connsiteY0" fmla="*/ 21404 h 118378"/>
              <a:gd name="connsiteX1" fmla="*/ 108215 w 149271"/>
              <a:gd name="connsiteY1" fmla="*/ 29098 h 118378"/>
              <a:gd name="connsiteX2" fmla="*/ 117044 w 149271"/>
              <a:gd name="connsiteY2" fmla="*/ 52620 h 118378"/>
              <a:gd name="connsiteX3" fmla="*/ 121206 w 149271"/>
              <a:gd name="connsiteY3" fmla="*/ 63530 h 118378"/>
              <a:gd name="connsiteX4" fmla="*/ 137539 w 149271"/>
              <a:gd name="connsiteY4" fmla="*/ 100611 h 118378"/>
              <a:gd name="connsiteX5" fmla="*/ 143845 w 149271"/>
              <a:gd name="connsiteY5" fmla="*/ 109061 h 118378"/>
              <a:gd name="connsiteX6" fmla="*/ 149079 w 149271"/>
              <a:gd name="connsiteY6" fmla="*/ 117574 h 118378"/>
              <a:gd name="connsiteX7" fmla="*/ 136152 w 149271"/>
              <a:gd name="connsiteY7" fmla="*/ 117574 h 118378"/>
              <a:gd name="connsiteX8" fmla="*/ 120954 w 149271"/>
              <a:gd name="connsiteY8" fmla="*/ 109881 h 118378"/>
              <a:gd name="connsiteX9" fmla="*/ 65459 w 149271"/>
              <a:gd name="connsiteY9" fmla="*/ 74061 h 118378"/>
              <a:gd name="connsiteX10" fmla="*/ 48432 w 149271"/>
              <a:gd name="connsiteY10" fmla="*/ 60944 h 118378"/>
              <a:gd name="connsiteX11" fmla="*/ 36955 w 149271"/>
              <a:gd name="connsiteY11" fmla="*/ 45368 h 118378"/>
              <a:gd name="connsiteX12" fmla="*/ 378 w 149271"/>
              <a:gd name="connsiteY12" fmla="*/ 2233 h 118378"/>
              <a:gd name="connsiteX13" fmla="*/ 0 w 149271"/>
              <a:gd name="connsiteY13" fmla="*/ 1350 h 118378"/>
              <a:gd name="connsiteX14" fmla="*/ 2775 w 149271"/>
              <a:gd name="connsiteY14" fmla="*/ 26 h 118378"/>
              <a:gd name="connsiteX15" fmla="*/ 85449 w 149271"/>
              <a:gd name="connsiteY15" fmla="*/ 17305 h 118378"/>
              <a:gd name="connsiteX16" fmla="*/ 104620 w 149271"/>
              <a:gd name="connsiteY16" fmla="*/ 21404 h 11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271" h="118378">
                <a:moveTo>
                  <a:pt x="104620" y="21404"/>
                </a:moveTo>
                <a:cubicBezTo>
                  <a:pt x="106260" y="23737"/>
                  <a:pt x="107458" y="26323"/>
                  <a:pt x="108215" y="29098"/>
                </a:cubicBezTo>
                <a:cubicBezTo>
                  <a:pt x="110990" y="36980"/>
                  <a:pt x="114017" y="44800"/>
                  <a:pt x="117044" y="52620"/>
                </a:cubicBezTo>
                <a:lnTo>
                  <a:pt x="121206" y="63530"/>
                </a:lnTo>
                <a:cubicBezTo>
                  <a:pt x="125809" y="76268"/>
                  <a:pt x="131233" y="88629"/>
                  <a:pt x="137539" y="100611"/>
                </a:cubicBezTo>
                <a:cubicBezTo>
                  <a:pt x="139179" y="103764"/>
                  <a:pt x="141323" y="106601"/>
                  <a:pt x="143845" y="109061"/>
                </a:cubicBezTo>
                <a:cubicBezTo>
                  <a:pt x="146494" y="111457"/>
                  <a:pt x="150151" y="114232"/>
                  <a:pt x="149079" y="117574"/>
                </a:cubicBezTo>
                <a:cubicBezTo>
                  <a:pt x="144854" y="118646"/>
                  <a:pt x="140377" y="118646"/>
                  <a:pt x="136152" y="117574"/>
                </a:cubicBezTo>
                <a:cubicBezTo>
                  <a:pt x="130728" y="115808"/>
                  <a:pt x="125557" y="113223"/>
                  <a:pt x="120954" y="109881"/>
                </a:cubicBezTo>
                <a:lnTo>
                  <a:pt x="65459" y="74061"/>
                </a:lnTo>
                <a:cubicBezTo>
                  <a:pt x="59279" y="70403"/>
                  <a:pt x="53540" y="65989"/>
                  <a:pt x="48432" y="60944"/>
                </a:cubicBezTo>
                <a:cubicBezTo>
                  <a:pt x="44333" y="55962"/>
                  <a:pt x="40486" y="50791"/>
                  <a:pt x="36955" y="45368"/>
                </a:cubicBezTo>
                <a:cubicBezTo>
                  <a:pt x="25792" y="30170"/>
                  <a:pt x="9712" y="18692"/>
                  <a:pt x="378" y="2233"/>
                </a:cubicBezTo>
                <a:cubicBezTo>
                  <a:pt x="189" y="1981"/>
                  <a:pt x="63" y="1666"/>
                  <a:pt x="0" y="1350"/>
                </a:cubicBezTo>
                <a:cubicBezTo>
                  <a:pt x="0" y="215"/>
                  <a:pt x="1640" y="-100"/>
                  <a:pt x="2775" y="26"/>
                </a:cubicBezTo>
                <a:cubicBezTo>
                  <a:pt x="30901" y="2864"/>
                  <a:pt x="57576" y="13080"/>
                  <a:pt x="85449" y="17305"/>
                </a:cubicBezTo>
                <a:cubicBezTo>
                  <a:pt x="91630" y="18188"/>
                  <a:pt x="100585" y="16170"/>
                  <a:pt x="104620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9" name="任意多边形: 形状 738">
            <a:extLst>
              <a:ext uri="{FF2B5EF4-FFF2-40B4-BE49-F238E27FC236}">
                <a16:creationId xmlns:a16="http://schemas.microsoft.com/office/drawing/2014/main" id="{2283ECCF-C3EF-DF41-94C4-ECF188CE99FF}"/>
              </a:ext>
            </a:extLst>
          </p:cNvPr>
          <p:cNvSpPr/>
          <p:nvPr/>
        </p:nvSpPr>
        <p:spPr>
          <a:xfrm>
            <a:off x="6829658" y="431999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0" name="任意多边形: 形状 739">
            <a:extLst>
              <a:ext uri="{FF2B5EF4-FFF2-40B4-BE49-F238E27FC236}">
                <a16:creationId xmlns:a16="http://schemas.microsoft.com/office/drawing/2014/main" id="{1D64D085-A372-5371-CF2D-3A844542263D}"/>
              </a:ext>
            </a:extLst>
          </p:cNvPr>
          <p:cNvSpPr/>
          <p:nvPr/>
        </p:nvSpPr>
        <p:spPr>
          <a:xfrm>
            <a:off x="6824232" y="4341351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1" name="任意多边形: 形状 740">
            <a:extLst>
              <a:ext uri="{FF2B5EF4-FFF2-40B4-BE49-F238E27FC236}">
                <a16:creationId xmlns:a16="http://schemas.microsoft.com/office/drawing/2014/main" id="{F7717E7A-E665-E443-6F66-DF2E4D94D9A8}"/>
              </a:ext>
            </a:extLst>
          </p:cNvPr>
          <p:cNvSpPr/>
          <p:nvPr/>
        </p:nvSpPr>
        <p:spPr>
          <a:xfrm>
            <a:off x="6857675" y="4379278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2" name="任意多边形: 形状 741">
            <a:extLst>
              <a:ext uri="{FF2B5EF4-FFF2-40B4-BE49-F238E27FC236}">
                <a16:creationId xmlns:a16="http://schemas.microsoft.com/office/drawing/2014/main" id="{99A5E692-ECF7-704A-855C-88A6FC7D60E7}"/>
              </a:ext>
            </a:extLst>
          </p:cNvPr>
          <p:cNvSpPr/>
          <p:nvPr/>
        </p:nvSpPr>
        <p:spPr>
          <a:xfrm>
            <a:off x="6846056" y="4371787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3" name="任意多边形: 形状 742">
            <a:extLst>
              <a:ext uri="{FF2B5EF4-FFF2-40B4-BE49-F238E27FC236}">
                <a16:creationId xmlns:a16="http://schemas.microsoft.com/office/drawing/2014/main" id="{49AD789C-44A7-D78E-C36F-3A5D3EE2DB7A}"/>
              </a:ext>
            </a:extLst>
          </p:cNvPr>
          <p:cNvSpPr/>
          <p:nvPr/>
        </p:nvSpPr>
        <p:spPr>
          <a:xfrm>
            <a:off x="6781645" y="4330557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4" name="任意多边形: 形状 743">
            <a:extLst>
              <a:ext uri="{FF2B5EF4-FFF2-40B4-BE49-F238E27FC236}">
                <a16:creationId xmlns:a16="http://schemas.microsoft.com/office/drawing/2014/main" id="{BF418FEB-7149-3816-DD92-B422B0290023}"/>
              </a:ext>
            </a:extLst>
          </p:cNvPr>
          <p:cNvSpPr/>
          <p:nvPr/>
        </p:nvSpPr>
        <p:spPr>
          <a:xfrm>
            <a:off x="6802880" y="4335924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5" name="任意多边形: 形状 744">
            <a:extLst>
              <a:ext uri="{FF2B5EF4-FFF2-40B4-BE49-F238E27FC236}">
                <a16:creationId xmlns:a16="http://schemas.microsoft.com/office/drawing/2014/main" id="{95CA42F4-E5DD-165B-F24A-DC1E679B8979}"/>
              </a:ext>
            </a:extLst>
          </p:cNvPr>
          <p:cNvSpPr/>
          <p:nvPr/>
        </p:nvSpPr>
        <p:spPr>
          <a:xfrm>
            <a:off x="6810370" y="4324246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6" name="任意多边形: 形状 745">
            <a:extLst>
              <a:ext uri="{FF2B5EF4-FFF2-40B4-BE49-F238E27FC236}">
                <a16:creationId xmlns:a16="http://schemas.microsoft.com/office/drawing/2014/main" id="{D5EE69AE-63BA-E536-DCA2-EBE231E0868E}"/>
              </a:ext>
            </a:extLst>
          </p:cNvPr>
          <p:cNvSpPr/>
          <p:nvPr/>
        </p:nvSpPr>
        <p:spPr>
          <a:xfrm>
            <a:off x="6842694" y="4355390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1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0" y="1198"/>
                  <a:pt x="2018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7" name="任意多边形: 形状 746">
            <a:extLst>
              <a:ext uri="{FF2B5EF4-FFF2-40B4-BE49-F238E27FC236}">
                <a16:creationId xmlns:a16="http://schemas.microsoft.com/office/drawing/2014/main" id="{A537E4AB-17CF-94AE-069F-2F4CEA495268}"/>
              </a:ext>
            </a:extLst>
          </p:cNvPr>
          <p:cNvSpPr/>
          <p:nvPr/>
        </p:nvSpPr>
        <p:spPr>
          <a:xfrm>
            <a:off x="6854078" y="4375915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8" name="任意多边形: 形状 747">
            <a:extLst>
              <a:ext uri="{FF2B5EF4-FFF2-40B4-BE49-F238E27FC236}">
                <a16:creationId xmlns:a16="http://schemas.microsoft.com/office/drawing/2014/main" id="{E89C7603-CA0F-4DC3-7D56-FB0F582FC09B}"/>
              </a:ext>
            </a:extLst>
          </p:cNvPr>
          <p:cNvSpPr/>
          <p:nvPr/>
        </p:nvSpPr>
        <p:spPr>
          <a:xfrm>
            <a:off x="6813083" y="4349668"/>
            <a:ext cx="1658" cy="3538"/>
          </a:xfrm>
          <a:custGeom>
            <a:avLst/>
            <a:gdLst>
              <a:gd name="connsiteX0" fmla="*/ 1072 w 1773"/>
              <a:gd name="connsiteY0" fmla="*/ 0 h 3783"/>
              <a:gd name="connsiteX1" fmla="*/ 1072 w 1773"/>
              <a:gd name="connsiteY1" fmla="*/ 3784 h 3783"/>
              <a:gd name="connsiteX2" fmla="*/ 0 w 1773"/>
              <a:gd name="connsiteY2" fmla="*/ 3090 h 3783"/>
              <a:gd name="connsiteX3" fmla="*/ 1135 w 1773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1072" y="0"/>
                </a:moveTo>
                <a:cubicBezTo>
                  <a:pt x="1703" y="1261"/>
                  <a:pt x="2270" y="2838"/>
                  <a:pt x="1072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9" name="任意多边形: 形状 748">
            <a:extLst>
              <a:ext uri="{FF2B5EF4-FFF2-40B4-BE49-F238E27FC236}">
                <a16:creationId xmlns:a16="http://schemas.microsoft.com/office/drawing/2014/main" id="{9C64D836-59B0-47FD-0FF9-0970965D000C}"/>
              </a:ext>
            </a:extLst>
          </p:cNvPr>
          <p:cNvSpPr/>
          <p:nvPr/>
        </p:nvSpPr>
        <p:spPr>
          <a:xfrm>
            <a:off x="6832431" y="437131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0" name="任意多边形: 形状 749">
            <a:extLst>
              <a:ext uri="{FF2B5EF4-FFF2-40B4-BE49-F238E27FC236}">
                <a16:creationId xmlns:a16="http://schemas.microsoft.com/office/drawing/2014/main" id="{CDEA8956-CB62-4064-D769-25B236A32E86}"/>
              </a:ext>
            </a:extLst>
          </p:cNvPr>
          <p:cNvSpPr/>
          <p:nvPr/>
        </p:nvSpPr>
        <p:spPr>
          <a:xfrm>
            <a:off x="6837798" y="4350016"/>
            <a:ext cx="2949" cy="1892"/>
          </a:xfrm>
          <a:custGeom>
            <a:avLst/>
            <a:gdLst>
              <a:gd name="connsiteX0" fmla="*/ 0 w 3153"/>
              <a:gd name="connsiteY0" fmla="*/ 2024 h 2023"/>
              <a:gd name="connsiteX1" fmla="*/ 3153 w 3153"/>
              <a:gd name="connsiteY1" fmla="*/ 69 h 2023"/>
              <a:gd name="connsiteX2" fmla="*/ 3153 w 3153"/>
              <a:gd name="connsiteY2" fmla="*/ 1330 h 2023"/>
              <a:gd name="connsiteX3" fmla="*/ 631 w 3153"/>
              <a:gd name="connsiteY3" fmla="*/ 1330 h 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3">
                <a:moveTo>
                  <a:pt x="0" y="2024"/>
                </a:moveTo>
                <a:cubicBezTo>
                  <a:pt x="820" y="952"/>
                  <a:pt x="1955" y="-310"/>
                  <a:pt x="3153" y="69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1" name="任意多边形: 形状 750">
            <a:extLst>
              <a:ext uri="{FF2B5EF4-FFF2-40B4-BE49-F238E27FC236}">
                <a16:creationId xmlns:a16="http://schemas.microsoft.com/office/drawing/2014/main" id="{C1A1557B-46D2-556B-0F99-317F51F9A573}"/>
              </a:ext>
            </a:extLst>
          </p:cNvPr>
          <p:cNvSpPr/>
          <p:nvPr/>
        </p:nvSpPr>
        <p:spPr>
          <a:xfrm>
            <a:off x="6791259" y="4328433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2" name="任意多边形: 形状 751">
            <a:extLst>
              <a:ext uri="{FF2B5EF4-FFF2-40B4-BE49-F238E27FC236}">
                <a16:creationId xmlns:a16="http://schemas.microsoft.com/office/drawing/2014/main" id="{07CA2004-2940-1F55-6C4F-9D4AF66D5233}"/>
              </a:ext>
            </a:extLst>
          </p:cNvPr>
          <p:cNvSpPr/>
          <p:nvPr/>
        </p:nvSpPr>
        <p:spPr>
          <a:xfrm>
            <a:off x="6779522" y="4320942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3" name="任意多边形: 形状 752">
            <a:extLst>
              <a:ext uri="{FF2B5EF4-FFF2-40B4-BE49-F238E27FC236}">
                <a16:creationId xmlns:a16="http://schemas.microsoft.com/office/drawing/2014/main" id="{37BBCA65-00A1-5FDE-22DC-32CE702F3BCD}"/>
              </a:ext>
            </a:extLst>
          </p:cNvPr>
          <p:cNvSpPr/>
          <p:nvPr/>
        </p:nvSpPr>
        <p:spPr>
          <a:xfrm>
            <a:off x="6775924" y="4304545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4" name="任意多边形: 形状 753">
            <a:extLst>
              <a:ext uri="{FF2B5EF4-FFF2-40B4-BE49-F238E27FC236}">
                <a16:creationId xmlns:a16="http://schemas.microsoft.com/office/drawing/2014/main" id="{1F460F25-1E13-320A-0F0A-D98699F6FFE2}"/>
              </a:ext>
            </a:extLst>
          </p:cNvPr>
          <p:cNvSpPr/>
          <p:nvPr/>
        </p:nvSpPr>
        <p:spPr>
          <a:xfrm>
            <a:off x="6787780" y="4325131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1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0" y="1198"/>
                  <a:pt x="2018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5" name="任意多边形: 形状 754">
            <a:extLst>
              <a:ext uri="{FF2B5EF4-FFF2-40B4-BE49-F238E27FC236}">
                <a16:creationId xmlns:a16="http://schemas.microsoft.com/office/drawing/2014/main" id="{6D6105F4-C07D-7381-7053-F65D4BC25E2E}"/>
              </a:ext>
            </a:extLst>
          </p:cNvPr>
          <p:cNvSpPr/>
          <p:nvPr/>
        </p:nvSpPr>
        <p:spPr>
          <a:xfrm>
            <a:off x="6765896" y="4320482"/>
            <a:ext cx="2949" cy="1935"/>
          </a:xfrm>
          <a:custGeom>
            <a:avLst/>
            <a:gdLst>
              <a:gd name="connsiteX0" fmla="*/ 0 w 3153"/>
              <a:gd name="connsiteY0" fmla="*/ 2069 h 2069"/>
              <a:gd name="connsiteX1" fmla="*/ 3153 w 3153"/>
              <a:gd name="connsiteY1" fmla="*/ 51 h 2069"/>
              <a:gd name="connsiteX2" fmla="*/ 3153 w 3153"/>
              <a:gd name="connsiteY2" fmla="*/ 1313 h 2069"/>
              <a:gd name="connsiteX3" fmla="*/ 631 w 3153"/>
              <a:gd name="connsiteY3" fmla="*/ 1313 h 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9">
                <a:moveTo>
                  <a:pt x="0" y="2069"/>
                </a:moveTo>
                <a:cubicBezTo>
                  <a:pt x="820" y="934"/>
                  <a:pt x="1955" y="-264"/>
                  <a:pt x="3153" y="51"/>
                </a:cubicBezTo>
                <a:lnTo>
                  <a:pt x="3153" y="1313"/>
                </a:lnTo>
                <a:lnTo>
                  <a:pt x="631" y="131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6" name="任意多边形: 形状 755">
            <a:extLst>
              <a:ext uri="{FF2B5EF4-FFF2-40B4-BE49-F238E27FC236}">
                <a16:creationId xmlns:a16="http://schemas.microsoft.com/office/drawing/2014/main" id="{2300A8B6-E2C3-0F71-C629-CC0E4536C471}"/>
              </a:ext>
            </a:extLst>
          </p:cNvPr>
          <p:cNvSpPr/>
          <p:nvPr/>
        </p:nvSpPr>
        <p:spPr>
          <a:xfrm>
            <a:off x="6771264" y="4299173"/>
            <a:ext cx="3008" cy="1951"/>
          </a:xfrm>
          <a:custGeom>
            <a:avLst/>
            <a:gdLst>
              <a:gd name="connsiteX0" fmla="*/ 0 w 3216"/>
              <a:gd name="connsiteY0" fmla="*/ 2087 h 2086"/>
              <a:gd name="connsiteX1" fmla="*/ 3216 w 3216"/>
              <a:gd name="connsiteY1" fmla="*/ 68 h 2086"/>
              <a:gd name="connsiteX2" fmla="*/ 3216 w 3216"/>
              <a:gd name="connsiteY2" fmla="*/ 1393 h 2086"/>
              <a:gd name="connsiteX3" fmla="*/ 694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0" y="2087"/>
                </a:moveTo>
                <a:cubicBezTo>
                  <a:pt x="820" y="951"/>
                  <a:pt x="1955" y="-310"/>
                  <a:pt x="3216" y="68"/>
                </a:cubicBezTo>
                <a:lnTo>
                  <a:pt x="3216" y="1393"/>
                </a:lnTo>
                <a:lnTo>
                  <a:pt x="694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7" name="任意多边形: 形状 756">
            <a:extLst>
              <a:ext uri="{FF2B5EF4-FFF2-40B4-BE49-F238E27FC236}">
                <a16:creationId xmlns:a16="http://schemas.microsoft.com/office/drawing/2014/main" id="{7880C7BE-0422-25E6-9FDD-440A3A3D6C3B}"/>
              </a:ext>
            </a:extLst>
          </p:cNvPr>
          <p:cNvSpPr/>
          <p:nvPr/>
        </p:nvSpPr>
        <p:spPr>
          <a:xfrm>
            <a:off x="6814382" y="4335032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3 h 2026"/>
              <a:gd name="connsiteX3" fmla="*/ 631 w 3153"/>
              <a:gd name="connsiteY3" fmla="*/ 1333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955" y="-307"/>
                  <a:pt x="3153" y="71"/>
                </a:cubicBezTo>
                <a:lnTo>
                  <a:pt x="3153" y="1333"/>
                </a:lnTo>
                <a:lnTo>
                  <a:pt x="631" y="133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8" name="任意多边形: 形状 757">
            <a:extLst>
              <a:ext uri="{FF2B5EF4-FFF2-40B4-BE49-F238E27FC236}">
                <a16:creationId xmlns:a16="http://schemas.microsoft.com/office/drawing/2014/main" id="{E013DEBB-862B-3FA5-F10F-3289136B20F1}"/>
              </a:ext>
            </a:extLst>
          </p:cNvPr>
          <p:cNvSpPr/>
          <p:nvPr/>
        </p:nvSpPr>
        <p:spPr>
          <a:xfrm>
            <a:off x="6785126" y="431627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9" name="任意多边形: 形状 758">
            <a:extLst>
              <a:ext uri="{FF2B5EF4-FFF2-40B4-BE49-F238E27FC236}">
                <a16:creationId xmlns:a16="http://schemas.microsoft.com/office/drawing/2014/main" id="{6C3C3877-C348-6999-1169-790F26B68982}"/>
              </a:ext>
            </a:extLst>
          </p:cNvPr>
          <p:cNvSpPr/>
          <p:nvPr/>
        </p:nvSpPr>
        <p:spPr>
          <a:xfrm>
            <a:off x="6599798" y="4138422"/>
            <a:ext cx="139263" cy="110571"/>
          </a:xfrm>
          <a:custGeom>
            <a:avLst/>
            <a:gdLst>
              <a:gd name="connsiteX0" fmla="*/ 104242 w 148892"/>
              <a:gd name="connsiteY0" fmla="*/ 21404 h 118216"/>
              <a:gd name="connsiteX1" fmla="*/ 107837 w 148892"/>
              <a:gd name="connsiteY1" fmla="*/ 29098 h 118216"/>
              <a:gd name="connsiteX2" fmla="*/ 116665 w 148892"/>
              <a:gd name="connsiteY2" fmla="*/ 52683 h 118216"/>
              <a:gd name="connsiteX3" fmla="*/ 120827 w 148892"/>
              <a:gd name="connsiteY3" fmla="*/ 63593 h 118216"/>
              <a:gd name="connsiteX4" fmla="*/ 137161 w 148892"/>
              <a:gd name="connsiteY4" fmla="*/ 100610 h 118216"/>
              <a:gd name="connsiteX5" fmla="*/ 143467 w 148892"/>
              <a:gd name="connsiteY5" fmla="*/ 109061 h 118216"/>
              <a:gd name="connsiteX6" fmla="*/ 148701 w 148892"/>
              <a:gd name="connsiteY6" fmla="*/ 117637 h 118216"/>
              <a:gd name="connsiteX7" fmla="*/ 135773 w 148892"/>
              <a:gd name="connsiteY7" fmla="*/ 117259 h 118216"/>
              <a:gd name="connsiteX8" fmla="*/ 120575 w 148892"/>
              <a:gd name="connsiteY8" fmla="*/ 109565 h 118216"/>
              <a:gd name="connsiteX9" fmla="*/ 65459 w 148892"/>
              <a:gd name="connsiteY9" fmla="*/ 74061 h 118216"/>
              <a:gd name="connsiteX10" fmla="*/ 48432 w 148892"/>
              <a:gd name="connsiteY10" fmla="*/ 60944 h 118216"/>
              <a:gd name="connsiteX11" fmla="*/ 36955 w 148892"/>
              <a:gd name="connsiteY11" fmla="*/ 45368 h 118216"/>
              <a:gd name="connsiteX12" fmla="*/ 378 w 148892"/>
              <a:gd name="connsiteY12" fmla="*/ 2296 h 118216"/>
              <a:gd name="connsiteX13" fmla="*/ 0 w 148892"/>
              <a:gd name="connsiteY13" fmla="*/ 1413 h 118216"/>
              <a:gd name="connsiteX14" fmla="*/ 2775 w 148892"/>
              <a:gd name="connsiteY14" fmla="*/ 26 h 118216"/>
              <a:gd name="connsiteX15" fmla="*/ 85450 w 148892"/>
              <a:gd name="connsiteY15" fmla="*/ 17305 h 118216"/>
              <a:gd name="connsiteX16" fmla="*/ 104242 w 148892"/>
              <a:gd name="connsiteY16" fmla="*/ 21404 h 1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92" h="118216">
                <a:moveTo>
                  <a:pt x="104242" y="21404"/>
                </a:moveTo>
                <a:cubicBezTo>
                  <a:pt x="105882" y="23737"/>
                  <a:pt x="107080" y="26323"/>
                  <a:pt x="107837" y="29098"/>
                </a:cubicBezTo>
                <a:cubicBezTo>
                  <a:pt x="110611" y="37043"/>
                  <a:pt x="113638" y="44863"/>
                  <a:pt x="116665" y="52683"/>
                </a:cubicBezTo>
                <a:lnTo>
                  <a:pt x="120827" y="63593"/>
                </a:lnTo>
                <a:cubicBezTo>
                  <a:pt x="125431" y="76268"/>
                  <a:pt x="130854" y="88691"/>
                  <a:pt x="137161" y="100610"/>
                </a:cubicBezTo>
                <a:cubicBezTo>
                  <a:pt x="138800" y="103763"/>
                  <a:pt x="140881" y="106601"/>
                  <a:pt x="143467" y="109061"/>
                </a:cubicBezTo>
                <a:cubicBezTo>
                  <a:pt x="146116" y="111457"/>
                  <a:pt x="149773" y="114232"/>
                  <a:pt x="148701" y="117637"/>
                </a:cubicBezTo>
                <a:cubicBezTo>
                  <a:pt x="144413" y="118520"/>
                  <a:pt x="139998" y="118394"/>
                  <a:pt x="135773" y="117259"/>
                </a:cubicBezTo>
                <a:cubicBezTo>
                  <a:pt x="130350" y="115493"/>
                  <a:pt x="125179" y="112907"/>
                  <a:pt x="120575" y="109565"/>
                </a:cubicBezTo>
                <a:lnTo>
                  <a:pt x="65459" y="74061"/>
                </a:lnTo>
                <a:cubicBezTo>
                  <a:pt x="59279" y="70403"/>
                  <a:pt x="53540" y="66052"/>
                  <a:pt x="48432" y="60944"/>
                </a:cubicBezTo>
                <a:cubicBezTo>
                  <a:pt x="44333" y="55962"/>
                  <a:pt x="40486" y="50791"/>
                  <a:pt x="36955" y="45368"/>
                </a:cubicBezTo>
                <a:cubicBezTo>
                  <a:pt x="25793" y="30170"/>
                  <a:pt x="9712" y="18692"/>
                  <a:pt x="378" y="2296"/>
                </a:cubicBezTo>
                <a:cubicBezTo>
                  <a:pt x="189" y="2044"/>
                  <a:pt x="63" y="1729"/>
                  <a:pt x="0" y="1413"/>
                </a:cubicBezTo>
                <a:cubicBezTo>
                  <a:pt x="0" y="215"/>
                  <a:pt x="1640" y="-100"/>
                  <a:pt x="2775" y="26"/>
                </a:cubicBezTo>
                <a:cubicBezTo>
                  <a:pt x="30901" y="2927"/>
                  <a:pt x="57576" y="13143"/>
                  <a:pt x="85450" y="17305"/>
                </a:cubicBezTo>
                <a:cubicBezTo>
                  <a:pt x="91251" y="18251"/>
                  <a:pt x="100206" y="16233"/>
                  <a:pt x="104242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0" name="任意多边形: 形状 759">
            <a:extLst>
              <a:ext uri="{FF2B5EF4-FFF2-40B4-BE49-F238E27FC236}">
                <a16:creationId xmlns:a16="http://schemas.microsoft.com/office/drawing/2014/main" id="{475972E3-C306-C4D9-CB8A-E319FFA49EA9}"/>
              </a:ext>
            </a:extLst>
          </p:cNvPr>
          <p:cNvSpPr/>
          <p:nvPr/>
        </p:nvSpPr>
        <p:spPr>
          <a:xfrm>
            <a:off x="6690633" y="4167113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1" name="任意多边形: 形状 760">
            <a:extLst>
              <a:ext uri="{FF2B5EF4-FFF2-40B4-BE49-F238E27FC236}">
                <a16:creationId xmlns:a16="http://schemas.microsoft.com/office/drawing/2014/main" id="{2F6DC295-DFF3-D4E9-CCAB-318C651DD523}"/>
              </a:ext>
            </a:extLst>
          </p:cNvPr>
          <p:cNvSpPr/>
          <p:nvPr/>
        </p:nvSpPr>
        <p:spPr>
          <a:xfrm>
            <a:off x="6685206" y="4188406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2" name="任意多边形: 形状 761">
            <a:extLst>
              <a:ext uri="{FF2B5EF4-FFF2-40B4-BE49-F238E27FC236}">
                <a16:creationId xmlns:a16="http://schemas.microsoft.com/office/drawing/2014/main" id="{33572232-6A27-C787-BD84-B5E97BCDC936}"/>
              </a:ext>
            </a:extLst>
          </p:cNvPr>
          <p:cNvSpPr/>
          <p:nvPr/>
        </p:nvSpPr>
        <p:spPr>
          <a:xfrm>
            <a:off x="6718651" y="4226332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3" name="任意多边形: 形状 762">
            <a:extLst>
              <a:ext uri="{FF2B5EF4-FFF2-40B4-BE49-F238E27FC236}">
                <a16:creationId xmlns:a16="http://schemas.microsoft.com/office/drawing/2014/main" id="{CCA2C960-2CE9-6227-E40E-2373FA7ECF3C}"/>
              </a:ext>
            </a:extLst>
          </p:cNvPr>
          <p:cNvSpPr/>
          <p:nvPr/>
        </p:nvSpPr>
        <p:spPr>
          <a:xfrm>
            <a:off x="6707030" y="4218841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4" name="任意多边形: 形状 763">
            <a:extLst>
              <a:ext uri="{FF2B5EF4-FFF2-40B4-BE49-F238E27FC236}">
                <a16:creationId xmlns:a16="http://schemas.microsoft.com/office/drawing/2014/main" id="{2995128E-AA15-78E0-E87C-0277A7049C29}"/>
              </a:ext>
            </a:extLst>
          </p:cNvPr>
          <p:cNvSpPr/>
          <p:nvPr/>
        </p:nvSpPr>
        <p:spPr>
          <a:xfrm>
            <a:off x="6642620" y="4177612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5" name="任意多边形: 形状 764">
            <a:extLst>
              <a:ext uri="{FF2B5EF4-FFF2-40B4-BE49-F238E27FC236}">
                <a16:creationId xmlns:a16="http://schemas.microsoft.com/office/drawing/2014/main" id="{FBD00BD6-8FB6-840F-A94B-50B3708E0772}"/>
              </a:ext>
            </a:extLst>
          </p:cNvPr>
          <p:cNvSpPr/>
          <p:nvPr/>
        </p:nvSpPr>
        <p:spPr>
          <a:xfrm>
            <a:off x="6663855" y="4183038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6" name="任意多边形: 形状 765">
            <a:extLst>
              <a:ext uri="{FF2B5EF4-FFF2-40B4-BE49-F238E27FC236}">
                <a16:creationId xmlns:a16="http://schemas.microsoft.com/office/drawing/2014/main" id="{511D7C8F-A58E-D60F-0888-FDAA04F253BE}"/>
              </a:ext>
            </a:extLst>
          </p:cNvPr>
          <p:cNvSpPr/>
          <p:nvPr/>
        </p:nvSpPr>
        <p:spPr>
          <a:xfrm>
            <a:off x="6671345" y="4171300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7" name="任意多边形: 形状 766">
            <a:extLst>
              <a:ext uri="{FF2B5EF4-FFF2-40B4-BE49-F238E27FC236}">
                <a16:creationId xmlns:a16="http://schemas.microsoft.com/office/drawing/2014/main" id="{21CC2A88-B4E0-7322-3B7F-7A5DF885CE82}"/>
              </a:ext>
            </a:extLst>
          </p:cNvPr>
          <p:cNvSpPr/>
          <p:nvPr/>
        </p:nvSpPr>
        <p:spPr>
          <a:xfrm>
            <a:off x="6703373" y="4202444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1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8" name="任意多边形: 形状 767">
            <a:extLst>
              <a:ext uri="{FF2B5EF4-FFF2-40B4-BE49-F238E27FC236}">
                <a16:creationId xmlns:a16="http://schemas.microsoft.com/office/drawing/2014/main" id="{73544002-C567-72D7-E779-76E53D6D0DE0}"/>
              </a:ext>
            </a:extLst>
          </p:cNvPr>
          <p:cNvSpPr/>
          <p:nvPr/>
        </p:nvSpPr>
        <p:spPr>
          <a:xfrm>
            <a:off x="6715053" y="4222971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9" name="任意多边形: 形状 768">
            <a:extLst>
              <a:ext uri="{FF2B5EF4-FFF2-40B4-BE49-F238E27FC236}">
                <a16:creationId xmlns:a16="http://schemas.microsoft.com/office/drawing/2014/main" id="{32B821BB-9898-4C00-1373-F9BA2187326D}"/>
              </a:ext>
            </a:extLst>
          </p:cNvPr>
          <p:cNvSpPr/>
          <p:nvPr/>
        </p:nvSpPr>
        <p:spPr>
          <a:xfrm>
            <a:off x="6674058" y="4196782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135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0" name="任意多边形: 形状 769">
            <a:extLst>
              <a:ext uri="{FF2B5EF4-FFF2-40B4-BE49-F238E27FC236}">
                <a16:creationId xmlns:a16="http://schemas.microsoft.com/office/drawing/2014/main" id="{D633FA16-27FE-E5A4-12DB-700B07EE6B62}"/>
              </a:ext>
            </a:extLst>
          </p:cNvPr>
          <p:cNvSpPr/>
          <p:nvPr/>
        </p:nvSpPr>
        <p:spPr>
          <a:xfrm>
            <a:off x="6693523" y="4218364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1" name="任意多边形: 形状 770">
            <a:extLst>
              <a:ext uri="{FF2B5EF4-FFF2-40B4-BE49-F238E27FC236}">
                <a16:creationId xmlns:a16="http://schemas.microsoft.com/office/drawing/2014/main" id="{E16B45DF-9637-0B7D-733B-2756D3D37496}"/>
              </a:ext>
            </a:extLst>
          </p:cNvPr>
          <p:cNvSpPr/>
          <p:nvPr/>
        </p:nvSpPr>
        <p:spPr>
          <a:xfrm>
            <a:off x="6698772" y="4197071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2" name="任意多边形: 形状 771">
            <a:extLst>
              <a:ext uri="{FF2B5EF4-FFF2-40B4-BE49-F238E27FC236}">
                <a16:creationId xmlns:a16="http://schemas.microsoft.com/office/drawing/2014/main" id="{3D973BED-D291-B32B-5C68-23D9F16E990F}"/>
              </a:ext>
            </a:extLst>
          </p:cNvPr>
          <p:cNvSpPr/>
          <p:nvPr/>
        </p:nvSpPr>
        <p:spPr>
          <a:xfrm>
            <a:off x="6652234" y="417554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3" name="任意多边形: 形状 772">
            <a:extLst>
              <a:ext uri="{FF2B5EF4-FFF2-40B4-BE49-F238E27FC236}">
                <a16:creationId xmlns:a16="http://schemas.microsoft.com/office/drawing/2014/main" id="{4E92992F-9951-E787-7ED9-D2D36F10EFC2}"/>
              </a:ext>
            </a:extLst>
          </p:cNvPr>
          <p:cNvSpPr/>
          <p:nvPr/>
        </p:nvSpPr>
        <p:spPr>
          <a:xfrm>
            <a:off x="6640497" y="4168351"/>
            <a:ext cx="2495" cy="5898"/>
          </a:xfrm>
          <a:custGeom>
            <a:avLst/>
            <a:gdLst>
              <a:gd name="connsiteX0" fmla="*/ 1703 w 2668"/>
              <a:gd name="connsiteY0" fmla="*/ 0 h 6306"/>
              <a:gd name="connsiteX1" fmla="*/ 1703 w 2668"/>
              <a:gd name="connsiteY1" fmla="*/ 6306 h 6306"/>
              <a:gd name="connsiteX2" fmla="*/ 0 w 2668"/>
              <a:gd name="connsiteY2" fmla="*/ 5234 h 6306"/>
              <a:gd name="connsiteX3" fmla="*/ 2081 w 2668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" h="6306">
                <a:moveTo>
                  <a:pt x="1703" y="0"/>
                </a:moveTo>
                <a:cubicBezTo>
                  <a:pt x="2585" y="2081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4" name="任意多边形: 形状 773">
            <a:extLst>
              <a:ext uri="{FF2B5EF4-FFF2-40B4-BE49-F238E27FC236}">
                <a16:creationId xmlns:a16="http://schemas.microsoft.com/office/drawing/2014/main" id="{917AD555-FD47-95EA-53B0-F991C7B20411}"/>
              </a:ext>
            </a:extLst>
          </p:cNvPr>
          <p:cNvSpPr/>
          <p:nvPr/>
        </p:nvSpPr>
        <p:spPr>
          <a:xfrm>
            <a:off x="6636899" y="4151600"/>
            <a:ext cx="1674" cy="3538"/>
          </a:xfrm>
          <a:custGeom>
            <a:avLst/>
            <a:gdLst>
              <a:gd name="connsiteX0" fmla="*/ 1135 w 1790"/>
              <a:gd name="connsiteY0" fmla="*/ 0 h 3783"/>
              <a:gd name="connsiteX1" fmla="*/ 1135 w 1790"/>
              <a:gd name="connsiteY1" fmla="*/ 3784 h 3783"/>
              <a:gd name="connsiteX2" fmla="*/ 0 w 1790"/>
              <a:gd name="connsiteY2" fmla="*/ 3090 h 3783"/>
              <a:gd name="connsiteX3" fmla="*/ 113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1135" y="0"/>
                </a:moveTo>
                <a:cubicBezTo>
                  <a:pt x="1703" y="1261"/>
                  <a:pt x="2270" y="2838"/>
                  <a:pt x="1135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5" name="任意多边形: 形状 774">
            <a:extLst>
              <a:ext uri="{FF2B5EF4-FFF2-40B4-BE49-F238E27FC236}">
                <a16:creationId xmlns:a16="http://schemas.microsoft.com/office/drawing/2014/main" id="{1755E8A6-7443-EBDF-B64D-ED45810C6BFE}"/>
              </a:ext>
            </a:extLst>
          </p:cNvPr>
          <p:cNvSpPr/>
          <p:nvPr/>
        </p:nvSpPr>
        <p:spPr>
          <a:xfrm>
            <a:off x="6648459" y="4172185"/>
            <a:ext cx="1717" cy="3479"/>
          </a:xfrm>
          <a:custGeom>
            <a:avLst/>
            <a:gdLst>
              <a:gd name="connsiteX0" fmla="*/ 1135 w 1836"/>
              <a:gd name="connsiteY0" fmla="*/ 0 h 3720"/>
              <a:gd name="connsiteX1" fmla="*/ 1135 w 1836"/>
              <a:gd name="connsiteY1" fmla="*/ 3721 h 3720"/>
              <a:gd name="connsiteX2" fmla="*/ 0 w 1836"/>
              <a:gd name="connsiteY2" fmla="*/ 3027 h 3720"/>
              <a:gd name="connsiteX3" fmla="*/ 1135 w 1836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" h="3720">
                <a:moveTo>
                  <a:pt x="1135" y="0"/>
                </a:moveTo>
                <a:cubicBezTo>
                  <a:pt x="1766" y="1261"/>
                  <a:pt x="2333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6" name="任意多边形: 形状 775">
            <a:extLst>
              <a:ext uri="{FF2B5EF4-FFF2-40B4-BE49-F238E27FC236}">
                <a16:creationId xmlns:a16="http://schemas.microsoft.com/office/drawing/2014/main" id="{1F1B5521-9DC7-2FE8-15BF-C0D34A7C3002}"/>
              </a:ext>
            </a:extLst>
          </p:cNvPr>
          <p:cNvSpPr/>
          <p:nvPr/>
        </p:nvSpPr>
        <p:spPr>
          <a:xfrm>
            <a:off x="6626872" y="416758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0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0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7" name="任意多边形: 形状 776">
            <a:extLst>
              <a:ext uri="{FF2B5EF4-FFF2-40B4-BE49-F238E27FC236}">
                <a16:creationId xmlns:a16="http://schemas.microsoft.com/office/drawing/2014/main" id="{C3FF3F2E-2A78-F66F-9AC9-A38106C19A4F}"/>
              </a:ext>
            </a:extLst>
          </p:cNvPr>
          <p:cNvSpPr/>
          <p:nvPr/>
        </p:nvSpPr>
        <p:spPr>
          <a:xfrm>
            <a:off x="6632239" y="4146227"/>
            <a:ext cx="3008" cy="1951"/>
          </a:xfrm>
          <a:custGeom>
            <a:avLst/>
            <a:gdLst>
              <a:gd name="connsiteX0" fmla="*/ 0 w 3216"/>
              <a:gd name="connsiteY0" fmla="*/ 2086 h 2086"/>
              <a:gd name="connsiteX1" fmla="*/ 3216 w 3216"/>
              <a:gd name="connsiteY1" fmla="*/ 68 h 2086"/>
              <a:gd name="connsiteX2" fmla="*/ 3216 w 3216"/>
              <a:gd name="connsiteY2" fmla="*/ 1393 h 2086"/>
              <a:gd name="connsiteX3" fmla="*/ 694 w 3216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" h="2086">
                <a:moveTo>
                  <a:pt x="0" y="2086"/>
                </a:moveTo>
                <a:cubicBezTo>
                  <a:pt x="820" y="951"/>
                  <a:pt x="1955" y="-310"/>
                  <a:pt x="3216" y="68"/>
                </a:cubicBezTo>
                <a:lnTo>
                  <a:pt x="3216" y="1393"/>
                </a:lnTo>
                <a:lnTo>
                  <a:pt x="694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8" name="任意多边形: 形状 777">
            <a:extLst>
              <a:ext uri="{FF2B5EF4-FFF2-40B4-BE49-F238E27FC236}">
                <a16:creationId xmlns:a16="http://schemas.microsoft.com/office/drawing/2014/main" id="{C44D0222-69DF-AD07-D50A-66E552CD6F80}"/>
              </a:ext>
            </a:extLst>
          </p:cNvPr>
          <p:cNvSpPr/>
          <p:nvPr/>
        </p:nvSpPr>
        <p:spPr>
          <a:xfrm>
            <a:off x="6675357" y="418208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9" name="任意多边形: 形状 778">
            <a:extLst>
              <a:ext uri="{FF2B5EF4-FFF2-40B4-BE49-F238E27FC236}">
                <a16:creationId xmlns:a16="http://schemas.microsoft.com/office/drawing/2014/main" id="{3F2F42BE-C3F5-04F8-E832-BA3EB31DCBF0}"/>
              </a:ext>
            </a:extLst>
          </p:cNvPr>
          <p:cNvSpPr/>
          <p:nvPr/>
        </p:nvSpPr>
        <p:spPr>
          <a:xfrm>
            <a:off x="6646336" y="4163332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0" name="任意多边形: 形状 779">
            <a:extLst>
              <a:ext uri="{FF2B5EF4-FFF2-40B4-BE49-F238E27FC236}">
                <a16:creationId xmlns:a16="http://schemas.microsoft.com/office/drawing/2014/main" id="{7A4205A8-CACE-FBEA-5694-42EC1910C171}"/>
              </a:ext>
            </a:extLst>
          </p:cNvPr>
          <p:cNvSpPr/>
          <p:nvPr/>
        </p:nvSpPr>
        <p:spPr>
          <a:xfrm>
            <a:off x="6787190" y="4124797"/>
            <a:ext cx="139555" cy="110477"/>
          </a:xfrm>
          <a:custGeom>
            <a:avLst/>
            <a:gdLst>
              <a:gd name="connsiteX0" fmla="*/ 104557 w 149205"/>
              <a:gd name="connsiteY0" fmla="*/ 21341 h 118116"/>
              <a:gd name="connsiteX1" fmla="*/ 108152 w 149205"/>
              <a:gd name="connsiteY1" fmla="*/ 28971 h 118116"/>
              <a:gd name="connsiteX2" fmla="*/ 116981 w 149205"/>
              <a:gd name="connsiteY2" fmla="*/ 52557 h 118116"/>
              <a:gd name="connsiteX3" fmla="*/ 121143 w 149205"/>
              <a:gd name="connsiteY3" fmla="*/ 63467 h 118116"/>
              <a:gd name="connsiteX4" fmla="*/ 137476 w 149205"/>
              <a:gd name="connsiteY4" fmla="*/ 100484 h 118116"/>
              <a:gd name="connsiteX5" fmla="*/ 143782 w 149205"/>
              <a:gd name="connsiteY5" fmla="*/ 108935 h 118116"/>
              <a:gd name="connsiteX6" fmla="*/ 149016 w 149205"/>
              <a:gd name="connsiteY6" fmla="*/ 117511 h 118116"/>
              <a:gd name="connsiteX7" fmla="*/ 136088 w 149205"/>
              <a:gd name="connsiteY7" fmla="*/ 117196 h 118116"/>
              <a:gd name="connsiteX8" fmla="*/ 120575 w 149205"/>
              <a:gd name="connsiteY8" fmla="*/ 109628 h 118116"/>
              <a:gd name="connsiteX9" fmla="*/ 65459 w 149205"/>
              <a:gd name="connsiteY9" fmla="*/ 74061 h 118116"/>
              <a:gd name="connsiteX10" fmla="*/ 48432 w 149205"/>
              <a:gd name="connsiteY10" fmla="*/ 60944 h 118116"/>
              <a:gd name="connsiteX11" fmla="*/ 36954 w 149205"/>
              <a:gd name="connsiteY11" fmla="*/ 45431 h 118116"/>
              <a:gd name="connsiteX12" fmla="*/ 378 w 149205"/>
              <a:gd name="connsiteY12" fmla="*/ 2296 h 118116"/>
              <a:gd name="connsiteX13" fmla="*/ 0 w 149205"/>
              <a:gd name="connsiteY13" fmla="*/ 1413 h 118116"/>
              <a:gd name="connsiteX14" fmla="*/ 2775 w 149205"/>
              <a:gd name="connsiteY14" fmla="*/ 26 h 118116"/>
              <a:gd name="connsiteX15" fmla="*/ 85449 w 149205"/>
              <a:gd name="connsiteY15" fmla="*/ 17368 h 118116"/>
              <a:gd name="connsiteX16" fmla="*/ 104557 w 149205"/>
              <a:gd name="connsiteY16" fmla="*/ 21341 h 1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205" h="118116">
                <a:moveTo>
                  <a:pt x="104557" y="21341"/>
                </a:moveTo>
                <a:cubicBezTo>
                  <a:pt x="106197" y="23674"/>
                  <a:pt x="107395" y="26260"/>
                  <a:pt x="108152" y="28971"/>
                </a:cubicBezTo>
                <a:cubicBezTo>
                  <a:pt x="110927" y="36917"/>
                  <a:pt x="113954" y="44737"/>
                  <a:pt x="116981" y="52557"/>
                </a:cubicBezTo>
                <a:lnTo>
                  <a:pt x="121143" y="63467"/>
                </a:lnTo>
                <a:cubicBezTo>
                  <a:pt x="125683" y="76205"/>
                  <a:pt x="131170" y="88565"/>
                  <a:pt x="137476" y="100484"/>
                </a:cubicBezTo>
                <a:cubicBezTo>
                  <a:pt x="139116" y="103637"/>
                  <a:pt x="141196" y="106475"/>
                  <a:pt x="143782" y="108935"/>
                </a:cubicBezTo>
                <a:cubicBezTo>
                  <a:pt x="146368" y="111331"/>
                  <a:pt x="150088" y="114106"/>
                  <a:pt x="149016" y="117511"/>
                </a:cubicBezTo>
                <a:cubicBezTo>
                  <a:pt x="144728" y="118394"/>
                  <a:pt x="140314" y="118331"/>
                  <a:pt x="136088" y="117196"/>
                </a:cubicBezTo>
                <a:cubicBezTo>
                  <a:pt x="130539" y="115493"/>
                  <a:pt x="125305" y="112907"/>
                  <a:pt x="120575" y="109628"/>
                </a:cubicBezTo>
                <a:lnTo>
                  <a:pt x="65459" y="74061"/>
                </a:lnTo>
                <a:cubicBezTo>
                  <a:pt x="59279" y="70403"/>
                  <a:pt x="53540" y="66052"/>
                  <a:pt x="48432" y="60944"/>
                </a:cubicBezTo>
                <a:cubicBezTo>
                  <a:pt x="44333" y="55962"/>
                  <a:pt x="40486" y="50791"/>
                  <a:pt x="36954" y="45431"/>
                </a:cubicBezTo>
                <a:cubicBezTo>
                  <a:pt x="25792" y="30170"/>
                  <a:pt x="9711" y="18692"/>
                  <a:pt x="378" y="2296"/>
                </a:cubicBezTo>
                <a:cubicBezTo>
                  <a:pt x="189" y="2044"/>
                  <a:pt x="63" y="1729"/>
                  <a:pt x="0" y="1413"/>
                </a:cubicBezTo>
                <a:cubicBezTo>
                  <a:pt x="0" y="215"/>
                  <a:pt x="1639" y="-100"/>
                  <a:pt x="2775" y="26"/>
                </a:cubicBezTo>
                <a:cubicBezTo>
                  <a:pt x="30901" y="2927"/>
                  <a:pt x="57576" y="13143"/>
                  <a:pt x="85449" y="17368"/>
                </a:cubicBezTo>
                <a:cubicBezTo>
                  <a:pt x="91566" y="17936"/>
                  <a:pt x="100521" y="15918"/>
                  <a:pt x="104557" y="21341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1" name="任意多边形: 形状 780">
            <a:extLst>
              <a:ext uri="{FF2B5EF4-FFF2-40B4-BE49-F238E27FC236}">
                <a16:creationId xmlns:a16="http://schemas.microsoft.com/office/drawing/2014/main" id="{26ADF167-6F6A-7F69-D052-CEA12C014D26}"/>
              </a:ext>
            </a:extLst>
          </p:cNvPr>
          <p:cNvSpPr/>
          <p:nvPr/>
        </p:nvSpPr>
        <p:spPr>
          <a:xfrm>
            <a:off x="6878320" y="4153192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2" name="任意多边形: 形状 781">
            <a:extLst>
              <a:ext uri="{FF2B5EF4-FFF2-40B4-BE49-F238E27FC236}">
                <a16:creationId xmlns:a16="http://schemas.microsoft.com/office/drawing/2014/main" id="{F01E8832-31CF-4D1C-AF4D-27B5733ECC44}"/>
              </a:ext>
            </a:extLst>
          </p:cNvPr>
          <p:cNvSpPr/>
          <p:nvPr/>
        </p:nvSpPr>
        <p:spPr>
          <a:xfrm>
            <a:off x="6872834" y="4174249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3" name="任意多边形: 形状 782">
            <a:extLst>
              <a:ext uri="{FF2B5EF4-FFF2-40B4-BE49-F238E27FC236}">
                <a16:creationId xmlns:a16="http://schemas.microsoft.com/office/drawing/2014/main" id="{DAFC9B47-9797-FB0F-B4E7-F13E33F4A479}"/>
              </a:ext>
            </a:extLst>
          </p:cNvPr>
          <p:cNvSpPr/>
          <p:nvPr/>
        </p:nvSpPr>
        <p:spPr>
          <a:xfrm>
            <a:off x="6906337" y="4212413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4" name="任意多边形: 形状 783">
            <a:extLst>
              <a:ext uri="{FF2B5EF4-FFF2-40B4-BE49-F238E27FC236}">
                <a16:creationId xmlns:a16="http://schemas.microsoft.com/office/drawing/2014/main" id="{47207552-D010-2278-72FE-C42BFCD24A18}"/>
              </a:ext>
            </a:extLst>
          </p:cNvPr>
          <p:cNvSpPr/>
          <p:nvPr/>
        </p:nvSpPr>
        <p:spPr>
          <a:xfrm>
            <a:off x="6894717" y="4204922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5" name="任意多边形: 形状 784">
            <a:extLst>
              <a:ext uri="{FF2B5EF4-FFF2-40B4-BE49-F238E27FC236}">
                <a16:creationId xmlns:a16="http://schemas.microsoft.com/office/drawing/2014/main" id="{310C1AA0-ACDD-D8E7-FF60-F5184BA31634}"/>
              </a:ext>
            </a:extLst>
          </p:cNvPr>
          <p:cNvSpPr/>
          <p:nvPr/>
        </p:nvSpPr>
        <p:spPr>
          <a:xfrm>
            <a:off x="6830306" y="416375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6" name="任意多边形: 形状 785">
            <a:extLst>
              <a:ext uri="{FF2B5EF4-FFF2-40B4-BE49-F238E27FC236}">
                <a16:creationId xmlns:a16="http://schemas.microsoft.com/office/drawing/2014/main" id="{F728EB0E-3DAA-FDBE-3B1B-010C990F2C12}"/>
              </a:ext>
            </a:extLst>
          </p:cNvPr>
          <p:cNvSpPr/>
          <p:nvPr/>
        </p:nvSpPr>
        <p:spPr>
          <a:xfrm>
            <a:off x="6851600" y="4169118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171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793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7" name="任意多边形: 形状 786">
            <a:extLst>
              <a:ext uri="{FF2B5EF4-FFF2-40B4-BE49-F238E27FC236}">
                <a16:creationId xmlns:a16="http://schemas.microsoft.com/office/drawing/2014/main" id="{D76F3CD6-D650-03CE-5AD7-73958AA3FACB}"/>
              </a:ext>
            </a:extLst>
          </p:cNvPr>
          <p:cNvSpPr/>
          <p:nvPr/>
        </p:nvSpPr>
        <p:spPr>
          <a:xfrm>
            <a:off x="6859091" y="4157380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8" name="任意多边形: 形状 787">
            <a:extLst>
              <a:ext uri="{FF2B5EF4-FFF2-40B4-BE49-F238E27FC236}">
                <a16:creationId xmlns:a16="http://schemas.microsoft.com/office/drawing/2014/main" id="{881C1A19-87AB-B40B-1BDD-D7790D9E2371}"/>
              </a:ext>
            </a:extLst>
          </p:cNvPr>
          <p:cNvSpPr/>
          <p:nvPr/>
        </p:nvSpPr>
        <p:spPr>
          <a:xfrm>
            <a:off x="6891120" y="4188524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135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9" name="任意多边形: 形状 788">
            <a:extLst>
              <a:ext uri="{FF2B5EF4-FFF2-40B4-BE49-F238E27FC236}">
                <a16:creationId xmlns:a16="http://schemas.microsoft.com/office/drawing/2014/main" id="{98FC214F-A766-0871-A66E-6FCB28566105}"/>
              </a:ext>
            </a:extLst>
          </p:cNvPr>
          <p:cNvSpPr/>
          <p:nvPr/>
        </p:nvSpPr>
        <p:spPr>
          <a:xfrm>
            <a:off x="6902739" y="4209109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0" name="任意多边形: 形状 789">
            <a:extLst>
              <a:ext uri="{FF2B5EF4-FFF2-40B4-BE49-F238E27FC236}">
                <a16:creationId xmlns:a16="http://schemas.microsoft.com/office/drawing/2014/main" id="{5409EB7F-0B76-4D21-27EE-A9DB72C00D23}"/>
              </a:ext>
            </a:extLst>
          </p:cNvPr>
          <p:cNvSpPr/>
          <p:nvPr/>
        </p:nvSpPr>
        <p:spPr>
          <a:xfrm>
            <a:off x="6861746" y="4182861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1" name="任意多边形: 形状 790">
            <a:extLst>
              <a:ext uri="{FF2B5EF4-FFF2-40B4-BE49-F238E27FC236}">
                <a16:creationId xmlns:a16="http://schemas.microsoft.com/office/drawing/2014/main" id="{5A965E00-B014-5A20-494A-83851CAFEFE9}"/>
              </a:ext>
            </a:extLst>
          </p:cNvPr>
          <p:cNvSpPr/>
          <p:nvPr/>
        </p:nvSpPr>
        <p:spPr>
          <a:xfrm>
            <a:off x="6881092" y="4204501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2 h 2026"/>
              <a:gd name="connsiteX3" fmla="*/ 631 w 3153"/>
              <a:gd name="connsiteY3" fmla="*/ 1332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955" y="-307"/>
                  <a:pt x="3153" y="71"/>
                </a:cubicBezTo>
                <a:lnTo>
                  <a:pt x="3153" y="1332"/>
                </a:lnTo>
                <a:lnTo>
                  <a:pt x="631" y="133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2" name="任意多边形: 形状 791">
            <a:extLst>
              <a:ext uri="{FF2B5EF4-FFF2-40B4-BE49-F238E27FC236}">
                <a16:creationId xmlns:a16="http://schemas.microsoft.com/office/drawing/2014/main" id="{A134A451-710D-7645-124D-E72FDA131179}"/>
              </a:ext>
            </a:extLst>
          </p:cNvPr>
          <p:cNvSpPr/>
          <p:nvPr/>
        </p:nvSpPr>
        <p:spPr>
          <a:xfrm>
            <a:off x="6886460" y="4183151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3" name="任意多边形: 形状 792">
            <a:extLst>
              <a:ext uri="{FF2B5EF4-FFF2-40B4-BE49-F238E27FC236}">
                <a16:creationId xmlns:a16="http://schemas.microsoft.com/office/drawing/2014/main" id="{B8515032-FD97-2650-4184-00DE64832076}"/>
              </a:ext>
            </a:extLst>
          </p:cNvPr>
          <p:cNvSpPr/>
          <p:nvPr/>
        </p:nvSpPr>
        <p:spPr>
          <a:xfrm>
            <a:off x="6839863" y="4161627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4" name="任意多边形: 形状 793">
            <a:extLst>
              <a:ext uri="{FF2B5EF4-FFF2-40B4-BE49-F238E27FC236}">
                <a16:creationId xmlns:a16="http://schemas.microsoft.com/office/drawing/2014/main" id="{6F94A332-A27C-50F8-0D45-376A444CA246}"/>
              </a:ext>
            </a:extLst>
          </p:cNvPr>
          <p:cNvSpPr/>
          <p:nvPr/>
        </p:nvSpPr>
        <p:spPr>
          <a:xfrm>
            <a:off x="6828183" y="4154136"/>
            <a:ext cx="2471" cy="5898"/>
          </a:xfrm>
          <a:custGeom>
            <a:avLst/>
            <a:gdLst>
              <a:gd name="connsiteX0" fmla="*/ 1703 w 2642"/>
              <a:gd name="connsiteY0" fmla="*/ 0 h 6306"/>
              <a:gd name="connsiteX1" fmla="*/ 1703 w 2642"/>
              <a:gd name="connsiteY1" fmla="*/ 6306 h 6306"/>
              <a:gd name="connsiteX2" fmla="*/ 0 w 2642"/>
              <a:gd name="connsiteY2" fmla="*/ 5234 h 6306"/>
              <a:gd name="connsiteX3" fmla="*/ 2081 w 264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1703" y="0"/>
                </a:moveTo>
                <a:cubicBezTo>
                  <a:pt x="2586" y="2144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5" name="任意多边形: 形状 794">
            <a:extLst>
              <a:ext uri="{FF2B5EF4-FFF2-40B4-BE49-F238E27FC236}">
                <a16:creationId xmlns:a16="http://schemas.microsoft.com/office/drawing/2014/main" id="{50CA09DB-E732-0C00-20A4-A0457B00E8CA}"/>
              </a:ext>
            </a:extLst>
          </p:cNvPr>
          <p:cNvSpPr/>
          <p:nvPr/>
        </p:nvSpPr>
        <p:spPr>
          <a:xfrm>
            <a:off x="6824585" y="4137739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6" name="任意多边形: 形状 795">
            <a:extLst>
              <a:ext uri="{FF2B5EF4-FFF2-40B4-BE49-F238E27FC236}">
                <a16:creationId xmlns:a16="http://schemas.microsoft.com/office/drawing/2014/main" id="{07C4869E-0267-B9E5-1273-5AD6AA780C8B}"/>
              </a:ext>
            </a:extLst>
          </p:cNvPr>
          <p:cNvSpPr/>
          <p:nvPr/>
        </p:nvSpPr>
        <p:spPr>
          <a:xfrm>
            <a:off x="6836441" y="4158265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1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0" y="1261"/>
                  <a:pt x="2018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7" name="任意多边形: 形状 796">
            <a:extLst>
              <a:ext uri="{FF2B5EF4-FFF2-40B4-BE49-F238E27FC236}">
                <a16:creationId xmlns:a16="http://schemas.microsoft.com/office/drawing/2014/main" id="{9582ACA4-8DD7-70A7-1132-691C6E9EB6A9}"/>
              </a:ext>
            </a:extLst>
          </p:cNvPr>
          <p:cNvSpPr/>
          <p:nvPr/>
        </p:nvSpPr>
        <p:spPr>
          <a:xfrm>
            <a:off x="6814558" y="415365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8" name="任意多边形: 形状 797">
            <a:extLst>
              <a:ext uri="{FF2B5EF4-FFF2-40B4-BE49-F238E27FC236}">
                <a16:creationId xmlns:a16="http://schemas.microsoft.com/office/drawing/2014/main" id="{CE7D1811-B190-4DBC-2012-F9E6BAA9BB1F}"/>
              </a:ext>
            </a:extLst>
          </p:cNvPr>
          <p:cNvSpPr/>
          <p:nvPr/>
        </p:nvSpPr>
        <p:spPr>
          <a:xfrm>
            <a:off x="6819925" y="413236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973F823D-E3E0-A89C-BCFC-132E1F929A49}"/>
              </a:ext>
            </a:extLst>
          </p:cNvPr>
          <p:cNvSpPr/>
          <p:nvPr/>
        </p:nvSpPr>
        <p:spPr>
          <a:xfrm>
            <a:off x="6863043" y="4168169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0" name="任意多边形: 形状 799">
            <a:extLst>
              <a:ext uri="{FF2B5EF4-FFF2-40B4-BE49-F238E27FC236}">
                <a16:creationId xmlns:a16="http://schemas.microsoft.com/office/drawing/2014/main" id="{1A88C1D5-C0E5-3E24-AC36-AE80677ED82A}"/>
              </a:ext>
            </a:extLst>
          </p:cNvPr>
          <p:cNvSpPr/>
          <p:nvPr/>
        </p:nvSpPr>
        <p:spPr>
          <a:xfrm>
            <a:off x="6833787" y="4149469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3 h 2026"/>
              <a:gd name="connsiteX3" fmla="*/ 694 w 3153"/>
              <a:gd name="connsiteY3" fmla="*/ 1333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955" y="-307"/>
                  <a:pt x="3153" y="71"/>
                </a:cubicBezTo>
                <a:lnTo>
                  <a:pt x="3153" y="1333"/>
                </a:lnTo>
                <a:lnTo>
                  <a:pt x="694" y="133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1" name="任意多边形: 形状 800">
            <a:extLst>
              <a:ext uri="{FF2B5EF4-FFF2-40B4-BE49-F238E27FC236}">
                <a16:creationId xmlns:a16="http://schemas.microsoft.com/office/drawing/2014/main" id="{E590F56F-8632-BE09-4A4F-A74851272BFA}"/>
              </a:ext>
            </a:extLst>
          </p:cNvPr>
          <p:cNvSpPr/>
          <p:nvPr/>
        </p:nvSpPr>
        <p:spPr>
          <a:xfrm>
            <a:off x="6870946" y="4326404"/>
            <a:ext cx="139204" cy="110383"/>
          </a:xfrm>
          <a:custGeom>
            <a:avLst/>
            <a:gdLst>
              <a:gd name="connsiteX0" fmla="*/ 104179 w 148829"/>
              <a:gd name="connsiteY0" fmla="*/ 21089 h 118015"/>
              <a:gd name="connsiteX1" fmla="*/ 107837 w 148829"/>
              <a:gd name="connsiteY1" fmla="*/ 28782 h 118015"/>
              <a:gd name="connsiteX2" fmla="*/ 116602 w 148829"/>
              <a:gd name="connsiteY2" fmla="*/ 52368 h 118015"/>
              <a:gd name="connsiteX3" fmla="*/ 120827 w 148829"/>
              <a:gd name="connsiteY3" fmla="*/ 63277 h 118015"/>
              <a:gd name="connsiteX4" fmla="*/ 137098 w 148829"/>
              <a:gd name="connsiteY4" fmla="*/ 100295 h 118015"/>
              <a:gd name="connsiteX5" fmla="*/ 143404 w 148829"/>
              <a:gd name="connsiteY5" fmla="*/ 108745 h 118015"/>
              <a:gd name="connsiteX6" fmla="*/ 148638 w 148829"/>
              <a:gd name="connsiteY6" fmla="*/ 117259 h 118015"/>
              <a:gd name="connsiteX7" fmla="*/ 135710 w 148829"/>
              <a:gd name="connsiteY7" fmla="*/ 117259 h 118015"/>
              <a:gd name="connsiteX8" fmla="*/ 120512 w 148829"/>
              <a:gd name="connsiteY8" fmla="*/ 109565 h 118015"/>
              <a:gd name="connsiteX9" fmla="*/ 65396 w 148829"/>
              <a:gd name="connsiteY9" fmla="*/ 74061 h 118015"/>
              <a:gd name="connsiteX10" fmla="*/ 48369 w 148829"/>
              <a:gd name="connsiteY10" fmla="*/ 60944 h 118015"/>
              <a:gd name="connsiteX11" fmla="*/ 36892 w 148829"/>
              <a:gd name="connsiteY11" fmla="*/ 45368 h 118015"/>
              <a:gd name="connsiteX12" fmla="*/ 315 w 148829"/>
              <a:gd name="connsiteY12" fmla="*/ 2296 h 118015"/>
              <a:gd name="connsiteX13" fmla="*/ 0 w 148829"/>
              <a:gd name="connsiteY13" fmla="*/ 1413 h 118015"/>
              <a:gd name="connsiteX14" fmla="*/ 2712 w 148829"/>
              <a:gd name="connsiteY14" fmla="*/ 26 h 118015"/>
              <a:gd name="connsiteX15" fmla="*/ 85386 w 148829"/>
              <a:gd name="connsiteY15" fmla="*/ 17305 h 118015"/>
              <a:gd name="connsiteX16" fmla="*/ 104179 w 148829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829" h="118015">
                <a:moveTo>
                  <a:pt x="104179" y="21089"/>
                </a:moveTo>
                <a:cubicBezTo>
                  <a:pt x="105819" y="23422"/>
                  <a:pt x="107017" y="26071"/>
                  <a:pt x="107837" y="28782"/>
                </a:cubicBezTo>
                <a:cubicBezTo>
                  <a:pt x="110548" y="36728"/>
                  <a:pt x="113575" y="44548"/>
                  <a:pt x="116602" y="52368"/>
                </a:cubicBezTo>
                <a:lnTo>
                  <a:pt x="120827" y="63277"/>
                </a:lnTo>
                <a:cubicBezTo>
                  <a:pt x="125368" y="76016"/>
                  <a:pt x="130791" y="88376"/>
                  <a:pt x="137098" y="100295"/>
                </a:cubicBezTo>
                <a:cubicBezTo>
                  <a:pt x="138737" y="103448"/>
                  <a:pt x="140881" y="106286"/>
                  <a:pt x="143404" y="108745"/>
                </a:cubicBezTo>
                <a:cubicBezTo>
                  <a:pt x="146052" y="111142"/>
                  <a:pt x="149710" y="113917"/>
                  <a:pt x="148638" y="117259"/>
                </a:cubicBezTo>
                <a:cubicBezTo>
                  <a:pt x="144413" y="118268"/>
                  <a:pt x="139935" y="118268"/>
                  <a:pt x="135710" y="117259"/>
                </a:cubicBezTo>
                <a:cubicBezTo>
                  <a:pt x="130287" y="115493"/>
                  <a:pt x="125116" y="112907"/>
                  <a:pt x="120512" y="109565"/>
                </a:cubicBezTo>
                <a:lnTo>
                  <a:pt x="65396" y="74061"/>
                </a:lnTo>
                <a:cubicBezTo>
                  <a:pt x="59216" y="70403"/>
                  <a:pt x="53477" y="65989"/>
                  <a:pt x="48369" y="60944"/>
                </a:cubicBezTo>
                <a:cubicBezTo>
                  <a:pt x="44270" y="55962"/>
                  <a:pt x="40423" y="50791"/>
                  <a:pt x="36892" y="45368"/>
                </a:cubicBezTo>
                <a:cubicBezTo>
                  <a:pt x="25730" y="30170"/>
                  <a:pt x="9649" y="18692"/>
                  <a:pt x="315" y="2296"/>
                </a:cubicBezTo>
                <a:cubicBezTo>
                  <a:pt x="126" y="2044"/>
                  <a:pt x="0" y="1729"/>
                  <a:pt x="0" y="1413"/>
                </a:cubicBezTo>
                <a:cubicBezTo>
                  <a:pt x="0" y="215"/>
                  <a:pt x="1577" y="-100"/>
                  <a:pt x="2712" y="26"/>
                </a:cubicBezTo>
                <a:cubicBezTo>
                  <a:pt x="30838" y="2927"/>
                  <a:pt x="57513" y="13143"/>
                  <a:pt x="85386" y="17305"/>
                </a:cubicBezTo>
                <a:cubicBezTo>
                  <a:pt x="91251" y="17873"/>
                  <a:pt x="100395" y="15918"/>
                  <a:pt x="104179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2" name="任意多边形: 形状 801">
            <a:extLst>
              <a:ext uri="{FF2B5EF4-FFF2-40B4-BE49-F238E27FC236}">
                <a16:creationId xmlns:a16="http://schemas.microsoft.com/office/drawing/2014/main" id="{F074CA23-4C36-5696-2426-D8FA10AED927}"/>
              </a:ext>
            </a:extLst>
          </p:cNvPr>
          <p:cNvSpPr/>
          <p:nvPr/>
        </p:nvSpPr>
        <p:spPr>
          <a:xfrm>
            <a:off x="6961723" y="435479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3" name="任意多边形: 形状 802">
            <a:extLst>
              <a:ext uri="{FF2B5EF4-FFF2-40B4-BE49-F238E27FC236}">
                <a16:creationId xmlns:a16="http://schemas.microsoft.com/office/drawing/2014/main" id="{5730608A-9C59-1FBE-ED56-0076DA99DB26}"/>
              </a:ext>
            </a:extLst>
          </p:cNvPr>
          <p:cNvSpPr/>
          <p:nvPr/>
        </p:nvSpPr>
        <p:spPr>
          <a:xfrm>
            <a:off x="6956356" y="4376093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4" name="任意多边形: 形状 803">
            <a:extLst>
              <a:ext uri="{FF2B5EF4-FFF2-40B4-BE49-F238E27FC236}">
                <a16:creationId xmlns:a16="http://schemas.microsoft.com/office/drawing/2014/main" id="{12013D11-AA00-6FA8-538B-AED465D2F99B}"/>
              </a:ext>
            </a:extLst>
          </p:cNvPr>
          <p:cNvSpPr/>
          <p:nvPr/>
        </p:nvSpPr>
        <p:spPr>
          <a:xfrm>
            <a:off x="6989799" y="4414020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171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5" y="2144"/>
                  <a:pt x="3342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5" name="任意多边形: 形状 804">
            <a:extLst>
              <a:ext uri="{FF2B5EF4-FFF2-40B4-BE49-F238E27FC236}">
                <a16:creationId xmlns:a16="http://schemas.microsoft.com/office/drawing/2014/main" id="{53ACF8C7-012B-9876-E906-B4EFFD3DECF3}"/>
              </a:ext>
            </a:extLst>
          </p:cNvPr>
          <p:cNvSpPr/>
          <p:nvPr/>
        </p:nvSpPr>
        <p:spPr>
          <a:xfrm>
            <a:off x="6978121" y="440652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6" name="任意多边形: 形状 805">
            <a:extLst>
              <a:ext uri="{FF2B5EF4-FFF2-40B4-BE49-F238E27FC236}">
                <a16:creationId xmlns:a16="http://schemas.microsoft.com/office/drawing/2014/main" id="{39EFD4BE-529D-AAAD-9B18-DCD678599F5B}"/>
              </a:ext>
            </a:extLst>
          </p:cNvPr>
          <p:cNvSpPr/>
          <p:nvPr/>
        </p:nvSpPr>
        <p:spPr>
          <a:xfrm>
            <a:off x="6913711" y="436529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7" name="任意多边形: 形状 806">
            <a:extLst>
              <a:ext uri="{FF2B5EF4-FFF2-40B4-BE49-F238E27FC236}">
                <a16:creationId xmlns:a16="http://schemas.microsoft.com/office/drawing/2014/main" id="{2BB7A58A-67A1-4136-9C70-CC52A08CEDB4}"/>
              </a:ext>
            </a:extLst>
          </p:cNvPr>
          <p:cNvSpPr/>
          <p:nvPr/>
        </p:nvSpPr>
        <p:spPr>
          <a:xfrm>
            <a:off x="6934944" y="4370725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2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8" name="任意多边形: 形状 807">
            <a:extLst>
              <a:ext uri="{FF2B5EF4-FFF2-40B4-BE49-F238E27FC236}">
                <a16:creationId xmlns:a16="http://schemas.microsoft.com/office/drawing/2014/main" id="{F816FD48-8935-FA4A-D43A-333EE474E847}"/>
              </a:ext>
            </a:extLst>
          </p:cNvPr>
          <p:cNvSpPr/>
          <p:nvPr/>
        </p:nvSpPr>
        <p:spPr>
          <a:xfrm>
            <a:off x="6942435" y="4358987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9" name="任意多边形: 形状 808">
            <a:extLst>
              <a:ext uri="{FF2B5EF4-FFF2-40B4-BE49-F238E27FC236}">
                <a16:creationId xmlns:a16="http://schemas.microsoft.com/office/drawing/2014/main" id="{DC0D91A8-DD5C-4165-E65E-AAC6F55AD842}"/>
              </a:ext>
            </a:extLst>
          </p:cNvPr>
          <p:cNvSpPr/>
          <p:nvPr/>
        </p:nvSpPr>
        <p:spPr>
          <a:xfrm>
            <a:off x="6974758" y="4390130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0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1" y="1261"/>
                  <a:pt x="2018" y="2838"/>
                  <a:pt x="1135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0" name="任意多边形: 形状 809">
            <a:extLst>
              <a:ext uri="{FF2B5EF4-FFF2-40B4-BE49-F238E27FC236}">
                <a16:creationId xmlns:a16="http://schemas.microsoft.com/office/drawing/2014/main" id="{1C1416F8-EE07-5426-A510-385BA718AA4D}"/>
              </a:ext>
            </a:extLst>
          </p:cNvPr>
          <p:cNvSpPr/>
          <p:nvPr/>
        </p:nvSpPr>
        <p:spPr>
          <a:xfrm>
            <a:off x="6986142" y="441065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135 w 1773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1" name="任意多边形: 形状 810">
            <a:extLst>
              <a:ext uri="{FF2B5EF4-FFF2-40B4-BE49-F238E27FC236}">
                <a16:creationId xmlns:a16="http://schemas.microsoft.com/office/drawing/2014/main" id="{6C434433-B0DD-AD9E-5ED0-F9BC3EEC103A}"/>
              </a:ext>
            </a:extLst>
          </p:cNvPr>
          <p:cNvSpPr/>
          <p:nvPr/>
        </p:nvSpPr>
        <p:spPr>
          <a:xfrm>
            <a:off x="6945384" y="4384468"/>
            <a:ext cx="1486" cy="3479"/>
          </a:xfrm>
          <a:custGeom>
            <a:avLst/>
            <a:gdLst>
              <a:gd name="connsiteX0" fmla="*/ 820 w 1589"/>
              <a:gd name="connsiteY0" fmla="*/ 0 h 3720"/>
              <a:gd name="connsiteX1" fmla="*/ 1135 w 1589"/>
              <a:gd name="connsiteY1" fmla="*/ 3721 h 3720"/>
              <a:gd name="connsiteX2" fmla="*/ 0 w 1589"/>
              <a:gd name="connsiteY2" fmla="*/ 3027 h 3720"/>
              <a:gd name="connsiteX3" fmla="*/ 1135 w 1589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20">
                <a:moveTo>
                  <a:pt x="820" y="0"/>
                </a:moveTo>
                <a:cubicBezTo>
                  <a:pt x="1450" y="1261"/>
                  <a:pt x="2018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2" name="任意多边形: 形状 811">
            <a:extLst>
              <a:ext uri="{FF2B5EF4-FFF2-40B4-BE49-F238E27FC236}">
                <a16:creationId xmlns:a16="http://schemas.microsoft.com/office/drawing/2014/main" id="{E896EBEE-0B2C-F813-1533-C34F33DD7AD5}"/>
              </a:ext>
            </a:extLst>
          </p:cNvPr>
          <p:cNvSpPr/>
          <p:nvPr/>
        </p:nvSpPr>
        <p:spPr>
          <a:xfrm>
            <a:off x="6964495" y="4406052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378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378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3" name="任意多边形: 形状 812">
            <a:extLst>
              <a:ext uri="{FF2B5EF4-FFF2-40B4-BE49-F238E27FC236}">
                <a16:creationId xmlns:a16="http://schemas.microsoft.com/office/drawing/2014/main" id="{4AF01A75-5F41-D5DB-1BEA-30E820D220A0}"/>
              </a:ext>
            </a:extLst>
          </p:cNvPr>
          <p:cNvSpPr/>
          <p:nvPr/>
        </p:nvSpPr>
        <p:spPr>
          <a:xfrm>
            <a:off x="6969863" y="438464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1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29"/>
                </a:lnTo>
                <a:lnTo>
                  <a:pt x="631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4" name="任意多边形: 形状 813">
            <a:extLst>
              <a:ext uri="{FF2B5EF4-FFF2-40B4-BE49-F238E27FC236}">
                <a16:creationId xmlns:a16="http://schemas.microsoft.com/office/drawing/2014/main" id="{D4C1546B-9FC3-ED30-3B98-27C4AC025DBC}"/>
              </a:ext>
            </a:extLst>
          </p:cNvPr>
          <p:cNvSpPr/>
          <p:nvPr/>
        </p:nvSpPr>
        <p:spPr>
          <a:xfrm>
            <a:off x="6923325" y="436299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5" name="任意多边形: 形状 814">
            <a:extLst>
              <a:ext uri="{FF2B5EF4-FFF2-40B4-BE49-F238E27FC236}">
                <a16:creationId xmlns:a16="http://schemas.microsoft.com/office/drawing/2014/main" id="{F36E0B22-6662-6789-30CE-A9F5533D68BC}"/>
              </a:ext>
            </a:extLst>
          </p:cNvPr>
          <p:cNvSpPr/>
          <p:nvPr/>
        </p:nvSpPr>
        <p:spPr>
          <a:xfrm>
            <a:off x="6911527" y="4355743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6" name="任意多边形: 形状 815">
            <a:extLst>
              <a:ext uri="{FF2B5EF4-FFF2-40B4-BE49-F238E27FC236}">
                <a16:creationId xmlns:a16="http://schemas.microsoft.com/office/drawing/2014/main" id="{F187B97B-7818-D978-AF63-508BD5238225}"/>
              </a:ext>
            </a:extLst>
          </p:cNvPr>
          <p:cNvSpPr/>
          <p:nvPr/>
        </p:nvSpPr>
        <p:spPr>
          <a:xfrm>
            <a:off x="6907988" y="4339405"/>
            <a:ext cx="1674" cy="3538"/>
          </a:xfrm>
          <a:custGeom>
            <a:avLst/>
            <a:gdLst>
              <a:gd name="connsiteX0" fmla="*/ 1135 w 1790"/>
              <a:gd name="connsiteY0" fmla="*/ 0 h 3783"/>
              <a:gd name="connsiteX1" fmla="*/ 1135 w 1790"/>
              <a:gd name="connsiteY1" fmla="*/ 3784 h 3783"/>
              <a:gd name="connsiteX2" fmla="*/ 0 w 1790"/>
              <a:gd name="connsiteY2" fmla="*/ 3090 h 3783"/>
              <a:gd name="connsiteX3" fmla="*/ 113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1135" y="0"/>
                </a:moveTo>
                <a:cubicBezTo>
                  <a:pt x="1703" y="1261"/>
                  <a:pt x="2270" y="2838"/>
                  <a:pt x="1135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7" name="任意多边形: 形状 816">
            <a:extLst>
              <a:ext uri="{FF2B5EF4-FFF2-40B4-BE49-F238E27FC236}">
                <a16:creationId xmlns:a16="http://schemas.microsoft.com/office/drawing/2014/main" id="{5FAB2A72-9D6E-2A6F-DB8B-D3B0E7A5BF00}"/>
              </a:ext>
            </a:extLst>
          </p:cNvPr>
          <p:cNvSpPr/>
          <p:nvPr/>
        </p:nvSpPr>
        <p:spPr>
          <a:xfrm>
            <a:off x="6919609" y="4359872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8" name="任意多边形: 形状 817">
            <a:extLst>
              <a:ext uri="{FF2B5EF4-FFF2-40B4-BE49-F238E27FC236}">
                <a16:creationId xmlns:a16="http://schemas.microsoft.com/office/drawing/2014/main" id="{D74D5308-D988-195B-A269-1B101781EAAE}"/>
              </a:ext>
            </a:extLst>
          </p:cNvPr>
          <p:cNvSpPr/>
          <p:nvPr/>
        </p:nvSpPr>
        <p:spPr>
          <a:xfrm>
            <a:off x="6897961" y="435514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9" name="任意多边形: 形状 818">
            <a:extLst>
              <a:ext uri="{FF2B5EF4-FFF2-40B4-BE49-F238E27FC236}">
                <a16:creationId xmlns:a16="http://schemas.microsoft.com/office/drawing/2014/main" id="{CA038865-A517-8305-0A46-49AA9E435987}"/>
              </a:ext>
            </a:extLst>
          </p:cNvPr>
          <p:cNvSpPr/>
          <p:nvPr/>
        </p:nvSpPr>
        <p:spPr>
          <a:xfrm>
            <a:off x="6903388" y="4333914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0" name="任意多边形: 形状 819">
            <a:extLst>
              <a:ext uri="{FF2B5EF4-FFF2-40B4-BE49-F238E27FC236}">
                <a16:creationId xmlns:a16="http://schemas.microsoft.com/office/drawing/2014/main" id="{E328B683-DF18-1824-244E-EFBEB7DCA287}"/>
              </a:ext>
            </a:extLst>
          </p:cNvPr>
          <p:cNvSpPr/>
          <p:nvPr/>
        </p:nvSpPr>
        <p:spPr>
          <a:xfrm>
            <a:off x="6946446" y="4369776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1" name="任意多边形: 形状 820">
            <a:extLst>
              <a:ext uri="{FF2B5EF4-FFF2-40B4-BE49-F238E27FC236}">
                <a16:creationId xmlns:a16="http://schemas.microsoft.com/office/drawing/2014/main" id="{61349FA2-8060-FF48-2283-705E9EA2BB61}"/>
              </a:ext>
            </a:extLst>
          </p:cNvPr>
          <p:cNvSpPr/>
          <p:nvPr/>
        </p:nvSpPr>
        <p:spPr>
          <a:xfrm>
            <a:off x="6917190" y="4351020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505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505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2" name="任意多边形: 形状 821">
            <a:extLst>
              <a:ext uri="{FF2B5EF4-FFF2-40B4-BE49-F238E27FC236}">
                <a16:creationId xmlns:a16="http://schemas.microsoft.com/office/drawing/2014/main" id="{3BE7B6FA-0B02-D4B1-2242-F576A6B0F09A}"/>
              </a:ext>
            </a:extLst>
          </p:cNvPr>
          <p:cNvSpPr/>
          <p:nvPr/>
        </p:nvSpPr>
        <p:spPr>
          <a:xfrm>
            <a:off x="6829068" y="4346872"/>
            <a:ext cx="139381" cy="110796"/>
          </a:xfrm>
          <a:custGeom>
            <a:avLst/>
            <a:gdLst>
              <a:gd name="connsiteX0" fmla="*/ 104368 w 149018"/>
              <a:gd name="connsiteY0" fmla="*/ 21530 h 118457"/>
              <a:gd name="connsiteX1" fmla="*/ 107963 w 149018"/>
              <a:gd name="connsiteY1" fmla="*/ 29224 h 118457"/>
              <a:gd name="connsiteX2" fmla="*/ 116791 w 149018"/>
              <a:gd name="connsiteY2" fmla="*/ 52746 h 118457"/>
              <a:gd name="connsiteX3" fmla="*/ 120954 w 149018"/>
              <a:gd name="connsiteY3" fmla="*/ 63656 h 118457"/>
              <a:gd name="connsiteX4" fmla="*/ 137287 w 149018"/>
              <a:gd name="connsiteY4" fmla="*/ 100737 h 118457"/>
              <a:gd name="connsiteX5" fmla="*/ 143593 w 149018"/>
              <a:gd name="connsiteY5" fmla="*/ 109187 h 118457"/>
              <a:gd name="connsiteX6" fmla="*/ 148827 w 149018"/>
              <a:gd name="connsiteY6" fmla="*/ 117701 h 118457"/>
              <a:gd name="connsiteX7" fmla="*/ 135899 w 149018"/>
              <a:gd name="connsiteY7" fmla="*/ 117701 h 118457"/>
              <a:gd name="connsiteX8" fmla="*/ 120701 w 149018"/>
              <a:gd name="connsiteY8" fmla="*/ 110007 h 118457"/>
              <a:gd name="connsiteX9" fmla="*/ 65459 w 149018"/>
              <a:gd name="connsiteY9" fmla="*/ 73998 h 118457"/>
              <a:gd name="connsiteX10" fmla="*/ 48432 w 149018"/>
              <a:gd name="connsiteY10" fmla="*/ 60944 h 118457"/>
              <a:gd name="connsiteX11" fmla="*/ 36954 w 149018"/>
              <a:gd name="connsiteY11" fmla="*/ 45368 h 118457"/>
              <a:gd name="connsiteX12" fmla="*/ 378 w 149018"/>
              <a:gd name="connsiteY12" fmla="*/ 2233 h 118457"/>
              <a:gd name="connsiteX13" fmla="*/ 0 w 149018"/>
              <a:gd name="connsiteY13" fmla="*/ 1350 h 118457"/>
              <a:gd name="connsiteX14" fmla="*/ 2775 w 149018"/>
              <a:gd name="connsiteY14" fmla="*/ 26 h 118457"/>
              <a:gd name="connsiteX15" fmla="*/ 85449 w 149018"/>
              <a:gd name="connsiteY15" fmla="*/ 17305 h 118457"/>
              <a:gd name="connsiteX16" fmla="*/ 104368 w 149018"/>
              <a:gd name="connsiteY16" fmla="*/ 21530 h 1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018" h="118457">
                <a:moveTo>
                  <a:pt x="104368" y="21530"/>
                </a:moveTo>
                <a:cubicBezTo>
                  <a:pt x="106008" y="23864"/>
                  <a:pt x="107206" y="26449"/>
                  <a:pt x="107963" y="29224"/>
                </a:cubicBezTo>
                <a:cubicBezTo>
                  <a:pt x="110737" y="37107"/>
                  <a:pt x="113764" y="44926"/>
                  <a:pt x="116791" y="52746"/>
                </a:cubicBezTo>
                <a:lnTo>
                  <a:pt x="120954" y="63656"/>
                </a:lnTo>
                <a:cubicBezTo>
                  <a:pt x="125557" y="76394"/>
                  <a:pt x="130980" y="88755"/>
                  <a:pt x="137287" y="100737"/>
                </a:cubicBezTo>
                <a:cubicBezTo>
                  <a:pt x="138926" y="103890"/>
                  <a:pt x="141070" y="106727"/>
                  <a:pt x="143593" y="109187"/>
                </a:cubicBezTo>
                <a:cubicBezTo>
                  <a:pt x="146241" y="111583"/>
                  <a:pt x="149899" y="114295"/>
                  <a:pt x="148827" y="117701"/>
                </a:cubicBezTo>
                <a:cubicBezTo>
                  <a:pt x="144602" y="118709"/>
                  <a:pt x="140125" y="118709"/>
                  <a:pt x="135899" y="117701"/>
                </a:cubicBezTo>
                <a:cubicBezTo>
                  <a:pt x="130476" y="115935"/>
                  <a:pt x="125368" y="113349"/>
                  <a:pt x="120701" y="110007"/>
                </a:cubicBezTo>
                <a:lnTo>
                  <a:pt x="65459" y="73998"/>
                </a:lnTo>
                <a:cubicBezTo>
                  <a:pt x="59279" y="70404"/>
                  <a:pt x="53540" y="65989"/>
                  <a:pt x="48432" y="60944"/>
                </a:cubicBezTo>
                <a:cubicBezTo>
                  <a:pt x="44333" y="55962"/>
                  <a:pt x="40486" y="50791"/>
                  <a:pt x="36954" y="45368"/>
                </a:cubicBezTo>
                <a:cubicBezTo>
                  <a:pt x="25792" y="30170"/>
                  <a:pt x="9711" y="18629"/>
                  <a:pt x="378" y="2233"/>
                </a:cubicBezTo>
                <a:cubicBezTo>
                  <a:pt x="189" y="1981"/>
                  <a:pt x="63" y="1666"/>
                  <a:pt x="0" y="1350"/>
                </a:cubicBezTo>
                <a:cubicBezTo>
                  <a:pt x="0" y="215"/>
                  <a:pt x="1639" y="-100"/>
                  <a:pt x="2775" y="26"/>
                </a:cubicBezTo>
                <a:cubicBezTo>
                  <a:pt x="30901" y="2864"/>
                  <a:pt x="57576" y="13080"/>
                  <a:pt x="85449" y="17305"/>
                </a:cubicBezTo>
                <a:cubicBezTo>
                  <a:pt x="91377" y="18314"/>
                  <a:pt x="100332" y="16296"/>
                  <a:pt x="104368" y="21530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3" name="任意多边形: 形状 822">
            <a:extLst>
              <a:ext uri="{FF2B5EF4-FFF2-40B4-BE49-F238E27FC236}">
                <a16:creationId xmlns:a16="http://schemas.microsoft.com/office/drawing/2014/main" id="{F046958B-673D-0598-CE46-F93E1A51E23C}"/>
              </a:ext>
            </a:extLst>
          </p:cNvPr>
          <p:cNvSpPr/>
          <p:nvPr/>
        </p:nvSpPr>
        <p:spPr>
          <a:xfrm>
            <a:off x="6920021" y="4375621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4" name="任意多边形: 形状 823">
            <a:extLst>
              <a:ext uri="{FF2B5EF4-FFF2-40B4-BE49-F238E27FC236}">
                <a16:creationId xmlns:a16="http://schemas.microsoft.com/office/drawing/2014/main" id="{2E53900B-DBD9-E259-D848-CBC67DBFFFD3}"/>
              </a:ext>
            </a:extLst>
          </p:cNvPr>
          <p:cNvSpPr/>
          <p:nvPr/>
        </p:nvSpPr>
        <p:spPr>
          <a:xfrm>
            <a:off x="6914595" y="4396914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5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5" name="任意多边形: 形状 824">
            <a:extLst>
              <a:ext uri="{FF2B5EF4-FFF2-40B4-BE49-F238E27FC236}">
                <a16:creationId xmlns:a16="http://schemas.microsoft.com/office/drawing/2014/main" id="{3940222E-1B91-6FD2-E4B7-A56D6C2DE7B9}"/>
              </a:ext>
            </a:extLst>
          </p:cNvPr>
          <p:cNvSpPr/>
          <p:nvPr/>
        </p:nvSpPr>
        <p:spPr>
          <a:xfrm>
            <a:off x="6948039" y="4434899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6" name="任意多边形: 形状 825">
            <a:extLst>
              <a:ext uri="{FF2B5EF4-FFF2-40B4-BE49-F238E27FC236}">
                <a16:creationId xmlns:a16="http://schemas.microsoft.com/office/drawing/2014/main" id="{C4117B0A-4EE7-9DAB-B0F1-F4B205075E7E}"/>
              </a:ext>
            </a:extLst>
          </p:cNvPr>
          <p:cNvSpPr/>
          <p:nvPr/>
        </p:nvSpPr>
        <p:spPr>
          <a:xfrm>
            <a:off x="6936419" y="442740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7" name="任意多边形: 形状 826">
            <a:extLst>
              <a:ext uri="{FF2B5EF4-FFF2-40B4-BE49-F238E27FC236}">
                <a16:creationId xmlns:a16="http://schemas.microsoft.com/office/drawing/2014/main" id="{1011D8BA-DB33-6161-D328-4245E206085F}"/>
              </a:ext>
            </a:extLst>
          </p:cNvPr>
          <p:cNvSpPr/>
          <p:nvPr/>
        </p:nvSpPr>
        <p:spPr>
          <a:xfrm>
            <a:off x="6872009" y="4386179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2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8" name="任意多边形: 形状 827">
            <a:extLst>
              <a:ext uri="{FF2B5EF4-FFF2-40B4-BE49-F238E27FC236}">
                <a16:creationId xmlns:a16="http://schemas.microsoft.com/office/drawing/2014/main" id="{1704E4A9-E430-EF00-B57F-A426E39A0F9E}"/>
              </a:ext>
            </a:extLst>
          </p:cNvPr>
          <p:cNvSpPr/>
          <p:nvPr/>
        </p:nvSpPr>
        <p:spPr>
          <a:xfrm>
            <a:off x="6893243" y="4391546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9" name="任意多边形: 形状 828">
            <a:extLst>
              <a:ext uri="{FF2B5EF4-FFF2-40B4-BE49-F238E27FC236}">
                <a16:creationId xmlns:a16="http://schemas.microsoft.com/office/drawing/2014/main" id="{99E6BB92-D579-27AB-ECCB-861ED4EB20A0}"/>
              </a:ext>
            </a:extLst>
          </p:cNvPr>
          <p:cNvSpPr/>
          <p:nvPr/>
        </p:nvSpPr>
        <p:spPr>
          <a:xfrm>
            <a:off x="6900734" y="4379868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0" name="任意多边形: 形状 829">
            <a:extLst>
              <a:ext uri="{FF2B5EF4-FFF2-40B4-BE49-F238E27FC236}">
                <a16:creationId xmlns:a16="http://schemas.microsoft.com/office/drawing/2014/main" id="{83D32A6B-8E86-CB59-AC96-A7D289E430F5}"/>
              </a:ext>
            </a:extLst>
          </p:cNvPr>
          <p:cNvSpPr/>
          <p:nvPr/>
        </p:nvSpPr>
        <p:spPr>
          <a:xfrm>
            <a:off x="6933057" y="4410952"/>
            <a:ext cx="1486" cy="3538"/>
          </a:xfrm>
          <a:custGeom>
            <a:avLst/>
            <a:gdLst>
              <a:gd name="connsiteX0" fmla="*/ 820 w 1589"/>
              <a:gd name="connsiteY0" fmla="*/ 0 h 3783"/>
              <a:gd name="connsiteX1" fmla="*/ 1135 w 1589"/>
              <a:gd name="connsiteY1" fmla="*/ 3784 h 3783"/>
              <a:gd name="connsiteX2" fmla="*/ 0 w 1589"/>
              <a:gd name="connsiteY2" fmla="*/ 3090 h 3783"/>
              <a:gd name="connsiteX3" fmla="*/ 1135 w 1589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83">
                <a:moveTo>
                  <a:pt x="820" y="0"/>
                </a:moveTo>
                <a:cubicBezTo>
                  <a:pt x="1451" y="1261"/>
                  <a:pt x="2018" y="2838"/>
                  <a:pt x="1135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1" name="任意多边形: 形状 830">
            <a:extLst>
              <a:ext uri="{FF2B5EF4-FFF2-40B4-BE49-F238E27FC236}">
                <a16:creationId xmlns:a16="http://schemas.microsoft.com/office/drawing/2014/main" id="{E95011F7-13C2-2C48-B640-69B77BF646DB}"/>
              </a:ext>
            </a:extLst>
          </p:cNvPr>
          <p:cNvSpPr/>
          <p:nvPr/>
        </p:nvSpPr>
        <p:spPr>
          <a:xfrm>
            <a:off x="6944441" y="443153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7"/>
                  <a:pt x="1072" y="3720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2" name="任意多边形: 形状 831">
            <a:extLst>
              <a:ext uri="{FF2B5EF4-FFF2-40B4-BE49-F238E27FC236}">
                <a16:creationId xmlns:a16="http://schemas.microsoft.com/office/drawing/2014/main" id="{83445706-486F-6D08-54DD-17C36A34C9C0}"/>
              </a:ext>
            </a:extLst>
          </p:cNvPr>
          <p:cNvSpPr/>
          <p:nvPr/>
        </p:nvSpPr>
        <p:spPr>
          <a:xfrm>
            <a:off x="6903447" y="4405289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0 h 3720"/>
              <a:gd name="connsiteX2" fmla="*/ 0 w 1773"/>
              <a:gd name="connsiteY2" fmla="*/ 3027 h 3720"/>
              <a:gd name="connsiteX3" fmla="*/ 1135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0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3" name="任意多边形: 形状 832">
            <a:extLst>
              <a:ext uri="{FF2B5EF4-FFF2-40B4-BE49-F238E27FC236}">
                <a16:creationId xmlns:a16="http://schemas.microsoft.com/office/drawing/2014/main" id="{50914795-B0C0-A78C-E8B6-4ADDBCFC69ED}"/>
              </a:ext>
            </a:extLst>
          </p:cNvPr>
          <p:cNvSpPr/>
          <p:nvPr/>
        </p:nvSpPr>
        <p:spPr>
          <a:xfrm>
            <a:off x="6922793" y="4426932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4" name="任意多边形: 形状 833">
            <a:extLst>
              <a:ext uri="{FF2B5EF4-FFF2-40B4-BE49-F238E27FC236}">
                <a16:creationId xmlns:a16="http://schemas.microsoft.com/office/drawing/2014/main" id="{1BB0C560-F2AA-B52D-7BC4-EDB65BF191A0}"/>
              </a:ext>
            </a:extLst>
          </p:cNvPr>
          <p:cNvSpPr/>
          <p:nvPr/>
        </p:nvSpPr>
        <p:spPr>
          <a:xfrm>
            <a:off x="6928161" y="440557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5" name="任意多边形: 形状 834">
            <a:extLst>
              <a:ext uri="{FF2B5EF4-FFF2-40B4-BE49-F238E27FC236}">
                <a16:creationId xmlns:a16="http://schemas.microsoft.com/office/drawing/2014/main" id="{2890562F-44FF-5A66-1E7B-0724E1EF8E11}"/>
              </a:ext>
            </a:extLst>
          </p:cNvPr>
          <p:cNvSpPr/>
          <p:nvPr/>
        </p:nvSpPr>
        <p:spPr>
          <a:xfrm>
            <a:off x="6881623" y="4384055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6" name="任意多边形: 形状 835">
            <a:extLst>
              <a:ext uri="{FF2B5EF4-FFF2-40B4-BE49-F238E27FC236}">
                <a16:creationId xmlns:a16="http://schemas.microsoft.com/office/drawing/2014/main" id="{116E21DE-25EF-3CFE-239C-306B2C7CF8D0}"/>
              </a:ext>
            </a:extLst>
          </p:cNvPr>
          <p:cNvSpPr/>
          <p:nvPr/>
        </p:nvSpPr>
        <p:spPr>
          <a:xfrm>
            <a:off x="6869885" y="4376564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144"/>
                  <a:pt x="3342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7" name="任意多边形: 形状 836">
            <a:extLst>
              <a:ext uri="{FF2B5EF4-FFF2-40B4-BE49-F238E27FC236}">
                <a16:creationId xmlns:a16="http://schemas.microsoft.com/office/drawing/2014/main" id="{45368C0B-9F58-2CCF-4A21-1ACF24CF7541}"/>
              </a:ext>
            </a:extLst>
          </p:cNvPr>
          <p:cNvSpPr/>
          <p:nvPr/>
        </p:nvSpPr>
        <p:spPr>
          <a:xfrm>
            <a:off x="6866288" y="4360167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8" name="任意多边形: 形状 837">
            <a:extLst>
              <a:ext uri="{FF2B5EF4-FFF2-40B4-BE49-F238E27FC236}">
                <a16:creationId xmlns:a16="http://schemas.microsoft.com/office/drawing/2014/main" id="{50D6FA36-D22D-46A3-E638-01A9DD61B587}"/>
              </a:ext>
            </a:extLst>
          </p:cNvPr>
          <p:cNvSpPr/>
          <p:nvPr/>
        </p:nvSpPr>
        <p:spPr>
          <a:xfrm>
            <a:off x="6878143" y="4380694"/>
            <a:ext cx="1486" cy="3538"/>
          </a:xfrm>
          <a:custGeom>
            <a:avLst/>
            <a:gdLst>
              <a:gd name="connsiteX0" fmla="*/ 820 w 1589"/>
              <a:gd name="connsiteY0" fmla="*/ 0 h 3783"/>
              <a:gd name="connsiteX1" fmla="*/ 1135 w 1589"/>
              <a:gd name="connsiteY1" fmla="*/ 3784 h 3783"/>
              <a:gd name="connsiteX2" fmla="*/ 0 w 1589"/>
              <a:gd name="connsiteY2" fmla="*/ 3090 h 3783"/>
              <a:gd name="connsiteX3" fmla="*/ 1135 w 1589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" h="3783">
                <a:moveTo>
                  <a:pt x="820" y="0"/>
                </a:moveTo>
                <a:cubicBezTo>
                  <a:pt x="1451" y="1261"/>
                  <a:pt x="2018" y="2837"/>
                  <a:pt x="1135" y="3784"/>
                </a:cubicBezTo>
                <a:lnTo>
                  <a:pt x="0" y="3090"/>
                </a:lnTo>
                <a:lnTo>
                  <a:pt x="1135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9" name="任意多边形: 形状 838">
            <a:extLst>
              <a:ext uri="{FF2B5EF4-FFF2-40B4-BE49-F238E27FC236}">
                <a16:creationId xmlns:a16="http://schemas.microsoft.com/office/drawing/2014/main" id="{72D3329C-20CA-005C-5779-5C05C769A89D}"/>
              </a:ext>
            </a:extLst>
          </p:cNvPr>
          <p:cNvSpPr/>
          <p:nvPr/>
        </p:nvSpPr>
        <p:spPr>
          <a:xfrm>
            <a:off x="6856260" y="4376087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0" name="任意多边形: 形状 839">
            <a:extLst>
              <a:ext uri="{FF2B5EF4-FFF2-40B4-BE49-F238E27FC236}">
                <a16:creationId xmlns:a16="http://schemas.microsoft.com/office/drawing/2014/main" id="{A04478DF-F871-A4D0-F5B4-A705EF48782F}"/>
              </a:ext>
            </a:extLst>
          </p:cNvPr>
          <p:cNvSpPr/>
          <p:nvPr/>
        </p:nvSpPr>
        <p:spPr>
          <a:xfrm>
            <a:off x="6861687" y="4354795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0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0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1" name="任意多边形: 形状 840">
            <a:extLst>
              <a:ext uri="{FF2B5EF4-FFF2-40B4-BE49-F238E27FC236}">
                <a16:creationId xmlns:a16="http://schemas.microsoft.com/office/drawing/2014/main" id="{B0670765-5B31-C0A3-4CC9-6B45645A4F26}"/>
              </a:ext>
            </a:extLst>
          </p:cNvPr>
          <p:cNvSpPr/>
          <p:nvPr/>
        </p:nvSpPr>
        <p:spPr>
          <a:xfrm>
            <a:off x="6904744" y="439053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2" name="任意多边形: 形状 841">
            <a:extLst>
              <a:ext uri="{FF2B5EF4-FFF2-40B4-BE49-F238E27FC236}">
                <a16:creationId xmlns:a16="http://schemas.microsoft.com/office/drawing/2014/main" id="{83A15DE0-7CE0-6626-BA96-C1676E46D7A4}"/>
              </a:ext>
            </a:extLst>
          </p:cNvPr>
          <p:cNvSpPr/>
          <p:nvPr/>
        </p:nvSpPr>
        <p:spPr>
          <a:xfrm>
            <a:off x="6875488" y="4371900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3" name="任意多边形: 形状 842">
            <a:extLst>
              <a:ext uri="{FF2B5EF4-FFF2-40B4-BE49-F238E27FC236}">
                <a16:creationId xmlns:a16="http://schemas.microsoft.com/office/drawing/2014/main" id="{F34AC4C5-7432-8731-3F09-F1F44B8F834B}"/>
              </a:ext>
            </a:extLst>
          </p:cNvPr>
          <p:cNvSpPr/>
          <p:nvPr/>
        </p:nvSpPr>
        <p:spPr>
          <a:xfrm>
            <a:off x="6979270" y="4299723"/>
            <a:ext cx="61990" cy="176997"/>
          </a:xfrm>
          <a:custGeom>
            <a:avLst/>
            <a:gdLst>
              <a:gd name="connsiteX0" fmla="*/ 66058 w 66276"/>
              <a:gd name="connsiteY0" fmla="*/ 94831 h 189235"/>
              <a:gd name="connsiteX1" fmla="*/ 62274 w 66276"/>
              <a:gd name="connsiteY1" fmla="*/ 102461 h 189235"/>
              <a:gd name="connsiteX2" fmla="*/ 49220 w 66276"/>
              <a:gd name="connsiteY2" fmla="*/ 123966 h 189235"/>
              <a:gd name="connsiteX3" fmla="*/ 43292 w 66276"/>
              <a:gd name="connsiteY3" fmla="*/ 133993 h 189235"/>
              <a:gd name="connsiteX4" fmla="*/ 24374 w 66276"/>
              <a:gd name="connsiteY4" fmla="*/ 169812 h 189235"/>
              <a:gd name="connsiteX5" fmla="*/ 21599 w 66276"/>
              <a:gd name="connsiteY5" fmla="*/ 179839 h 189235"/>
              <a:gd name="connsiteX6" fmla="*/ 18130 w 66276"/>
              <a:gd name="connsiteY6" fmla="*/ 189235 h 189235"/>
              <a:gd name="connsiteX7" fmla="*/ 10374 w 66276"/>
              <a:gd name="connsiteY7" fmla="*/ 178893 h 189235"/>
              <a:gd name="connsiteX8" fmla="*/ 6968 w 66276"/>
              <a:gd name="connsiteY8" fmla="*/ 162245 h 189235"/>
              <a:gd name="connsiteX9" fmla="*/ 662 w 66276"/>
              <a:gd name="connsiteY9" fmla="*/ 96912 h 189235"/>
              <a:gd name="connsiteX10" fmla="*/ 662 w 66276"/>
              <a:gd name="connsiteY10" fmla="*/ 75471 h 189235"/>
              <a:gd name="connsiteX11" fmla="*/ 5770 w 66276"/>
              <a:gd name="connsiteY11" fmla="*/ 56552 h 189235"/>
              <a:gd name="connsiteX12" fmla="*/ 16869 w 66276"/>
              <a:gd name="connsiteY12" fmla="*/ 1120 h 189235"/>
              <a:gd name="connsiteX13" fmla="*/ 17374 w 66276"/>
              <a:gd name="connsiteY13" fmla="*/ 301 h 189235"/>
              <a:gd name="connsiteX14" fmla="*/ 20148 w 66276"/>
              <a:gd name="connsiteY14" fmla="*/ 1625 h 189235"/>
              <a:gd name="connsiteX15" fmla="*/ 57986 w 66276"/>
              <a:gd name="connsiteY15" fmla="*/ 77300 h 189235"/>
              <a:gd name="connsiteX16" fmla="*/ 66058 w 66276"/>
              <a:gd name="connsiteY16" fmla="*/ 94831 h 1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76" h="189235">
                <a:moveTo>
                  <a:pt x="66058" y="94831"/>
                </a:moveTo>
                <a:cubicBezTo>
                  <a:pt x="65238" y="97543"/>
                  <a:pt x="63914" y="100128"/>
                  <a:pt x="62274" y="102461"/>
                </a:cubicBezTo>
                <a:cubicBezTo>
                  <a:pt x="57734" y="109524"/>
                  <a:pt x="53508" y="116714"/>
                  <a:pt x="49220" y="123966"/>
                </a:cubicBezTo>
                <a:lnTo>
                  <a:pt x="43292" y="133993"/>
                </a:lnTo>
                <a:cubicBezTo>
                  <a:pt x="36166" y="145470"/>
                  <a:pt x="29860" y="157452"/>
                  <a:pt x="24374" y="169812"/>
                </a:cubicBezTo>
                <a:cubicBezTo>
                  <a:pt x="22923" y="172965"/>
                  <a:pt x="21977" y="176371"/>
                  <a:pt x="21599" y="179839"/>
                </a:cubicBezTo>
                <a:cubicBezTo>
                  <a:pt x="21599" y="183434"/>
                  <a:pt x="21599" y="188037"/>
                  <a:pt x="18130" y="189235"/>
                </a:cubicBezTo>
                <a:cubicBezTo>
                  <a:pt x="14725" y="186461"/>
                  <a:pt x="12076" y="182929"/>
                  <a:pt x="10374" y="178893"/>
                </a:cubicBezTo>
                <a:cubicBezTo>
                  <a:pt x="8356" y="173533"/>
                  <a:pt x="7221" y="167920"/>
                  <a:pt x="6968" y="162245"/>
                </a:cubicBezTo>
                <a:lnTo>
                  <a:pt x="662" y="96912"/>
                </a:lnTo>
                <a:cubicBezTo>
                  <a:pt x="-221" y="89786"/>
                  <a:pt x="-221" y="82597"/>
                  <a:pt x="662" y="75471"/>
                </a:cubicBezTo>
                <a:cubicBezTo>
                  <a:pt x="1987" y="69102"/>
                  <a:pt x="3752" y="62732"/>
                  <a:pt x="5770" y="56552"/>
                </a:cubicBezTo>
                <a:cubicBezTo>
                  <a:pt x="10752" y="38327"/>
                  <a:pt x="9806" y="18715"/>
                  <a:pt x="16869" y="1120"/>
                </a:cubicBezTo>
                <a:cubicBezTo>
                  <a:pt x="16932" y="805"/>
                  <a:pt x="17121" y="553"/>
                  <a:pt x="17374" y="301"/>
                </a:cubicBezTo>
                <a:cubicBezTo>
                  <a:pt x="18257" y="-456"/>
                  <a:pt x="19518" y="301"/>
                  <a:pt x="20148" y="1625"/>
                </a:cubicBezTo>
                <a:cubicBezTo>
                  <a:pt x="35283" y="25462"/>
                  <a:pt x="43860" y="52705"/>
                  <a:pt x="57986" y="77300"/>
                </a:cubicBezTo>
                <a:cubicBezTo>
                  <a:pt x="60256" y="82660"/>
                  <a:pt x="67634" y="88462"/>
                  <a:pt x="66058" y="94831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4" name="任意多边形: 形状 843">
            <a:extLst>
              <a:ext uri="{FF2B5EF4-FFF2-40B4-BE49-F238E27FC236}">
                <a16:creationId xmlns:a16="http://schemas.microsoft.com/office/drawing/2014/main" id="{27DA2031-D387-AD50-0D66-B4EEECCD3319}"/>
              </a:ext>
            </a:extLst>
          </p:cNvPr>
          <p:cNvSpPr/>
          <p:nvPr/>
        </p:nvSpPr>
        <p:spPr>
          <a:xfrm>
            <a:off x="6979270" y="4299723"/>
            <a:ext cx="61990" cy="176997"/>
          </a:xfrm>
          <a:custGeom>
            <a:avLst/>
            <a:gdLst>
              <a:gd name="connsiteX0" fmla="*/ 66058 w 66276"/>
              <a:gd name="connsiteY0" fmla="*/ 94831 h 189235"/>
              <a:gd name="connsiteX1" fmla="*/ 62274 w 66276"/>
              <a:gd name="connsiteY1" fmla="*/ 102461 h 189235"/>
              <a:gd name="connsiteX2" fmla="*/ 49220 w 66276"/>
              <a:gd name="connsiteY2" fmla="*/ 123966 h 189235"/>
              <a:gd name="connsiteX3" fmla="*/ 43292 w 66276"/>
              <a:gd name="connsiteY3" fmla="*/ 133993 h 189235"/>
              <a:gd name="connsiteX4" fmla="*/ 24374 w 66276"/>
              <a:gd name="connsiteY4" fmla="*/ 169812 h 189235"/>
              <a:gd name="connsiteX5" fmla="*/ 21599 w 66276"/>
              <a:gd name="connsiteY5" fmla="*/ 179839 h 189235"/>
              <a:gd name="connsiteX6" fmla="*/ 18130 w 66276"/>
              <a:gd name="connsiteY6" fmla="*/ 189235 h 189235"/>
              <a:gd name="connsiteX7" fmla="*/ 10374 w 66276"/>
              <a:gd name="connsiteY7" fmla="*/ 178893 h 189235"/>
              <a:gd name="connsiteX8" fmla="*/ 6968 w 66276"/>
              <a:gd name="connsiteY8" fmla="*/ 162245 h 189235"/>
              <a:gd name="connsiteX9" fmla="*/ 662 w 66276"/>
              <a:gd name="connsiteY9" fmla="*/ 96912 h 189235"/>
              <a:gd name="connsiteX10" fmla="*/ 662 w 66276"/>
              <a:gd name="connsiteY10" fmla="*/ 75471 h 189235"/>
              <a:gd name="connsiteX11" fmla="*/ 5770 w 66276"/>
              <a:gd name="connsiteY11" fmla="*/ 56552 h 189235"/>
              <a:gd name="connsiteX12" fmla="*/ 16869 w 66276"/>
              <a:gd name="connsiteY12" fmla="*/ 1120 h 189235"/>
              <a:gd name="connsiteX13" fmla="*/ 17374 w 66276"/>
              <a:gd name="connsiteY13" fmla="*/ 301 h 189235"/>
              <a:gd name="connsiteX14" fmla="*/ 20148 w 66276"/>
              <a:gd name="connsiteY14" fmla="*/ 1625 h 189235"/>
              <a:gd name="connsiteX15" fmla="*/ 57986 w 66276"/>
              <a:gd name="connsiteY15" fmla="*/ 77300 h 189235"/>
              <a:gd name="connsiteX16" fmla="*/ 66058 w 66276"/>
              <a:gd name="connsiteY16" fmla="*/ 94831 h 1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76" h="189235">
                <a:moveTo>
                  <a:pt x="66058" y="94831"/>
                </a:moveTo>
                <a:cubicBezTo>
                  <a:pt x="65238" y="97543"/>
                  <a:pt x="63914" y="100128"/>
                  <a:pt x="62274" y="102461"/>
                </a:cubicBezTo>
                <a:cubicBezTo>
                  <a:pt x="57734" y="109524"/>
                  <a:pt x="53508" y="116714"/>
                  <a:pt x="49220" y="123966"/>
                </a:cubicBezTo>
                <a:lnTo>
                  <a:pt x="43292" y="133993"/>
                </a:lnTo>
                <a:cubicBezTo>
                  <a:pt x="36166" y="145470"/>
                  <a:pt x="29860" y="157452"/>
                  <a:pt x="24374" y="169812"/>
                </a:cubicBezTo>
                <a:cubicBezTo>
                  <a:pt x="22923" y="172965"/>
                  <a:pt x="21977" y="176371"/>
                  <a:pt x="21599" y="179839"/>
                </a:cubicBezTo>
                <a:cubicBezTo>
                  <a:pt x="21599" y="183434"/>
                  <a:pt x="21599" y="188037"/>
                  <a:pt x="18130" y="189235"/>
                </a:cubicBezTo>
                <a:cubicBezTo>
                  <a:pt x="14725" y="186461"/>
                  <a:pt x="12076" y="182929"/>
                  <a:pt x="10374" y="178893"/>
                </a:cubicBezTo>
                <a:cubicBezTo>
                  <a:pt x="8356" y="173533"/>
                  <a:pt x="7221" y="167920"/>
                  <a:pt x="6968" y="162245"/>
                </a:cubicBezTo>
                <a:lnTo>
                  <a:pt x="662" y="96912"/>
                </a:lnTo>
                <a:cubicBezTo>
                  <a:pt x="-221" y="89786"/>
                  <a:pt x="-221" y="82597"/>
                  <a:pt x="662" y="75471"/>
                </a:cubicBezTo>
                <a:cubicBezTo>
                  <a:pt x="1987" y="69102"/>
                  <a:pt x="3752" y="62732"/>
                  <a:pt x="5770" y="56552"/>
                </a:cubicBezTo>
                <a:cubicBezTo>
                  <a:pt x="10752" y="38327"/>
                  <a:pt x="9806" y="18715"/>
                  <a:pt x="16869" y="1120"/>
                </a:cubicBezTo>
                <a:cubicBezTo>
                  <a:pt x="16932" y="805"/>
                  <a:pt x="17121" y="553"/>
                  <a:pt x="17374" y="301"/>
                </a:cubicBezTo>
                <a:cubicBezTo>
                  <a:pt x="18257" y="-456"/>
                  <a:pt x="19518" y="301"/>
                  <a:pt x="20148" y="1625"/>
                </a:cubicBezTo>
                <a:cubicBezTo>
                  <a:pt x="35283" y="25462"/>
                  <a:pt x="43860" y="52705"/>
                  <a:pt x="57986" y="77300"/>
                </a:cubicBezTo>
                <a:cubicBezTo>
                  <a:pt x="60256" y="82660"/>
                  <a:pt x="67634" y="88462"/>
                  <a:pt x="66058" y="94831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5" name="任意多边形: 形状 844">
            <a:extLst>
              <a:ext uri="{FF2B5EF4-FFF2-40B4-BE49-F238E27FC236}">
                <a16:creationId xmlns:a16="http://schemas.microsoft.com/office/drawing/2014/main" id="{47195D8D-8F44-A0F1-E40F-3B43B88B4457}"/>
              </a:ext>
            </a:extLst>
          </p:cNvPr>
          <p:cNvSpPr/>
          <p:nvPr/>
        </p:nvSpPr>
        <p:spPr>
          <a:xfrm>
            <a:off x="7026370" y="4389777"/>
            <a:ext cx="4719" cy="3793"/>
          </a:xfrm>
          <a:custGeom>
            <a:avLst/>
            <a:gdLst>
              <a:gd name="connsiteX0" fmla="*/ 5045 w 5045"/>
              <a:gd name="connsiteY0" fmla="*/ 0 h 4055"/>
              <a:gd name="connsiteX1" fmla="*/ 0 w 5045"/>
              <a:gd name="connsiteY1" fmla="*/ 4036 h 4055"/>
              <a:gd name="connsiteX2" fmla="*/ 0 w 5045"/>
              <a:gd name="connsiteY2" fmla="*/ 2018 h 4055"/>
              <a:gd name="connsiteX3" fmla="*/ 4477 w 5045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5" h="4055">
                <a:moveTo>
                  <a:pt x="5045" y="0"/>
                </a:moveTo>
                <a:cubicBezTo>
                  <a:pt x="3910" y="2018"/>
                  <a:pt x="2270" y="4288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6" name="任意多边形: 形状 845">
            <a:extLst>
              <a:ext uri="{FF2B5EF4-FFF2-40B4-BE49-F238E27FC236}">
                <a16:creationId xmlns:a16="http://schemas.microsoft.com/office/drawing/2014/main" id="{71C21B00-FB56-DC23-0B41-0FC56C154819}"/>
              </a:ext>
            </a:extLst>
          </p:cNvPr>
          <p:cNvSpPr/>
          <p:nvPr/>
        </p:nvSpPr>
        <p:spPr>
          <a:xfrm>
            <a:off x="7006314" y="4398801"/>
            <a:ext cx="4718" cy="3785"/>
          </a:xfrm>
          <a:custGeom>
            <a:avLst/>
            <a:gdLst>
              <a:gd name="connsiteX0" fmla="*/ 5045 w 5044"/>
              <a:gd name="connsiteY0" fmla="*/ 0 h 4047"/>
              <a:gd name="connsiteX1" fmla="*/ 0 w 5044"/>
              <a:gd name="connsiteY1" fmla="*/ 4036 h 4047"/>
              <a:gd name="connsiteX2" fmla="*/ 0 w 5044"/>
              <a:gd name="connsiteY2" fmla="*/ 1955 h 4047"/>
              <a:gd name="connsiteX3" fmla="*/ 4414 w 5044"/>
              <a:gd name="connsiteY3" fmla="*/ 1072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47">
                <a:moveTo>
                  <a:pt x="5045" y="0"/>
                </a:moveTo>
                <a:cubicBezTo>
                  <a:pt x="3910" y="1955"/>
                  <a:pt x="2270" y="4225"/>
                  <a:pt x="0" y="4036"/>
                </a:cubicBezTo>
                <a:lnTo>
                  <a:pt x="0" y="1955"/>
                </a:lnTo>
                <a:lnTo>
                  <a:pt x="4414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7" name="任意多边形: 形状 846">
            <a:extLst>
              <a:ext uri="{FF2B5EF4-FFF2-40B4-BE49-F238E27FC236}">
                <a16:creationId xmlns:a16="http://schemas.microsoft.com/office/drawing/2014/main" id="{2F4BE644-5268-8045-6855-8C3DE3DF41E8}"/>
              </a:ext>
            </a:extLst>
          </p:cNvPr>
          <p:cNvSpPr/>
          <p:nvPr/>
        </p:nvSpPr>
        <p:spPr>
          <a:xfrm>
            <a:off x="6997349" y="4448584"/>
            <a:ext cx="4718" cy="3785"/>
          </a:xfrm>
          <a:custGeom>
            <a:avLst/>
            <a:gdLst>
              <a:gd name="connsiteX0" fmla="*/ 5045 w 5044"/>
              <a:gd name="connsiteY0" fmla="*/ 0 h 4047"/>
              <a:gd name="connsiteX1" fmla="*/ 0 w 5044"/>
              <a:gd name="connsiteY1" fmla="*/ 4036 h 4047"/>
              <a:gd name="connsiteX2" fmla="*/ 0 w 5044"/>
              <a:gd name="connsiteY2" fmla="*/ 2018 h 4047"/>
              <a:gd name="connsiteX3" fmla="*/ 4477 w 5044"/>
              <a:gd name="connsiteY3" fmla="*/ 1135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47">
                <a:moveTo>
                  <a:pt x="5045" y="0"/>
                </a:moveTo>
                <a:cubicBezTo>
                  <a:pt x="3910" y="1955"/>
                  <a:pt x="2270" y="4225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8" name="任意多边形: 形状 847">
            <a:extLst>
              <a:ext uri="{FF2B5EF4-FFF2-40B4-BE49-F238E27FC236}">
                <a16:creationId xmlns:a16="http://schemas.microsoft.com/office/drawing/2014/main" id="{71E1C0DE-2EBC-F2F0-F4CA-F09E9C3B068E}"/>
              </a:ext>
            </a:extLst>
          </p:cNvPr>
          <p:cNvSpPr/>
          <p:nvPr/>
        </p:nvSpPr>
        <p:spPr>
          <a:xfrm>
            <a:off x="6995933" y="4434782"/>
            <a:ext cx="4778" cy="3734"/>
          </a:xfrm>
          <a:custGeom>
            <a:avLst/>
            <a:gdLst>
              <a:gd name="connsiteX0" fmla="*/ 5108 w 5108"/>
              <a:gd name="connsiteY0" fmla="*/ 0 h 3992"/>
              <a:gd name="connsiteX1" fmla="*/ 0 w 5108"/>
              <a:gd name="connsiteY1" fmla="*/ 3973 h 3992"/>
              <a:gd name="connsiteX2" fmla="*/ 0 w 5108"/>
              <a:gd name="connsiteY2" fmla="*/ 1955 h 3992"/>
              <a:gd name="connsiteX3" fmla="*/ 4478 w 5108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3992">
                <a:moveTo>
                  <a:pt x="5108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8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9" name="任意多边形: 形状 848">
            <a:extLst>
              <a:ext uri="{FF2B5EF4-FFF2-40B4-BE49-F238E27FC236}">
                <a16:creationId xmlns:a16="http://schemas.microsoft.com/office/drawing/2014/main" id="{C67399BA-D214-E820-CF91-B91280975B47}"/>
              </a:ext>
            </a:extLst>
          </p:cNvPr>
          <p:cNvSpPr/>
          <p:nvPr/>
        </p:nvSpPr>
        <p:spPr>
          <a:xfrm>
            <a:off x="6988325" y="4358692"/>
            <a:ext cx="4718" cy="3734"/>
          </a:xfrm>
          <a:custGeom>
            <a:avLst/>
            <a:gdLst>
              <a:gd name="connsiteX0" fmla="*/ 5045 w 5044"/>
              <a:gd name="connsiteY0" fmla="*/ 0 h 3992"/>
              <a:gd name="connsiteX1" fmla="*/ 0 w 5044"/>
              <a:gd name="connsiteY1" fmla="*/ 3973 h 3992"/>
              <a:gd name="connsiteX2" fmla="*/ 0 w 5044"/>
              <a:gd name="connsiteY2" fmla="*/ 1955 h 3992"/>
              <a:gd name="connsiteX3" fmla="*/ 4477 w 5044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2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0" name="任意多边形: 形状 849">
            <a:extLst>
              <a:ext uri="{FF2B5EF4-FFF2-40B4-BE49-F238E27FC236}">
                <a16:creationId xmlns:a16="http://schemas.microsoft.com/office/drawing/2014/main" id="{F6F8424A-CBB2-791F-07BB-5F48601AA9C9}"/>
              </a:ext>
            </a:extLst>
          </p:cNvPr>
          <p:cNvSpPr/>
          <p:nvPr/>
        </p:nvSpPr>
        <p:spPr>
          <a:xfrm>
            <a:off x="6997349" y="4378747"/>
            <a:ext cx="4718" cy="3734"/>
          </a:xfrm>
          <a:custGeom>
            <a:avLst/>
            <a:gdLst>
              <a:gd name="connsiteX0" fmla="*/ 5045 w 5044"/>
              <a:gd name="connsiteY0" fmla="*/ 0 h 3992"/>
              <a:gd name="connsiteX1" fmla="*/ 0 w 5044"/>
              <a:gd name="connsiteY1" fmla="*/ 3973 h 3992"/>
              <a:gd name="connsiteX2" fmla="*/ 0 w 5044"/>
              <a:gd name="connsiteY2" fmla="*/ 1955 h 3992"/>
              <a:gd name="connsiteX3" fmla="*/ 4477 w 5044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2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1" name="任意多边形: 形状 850">
            <a:extLst>
              <a:ext uri="{FF2B5EF4-FFF2-40B4-BE49-F238E27FC236}">
                <a16:creationId xmlns:a16="http://schemas.microsoft.com/office/drawing/2014/main" id="{495D6C1E-1E1E-EAEB-17D4-E2609C4DFDDD}"/>
              </a:ext>
            </a:extLst>
          </p:cNvPr>
          <p:cNvSpPr/>
          <p:nvPr/>
        </p:nvSpPr>
        <p:spPr>
          <a:xfrm>
            <a:off x="7011152" y="4377331"/>
            <a:ext cx="4718" cy="3793"/>
          </a:xfrm>
          <a:custGeom>
            <a:avLst/>
            <a:gdLst>
              <a:gd name="connsiteX0" fmla="*/ 5045 w 5044"/>
              <a:gd name="connsiteY0" fmla="*/ 0 h 4055"/>
              <a:gd name="connsiteX1" fmla="*/ 0 w 5044"/>
              <a:gd name="connsiteY1" fmla="*/ 4036 h 4055"/>
              <a:gd name="connsiteX2" fmla="*/ 0 w 5044"/>
              <a:gd name="connsiteY2" fmla="*/ 2018 h 4055"/>
              <a:gd name="connsiteX3" fmla="*/ 4477 w 5044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55">
                <a:moveTo>
                  <a:pt x="5045" y="0"/>
                </a:moveTo>
                <a:cubicBezTo>
                  <a:pt x="3910" y="2018"/>
                  <a:pt x="2270" y="4288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2" name="任意多边形: 形状 851">
            <a:extLst>
              <a:ext uri="{FF2B5EF4-FFF2-40B4-BE49-F238E27FC236}">
                <a16:creationId xmlns:a16="http://schemas.microsoft.com/office/drawing/2014/main" id="{5D127C46-2520-1262-1D9A-74CCBD346ACA}"/>
              </a:ext>
            </a:extLst>
          </p:cNvPr>
          <p:cNvSpPr/>
          <p:nvPr/>
        </p:nvSpPr>
        <p:spPr>
          <a:xfrm>
            <a:off x="7008380" y="4421333"/>
            <a:ext cx="2595" cy="2366"/>
          </a:xfrm>
          <a:custGeom>
            <a:avLst/>
            <a:gdLst>
              <a:gd name="connsiteX0" fmla="*/ 2775 w 2774"/>
              <a:gd name="connsiteY0" fmla="*/ 0 h 2530"/>
              <a:gd name="connsiteX1" fmla="*/ 0 w 2774"/>
              <a:gd name="connsiteY1" fmla="*/ 2523 h 2530"/>
              <a:gd name="connsiteX2" fmla="*/ 0 w 2774"/>
              <a:gd name="connsiteY2" fmla="*/ 1198 h 2530"/>
              <a:gd name="connsiteX3" fmla="*/ 2459 w 2774"/>
              <a:gd name="connsiteY3" fmla="*/ 694 h 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0">
                <a:moveTo>
                  <a:pt x="2775" y="0"/>
                </a:moveTo>
                <a:cubicBezTo>
                  <a:pt x="2144" y="1261"/>
                  <a:pt x="1261" y="2649"/>
                  <a:pt x="0" y="2523"/>
                </a:cubicBezTo>
                <a:lnTo>
                  <a:pt x="0" y="1198"/>
                </a:lnTo>
                <a:lnTo>
                  <a:pt x="2459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3" name="任意多边形: 形状 852">
            <a:extLst>
              <a:ext uri="{FF2B5EF4-FFF2-40B4-BE49-F238E27FC236}">
                <a16:creationId xmlns:a16="http://schemas.microsoft.com/office/drawing/2014/main" id="{F3928E5F-3446-E9F1-7DAE-3285A1E4C12D}"/>
              </a:ext>
            </a:extLst>
          </p:cNvPr>
          <p:cNvSpPr/>
          <p:nvPr/>
        </p:nvSpPr>
        <p:spPr>
          <a:xfrm>
            <a:off x="6999473" y="4443157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60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4" name="任意多边形: 形状 853">
            <a:extLst>
              <a:ext uri="{FF2B5EF4-FFF2-40B4-BE49-F238E27FC236}">
                <a16:creationId xmlns:a16="http://schemas.microsoft.com/office/drawing/2014/main" id="{010A30F0-4F66-D730-CB4E-1FDAADCC1632}"/>
              </a:ext>
            </a:extLst>
          </p:cNvPr>
          <p:cNvSpPr/>
          <p:nvPr/>
        </p:nvSpPr>
        <p:spPr>
          <a:xfrm>
            <a:off x="6994636" y="4394731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60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5" name="任意多边形: 形状 854">
            <a:extLst>
              <a:ext uri="{FF2B5EF4-FFF2-40B4-BE49-F238E27FC236}">
                <a16:creationId xmlns:a16="http://schemas.microsoft.com/office/drawing/2014/main" id="{A3CAD487-D00A-E06B-43F9-8521D701C678}"/>
              </a:ext>
            </a:extLst>
          </p:cNvPr>
          <p:cNvSpPr/>
          <p:nvPr/>
        </p:nvSpPr>
        <p:spPr>
          <a:xfrm>
            <a:off x="6990094" y="4423752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59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198"/>
                </a:cubicBezTo>
                <a:lnTo>
                  <a:pt x="2459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6" name="任意多边形: 形状 855">
            <a:extLst>
              <a:ext uri="{FF2B5EF4-FFF2-40B4-BE49-F238E27FC236}">
                <a16:creationId xmlns:a16="http://schemas.microsoft.com/office/drawing/2014/main" id="{DAAB0795-83B3-0C94-5B85-76AE2569FE38}"/>
              </a:ext>
            </a:extLst>
          </p:cNvPr>
          <p:cNvSpPr/>
          <p:nvPr/>
        </p:nvSpPr>
        <p:spPr>
          <a:xfrm>
            <a:off x="7010149" y="4414727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7" name="任意多边形: 形状 856">
            <a:extLst>
              <a:ext uri="{FF2B5EF4-FFF2-40B4-BE49-F238E27FC236}">
                <a16:creationId xmlns:a16="http://schemas.microsoft.com/office/drawing/2014/main" id="{9F18CAF3-22C2-194A-6915-77A0EA2984E5}"/>
              </a:ext>
            </a:extLst>
          </p:cNvPr>
          <p:cNvSpPr/>
          <p:nvPr/>
        </p:nvSpPr>
        <p:spPr>
          <a:xfrm>
            <a:off x="6995933" y="4364886"/>
            <a:ext cx="4719" cy="3785"/>
          </a:xfrm>
          <a:custGeom>
            <a:avLst/>
            <a:gdLst>
              <a:gd name="connsiteX0" fmla="*/ 5045 w 5045"/>
              <a:gd name="connsiteY0" fmla="*/ 0 h 4047"/>
              <a:gd name="connsiteX1" fmla="*/ 0 w 5045"/>
              <a:gd name="connsiteY1" fmla="*/ 4036 h 4047"/>
              <a:gd name="connsiteX2" fmla="*/ 0 w 5045"/>
              <a:gd name="connsiteY2" fmla="*/ 2018 h 4047"/>
              <a:gd name="connsiteX3" fmla="*/ 4478 w 5045"/>
              <a:gd name="connsiteY3" fmla="*/ 1135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5" h="4047">
                <a:moveTo>
                  <a:pt x="5045" y="0"/>
                </a:moveTo>
                <a:cubicBezTo>
                  <a:pt x="3910" y="2018"/>
                  <a:pt x="2270" y="4225"/>
                  <a:pt x="0" y="4036"/>
                </a:cubicBezTo>
                <a:lnTo>
                  <a:pt x="0" y="2018"/>
                </a:lnTo>
                <a:lnTo>
                  <a:pt x="447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8" name="任意多边形: 形状 857">
            <a:extLst>
              <a:ext uri="{FF2B5EF4-FFF2-40B4-BE49-F238E27FC236}">
                <a16:creationId xmlns:a16="http://schemas.microsoft.com/office/drawing/2014/main" id="{FBF87DF4-BF0D-6E72-20C7-27583EF56E91}"/>
              </a:ext>
            </a:extLst>
          </p:cNvPr>
          <p:cNvSpPr/>
          <p:nvPr/>
        </p:nvSpPr>
        <p:spPr>
          <a:xfrm>
            <a:off x="6994577" y="4351201"/>
            <a:ext cx="4718" cy="3734"/>
          </a:xfrm>
          <a:custGeom>
            <a:avLst/>
            <a:gdLst>
              <a:gd name="connsiteX0" fmla="*/ 5045 w 5044"/>
              <a:gd name="connsiteY0" fmla="*/ 0 h 3992"/>
              <a:gd name="connsiteX1" fmla="*/ 0 w 5044"/>
              <a:gd name="connsiteY1" fmla="*/ 3973 h 3992"/>
              <a:gd name="connsiteX2" fmla="*/ 0 w 5044"/>
              <a:gd name="connsiteY2" fmla="*/ 1955 h 3992"/>
              <a:gd name="connsiteX3" fmla="*/ 4477 w 5044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2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9" name="任意多边形: 形状 858">
            <a:extLst>
              <a:ext uri="{FF2B5EF4-FFF2-40B4-BE49-F238E27FC236}">
                <a16:creationId xmlns:a16="http://schemas.microsoft.com/office/drawing/2014/main" id="{EDE27B63-B6C8-DAAE-AD07-2BC460304020}"/>
              </a:ext>
            </a:extLst>
          </p:cNvPr>
          <p:cNvSpPr/>
          <p:nvPr/>
        </p:nvSpPr>
        <p:spPr>
          <a:xfrm>
            <a:off x="7007022" y="4337635"/>
            <a:ext cx="2595" cy="2366"/>
          </a:xfrm>
          <a:custGeom>
            <a:avLst/>
            <a:gdLst>
              <a:gd name="connsiteX0" fmla="*/ 2775 w 2774"/>
              <a:gd name="connsiteY0" fmla="*/ 0 h 2530"/>
              <a:gd name="connsiteX1" fmla="*/ 0 w 2774"/>
              <a:gd name="connsiteY1" fmla="*/ 2522 h 2530"/>
              <a:gd name="connsiteX2" fmla="*/ 0 w 2774"/>
              <a:gd name="connsiteY2" fmla="*/ 1198 h 2530"/>
              <a:gd name="connsiteX3" fmla="*/ 2522 w 2774"/>
              <a:gd name="connsiteY3" fmla="*/ 694 h 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0">
                <a:moveTo>
                  <a:pt x="2775" y="0"/>
                </a:moveTo>
                <a:cubicBezTo>
                  <a:pt x="2144" y="1261"/>
                  <a:pt x="1261" y="2649"/>
                  <a:pt x="0" y="2522"/>
                </a:cubicBezTo>
                <a:lnTo>
                  <a:pt x="0" y="1198"/>
                </a:lnTo>
                <a:lnTo>
                  <a:pt x="2522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0" name="任意多边形: 形状 859">
            <a:extLst>
              <a:ext uri="{FF2B5EF4-FFF2-40B4-BE49-F238E27FC236}">
                <a16:creationId xmlns:a16="http://schemas.microsoft.com/office/drawing/2014/main" id="{42FFFA38-79E7-D41B-4EEE-D2969AED6E89}"/>
              </a:ext>
            </a:extLst>
          </p:cNvPr>
          <p:cNvSpPr/>
          <p:nvPr/>
        </p:nvSpPr>
        <p:spPr>
          <a:xfrm>
            <a:off x="6998057" y="4359459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59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207" y="1261"/>
                  <a:pt x="1261" y="2712"/>
                  <a:pt x="0" y="2523"/>
                </a:cubicBezTo>
                <a:lnTo>
                  <a:pt x="0" y="1261"/>
                </a:lnTo>
                <a:lnTo>
                  <a:pt x="2459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1" name="任意多边形: 形状 860">
            <a:extLst>
              <a:ext uri="{FF2B5EF4-FFF2-40B4-BE49-F238E27FC236}">
                <a16:creationId xmlns:a16="http://schemas.microsoft.com/office/drawing/2014/main" id="{96E52600-3268-1463-21D5-26AD476F9B14}"/>
              </a:ext>
            </a:extLst>
          </p:cNvPr>
          <p:cNvSpPr/>
          <p:nvPr/>
        </p:nvSpPr>
        <p:spPr>
          <a:xfrm>
            <a:off x="6988443" y="4340054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59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451" y="0"/>
                  <a:pt x="3090" y="0"/>
                  <a:pt x="3531" y="1198"/>
                </a:cubicBezTo>
                <a:lnTo>
                  <a:pt x="2459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2" name="任意多边形: 形状 861">
            <a:extLst>
              <a:ext uri="{FF2B5EF4-FFF2-40B4-BE49-F238E27FC236}">
                <a16:creationId xmlns:a16="http://schemas.microsoft.com/office/drawing/2014/main" id="{5214764A-4468-8E55-3346-50F5A2B2169B}"/>
              </a:ext>
            </a:extLst>
          </p:cNvPr>
          <p:cNvSpPr/>
          <p:nvPr/>
        </p:nvSpPr>
        <p:spPr>
          <a:xfrm>
            <a:off x="7008792" y="4331029"/>
            <a:ext cx="3303" cy="1887"/>
          </a:xfrm>
          <a:custGeom>
            <a:avLst/>
            <a:gdLst>
              <a:gd name="connsiteX0" fmla="*/ 0 w 3531"/>
              <a:gd name="connsiteY0" fmla="*/ 0 h 2018"/>
              <a:gd name="connsiteX1" fmla="*/ 3531 w 3531"/>
              <a:gd name="connsiteY1" fmla="*/ 1261 h 2018"/>
              <a:gd name="connsiteX2" fmla="*/ 2459 w 3531"/>
              <a:gd name="connsiteY2" fmla="*/ 2018 h 2018"/>
              <a:gd name="connsiteX3" fmla="*/ 820 w 3531"/>
              <a:gd name="connsiteY3" fmla="*/ 63 h 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2018">
                <a:moveTo>
                  <a:pt x="0" y="0"/>
                </a:moveTo>
                <a:cubicBezTo>
                  <a:pt x="1387" y="0"/>
                  <a:pt x="3027" y="0"/>
                  <a:pt x="3531" y="1261"/>
                </a:cubicBezTo>
                <a:lnTo>
                  <a:pt x="2459" y="2018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3" name="任意多边形: 形状 862">
            <a:extLst>
              <a:ext uri="{FF2B5EF4-FFF2-40B4-BE49-F238E27FC236}">
                <a16:creationId xmlns:a16="http://schemas.microsoft.com/office/drawing/2014/main" id="{852E3EA5-709D-E3A0-6987-35D457E8702F}"/>
              </a:ext>
            </a:extLst>
          </p:cNvPr>
          <p:cNvSpPr/>
          <p:nvPr/>
        </p:nvSpPr>
        <p:spPr>
          <a:xfrm>
            <a:off x="7007377" y="4387063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4" name="任意多边形: 形状 863">
            <a:extLst>
              <a:ext uri="{FF2B5EF4-FFF2-40B4-BE49-F238E27FC236}">
                <a16:creationId xmlns:a16="http://schemas.microsoft.com/office/drawing/2014/main" id="{88E6671A-91C5-2C46-3FEF-F463B06C9D68}"/>
              </a:ext>
            </a:extLst>
          </p:cNvPr>
          <p:cNvSpPr/>
          <p:nvPr/>
        </p:nvSpPr>
        <p:spPr>
          <a:xfrm>
            <a:off x="7003897" y="4352499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451" y="0"/>
                  <a:pt x="3090" y="0"/>
                  <a:pt x="3531" y="1198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5" name="任意多边形: 形状 864">
            <a:extLst>
              <a:ext uri="{FF2B5EF4-FFF2-40B4-BE49-F238E27FC236}">
                <a16:creationId xmlns:a16="http://schemas.microsoft.com/office/drawing/2014/main" id="{496E6819-BB4C-1FF1-2505-E4FCC97BBC15}"/>
              </a:ext>
            </a:extLst>
          </p:cNvPr>
          <p:cNvSpPr/>
          <p:nvPr/>
        </p:nvSpPr>
        <p:spPr>
          <a:xfrm>
            <a:off x="6548121" y="4299723"/>
            <a:ext cx="62155" cy="176997"/>
          </a:xfrm>
          <a:custGeom>
            <a:avLst/>
            <a:gdLst>
              <a:gd name="connsiteX0" fmla="*/ 66223 w 66453"/>
              <a:gd name="connsiteY0" fmla="*/ 94831 h 189235"/>
              <a:gd name="connsiteX1" fmla="*/ 62439 w 66453"/>
              <a:gd name="connsiteY1" fmla="*/ 102461 h 189235"/>
              <a:gd name="connsiteX2" fmla="*/ 49385 w 66453"/>
              <a:gd name="connsiteY2" fmla="*/ 123966 h 189235"/>
              <a:gd name="connsiteX3" fmla="*/ 43458 w 66453"/>
              <a:gd name="connsiteY3" fmla="*/ 133993 h 189235"/>
              <a:gd name="connsiteX4" fmla="*/ 24539 w 66453"/>
              <a:gd name="connsiteY4" fmla="*/ 169812 h 189235"/>
              <a:gd name="connsiteX5" fmla="*/ 21701 w 66453"/>
              <a:gd name="connsiteY5" fmla="*/ 179839 h 189235"/>
              <a:gd name="connsiteX6" fmla="*/ 18233 w 66453"/>
              <a:gd name="connsiteY6" fmla="*/ 189235 h 189235"/>
              <a:gd name="connsiteX7" fmla="*/ 10476 w 66453"/>
              <a:gd name="connsiteY7" fmla="*/ 178893 h 189235"/>
              <a:gd name="connsiteX8" fmla="*/ 7134 w 66453"/>
              <a:gd name="connsiteY8" fmla="*/ 162245 h 189235"/>
              <a:gd name="connsiteX9" fmla="*/ 827 w 66453"/>
              <a:gd name="connsiteY9" fmla="*/ 96912 h 189235"/>
              <a:gd name="connsiteX10" fmla="*/ 512 w 66453"/>
              <a:gd name="connsiteY10" fmla="*/ 75471 h 189235"/>
              <a:gd name="connsiteX11" fmla="*/ 5620 w 66453"/>
              <a:gd name="connsiteY11" fmla="*/ 56552 h 189235"/>
              <a:gd name="connsiteX12" fmla="*/ 16719 w 66453"/>
              <a:gd name="connsiteY12" fmla="*/ 1120 h 189235"/>
              <a:gd name="connsiteX13" fmla="*/ 17224 w 66453"/>
              <a:gd name="connsiteY13" fmla="*/ 301 h 189235"/>
              <a:gd name="connsiteX14" fmla="*/ 19998 w 66453"/>
              <a:gd name="connsiteY14" fmla="*/ 1625 h 189235"/>
              <a:gd name="connsiteX15" fmla="*/ 57836 w 66453"/>
              <a:gd name="connsiteY15" fmla="*/ 77300 h 189235"/>
              <a:gd name="connsiteX16" fmla="*/ 66223 w 66453"/>
              <a:gd name="connsiteY16" fmla="*/ 94831 h 1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453" h="189235">
                <a:moveTo>
                  <a:pt x="66223" y="94831"/>
                </a:moveTo>
                <a:cubicBezTo>
                  <a:pt x="65403" y="97543"/>
                  <a:pt x="64079" y="100128"/>
                  <a:pt x="62439" y="102461"/>
                </a:cubicBezTo>
                <a:cubicBezTo>
                  <a:pt x="57962" y="109524"/>
                  <a:pt x="53674" y="116714"/>
                  <a:pt x="49385" y="123966"/>
                </a:cubicBezTo>
                <a:lnTo>
                  <a:pt x="43458" y="133993"/>
                </a:lnTo>
                <a:cubicBezTo>
                  <a:pt x="36268" y="145470"/>
                  <a:pt x="29962" y="157452"/>
                  <a:pt x="24539" y="169812"/>
                </a:cubicBezTo>
                <a:cubicBezTo>
                  <a:pt x="23025" y="172965"/>
                  <a:pt x="22079" y="176371"/>
                  <a:pt x="21701" y="179839"/>
                </a:cubicBezTo>
                <a:cubicBezTo>
                  <a:pt x="21701" y="183434"/>
                  <a:pt x="21701" y="188037"/>
                  <a:pt x="18233" y="189235"/>
                </a:cubicBezTo>
                <a:cubicBezTo>
                  <a:pt x="14890" y="186461"/>
                  <a:pt x="12242" y="182929"/>
                  <a:pt x="10476" y="178893"/>
                </a:cubicBezTo>
                <a:cubicBezTo>
                  <a:pt x="8458" y="173533"/>
                  <a:pt x="7323" y="167920"/>
                  <a:pt x="7134" y="162245"/>
                </a:cubicBezTo>
                <a:lnTo>
                  <a:pt x="827" y="96912"/>
                </a:lnTo>
                <a:cubicBezTo>
                  <a:pt x="-182" y="89786"/>
                  <a:pt x="-245" y="82597"/>
                  <a:pt x="512" y="75471"/>
                </a:cubicBezTo>
                <a:cubicBezTo>
                  <a:pt x="1836" y="69102"/>
                  <a:pt x="3602" y="62732"/>
                  <a:pt x="5620" y="56552"/>
                </a:cubicBezTo>
                <a:cubicBezTo>
                  <a:pt x="10602" y="38327"/>
                  <a:pt x="9656" y="18715"/>
                  <a:pt x="16719" y="1120"/>
                </a:cubicBezTo>
                <a:cubicBezTo>
                  <a:pt x="16782" y="805"/>
                  <a:pt x="16971" y="553"/>
                  <a:pt x="17224" y="301"/>
                </a:cubicBezTo>
                <a:cubicBezTo>
                  <a:pt x="18107" y="-456"/>
                  <a:pt x="19368" y="301"/>
                  <a:pt x="19998" y="1625"/>
                </a:cubicBezTo>
                <a:cubicBezTo>
                  <a:pt x="35196" y="25462"/>
                  <a:pt x="43710" y="52705"/>
                  <a:pt x="57836" y="77300"/>
                </a:cubicBezTo>
                <a:cubicBezTo>
                  <a:pt x="60863" y="82660"/>
                  <a:pt x="67800" y="88462"/>
                  <a:pt x="66223" y="94831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6" name="任意多边形: 形状 865">
            <a:extLst>
              <a:ext uri="{FF2B5EF4-FFF2-40B4-BE49-F238E27FC236}">
                <a16:creationId xmlns:a16="http://schemas.microsoft.com/office/drawing/2014/main" id="{8B99B727-5682-0BDE-1F0D-E26A508961AE}"/>
              </a:ext>
            </a:extLst>
          </p:cNvPr>
          <p:cNvSpPr/>
          <p:nvPr/>
        </p:nvSpPr>
        <p:spPr>
          <a:xfrm>
            <a:off x="6595374" y="4389777"/>
            <a:ext cx="4778" cy="3793"/>
          </a:xfrm>
          <a:custGeom>
            <a:avLst/>
            <a:gdLst>
              <a:gd name="connsiteX0" fmla="*/ 5108 w 5108"/>
              <a:gd name="connsiteY0" fmla="*/ 0 h 4055"/>
              <a:gd name="connsiteX1" fmla="*/ 0 w 5108"/>
              <a:gd name="connsiteY1" fmla="*/ 4036 h 4055"/>
              <a:gd name="connsiteX2" fmla="*/ 0 w 5108"/>
              <a:gd name="connsiteY2" fmla="*/ 2018 h 4055"/>
              <a:gd name="connsiteX3" fmla="*/ 4478 w 5108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55">
                <a:moveTo>
                  <a:pt x="5108" y="0"/>
                </a:moveTo>
                <a:cubicBezTo>
                  <a:pt x="3973" y="2018"/>
                  <a:pt x="2333" y="4288"/>
                  <a:pt x="0" y="4036"/>
                </a:cubicBezTo>
                <a:lnTo>
                  <a:pt x="0" y="2018"/>
                </a:lnTo>
                <a:lnTo>
                  <a:pt x="447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7" name="任意多边形: 形状 866">
            <a:extLst>
              <a:ext uri="{FF2B5EF4-FFF2-40B4-BE49-F238E27FC236}">
                <a16:creationId xmlns:a16="http://schemas.microsoft.com/office/drawing/2014/main" id="{ED695ACC-DFA8-3178-1F55-A9217DD41A33}"/>
              </a:ext>
            </a:extLst>
          </p:cNvPr>
          <p:cNvSpPr/>
          <p:nvPr/>
        </p:nvSpPr>
        <p:spPr>
          <a:xfrm>
            <a:off x="6575320" y="4398801"/>
            <a:ext cx="4778" cy="3785"/>
          </a:xfrm>
          <a:custGeom>
            <a:avLst/>
            <a:gdLst>
              <a:gd name="connsiteX0" fmla="*/ 5108 w 5108"/>
              <a:gd name="connsiteY0" fmla="*/ 0 h 4047"/>
              <a:gd name="connsiteX1" fmla="*/ 0 w 5108"/>
              <a:gd name="connsiteY1" fmla="*/ 4036 h 4047"/>
              <a:gd name="connsiteX2" fmla="*/ 0 w 5108"/>
              <a:gd name="connsiteY2" fmla="*/ 1955 h 4047"/>
              <a:gd name="connsiteX3" fmla="*/ 4477 w 5108"/>
              <a:gd name="connsiteY3" fmla="*/ 1072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47">
                <a:moveTo>
                  <a:pt x="5108" y="0"/>
                </a:moveTo>
                <a:cubicBezTo>
                  <a:pt x="3973" y="1955"/>
                  <a:pt x="2270" y="4225"/>
                  <a:pt x="0" y="4036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8" name="任意多边形: 形状 867">
            <a:extLst>
              <a:ext uri="{FF2B5EF4-FFF2-40B4-BE49-F238E27FC236}">
                <a16:creationId xmlns:a16="http://schemas.microsoft.com/office/drawing/2014/main" id="{C829D449-2A55-F213-5A30-2C36007974D4}"/>
              </a:ext>
            </a:extLst>
          </p:cNvPr>
          <p:cNvSpPr/>
          <p:nvPr/>
        </p:nvSpPr>
        <p:spPr>
          <a:xfrm>
            <a:off x="6566354" y="4448584"/>
            <a:ext cx="4718" cy="3785"/>
          </a:xfrm>
          <a:custGeom>
            <a:avLst/>
            <a:gdLst>
              <a:gd name="connsiteX0" fmla="*/ 5045 w 5044"/>
              <a:gd name="connsiteY0" fmla="*/ 0 h 4047"/>
              <a:gd name="connsiteX1" fmla="*/ 0 w 5044"/>
              <a:gd name="connsiteY1" fmla="*/ 4036 h 4047"/>
              <a:gd name="connsiteX2" fmla="*/ 0 w 5044"/>
              <a:gd name="connsiteY2" fmla="*/ 2018 h 4047"/>
              <a:gd name="connsiteX3" fmla="*/ 4477 w 5044"/>
              <a:gd name="connsiteY3" fmla="*/ 1135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4047">
                <a:moveTo>
                  <a:pt x="5045" y="0"/>
                </a:moveTo>
                <a:cubicBezTo>
                  <a:pt x="3910" y="1955"/>
                  <a:pt x="2270" y="4225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9" name="任意多边形: 形状 868">
            <a:extLst>
              <a:ext uri="{FF2B5EF4-FFF2-40B4-BE49-F238E27FC236}">
                <a16:creationId xmlns:a16="http://schemas.microsoft.com/office/drawing/2014/main" id="{49A143CB-29F9-E1B4-B59C-030ED51CE571}"/>
              </a:ext>
            </a:extLst>
          </p:cNvPr>
          <p:cNvSpPr/>
          <p:nvPr/>
        </p:nvSpPr>
        <p:spPr>
          <a:xfrm>
            <a:off x="6564938" y="4434782"/>
            <a:ext cx="4718" cy="3734"/>
          </a:xfrm>
          <a:custGeom>
            <a:avLst/>
            <a:gdLst>
              <a:gd name="connsiteX0" fmla="*/ 5045 w 5044"/>
              <a:gd name="connsiteY0" fmla="*/ 0 h 3992"/>
              <a:gd name="connsiteX1" fmla="*/ 0 w 5044"/>
              <a:gd name="connsiteY1" fmla="*/ 3973 h 3992"/>
              <a:gd name="connsiteX2" fmla="*/ 0 w 5044"/>
              <a:gd name="connsiteY2" fmla="*/ 1955 h 3992"/>
              <a:gd name="connsiteX3" fmla="*/ 4477 w 5044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2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0" name="任意多边形: 形状 869">
            <a:extLst>
              <a:ext uri="{FF2B5EF4-FFF2-40B4-BE49-F238E27FC236}">
                <a16:creationId xmlns:a16="http://schemas.microsoft.com/office/drawing/2014/main" id="{7E930859-621A-672C-647B-372B8E91A7DC}"/>
              </a:ext>
            </a:extLst>
          </p:cNvPr>
          <p:cNvSpPr/>
          <p:nvPr/>
        </p:nvSpPr>
        <p:spPr>
          <a:xfrm>
            <a:off x="6557329" y="4358692"/>
            <a:ext cx="4778" cy="3734"/>
          </a:xfrm>
          <a:custGeom>
            <a:avLst/>
            <a:gdLst>
              <a:gd name="connsiteX0" fmla="*/ 5108 w 5108"/>
              <a:gd name="connsiteY0" fmla="*/ 0 h 3992"/>
              <a:gd name="connsiteX1" fmla="*/ 0 w 5108"/>
              <a:gd name="connsiteY1" fmla="*/ 3973 h 3992"/>
              <a:gd name="connsiteX2" fmla="*/ 0 w 5108"/>
              <a:gd name="connsiteY2" fmla="*/ 1955 h 3992"/>
              <a:gd name="connsiteX3" fmla="*/ 4477 w 5108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3992">
                <a:moveTo>
                  <a:pt x="5108" y="0"/>
                </a:moveTo>
                <a:cubicBezTo>
                  <a:pt x="3973" y="1955"/>
                  <a:pt x="2333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1" name="任意多边形: 形状 870">
            <a:extLst>
              <a:ext uri="{FF2B5EF4-FFF2-40B4-BE49-F238E27FC236}">
                <a16:creationId xmlns:a16="http://schemas.microsoft.com/office/drawing/2014/main" id="{BB6F49D2-58C8-094A-7C3D-0FEC5A8281C4}"/>
              </a:ext>
            </a:extLst>
          </p:cNvPr>
          <p:cNvSpPr/>
          <p:nvPr/>
        </p:nvSpPr>
        <p:spPr>
          <a:xfrm>
            <a:off x="6566354" y="4378747"/>
            <a:ext cx="4718" cy="3734"/>
          </a:xfrm>
          <a:custGeom>
            <a:avLst/>
            <a:gdLst>
              <a:gd name="connsiteX0" fmla="*/ 5045 w 5044"/>
              <a:gd name="connsiteY0" fmla="*/ 0 h 3992"/>
              <a:gd name="connsiteX1" fmla="*/ 0 w 5044"/>
              <a:gd name="connsiteY1" fmla="*/ 3973 h 3992"/>
              <a:gd name="connsiteX2" fmla="*/ 0 w 5044"/>
              <a:gd name="connsiteY2" fmla="*/ 1955 h 3992"/>
              <a:gd name="connsiteX3" fmla="*/ 4477 w 5044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2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2" name="任意多边形: 形状 871">
            <a:extLst>
              <a:ext uri="{FF2B5EF4-FFF2-40B4-BE49-F238E27FC236}">
                <a16:creationId xmlns:a16="http://schemas.microsoft.com/office/drawing/2014/main" id="{5BE94A3E-1668-548E-817B-1D7AEF78DCB2}"/>
              </a:ext>
            </a:extLst>
          </p:cNvPr>
          <p:cNvSpPr/>
          <p:nvPr/>
        </p:nvSpPr>
        <p:spPr>
          <a:xfrm>
            <a:off x="6580156" y="4377331"/>
            <a:ext cx="4778" cy="3793"/>
          </a:xfrm>
          <a:custGeom>
            <a:avLst/>
            <a:gdLst>
              <a:gd name="connsiteX0" fmla="*/ 5108 w 5108"/>
              <a:gd name="connsiteY0" fmla="*/ 0 h 4055"/>
              <a:gd name="connsiteX1" fmla="*/ 0 w 5108"/>
              <a:gd name="connsiteY1" fmla="*/ 4036 h 4055"/>
              <a:gd name="connsiteX2" fmla="*/ 0 w 5108"/>
              <a:gd name="connsiteY2" fmla="*/ 2018 h 4055"/>
              <a:gd name="connsiteX3" fmla="*/ 4477 w 5108"/>
              <a:gd name="connsiteY3" fmla="*/ 1135 h 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55">
                <a:moveTo>
                  <a:pt x="5108" y="0"/>
                </a:moveTo>
                <a:cubicBezTo>
                  <a:pt x="3973" y="2018"/>
                  <a:pt x="2333" y="4288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3" name="任意多边形: 形状 872">
            <a:extLst>
              <a:ext uri="{FF2B5EF4-FFF2-40B4-BE49-F238E27FC236}">
                <a16:creationId xmlns:a16="http://schemas.microsoft.com/office/drawing/2014/main" id="{6B99E788-06F0-1061-46C4-054F9B1E3633}"/>
              </a:ext>
            </a:extLst>
          </p:cNvPr>
          <p:cNvSpPr/>
          <p:nvPr/>
        </p:nvSpPr>
        <p:spPr>
          <a:xfrm>
            <a:off x="6577443" y="4421333"/>
            <a:ext cx="2536" cy="2366"/>
          </a:xfrm>
          <a:custGeom>
            <a:avLst/>
            <a:gdLst>
              <a:gd name="connsiteX0" fmla="*/ 2712 w 2711"/>
              <a:gd name="connsiteY0" fmla="*/ 0 h 2530"/>
              <a:gd name="connsiteX1" fmla="*/ 0 w 2711"/>
              <a:gd name="connsiteY1" fmla="*/ 2523 h 2530"/>
              <a:gd name="connsiteX2" fmla="*/ 0 w 2711"/>
              <a:gd name="connsiteY2" fmla="*/ 1198 h 2530"/>
              <a:gd name="connsiteX3" fmla="*/ 2459 w 2711"/>
              <a:gd name="connsiteY3" fmla="*/ 694 h 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" h="2530">
                <a:moveTo>
                  <a:pt x="2712" y="0"/>
                </a:moveTo>
                <a:cubicBezTo>
                  <a:pt x="2144" y="1261"/>
                  <a:pt x="1198" y="2649"/>
                  <a:pt x="0" y="2523"/>
                </a:cubicBezTo>
                <a:lnTo>
                  <a:pt x="0" y="1198"/>
                </a:lnTo>
                <a:lnTo>
                  <a:pt x="2459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4" name="任意多边形: 形状 873">
            <a:extLst>
              <a:ext uri="{FF2B5EF4-FFF2-40B4-BE49-F238E27FC236}">
                <a16:creationId xmlns:a16="http://schemas.microsoft.com/office/drawing/2014/main" id="{A016B405-65AF-AEB9-51DF-B0C05B786543}"/>
              </a:ext>
            </a:extLst>
          </p:cNvPr>
          <p:cNvSpPr/>
          <p:nvPr/>
        </p:nvSpPr>
        <p:spPr>
          <a:xfrm>
            <a:off x="6568478" y="4443157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60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5" name="任意多边形: 形状 874">
            <a:extLst>
              <a:ext uri="{FF2B5EF4-FFF2-40B4-BE49-F238E27FC236}">
                <a16:creationId xmlns:a16="http://schemas.microsoft.com/office/drawing/2014/main" id="{69229908-D5AB-58CC-6DD4-CEEF69D87298}"/>
              </a:ext>
            </a:extLst>
          </p:cNvPr>
          <p:cNvSpPr/>
          <p:nvPr/>
        </p:nvSpPr>
        <p:spPr>
          <a:xfrm>
            <a:off x="6563641" y="4394731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459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459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6" name="任意多边形: 形状 875">
            <a:extLst>
              <a:ext uri="{FF2B5EF4-FFF2-40B4-BE49-F238E27FC236}">
                <a16:creationId xmlns:a16="http://schemas.microsoft.com/office/drawing/2014/main" id="{5E61A03B-1998-4509-4696-709EEDD608AD}"/>
              </a:ext>
            </a:extLst>
          </p:cNvPr>
          <p:cNvSpPr/>
          <p:nvPr/>
        </p:nvSpPr>
        <p:spPr>
          <a:xfrm>
            <a:off x="6559099" y="4423752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198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7" name="任意多边形: 形状 876">
            <a:extLst>
              <a:ext uri="{FF2B5EF4-FFF2-40B4-BE49-F238E27FC236}">
                <a16:creationId xmlns:a16="http://schemas.microsoft.com/office/drawing/2014/main" id="{61E92FD2-6EC2-C792-F463-D64F26851337}"/>
              </a:ext>
            </a:extLst>
          </p:cNvPr>
          <p:cNvSpPr/>
          <p:nvPr/>
        </p:nvSpPr>
        <p:spPr>
          <a:xfrm>
            <a:off x="6579153" y="4414727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90" y="0"/>
                  <a:pt x="3531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8" name="任意多边形: 形状 877">
            <a:extLst>
              <a:ext uri="{FF2B5EF4-FFF2-40B4-BE49-F238E27FC236}">
                <a16:creationId xmlns:a16="http://schemas.microsoft.com/office/drawing/2014/main" id="{F05D4E42-066A-137A-18EF-53E1F3E55A3D}"/>
              </a:ext>
            </a:extLst>
          </p:cNvPr>
          <p:cNvSpPr/>
          <p:nvPr/>
        </p:nvSpPr>
        <p:spPr>
          <a:xfrm>
            <a:off x="6564879" y="4364886"/>
            <a:ext cx="4778" cy="3785"/>
          </a:xfrm>
          <a:custGeom>
            <a:avLst/>
            <a:gdLst>
              <a:gd name="connsiteX0" fmla="*/ 5108 w 5108"/>
              <a:gd name="connsiteY0" fmla="*/ 0 h 4047"/>
              <a:gd name="connsiteX1" fmla="*/ 0 w 5108"/>
              <a:gd name="connsiteY1" fmla="*/ 4036 h 4047"/>
              <a:gd name="connsiteX2" fmla="*/ 0 w 5108"/>
              <a:gd name="connsiteY2" fmla="*/ 2018 h 4047"/>
              <a:gd name="connsiteX3" fmla="*/ 4477 w 5108"/>
              <a:gd name="connsiteY3" fmla="*/ 1135 h 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" h="4047">
                <a:moveTo>
                  <a:pt x="5108" y="0"/>
                </a:moveTo>
                <a:cubicBezTo>
                  <a:pt x="3973" y="2018"/>
                  <a:pt x="2333" y="4225"/>
                  <a:pt x="0" y="4036"/>
                </a:cubicBezTo>
                <a:lnTo>
                  <a:pt x="0" y="2018"/>
                </a:lnTo>
                <a:lnTo>
                  <a:pt x="4477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9" name="任意多边形: 形状 878">
            <a:extLst>
              <a:ext uri="{FF2B5EF4-FFF2-40B4-BE49-F238E27FC236}">
                <a16:creationId xmlns:a16="http://schemas.microsoft.com/office/drawing/2014/main" id="{5A52EC57-736F-07B0-B82E-FA638033A45A}"/>
              </a:ext>
            </a:extLst>
          </p:cNvPr>
          <p:cNvSpPr/>
          <p:nvPr/>
        </p:nvSpPr>
        <p:spPr>
          <a:xfrm>
            <a:off x="6563582" y="4351201"/>
            <a:ext cx="4718" cy="3734"/>
          </a:xfrm>
          <a:custGeom>
            <a:avLst/>
            <a:gdLst>
              <a:gd name="connsiteX0" fmla="*/ 5045 w 5044"/>
              <a:gd name="connsiteY0" fmla="*/ 0 h 3992"/>
              <a:gd name="connsiteX1" fmla="*/ 0 w 5044"/>
              <a:gd name="connsiteY1" fmla="*/ 3973 h 3992"/>
              <a:gd name="connsiteX2" fmla="*/ 0 w 5044"/>
              <a:gd name="connsiteY2" fmla="*/ 1955 h 3992"/>
              <a:gd name="connsiteX3" fmla="*/ 4477 w 5044"/>
              <a:gd name="connsiteY3" fmla="*/ 1072 h 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" h="3992">
                <a:moveTo>
                  <a:pt x="5045" y="0"/>
                </a:moveTo>
                <a:cubicBezTo>
                  <a:pt x="3910" y="1955"/>
                  <a:pt x="2270" y="4225"/>
                  <a:pt x="0" y="3973"/>
                </a:cubicBezTo>
                <a:lnTo>
                  <a:pt x="0" y="1955"/>
                </a:lnTo>
                <a:lnTo>
                  <a:pt x="4477" y="107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0" name="任意多边形: 形状 879">
            <a:extLst>
              <a:ext uri="{FF2B5EF4-FFF2-40B4-BE49-F238E27FC236}">
                <a16:creationId xmlns:a16="http://schemas.microsoft.com/office/drawing/2014/main" id="{9304C5A6-FDF7-49D4-0628-0467E82960D6}"/>
              </a:ext>
            </a:extLst>
          </p:cNvPr>
          <p:cNvSpPr/>
          <p:nvPr/>
        </p:nvSpPr>
        <p:spPr>
          <a:xfrm>
            <a:off x="6576028" y="4337635"/>
            <a:ext cx="2595" cy="2366"/>
          </a:xfrm>
          <a:custGeom>
            <a:avLst/>
            <a:gdLst>
              <a:gd name="connsiteX0" fmla="*/ 2775 w 2774"/>
              <a:gd name="connsiteY0" fmla="*/ 0 h 2530"/>
              <a:gd name="connsiteX1" fmla="*/ 0 w 2774"/>
              <a:gd name="connsiteY1" fmla="*/ 2522 h 2530"/>
              <a:gd name="connsiteX2" fmla="*/ 0 w 2774"/>
              <a:gd name="connsiteY2" fmla="*/ 1198 h 2530"/>
              <a:gd name="connsiteX3" fmla="*/ 2460 w 2774"/>
              <a:gd name="connsiteY3" fmla="*/ 694 h 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0">
                <a:moveTo>
                  <a:pt x="2775" y="0"/>
                </a:moveTo>
                <a:cubicBezTo>
                  <a:pt x="2144" y="1261"/>
                  <a:pt x="1261" y="2649"/>
                  <a:pt x="0" y="2522"/>
                </a:cubicBezTo>
                <a:lnTo>
                  <a:pt x="0" y="1198"/>
                </a:lnTo>
                <a:lnTo>
                  <a:pt x="2460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1" name="任意多边形: 形状 880">
            <a:extLst>
              <a:ext uri="{FF2B5EF4-FFF2-40B4-BE49-F238E27FC236}">
                <a16:creationId xmlns:a16="http://schemas.microsoft.com/office/drawing/2014/main" id="{B8CB6A87-C44D-FC89-DCAD-C7DBDC4594D4}"/>
              </a:ext>
            </a:extLst>
          </p:cNvPr>
          <p:cNvSpPr/>
          <p:nvPr/>
        </p:nvSpPr>
        <p:spPr>
          <a:xfrm>
            <a:off x="6567062" y="4359459"/>
            <a:ext cx="2595" cy="2375"/>
          </a:xfrm>
          <a:custGeom>
            <a:avLst/>
            <a:gdLst>
              <a:gd name="connsiteX0" fmla="*/ 2775 w 2774"/>
              <a:gd name="connsiteY0" fmla="*/ 0 h 2539"/>
              <a:gd name="connsiteX1" fmla="*/ 0 w 2774"/>
              <a:gd name="connsiteY1" fmla="*/ 2523 h 2539"/>
              <a:gd name="connsiteX2" fmla="*/ 0 w 2774"/>
              <a:gd name="connsiteY2" fmla="*/ 1261 h 2539"/>
              <a:gd name="connsiteX3" fmla="*/ 2522 w 2774"/>
              <a:gd name="connsiteY3" fmla="*/ 694 h 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" h="2539">
                <a:moveTo>
                  <a:pt x="2775" y="0"/>
                </a:moveTo>
                <a:cubicBezTo>
                  <a:pt x="2144" y="1261"/>
                  <a:pt x="1261" y="2712"/>
                  <a:pt x="0" y="2523"/>
                </a:cubicBezTo>
                <a:lnTo>
                  <a:pt x="0" y="1261"/>
                </a:lnTo>
                <a:lnTo>
                  <a:pt x="2522" y="69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2" name="任意多边形: 形状 881">
            <a:extLst>
              <a:ext uri="{FF2B5EF4-FFF2-40B4-BE49-F238E27FC236}">
                <a16:creationId xmlns:a16="http://schemas.microsoft.com/office/drawing/2014/main" id="{0C6A5370-8A4F-5AFB-F205-6C39317133FA}"/>
              </a:ext>
            </a:extLst>
          </p:cNvPr>
          <p:cNvSpPr/>
          <p:nvPr/>
        </p:nvSpPr>
        <p:spPr>
          <a:xfrm>
            <a:off x="6557861" y="4340054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59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27" y="0"/>
                  <a:pt x="3531" y="1198"/>
                </a:cubicBezTo>
                <a:lnTo>
                  <a:pt x="2459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3" name="任意多边形: 形状 882">
            <a:extLst>
              <a:ext uri="{FF2B5EF4-FFF2-40B4-BE49-F238E27FC236}">
                <a16:creationId xmlns:a16="http://schemas.microsoft.com/office/drawing/2014/main" id="{8D78C94B-1D35-CFEF-E63E-39DE5737DA8E}"/>
              </a:ext>
            </a:extLst>
          </p:cNvPr>
          <p:cNvSpPr/>
          <p:nvPr/>
        </p:nvSpPr>
        <p:spPr>
          <a:xfrm>
            <a:off x="6577797" y="4331029"/>
            <a:ext cx="3303" cy="1887"/>
          </a:xfrm>
          <a:custGeom>
            <a:avLst/>
            <a:gdLst>
              <a:gd name="connsiteX0" fmla="*/ 0 w 3531"/>
              <a:gd name="connsiteY0" fmla="*/ 0 h 2018"/>
              <a:gd name="connsiteX1" fmla="*/ 3531 w 3531"/>
              <a:gd name="connsiteY1" fmla="*/ 1261 h 2018"/>
              <a:gd name="connsiteX2" fmla="*/ 2459 w 3531"/>
              <a:gd name="connsiteY2" fmla="*/ 2018 h 2018"/>
              <a:gd name="connsiteX3" fmla="*/ 820 w 3531"/>
              <a:gd name="connsiteY3" fmla="*/ 63 h 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2018">
                <a:moveTo>
                  <a:pt x="0" y="0"/>
                </a:moveTo>
                <a:cubicBezTo>
                  <a:pt x="1387" y="0"/>
                  <a:pt x="3090" y="0"/>
                  <a:pt x="3531" y="1261"/>
                </a:cubicBezTo>
                <a:lnTo>
                  <a:pt x="2459" y="2018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4" name="任意多边形: 形状 883">
            <a:extLst>
              <a:ext uri="{FF2B5EF4-FFF2-40B4-BE49-F238E27FC236}">
                <a16:creationId xmlns:a16="http://schemas.microsoft.com/office/drawing/2014/main" id="{8EC9FD6B-A411-DC62-13AD-627CD4AB7547}"/>
              </a:ext>
            </a:extLst>
          </p:cNvPr>
          <p:cNvSpPr/>
          <p:nvPr/>
        </p:nvSpPr>
        <p:spPr>
          <a:xfrm>
            <a:off x="6576381" y="4387063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2 w 3531"/>
              <a:gd name="connsiteY1" fmla="*/ 1261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451" y="0"/>
                  <a:pt x="3090" y="0"/>
                  <a:pt x="3532" y="1261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5" name="任意多边形: 形状 884">
            <a:extLst>
              <a:ext uri="{FF2B5EF4-FFF2-40B4-BE49-F238E27FC236}">
                <a16:creationId xmlns:a16="http://schemas.microsoft.com/office/drawing/2014/main" id="{3829E4F8-30C1-4144-3E05-21EEE3BD90CA}"/>
              </a:ext>
            </a:extLst>
          </p:cNvPr>
          <p:cNvSpPr/>
          <p:nvPr/>
        </p:nvSpPr>
        <p:spPr>
          <a:xfrm>
            <a:off x="6572960" y="4352499"/>
            <a:ext cx="3303" cy="1828"/>
          </a:xfrm>
          <a:custGeom>
            <a:avLst/>
            <a:gdLst>
              <a:gd name="connsiteX0" fmla="*/ 0 w 3531"/>
              <a:gd name="connsiteY0" fmla="*/ 0 h 1954"/>
              <a:gd name="connsiteX1" fmla="*/ 3531 w 3531"/>
              <a:gd name="connsiteY1" fmla="*/ 1198 h 1954"/>
              <a:gd name="connsiteX2" fmla="*/ 2460 w 3531"/>
              <a:gd name="connsiteY2" fmla="*/ 1955 h 1954"/>
              <a:gd name="connsiteX3" fmla="*/ 820 w 3531"/>
              <a:gd name="connsiteY3" fmla="*/ 63 h 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954">
                <a:moveTo>
                  <a:pt x="0" y="0"/>
                </a:moveTo>
                <a:cubicBezTo>
                  <a:pt x="1387" y="0"/>
                  <a:pt x="3027" y="0"/>
                  <a:pt x="3531" y="1198"/>
                </a:cubicBezTo>
                <a:lnTo>
                  <a:pt x="2460" y="1955"/>
                </a:lnTo>
                <a:lnTo>
                  <a:pt x="820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6" name="任意多边形: 形状 885">
            <a:extLst>
              <a:ext uri="{FF2B5EF4-FFF2-40B4-BE49-F238E27FC236}">
                <a16:creationId xmlns:a16="http://schemas.microsoft.com/office/drawing/2014/main" id="{FEDA8FE3-8253-AE24-1F4F-3D687DDF7612}"/>
              </a:ext>
            </a:extLst>
          </p:cNvPr>
          <p:cNvSpPr/>
          <p:nvPr/>
        </p:nvSpPr>
        <p:spPr>
          <a:xfrm>
            <a:off x="6983193" y="4321589"/>
            <a:ext cx="78031" cy="165216"/>
          </a:xfrm>
          <a:custGeom>
            <a:avLst/>
            <a:gdLst>
              <a:gd name="connsiteX0" fmla="*/ 81918 w 83426"/>
              <a:gd name="connsiteY0" fmla="*/ 105569 h 176640"/>
              <a:gd name="connsiteX1" fmla="*/ 75612 w 83426"/>
              <a:gd name="connsiteY1" fmla="*/ 111307 h 176640"/>
              <a:gd name="connsiteX2" fmla="*/ 55810 w 83426"/>
              <a:gd name="connsiteY2" fmla="*/ 126695 h 176640"/>
              <a:gd name="connsiteX3" fmla="*/ 46666 w 83426"/>
              <a:gd name="connsiteY3" fmla="*/ 134010 h 176640"/>
              <a:gd name="connsiteX4" fmla="*/ 16207 w 83426"/>
              <a:gd name="connsiteY4" fmla="*/ 160685 h 176640"/>
              <a:gd name="connsiteX5" fmla="*/ 9901 w 83426"/>
              <a:gd name="connsiteY5" fmla="*/ 169073 h 176640"/>
              <a:gd name="connsiteX6" fmla="*/ 3595 w 83426"/>
              <a:gd name="connsiteY6" fmla="*/ 176640 h 176640"/>
              <a:gd name="connsiteX7" fmla="*/ 0 w 83426"/>
              <a:gd name="connsiteY7" fmla="*/ 164028 h 176640"/>
              <a:gd name="connsiteX8" fmla="*/ 2838 w 83426"/>
              <a:gd name="connsiteY8" fmla="*/ 147253 h 176640"/>
              <a:gd name="connsiteX9" fmla="*/ 20180 w 83426"/>
              <a:gd name="connsiteY9" fmla="*/ 84191 h 176640"/>
              <a:gd name="connsiteX10" fmla="*/ 27621 w 83426"/>
              <a:gd name="connsiteY10" fmla="*/ 64011 h 176640"/>
              <a:gd name="connsiteX11" fmla="*/ 39036 w 83426"/>
              <a:gd name="connsiteY11" fmla="*/ 48371 h 176640"/>
              <a:gd name="connsiteX12" fmla="*/ 69179 w 83426"/>
              <a:gd name="connsiteY12" fmla="*/ 570 h 176640"/>
              <a:gd name="connsiteX13" fmla="*/ 69936 w 83426"/>
              <a:gd name="connsiteY13" fmla="*/ 3 h 176640"/>
              <a:gd name="connsiteX14" fmla="*/ 72080 w 83426"/>
              <a:gd name="connsiteY14" fmla="*/ 2210 h 176640"/>
              <a:gd name="connsiteX15" fmla="*/ 80342 w 83426"/>
              <a:gd name="connsiteY15" fmla="*/ 86272 h 176640"/>
              <a:gd name="connsiteX16" fmla="*/ 81918 w 83426"/>
              <a:gd name="connsiteY16" fmla="*/ 105569 h 17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426" h="176640">
                <a:moveTo>
                  <a:pt x="81918" y="105569"/>
                </a:moveTo>
                <a:cubicBezTo>
                  <a:pt x="80152" y="107839"/>
                  <a:pt x="78008" y="109794"/>
                  <a:pt x="75612" y="111307"/>
                </a:cubicBezTo>
                <a:cubicBezTo>
                  <a:pt x="68927" y="116289"/>
                  <a:pt x="62369" y="121524"/>
                  <a:pt x="55810" y="126695"/>
                </a:cubicBezTo>
                <a:lnTo>
                  <a:pt x="46666" y="134010"/>
                </a:lnTo>
                <a:cubicBezTo>
                  <a:pt x="35882" y="142145"/>
                  <a:pt x="25730" y="151037"/>
                  <a:pt x="16207" y="160685"/>
                </a:cubicBezTo>
                <a:cubicBezTo>
                  <a:pt x="13685" y="163145"/>
                  <a:pt x="11541" y="165983"/>
                  <a:pt x="9901" y="169073"/>
                </a:cubicBezTo>
                <a:cubicBezTo>
                  <a:pt x="8387" y="172289"/>
                  <a:pt x="6874" y="176703"/>
                  <a:pt x="3595" y="176640"/>
                </a:cubicBezTo>
                <a:cubicBezTo>
                  <a:pt x="1387" y="172793"/>
                  <a:pt x="189" y="168442"/>
                  <a:pt x="0" y="164028"/>
                </a:cubicBezTo>
                <a:cubicBezTo>
                  <a:pt x="63" y="158352"/>
                  <a:pt x="1072" y="152676"/>
                  <a:pt x="2838" y="147253"/>
                </a:cubicBezTo>
                <a:lnTo>
                  <a:pt x="20180" y="84191"/>
                </a:lnTo>
                <a:cubicBezTo>
                  <a:pt x="21820" y="77191"/>
                  <a:pt x="24342" y="70380"/>
                  <a:pt x="27621" y="64011"/>
                </a:cubicBezTo>
                <a:cubicBezTo>
                  <a:pt x="31090" y="58587"/>
                  <a:pt x="34937" y="53353"/>
                  <a:pt x="39036" y="48371"/>
                </a:cubicBezTo>
                <a:cubicBezTo>
                  <a:pt x="50198" y="33173"/>
                  <a:pt x="56315" y="14381"/>
                  <a:pt x="69179" y="570"/>
                </a:cubicBezTo>
                <a:cubicBezTo>
                  <a:pt x="69179" y="570"/>
                  <a:pt x="69621" y="65"/>
                  <a:pt x="69936" y="3"/>
                </a:cubicBezTo>
                <a:cubicBezTo>
                  <a:pt x="70252" y="-61"/>
                  <a:pt x="71828" y="1074"/>
                  <a:pt x="72080" y="2210"/>
                </a:cubicBezTo>
                <a:cubicBezTo>
                  <a:pt x="77756" y="29894"/>
                  <a:pt x="75990" y="58398"/>
                  <a:pt x="80342" y="86272"/>
                </a:cubicBezTo>
                <a:cubicBezTo>
                  <a:pt x="81287" y="92200"/>
                  <a:pt x="85702" y="100146"/>
                  <a:pt x="81918" y="10556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7" name="任意多边形: 形状 886">
            <a:extLst>
              <a:ext uri="{FF2B5EF4-FFF2-40B4-BE49-F238E27FC236}">
                <a16:creationId xmlns:a16="http://schemas.microsoft.com/office/drawing/2014/main" id="{180543EF-DEBE-A7FD-E06B-BD814193D98A}"/>
              </a:ext>
            </a:extLst>
          </p:cNvPr>
          <p:cNvSpPr/>
          <p:nvPr/>
        </p:nvSpPr>
        <p:spPr>
          <a:xfrm>
            <a:off x="7044183" y="4418030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4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1"/>
                  <a:pt x="2207" y="2964"/>
                  <a:pt x="0" y="1955"/>
                </a:cubicBezTo>
                <a:lnTo>
                  <a:pt x="504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8" name="任意多边形: 形状 887">
            <a:extLst>
              <a:ext uri="{FF2B5EF4-FFF2-40B4-BE49-F238E27FC236}">
                <a16:creationId xmlns:a16="http://schemas.microsoft.com/office/drawing/2014/main" id="{48BF0D20-941F-2E50-4D33-91AD8076DF34}"/>
              </a:ext>
            </a:extLst>
          </p:cNvPr>
          <p:cNvSpPr/>
          <p:nvPr/>
        </p:nvSpPr>
        <p:spPr>
          <a:xfrm>
            <a:off x="7022240" y="4419269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4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0"/>
                  <a:pt x="2207" y="2964"/>
                  <a:pt x="0" y="1955"/>
                </a:cubicBezTo>
                <a:lnTo>
                  <a:pt x="504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9" name="任意多边形: 形状 888">
            <a:extLst>
              <a:ext uri="{FF2B5EF4-FFF2-40B4-BE49-F238E27FC236}">
                <a16:creationId xmlns:a16="http://schemas.microsoft.com/office/drawing/2014/main" id="{203CCF4B-0229-AA45-3EBC-6370D660FDF6}"/>
              </a:ext>
            </a:extLst>
          </p:cNvPr>
          <p:cNvSpPr/>
          <p:nvPr/>
        </p:nvSpPr>
        <p:spPr>
          <a:xfrm>
            <a:off x="6996052" y="4462563"/>
            <a:ext cx="5898" cy="2187"/>
          </a:xfrm>
          <a:custGeom>
            <a:avLst/>
            <a:gdLst>
              <a:gd name="connsiteX0" fmla="*/ 6306 w 6306"/>
              <a:gd name="connsiteY0" fmla="*/ 63 h 2338"/>
              <a:gd name="connsiteX1" fmla="*/ 0 w 6306"/>
              <a:gd name="connsiteY1" fmla="*/ 2018 h 2338"/>
              <a:gd name="connsiteX2" fmla="*/ 504 w 6306"/>
              <a:gd name="connsiteY2" fmla="*/ 0 h 2338"/>
              <a:gd name="connsiteX3" fmla="*/ 4982 w 6306"/>
              <a:gd name="connsiteY3" fmla="*/ 757 h 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338">
                <a:moveTo>
                  <a:pt x="6306" y="63"/>
                </a:moveTo>
                <a:cubicBezTo>
                  <a:pt x="4540" y="1451"/>
                  <a:pt x="2207" y="3027"/>
                  <a:pt x="0" y="2018"/>
                </a:cubicBezTo>
                <a:lnTo>
                  <a:pt x="504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0" name="任意多边形: 形状 889">
            <a:extLst>
              <a:ext uri="{FF2B5EF4-FFF2-40B4-BE49-F238E27FC236}">
                <a16:creationId xmlns:a16="http://schemas.microsoft.com/office/drawing/2014/main" id="{D324F023-A2B5-B783-D222-095E46A8789B}"/>
              </a:ext>
            </a:extLst>
          </p:cNvPr>
          <p:cNvSpPr/>
          <p:nvPr/>
        </p:nvSpPr>
        <p:spPr>
          <a:xfrm>
            <a:off x="6999709" y="4449174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68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0"/>
                  <a:pt x="2207" y="2964"/>
                  <a:pt x="0" y="1955"/>
                </a:cubicBezTo>
                <a:lnTo>
                  <a:pt x="568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1" name="任意多边形: 形状 890">
            <a:extLst>
              <a:ext uri="{FF2B5EF4-FFF2-40B4-BE49-F238E27FC236}">
                <a16:creationId xmlns:a16="http://schemas.microsoft.com/office/drawing/2014/main" id="{058F39AA-6257-E34D-46DB-AAFDEFF1AC0F}"/>
              </a:ext>
            </a:extLst>
          </p:cNvPr>
          <p:cNvSpPr/>
          <p:nvPr/>
        </p:nvSpPr>
        <p:spPr>
          <a:xfrm>
            <a:off x="7019763" y="4375385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4 w 6306"/>
              <a:gd name="connsiteY2" fmla="*/ 0 h 2282"/>
              <a:gd name="connsiteX3" fmla="*/ 4982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0"/>
                  <a:pt x="2144" y="2964"/>
                  <a:pt x="0" y="1955"/>
                </a:cubicBezTo>
                <a:lnTo>
                  <a:pt x="504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2" name="任意多边形: 形状 891">
            <a:extLst>
              <a:ext uri="{FF2B5EF4-FFF2-40B4-BE49-F238E27FC236}">
                <a16:creationId xmlns:a16="http://schemas.microsoft.com/office/drawing/2014/main" id="{73E3691F-747B-B210-8B1C-452BD05C3C04}"/>
              </a:ext>
            </a:extLst>
          </p:cNvPr>
          <p:cNvSpPr/>
          <p:nvPr/>
        </p:nvSpPr>
        <p:spPr>
          <a:xfrm>
            <a:off x="7021002" y="4397327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5 w 6306"/>
              <a:gd name="connsiteY2" fmla="*/ 0 h 2282"/>
              <a:gd name="connsiteX3" fmla="*/ 5045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1"/>
                  <a:pt x="2207" y="2964"/>
                  <a:pt x="0" y="1955"/>
                </a:cubicBezTo>
                <a:lnTo>
                  <a:pt x="505" y="0"/>
                </a:lnTo>
                <a:lnTo>
                  <a:pt x="504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3" name="任意多边形: 形状 892">
            <a:extLst>
              <a:ext uri="{FF2B5EF4-FFF2-40B4-BE49-F238E27FC236}">
                <a16:creationId xmlns:a16="http://schemas.microsoft.com/office/drawing/2014/main" id="{1B09E69B-C9D9-2A99-0372-C21A91EC8DCC}"/>
              </a:ext>
            </a:extLst>
          </p:cNvPr>
          <p:cNvSpPr/>
          <p:nvPr/>
        </p:nvSpPr>
        <p:spPr>
          <a:xfrm>
            <a:off x="7034391" y="4400925"/>
            <a:ext cx="5898" cy="2193"/>
          </a:xfrm>
          <a:custGeom>
            <a:avLst/>
            <a:gdLst>
              <a:gd name="connsiteX0" fmla="*/ 6306 w 6306"/>
              <a:gd name="connsiteY0" fmla="*/ 63 h 2345"/>
              <a:gd name="connsiteX1" fmla="*/ 0 w 6306"/>
              <a:gd name="connsiteY1" fmla="*/ 2018 h 2345"/>
              <a:gd name="connsiteX2" fmla="*/ 504 w 6306"/>
              <a:gd name="connsiteY2" fmla="*/ 0 h 2345"/>
              <a:gd name="connsiteX3" fmla="*/ 4982 w 6306"/>
              <a:gd name="connsiteY3" fmla="*/ 757 h 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345">
                <a:moveTo>
                  <a:pt x="6306" y="63"/>
                </a:moveTo>
                <a:cubicBezTo>
                  <a:pt x="4540" y="1513"/>
                  <a:pt x="2207" y="3027"/>
                  <a:pt x="0" y="2018"/>
                </a:cubicBezTo>
                <a:lnTo>
                  <a:pt x="504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4" name="任意多边形: 形状 893">
            <a:extLst>
              <a:ext uri="{FF2B5EF4-FFF2-40B4-BE49-F238E27FC236}">
                <a16:creationId xmlns:a16="http://schemas.microsoft.com/office/drawing/2014/main" id="{E8149D3A-2EC3-9FC2-4539-A9484D5FE379}"/>
              </a:ext>
            </a:extLst>
          </p:cNvPr>
          <p:cNvSpPr/>
          <p:nvPr/>
        </p:nvSpPr>
        <p:spPr>
          <a:xfrm>
            <a:off x="7016755" y="4440267"/>
            <a:ext cx="3303" cy="1480"/>
          </a:xfrm>
          <a:custGeom>
            <a:avLst/>
            <a:gdLst>
              <a:gd name="connsiteX0" fmla="*/ 3531 w 3531"/>
              <a:gd name="connsiteY0" fmla="*/ 0 h 1582"/>
              <a:gd name="connsiteX1" fmla="*/ 0 w 3531"/>
              <a:gd name="connsiteY1" fmla="*/ 1387 h 1582"/>
              <a:gd name="connsiteX2" fmla="*/ 378 w 3531"/>
              <a:gd name="connsiteY2" fmla="*/ 126 h 1582"/>
              <a:gd name="connsiteX3" fmla="*/ 2838 w 3531"/>
              <a:gd name="connsiteY3" fmla="*/ 505 h 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582">
                <a:moveTo>
                  <a:pt x="3531" y="0"/>
                </a:moveTo>
                <a:cubicBezTo>
                  <a:pt x="2460" y="1009"/>
                  <a:pt x="1135" y="2018"/>
                  <a:pt x="0" y="1387"/>
                </a:cubicBezTo>
                <a:lnTo>
                  <a:pt x="378" y="126"/>
                </a:lnTo>
                <a:lnTo>
                  <a:pt x="2838" y="50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5" name="任意多边形: 形状 894">
            <a:extLst>
              <a:ext uri="{FF2B5EF4-FFF2-40B4-BE49-F238E27FC236}">
                <a16:creationId xmlns:a16="http://schemas.microsoft.com/office/drawing/2014/main" id="{50ECF5EB-1601-95A7-15B3-6F7AAEAB74AE}"/>
              </a:ext>
            </a:extLst>
          </p:cNvPr>
          <p:cNvSpPr/>
          <p:nvPr/>
        </p:nvSpPr>
        <p:spPr>
          <a:xfrm>
            <a:off x="7000653" y="4457373"/>
            <a:ext cx="3244" cy="1422"/>
          </a:xfrm>
          <a:custGeom>
            <a:avLst/>
            <a:gdLst>
              <a:gd name="connsiteX0" fmla="*/ 3468 w 3468"/>
              <a:gd name="connsiteY0" fmla="*/ 0 h 1520"/>
              <a:gd name="connsiteX1" fmla="*/ 0 w 3468"/>
              <a:gd name="connsiteY1" fmla="*/ 1324 h 1520"/>
              <a:gd name="connsiteX2" fmla="*/ 315 w 3468"/>
              <a:gd name="connsiteY2" fmla="*/ 63 h 1520"/>
              <a:gd name="connsiteX3" fmla="*/ 2838 w 3468"/>
              <a:gd name="connsiteY3" fmla="*/ 441 h 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" h="1520">
                <a:moveTo>
                  <a:pt x="3468" y="0"/>
                </a:moveTo>
                <a:cubicBezTo>
                  <a:pt x="2459" y="946"/>
                  <a:pt x="1135" y="1955"/>
                  <a:pt x="0" y="1324"/>
                </a:cubicBezTo>
                <a:lnTo>
                  <a:pt x="315" y="63"/>
                </a:lnTo>
                <a:lnTo>
                  <a:pt x="2838" y="441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6" name="任意多边形: 形状 895">
            <a:extLst>
              <a:ext uri="{FF2B5EF4-FFF2-40B4-BE49-F238E27FC236}">
                <a16:creationId xmlns:a16="http://schemas.microsoft.com/office/drawing/2014/main" id="{0722089E-2DBC-9940-EC92-A1FD28CE98EC}"/>
              </a:ext>
            </a:extLst>
          </p:cNvPr>
          <p:cNvSpPr/>
          <p:nvPr/>
        </p:nvSpPr>
        <p:spPr>
          <a:xfrm>
            <a:off x="7013393" y="4410539"/>
            <a:ext cx="3244" cy="1480"/>
          </a:xfrm>
          <a:custGeom>
            <a:avLst/>
            <a:gdLst>
              <a:gd name="connsiteX0" fmla="*/ 3468 w 3468"/>
              <a:gd name="connsiteY0" fmla="*/ 0 h 1582"/>
              <a:gd name="connsiteX1" fmla="*/ 0 w 3468"/>
              <a:gd name="connsiteY1" fmla="*/ 1387 h 1582"/>
              <a:gd name="connsiteX2" fmla="*/ 0 w 3468"/>
              <a:gd name="connsiteY2" fmla="*/ 126 h 1582"/>
              <a:gd name="connsiteX3" fmla="*/ 2522 w 3468"/>
              <a:gd name="connsiteY3" fmla="*/ 504 h 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" h="1582">
                <a:moveTo>
                  <a:pt x="3468" y="0"/>
                </a:moveTo>
                <a:cubicBezTo>
                  <a:pt x="2459" y="1009"/>
                  <a:pt x="1135" y="2018"/>
                  <a:pt x="0" y="1387"/>
                </a:cubicBezTo>
                <a:lnTo>
                  <a:pt x="0" y="126"/>
                </a:lnTo>
                <a:lnTo>
                  <a:pt x="2522" y="504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7" name="任意多边形: 形状 896">
            <a:extLst>
              <a:ext uri="{FF2B5EF4-FFF2-40B4-BE49-F238E27FC236}">
                <a16:creationId xmlns:a16="http://schemas.microsoft.com/office/drawing/2014/main" id="{4C67D5A5-453D-3784-AB1A-1D218635050E}"/>
              </a:ext>
            </a:extLst>
          </p:cNvPr>
          <p:cNvSpPr/>
          <p:nvPr/>
        </p:nvSpPr>
        <p:spPr>
          <a:xfrm>
            <a:off x="6999649" y="4435077"/>
            <a:ext cx="2654" cy="2300"/>
          </a:xfrm>
          <a:custGeom>
            <a:avLst/>
            <a:gdLst>
              <a:gd name="connsiteX0" fmla="*/ 0 w 2837"/>
              <a:gd name="connsiteY0" fmla="*/ 0 h 2459"/>
              <a:gd name="connsiteX1" fmla="*/ 2838 w 2837"/>
              <a:gd name="connsiteY1" fmla="*/ 2460 h 2459"/>
              <a:gd name="connsiteX2" fmla="*/ 1577 w 2837"/>
              <a:gd name="connsiteY2" fmla="*/ 2460 h 2459"/>
              <a:gd name="connsiteX3" fmla="*/ 757 w 2837"/>
              <a:gd name="connsiteY3" fmla="*/ 63 h 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459">
                <a:moveTo>
                  <a:pt x="0" y="0"/>
                </a:moveTo>
                <a:cubicBezTo>
                  <a:pt x="1324" y="505"/>
                  <a:pt x="2838" y="1198"/>
                  <a:pt x="2838" y="2460"/>
                </a:cubicBezTo>
                <a:lnTo>
                  <a:pt x="1577" y="2460"/>
                </a:lnTo>
                <a:lnTo>
                  <a:pt x="757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8" name="任意多边形: 形状 897">
            <a:extLst>
              <a:ext uri="{FF2B5EF4-FFF2-40B4-BE49-F238E27FC236}">
                <a16:creationId xmlns:a16="http://schemas.microsoft.com/office/drawing/2014/main" id="{60C0340B-DB2B-9537-5AB2-C06334E1CA4C}"/>
              </a:ext>
            </a:extLst>
          </p:cNvPr>
          <p:cNvSpPr/>
          <p:nvPr/>
        </p:nvSpPr>
        <p:spPr>
          <a:xfrm>
            <a:off x="7021592" y="4433779"/>
            <a:ext cx="2712" cy="2300"/>
          </a:xfrm>
          <a:custGeom>
            <a:avLst/>
            <a:gdLst>
              <a:gd name="connsiteX0" fmla="*/ 0 w 2900"/>
              <a:gd name="connsiteY0" fmla="*/ 0 h 2459"/>
              <a:gd name="connsiteX1" fmla="*/ 2901 w 2900"/>
              <a:gd name="connsiteY1" fmla="*/ 2459 h 2459"/>
              <a:gd name="connsiteX2" fmla="*/ 1640 w 2900"/>
              <a:gd name="connsiteY2" fmla="*/ 2459 h 2459"/>
              <a:gd name="connsiteX3" fmla="*/ 757 w 2900"/>
              <a:gd name="connsiteY3" fmla="*/ 126 h 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0" h="2459">
                <a:moveTo>
                  <a:pt x="0" y="0"/>
                </a:moveTo>
                <a:cubicBezTo>
                  <a:pt x="1324" y="441"/>
                  <a:pt x="2838" y="1135"/>
                  <a:pt x="2901" y="2459"/>
                </a:cubicBezTo>
                <a:lnTo>
                  <a:pt x="1640" y="2459"/>
                </a:lnTo>
                <a:lnTo>
                  <a:pt x="757" y="12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9" name="任意多边形: 形状 898">
            <a:extLst>
              <a:ext uri="{FF2B5EF4-FFF2-40B4-BE49-F238E27FC236}">
                <a16:creationId xmlns:a16="http://schemas.microsoft.com/office/drawing/2014/main" id="{7CE27F7B-23A2-CFD1-4B1D-173CBE55A24C}"/>
              </a:ext>
            </a:extLst>
          </p:cNvPr>
          <p:cNvSpPr/>
          <p:nvPr/>
        </p:nvSpPr>
        <p:spPr>
          <a:xfrm>
            <a:off x="7024659" y="4383879"/>
            <a:ext cx="5898" cy="2193"/>
          </a:xfrm>
          <a:custGeom>
            <a:avLst/>
            <a:gdLst>
              <a:gd name="connsiteX0" fmla="*/ 6306 w 6306"/>
              <a:gd name="connsiteY0" fmla="*/ 63 h 2345"/>
              <a:gd name="connsiteX1" fmla="*/ 0 w 6306"/>
              <a:gd name="connsiteY1" fmla="*/ 2018 h 2345"/>
              <a:gd name="connsiteX2" fmla="*/ 505 w 6306"/>
              <a:gd name="connsiteY2" fmla="*/ 0 h 2345"/>
              <a:gd name="connsiteX3" fmla="*/ 4982 w 6306"/>
              <a:gd name="connsiteY3" fmla="*/ 757 h 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345">
                <a:moveTo>
                  <a:pt x="6306" y="63"/>
                </a:moveTo>
                <a:cubicBezTo>
                  <a:pt x="4478" y="1513"/>
                  <a:pt x="2144" y="3027"/>
                  <a:pt x="0" y="2018"/>
                </a:cubicBezTo>
                <a:lnTo>
                  <a:pt x="505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0" name="任意多边形: 形状 899">
            <a:extLst>
              <a:ext uri="{FF2B5EF4-FFF2-40B4-BE49-F238E27FC236}">
                <a16:creationId xmlns:a16="http://schemas.microsoft.com/office/drawing/2014/main" id="{71F8BC3C-7CB8-CE97-7D1F-3BFF9B9BCB60}"/>
              </a:ext>
            </a:extLst>
          </p:cNvPr>
          <p:cNvSpPr/>
          <p:nvPr/>
        </p:nvSpPr>
        <p:spPr>
          <a:xfrm>
            <a:off x="7028257" y="4370489"/>
            <a:ext cx="5898" cy="2134"/>
          </a:xfrm>
          <a:custGeom>
            <a:avLst/>
            <a:gdLst>
              <a:gd name="connsiteX0" fmla="*/ 6306 w 6306"/>
              <a:gd name="connsiteY0" fmla="*/ 0 h 2282"/>
              <a:gd name="connsiteX1" fmla="*/ 0 w 6306"/>
              <a:gd name="connsiteY1" fmla="*/ 1955 h 2282"/>
              <a:gd name="connsiteX2" fmla="*/ 504 w 6306"/>
              <a:gd name="connsiteY2" fmla="*/ 0 h 2282"/>
              <a:gd name="connsiteX3" fmla="*/ 4982 w 6306"/>
              <a:gd name="connsiteY3" fmla="*/ 757 h 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" h="2282">
                <a:moveTo>
                  <a:pt x="6306" y="0"/>
                </a:moveTo>
                <a:cubicBezTo>
                  <a:pt x="4540" y="1451"/>
                  <a:pt x="2207" y="2964"/>
                  <a:pt x="0" y="1955"/>
                </a:cubicBezTo>
                <a:lnTo>
                  <a:pt x="504" y="0"/>
                </a:lnTo>
                <a:lnTo>
                  <a:pt x="498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1" name="任意多边形: 形状 900">
            <a:extLst>
              <a:ext uri="{FF2B5EF4-FFF2-40B4-BE49-F238E27FC236}">
                <a16:creationId xmlns:a16="http://schemas.microsoft.com/office/drawing/2014/main" id="{E043C4FD-474D-9852-B8CE-3D1D41EB9A13}"/>
              </a:ext>
            </a:extLst>
          </p:cNvPr>
          <p:cNvSpPr/>
          <p:nvPr/>
        </p:nvSpPr>
        <p:spPr>
          <a:xfrm>
            <a:off x="7045304" y="4361582"/>
            <a:ext cx="3303" cy="1481"/>
          </a:xfrm>
          <a:custGeom>
            <a:avLst/>
            <a:gdLst>
              <a:gd name="connsiteX0" fmla="*/ 3532 w 3531"/>
              <a:gd name="connsiteY0" fmla="*/ 0 h 1583"/>
              <a:gd name="connsiteX1" fmla="*/ 0 w 3531"/>
              <a:gd name="connsiteY1" fmla="*/ 1388 h 1583"/>
              <a:gd name="connsiteX2" fmla="*/ 379 w 3531"/>
              <a:gd name="connsiteY2" fmla="*/ 126 h 1583"/>
              <a:gd name="connsiteX3" fmla="*/ 2838 w 3531"/>
              <a:gd name="connsiteY3" fmla="*/ 505 h 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" h="1583">
                <a:moveTo>
                  <a:pt x="3532" y="0"/>
                </a:moveTo>
                <a:cubicBezTo>
                  <a:pt x="2460" y="1009"/>
                  <a:pt x="1135" y="2018"/>
                  <a:pt x="0" y="1388"/>
                </a:cubicBezTo>
                <a:lnTo>
                  <a:pt x="379" y="126"/>
                </a:lnTo>
                <a:lnTo>
                  <a:pt x="2838" y="50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2" name="任意多边形: 形状 901">
            <a:extLst>
              <a:ext uri="{FF2B5EF4-FFF2-40B4-BE49-F238E27FC236}">
                <a16:creationId xmlns:a16="http://schemas.microsoft.com/office/drawing/2014/main" id="{A7ABA50F-C918-7656-5611-41F9EDC94D2E}"/>
              </a:ext>
            </a:extLst>
          </p:cNvPr>
          <p:cNvSpPr/>
          <p:nvPr/>
        </p:nvSpPr>
        <p:spPr>
          <a:xfrm>
            <a:off x="7029201" y="4378864"/>
            <a:ext cx="3244" cy="1422"/>
          </a:xfrm>
          <a:custGeom>
            <a:avLst/>
            <a:gdLst>
              <a:gd name="connsiteX0" fmla="*/ 3468 w 3468"/>
              <a:gd name="connsiteY0" fmla="*/ 0 h 1520"/>
              <a:gd name="connsiteX1" fmla="*/ 0 w 3468"/>
              <a:gd name="connsiteY1" fmla="*/ 1324 h 1520"/>
              <a:gd name="connsiteX2" fmla="*/ 0 w 3468"/>
              <a:gd name="connsiteY2" fmla="*/ 63 h 1520"/>
              <a:gd name="connsiteX3" fmla="*/ 2522 w 3468"/>
              <a:gd name="connsiteY3" fmla="*/ 441 h 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" h="1520">
                <a:moveTo>
                  <a:pt x="3468" y="0"/>
                </a:moveTo>
                <a:cubicBezTo>
                  <a:pt x="2459" y="946"/>
                  <a:pt x="1135" y="1955"/>
                  <a:pt x="0" y="1324"/>
                </a:cubicBezTo>
                <a:lnTo>
                  <a:pt x="0" y="63"/>
                </a:lnTo>
                <a:lnTo>
                  <a:pt x="2522" y="441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3" name="任意多边形: 形状 902">
            <a:extLst>
              <a:ext uri="{FF2B5EF4-FFF2-40B4-BE49-F238E27FC236}">
                <a16:creationId xmlns:a16="http://schemas.microsoft.com/office/drawing/2014/main" id="{78EB8ED1-1680-8374-747E-D8D439A13AB8}"/>
              </a:ext>
            </a:extLst>
          </p:cNvPr>
          <p:cNvSpPr/>
          <p:nvPr/>
        </p:nvSpPr>
        <p:spPr>
          <a:xfrm>
            <a:off x="7028198" y="4356451"/>
            <a:ext cx="2713" cy="2536"/>
          </a:xfrm>
          <a:custGeom>
            <a:avLst/>
            <a:gdLst>
              <a:gd name="connsiteX0" fmla="*/ 0 w 2901"/>
              <a:gd name="connsiteY0" fmla="*/ 0 h 2711"/>
              <a:gd name="connsiteX1" fmla="*/ 2901 w 2901"/>
              <a:gd name="connsiteY1" fmla="*/ 2396 h 2711"/>
              <a:gd name="connsiteX2" fmla="*/ 1640 w 2901"/>
              <a:gd name="connsiteY2" fmla="*/ 2712 h 2711"/>
              <a:gd name="connsiteX3" fmla="*/ 757 w 2901"/>
              <a:gd name="connsiteY3" fmla="*/ 315 h 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" h="2711">
                <a:moveTo>
                  <a:pt x="0" y="0"/>
                </a:moveTo>
                <a:cubicBezTo>
                  <a:pt x="1324" y="441"/>
                  <a:pt x="2838" y="1135"/>
                  <a:pt x="2901" y="2396"/>
                </a:cubicBezTo>
                <a:lnTo>
                  <a:pt x="1640" y="2712"/>
                </a:lnTo>
                <a:lnTo>
                  <a:pt x="757" y="31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4" name="任意多边形: 形状 903">
            <a:extLst>
              <a:ext uri="{FF2B5EF4-FFF2-40B4-BE49-F238E27FC236}">
                <a16:creationId xmlns:a16="http://schemas.microsoft.com/office/drawing/2014/main" id="{AD49DCD8-93DF-F6F0-479B-952ECA42C8A0}"/>
              </a:ext>
            </a:extLst>
          </p:cNvPr>
          <p:cNvSpPr/>
          <p:nvPr/>
        </p:nvSpPr>
        <p:spPr>
          <a:xfrm>
            <a:off x="7050140" y="4355153"/>
            <a:ext cx="2712" cy="2300"/>
          </a:xfrm>
          <a:custGeom>
            <a:avLst/>
            <a:gdLst>
              <a:gd name="connsiteX0" fmla="*/ 0 w 2900"/>
              <a:gd name="connsiteY0" fmla="*/ 0 h 2459"/>
              <a:gd name="connsiteX1" fmla="*/ 2901 w 2900"/>
              <a:gd name="connsiteY1" fmla="*/ 2459 h 2459"/>
              <a:gd name="connsiteX2" fmla="*/ 1640 w 2900"/>
              <a:gd name="connsiteY2" fmla="*/ 2459 h 2459"/>
              <a:gd name="connsiteX3" fmla="*/ 757 w 2900"/>
              <a:gd name="connsiteY3" fmla="*/ 126 h 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0" h="2459">
                <a:moveTo>
                  <a:pt x="0" y="0"/>
                </a:moveTo>
                <a:cubicBezTo>
                  <a:pt x="1324" y="441"/>
                  <a:pt x="2901" y="1135"/>
                  <a:pt x="2901" y="2459"/>
                </a:cubicBezTo>
                <a:lnTo>
                  <a:pt x="1640" y="2459"/>
                </a:lnTo>
                <a:lnTo>
                  <a:pt x="757" y="12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5" name="任意多边形: 形状 904">
            <a:extLst>
              <a:ext uri="{FF2B5EF4-FFF2-40B4-BE49-F238E27FC236}">
                <a16:creationId xmlns:a16="http://schemas.microsoft.com/office/drawing/2014/main" id="{416761C3-B462-2599-2186-E0803968276B}"/>
              </a:ext>
            </a:extLst>
          </p:cNvPr>
          <p:cNvSpPr/>
          <p:nvPr/>
        </p:nvSpPr>
        <p:spPr>
          <a:xfrm>
            <a:off x="7028905" y="4407000"/>
            <a:ext cx="2654" cy="2300"/>
          </a:xfrm>
          <a:custGeom>
            <a:avLst/>
            <a:gdLst>
              <a:gd name="connsiteX0" fmla="*/ 0 w 2837"/>
              <a:gd name="connsiteY0" fmla="*/ 0 h 2459"/>
              <a:gd name="connsiteX1" fmla="*/ 2838 w 2837"/>
              <a:gd name="connsiteY1" fmla="*/ 2460 h 2459"/>
              <a:gd name="connsiteX2" fmla="*/ 1577 w 2837"/>
              <a:gd name="connsiteY2" fmla="*/ 2460 h 2459"/>
              <a:gd name="connsiteX3" fmla="*/ 694 w 2837"/>
              <a:gd name="connsiteY3" fmla="*/ 63 h 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459">
                <a:moveTo>
                  <a:pt x="0" y="0"/>
                </a:moveTo>
                <a:cubicBezTo>
                  <a:pt x="1324" y="441"/>
                  <a:pt x="2838" y="1135"/>
                  <a:pt x="2838" y="2460"/>
                </a:cubicBezTo>
                <a:lnTo>
                  <a:pt x="1577" y="2460"/>
                </a:lnTo>
                <a:lnTo>
                  <a:pt x="694" y="6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6" name="任意多边形: 形状 905">
            <a:extLst>
              <a:ext uri="{FF2B5EF4-FFF2-40B4-BE49-F238E27FC236}">
                <a16:creationId xmlns:a16="http://schemas.microsoft.com/office/drawing/2014/main" id="{BA865F1D-1EE7-5C03-087E-5CA8E274F55E}"/>
              </a:ext>
            </a:extLst>
          </p:cNvPr>
          <p:cNvSpPr/>
          <p:nvPr/>
        </p:nvSpPr>
        <p:spPr>
          <a:xfrm>
            <a:off x="7037989" y="4373497"/>
            <a:ext cx="2654" cy="2536"/>
          </a:xfrm>
          <a:custGeom>
            <a:avLst/>
            <a:gdLst>
              <a:gd name="connsiteX0" fmla="*/ 0 w 2837"/>
              <a:gd name="connsiteY0" fmla="*/ 0 h 2711"/>
              <a:gd name="connsiteX1" fmla="*/ 2838 w 2837"/>
              <a:gd name="connsiteY1" fmla="*/ 2396 h 2711"/>
              <a:gd name="connsiteX2" fmla="*/ 1577 w 2837"/>
              <a:gd name="connsiteY2" fmla="*/ 2712 h 2711"/>
              <a:gd name="connsiteX3" fmla="*/ 757 w 2837"/>
              <a:gd name="connsiteY3" fmla="*/ 315 h 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" h="2711">
                <a:moveTo>
                  <a:pt x="0" y="0"/>
                </a:moveTo>
                <a:cubicBezTo>
                  <a:pt x="1324" y="441"/>
                  <a:pt x="2838" y="1135"/>
                  <a:pt x="2838" y="2396"/>
                </a:cubicBezTo>
                <a:lnTo>
                  <a:pt x="1577" y="2712"/>
                </a:lnTo>
                <a:lnTo>
                  <a:pt x="757" y="31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7" name="任意多边形: 形状 906">
            <a:extLst>
              <a:ext uri="{FF2B5EF4-FFF2-40B4-BE49-F238E27FC236}">
                <a16:creationId xmlns:a16="http://schemas.microsoft.com/office/drawing/2014/main" id="{170081C0-18BE-CA66-6609-AE236B667239}"/>
              </a:ext>
            </a:extLst>
          </p:cNvPr>
          <p:cNvSpPr/>
          <p:nvPr/>
        </p:nvSpPr>
        <p:spPr>
          <a:xfrm>
            <a:off x="6906043" y="4340324"/>
            <a:ext cx="138909" cy="110383"/>
          </a:xfrm>
          <a:custGeom>
            <a:avLst/>
            <a:gdLst>
              <a:gd name="connsiteX0" fmla="*/ 103864 w 148514"/>
              <a:gd name="connsiteY0" fmla="*/ 21089 h 118015"/>
              <a:gd name="connsiteX1" fmla="*/ 107458 w 148514"/>
              <a:gd name="connsiteY1" fmla="*/ 28782 h 118015"/>
              <a:gd name="connsiteX2" fmla="*/ 116224 w 148514"/>
              <a:gd name="connsiteY2" fmla="*/ 52305 h 118015"/>
              <a:gd name="connsiteX3" fmla="*/ 120449 w 148514"/>
              <a:gd name="connsiteY3" fmla="*/ 63215 h 118015"/>
              <a:gd name="connsiteX4" fmla="*/ 136782 w 148514"/>
              <a:gd name="connsiteY4" fmla="*/ 100295 h 118015"/>
              <a:gd name="connsiteX5" fmla="*/ 143088 w 148514"/>
              <a:gd name="connsiteY5" fmla="*/ 108745 h 118015"/>
              <a:gd name="connsiteX6" fmla="*/ 148323 w 148514"/>
              <a:gd name="connsiteY6" fmla="*/ 117259 h 118015"/>
              <a:gd name="connsiteX7" fmla="*/ 135710 w 148514"/>
              <a:gd name="connsiteY7" fmla="*/ 117259 h 118015"/>
              <a:gd name="connsiteX8" fmla="*/ 120575 w 148514"/>
              <a:gd name="connsiteY8" fmla="*/ 109565 h 118015"/>
              <a:gd name="connsiteX9" fmla="*/ 65396 w 148514"/>
              <a:gd name="connsiteY9" fmla="*/ 73998 h 118015"/>
              <a:gd name="connsiteX10" fmla="*/ 48369 w 148514"/>
              <a:gd name="connsiteY10" fmla="*/ 60944 h 118015"/>
              <a:gd name="connsiteX11" fmla="*/ 36954 w 148514"/>
              <a:gd name="connsiteY11" fmla="*/ 45368 h 118015"/>
              <a:gd name="connsiteX12" fmla="*/ 315 w 148514"/>
              <a:gd name="connsiteY12" fmla="*/ 2233 h 118015"/>
              <a:gd name="connsiteX13" fmla="*/ 0 w 148514"/>
              <a:gd name="connsiteY13" fmla="*/ 1350 h 118015"/>
              <a:gd name="connsiteX14" fmla="*/ 2712 w 148514"/>
              <a:gd name="connsiteY14" fmla="*/ 26 h 118015"/>
              <a:gd name="connsiteX15" fmla="*/ 85386 w 148514"/>
              <a:gd name="connsiteY15" fmla="*/ 17305 h 118015"/>
              <a:gd name="connsiteX16" fmla="*/ 103864 w 148514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14" h="118015">
                <a:moveTo>
                  <a:pt x="103864" y="21089"/>
                </a:moveTo>
                <a:cubicBezTo>
                  <a:pt x="105440" y="23422"/>
                  <a:pt x="106638" y="26071"/>
                  <a:pt x="107458" y="28782"/>
                </a:cubicBezTo>
                <a:cubicBezTo>
                  <a:pt x="110233" y="36665"/>
                  <a:pt x="113197" y="44485"/>
                  <a:pt x="116224" y="52305"/>
                </a:cubicBezTo>
                <a:lnTo>
                  <a:pt x="120449" y="63215"/>
                </a:lnTo>
                <a:cubicBezTo>
                  <a:pt x="124990" y="75953"/>
                  <a:pt x="130476" y="88313"/>
                  <a:pt x="136782" y="100295"/>
                </a:cubicBezTo>
                <a:cubicBezTo>
                  <a:pt x="138422" y="103448"/>
                  <a:pt x="140566" y="106286"/>
                  <a:pt x="143088" y="108745"/>
                </a:cubicBezTo>
                <a:cubicBezTo>
                  <a:pt x="145737" y="111142"/>
                  <a:pt x="149395" y="113917"/>
                  <a:pt x="148323" y="117259"/>
                </a:cubicBezTo>
                <a:cubicBezTo>
                  <a:pt x="144160" y="118268"/>
                  <a:pt x="139872" y="118268"/>
                  <a:pt x="135710" y="117259"/>
                </a:cubicBezTo>
                <a:cubicBezTo>
                  <a:pt x="130287" y="115493"/>
                  <a:pt x="125179" y="112908"/>
                  <a:pt x="120575" y="109565"/>
                </a:cubicBezTo>
                <a:lnTo>
                  <a:pt x="65396" y="73998"/>
                </a:lnTo>
                <a:cubicBezTo>
                  <a:pt x="59215" y="70341"/>
                  <a:pt x="53477" y="65989"/>
                  <a:pt x="48369" y="60944"/>
                </a:cubicBezTo>
                <a:cubicBezTo>
                  <a:pt x="44270" y="55962"/>
                  <a:pt x="40486" y="50791"/>
                  <a:pt x="36954" y="45368"/>
                </a:cubicBezTo>
                <a:cubicBezTo>
                  <a:pt x="25729" y="30170"/>
                  <a:pt x="9712" y="18692"/>
                  <a:pt x="315" y="2233"/>
                </a:cubicBezTo>
                <a:cubicBezTo>
                  <a:pt x="126" y="1981"/>
                  <a:pt x="63" y="1666"/>
                  <a:pt x="0" y="1350"/>
                </a:cubicBezTo>
                <a:cubicBezTo>
                  <a:pt x="0" y="215"/>
                  <a:pt x="1577" y="-100"/>
                  <a:pt x="2712" y="26"/>
                </a:cubicBezTo>
                <a:cubicBezTo>
                  <a:pt x="30837" y="2864"/>
                  <a:pt x="57513" y="13080"/>
                  <a:pt x="85386" y="17305"/>
                </a:cubicBezTo>
                <a:cubicBezTo>
                  <a:pt x="90873" y="17936"/>
                  <a:pt x="99828" y="15855"/>
                  <a:pt x="103864" y="21089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8" name="任意多边形: 形状 907">
            <a:extLst>
              <a:ext uri="{FF2B5EF4-FFF2-40B4-BE49-F238E27FC236}">
                <a16:creationId xmlns:a16="http://schemas.microsoft.com/office/drawing/2014/main" id="{1B6C429A-15A8-BEC7-691B-8E5F6A29B7ED}"/>
              </a:ext>
            </a:extLst>
          </p:cNvPr>
          <p:cNvSpPr/>
          <p:nvPr/>
        </p:nvSpPr>
        <p:spPr>
          <a:xfrm>
            <a:off x="6906043" y="4340324"/>
            <a:ext cx="138909" cy="110383"/>
          </a:xfrm>
          <a:custGeom>
            <a:avLst/>
            <a:gdLst>
              <a:gd name="connsiteX0" fmla="*/ 103864 w 148514"/>
              <a:gd name="connsiteY0" fmla="*/ 21089 h 118015"/>
              <a:gd name="connsiteX1" fmla="*/ 107458 w 148514"/>
              <a:gd name="connsiteY1" fmla="*/ 28782 h 118015"/>
              <a:gd name="connsiteX2" fmla="*/ 116224 w 148514"/>
              <a:gd name="connsiteY2" fmla="*/ 52305 h 118015"/>
              <a:gd name="connsiteX3" fmla="*/ 120449 w 148514"/>
              <a:gd name="connsiteY3" fmla="*/ 63215 h 118015"/>
              <a:gd name="connsiteX4" fmla="*/ 136782 w 148514"/>
              <a:gd name="connsiteY4" fmla="*/ 100295 h 118015"/>
              <a:gd name="connsiteX5" fmla="*/ 143088 w 148514"/>
              <a:gd name="connsiteY5" fmla="*/ 108745 h 118015"/>
              <a:gd name="connsiteX6" fmla="*/ 148323 w 148514"/>
              <a:gd name="connsiteY6" fmla="*/ 117259 h 118015"/>
              <a:gd name="connsiteX7" fmla="*/ 135710 w 148514"/>
              <a:gd name="connsiteY7" fmla="*/ 117259 h 118015"/>
              <a:gd name="connsiteX8" fmla="*/ 120575 w 148514"/>
              <a:gd name="connsiteY8" fmla="*/ 109565 h 118015"/>
              <a:gd name="connsiteX9" fmla="*/ 65396 w 148514"/>
              <a:gd name="connsiteY9" fmla="*/ 73998 h 118015"/>
              <a:gd name="connsiteX10" fmla="*/ 48369 w 148514"/>
              <a:gd name="connsiteY10" fmla="*/ 60944 h 118015"/>
              <a:gd name="connsiteX11" fmla="*/ 36954 w 148514"/>
              <a:gd name="connsiteY11" fmla="*/ 45368 h 118015"/>
              <a:gd name="connsiteX12" fmla="*/ 315 w 148514"/>
              <a:gd name="connsiteY12" fmla="*/ 2233 h 118015"/>
              <a:gd name="connsiteX13" fmla="*/ 0 w 148514"/>
              <a:gd name="connsiteY13" fmla="*/ 1350 h 118015"/>
              <a:gd name="connsiteX14" fmla="*/ 2712 w 148514"/>
              <a:gd name="connsiteY14" fmla="*/ 26 h 118015"/>
              <a:gd name="connsiteX15" fmla="*/ 85386 w 148514"/>
              <a:gd name="connsiteY15" fmla="*/ 17305 h 118015"/>
              <a:gd name="connsiteX16" fmla="*/ 103864 w 148514"/>
              <a:gd name="connsiteY16" fmla="*/ 21089 h 1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14" h="118015">
                <a:moveTo>
                  <a:pt x="103864" y="21089"/>
                </a:moveTo>
                <a:cubicBezTo>
                  <a:pt x="105440" y="23422"/>
                  <a:pt x="106638" y="26071"/>
                  <a:pt x="107458" y="28782"/>
                </a:cubicBezTo>
                <a:cubicBezTo>
                  <a:pt x="110233" y="36665"/>
                  <a:pt x="113197" y="44485"/>
                  <a:pt x="116224" y="52305"/>
                </a:cubicBezTo>
                <a:lnTo>
                  <a:pt x="120449" y="63215"/>
                </a:lnTo>
                <a:cubicBezTo>
                  <a:pt x="124990" y="75953"/>
                  <a:pt x="130476" y="88313"/>
                  <a:pt x="136782" y="100295"/>
                </a:cubicBezTo>
                <a:cubicBezTo>
                  <a:pt x="138422" y="103448"/>
                  <a:pt x="140566" y="106286"/>
                  <a:pt x="143088" y="108745"/>
                </a:cubicBezTo>
                <a:cubicBezTo>
                  <a:pt x="145737" y="111142"/>
                  <a:pt x="149395" y="113917"/>
                  <a:pt x="148323" y="117259"/>
                </a:cubicBezTo>
                <a:cubicBezTo>
                  <a:pt x="144160" y="118268"/>
                  <a:pt x="139872" y="118268"/>
                  <a:pt x="135710" y="117259"/>
                </a:cubicBezTo>
                <a:cubicBezTo>
                  <a:pt x="130287" y="115493"/>
                  <a:pt x="125179" y="112908"/>
                  <a:pt x="120575" y="109565"/>
                </a:cubicBezTo>
                <a:lnTo>
                  <a:pt x="65396" y="73998"/>
                </a:lnTo>
                <a:cubicBezTo>
                  <a:pt x="59215" y="70341"/>
                  <a:pt x="53477" y="65989"/>
                  <a:pt x="48369" y="60944"/>
                </a:cubicBezTo>
                <a:cubicBezTo>
                  <a:pt x="44270" y="55962"/>
                  <a:pt x="40486" y="50791"/>
                  <a:pt x="36954" y="45368"/>
                </a:cubicBezTo>
                <a:cubicBezTo>
                  <a:pt x="25729" y="30170"/>
                  <a:pt x="9712" y="18692"/>
                  <a:pt x="315" y="2233"/>
                </a:cubicBezTo>
                <a:cubicBezTo>
                  <a:pt x="126" y="1981"/>
                  <a:pt x="63" y="1666"/>
                  <a:pt x="0" y="1350"/>
                </a:cubicBezTo>
                <a:cubicBezTo>
                  <a:pt x="0" y="215"/>
                  <a:pt x="1577" y="-100"/>
                  <a:pt x="2712" y="26"/>
                </a:cubicBezTo>
                <a:cubicBezTo>
                  <a:pt x="30837" y="2864"/>
                  <a:pt x="57513" y="13080"/>
                  <a:pt x="85386" y="17305"/>
                </a:cubicBezTo>
                <a:cubicBezTo>
                  <a:pt x="90873" y="17936"/>
                  <a:pt x="99828" y="15855"/>
                  <a:pt x="103864" y="21089"/>
                </a:cubicBezTo>
                <a:close/>
              </a:path>
            </a:pathLst>
          </a:custGeom>
          <a:solidFill>
            <a:srgbClr val="000000">
              <a:alpha val="5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9" name="任意多边形: 形状 908">
            <a:extLst>
              <a:ext uri="{FF2B5EF4-FFF2-40B4-BE49-F238E27FC236}">
                <a16:creationId xmlns:a16="http://schemas.microsoft.com/office/drawing/2014/main" id="{50D7DBFB-3C75-C892-41ED-F8585AFE01E3}"/>
              </a:ext>
            </a:extLst>
          </p:cNvPr>
          <p:cNvSpPr/>
          <p:nvPr/>
        </p:nvSpPr>
        <p:spPr>
          <a:xfrm>
            <a:off x="6996406" y="4368897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0" name="任意多边形: 形状 909">
            <a:extLst>
              <a:ext uri="{FF2B5EF4-FFF2-40B4-BE49-F238E27FC236}">
                <a16:creationId xmlns:a16="http://schemas.microsoft.com/office/drawing/2014/main" id="{2FE53416-E131-F2F9-9D1A-280E633C14E1}"/>
              </a:ext>
            </a:extLst>
          </p:cNvPr>
          <p:cNvSpPr/>
          <p:nvPr/>
        </p:nvSpPr>
        <p:spPr>
          <a:xfrm>
            <a:off x="6991097" y="4390013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1" name="任意多边形: 形状 910">
            <a:extLst>
              <a:ext uri="{FF2B5EF4-FFF2-40B4-BE49-F238E27FC236}">
                <a16:creationId xmlns:a16="http://schemas.microsoft.com/office/drawing/2014/main" id="{C502C85E-2790-97B5-CA24-8B2D07E4BE72}"/>
              </a:ext>
            </a:extLst>
          </p:cNvPr>
          <p:cNvSpPr/>
          <p:nvPr/>
        </p:nvSpPr>
        <p:spPr>
          <a:xfrm>
            <a:off x="7024600" y="4427880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2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2" name="任意多边形: 形状 911">
            <a:extLst>
              <a:ext uri="{FF2B5EF4-FFF2-40B4-BE49-F238E27FC236}">
                <a16:creationId xmlns:a16="http://schemas.microsoft.com/office/drawing/2014/main" id="{778E97EA-2C6A-577D-91A3-2322E470B4F7}"/>
              </a:ext>
            </a:extLst>
          </p:cNvPr>
          <p:cNvSpPr/>
          <p:nvPr/>
        </p:nvSpPr>
        <p:spPr>
          <a:xfrm>
            <a:off x="7012803" y="4420449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3" name="任意多边形: 形状 912">
            <a:extLst>
              <a:ext uri="{FF2B5EF4-FFF2-40B4-BE49-F238E27FC236}">
                <a16:creationId xmlns:a16="http://schemas.microsoft.com/office/drawing/2014/main" id="{8C7B0EF0-7F12-F85E-711C-640B027EB9C6}"/>
              </a:ext>
            </a:extLst>
          </p:cNvPr>
          <p:cNvSpPr/>
          <p:nvPr/>
        </p:nvSpPr>
        <p:spPr>
          <a:xfrm>
            <a:off x="6948392" y="4379219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171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792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4" name="任意多边形: 形状 913">
            <a:extLst>
              <a:ext uri="{FF2B5EF4-FFF2-40B4-BE49-F238E27FC236}">
                <a16:creationId xmlns:a16="http://schemas.microsoft.com/office/drawing/2014/main" id="{BB008A1D-2786-663A-505E-021CAD2545E7}"/>
              </a:ext>
            </a:extLst>
          </p:cNvPr>
          <p:cNvSpPr/>
          <p:nvPr/>
        </p:nvSpPr>
        <p:spPr>
          <a:xfrm>
            <a:off x="6969745" y="4384587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5" name="任意多边形: 形状 914">
            <a:extLst>
              <a:ext uri="{FF2B5EF4-FFF2-40B4-BE49-F238E27FC236}">
                <a16:creationId xmlns:a16="http://schemas.microsoft.com/office/drawing/2014/main" id="{5E702D29-104B-AD5B-647B-FC96747E6985}"/>
              </a:ext>
            </a:extLst>
          </p:cNvPr>
          <p:cNvSpPr/>
          <p:nvPr/>
        </p:nvSpPr>
        <p:spPr>
          <a:xfrm>
            <a:off x="6977295" y="4372907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081"/>
                  <a:pt x="3279" y="4792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6" name="任意多边形: 形状 915">
            <a:extLst>
              <a:ext uri="{FF2B5EF4-FFF2-40B4-BE49-F238E27FC236}">
                <a16:creationId xmlns:a16="http://schemas.microsoft.com/office/drawing/2014/main" id="{2BCF5198-B41A-A230-9771-A3DF9A07C6B6}"/>
              </a:ext>
            </a:extLst>
          </p:cNvPr>
          <p:cNvSpPr/>
          <p:nvPr/>
        </p:nvSpPr>
        <p:spPr>
          <a:xfrm>
            <a:off x="7009264" y="4404288"/>
            <a:ext cx="1674" cy="3538"/>
          </a:xfrm>
          <a:custGeom>
            <a:avLst/>
            <a:gdLst>
              <a:gd name="connsiteX0" fmla="*/ 1135 w 1790"/>
              <a:gd name="connsiteY0" fmla="*/ 0 h 3783"/>
              <a:gd name="connsiteX1" fmla="*/ 1135 w 1790"/>
              <a:gd name="connsiteY1" fmla="*/ 3784 h 3783"/>
              <a:gd name="connsiteX2" fmla="*/ 0 w 1790"/>
              <a:gd name="connsiteY2" fmla="*/ 3090 h 3783"/>
              <a:gd name="connsiteX3" fmla="*/ 1135 w 1790"/>
              <a:gd name="connsiteY3" fmla="*/ 819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1135" y="0"/>
                </a:moveTo>
                <a:cubicBezTo>
                  <a:pt x="1703" y="1261"/>
                  <a:pt x="2270" y="2901"/>
                  <a:pt x="1135" y="3784"/>
                </a:cubicBezTo>
                <a:lnTo>
                  <a:pt x="0" y="3090"/>
                </a:lnTo>
                <a:lnTo>
                  <a:pt x="1135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7" name="任意多边形: 形状 916">
            <a:extLst>
              <a:ext uri="{FF2B5EF4-FFF2-40B4-BE49-F238E27FC236}">
                <a16:creationId xmlns:a16="http://schemas.microsoft.com/office/drawing/2014/main" id="{152358AD-D043-D5EA-E37C-25C8C8569ED8}"/>
              </a:ext>
            </a:extLst>
          </p:cNvPr>
          <p:cNvSpPr/>
          <p:nvPr/>
        </p:nvSpPr>
        <p:spPr>
          <a:xfrm>
            <a:off x="7020884" y="4424578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8" name="任意多边形: 形状 917">
            <a:extLst>
              <a:ext uri="{FF2B5EF4-FFF2-40B4-BE49-F238E27FC236}">
                <a16:creationId xmlns:a16="http://schemas.microsoft.com/office/drawing/2014/main" id="{AB51D417-7147-6B44-BE48-34B06BEE970B}"/>
              </a:ext>
            </a:extLst>
          </p:cNvPr>
          <p:cNvSpPr/>
          <p:nvPr/>
        </p:nvSpPr>
        <p:spPr>
          <a:xfrm>
            <a:off x="6979890" y="4398388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0 h 3720"/>
              <a:gd name="connsiteX2" fmla="*/ 0 w 1790"/>
              <a:gd name="connsiteY2" fmla="*/ 3090 h 3720"/>
              <a:gd name="connsiteX3" fmla="*/ 1135 w 1790"/>
              <a:gd name="connsiteY3" fmla="*/ 819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7"/>
                  <a:pt x="1135" y="3720"/>
                </a:cubicBezTo>
                <a:lnTo>
                  <a:pt x="0" y="3090"/>
                </a:lnTo>
                <a:lnTo>
                  <a:pt x="1135" y="81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9" name="任意多边形: 形状 918">
            <a:extLst>
              <a:ext uri="{FF2B5EF4-FFF2-40B4-BE49-F238E27FC236}">
                <a16:creationId xmlns:a16="http://schemas.microsoft.com/office/drawing/2014/main" id="{52DA3357-4260-2A90-D7D2-C00BAA9C2777}"/>
              </a:ext>
            </a:extLst>
          </p:cNvPr>
          <p:cNvSpPr/>
          <p:nvPr/>
        </p:nvSpPr>
        <p:spPr>
          <a:xfrm>
            <a:off x="6999237" y="4420031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29 h 2086"/>
              <a:gd name="connsiteX3" fmla="*/ 631 w 3153"/>
              <a:gd name="connsiteY3" fmla="*/ 1329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29"/>
                </a:lnTo>
                <a:lnTo>
                  <a:pt x="631" y="1329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0" name="任意多边形: 形状 919">
            <a:extLst>
              <a:ext uri="{FF2B5EF4-FFF2-40B4-BE49-F238E27FC236}">
                <a16:creationId xmlns:a16="http://schemas.microsoft.com/office/drawing/2014/main" id="{7F6399E0-41CA-7858-6C19-38D57CA04E06}"/>
              </a:ext>
            </a:extLst>
          </p:cNvPr>
          <p:cNvSpPr/>
          <p:nvPr/>
        </p:nvSpPr>
        <p:spPr>
          <a:xfrm>
            <a:off x="7004664" y="4398676"/>
            <a:ext cx="2949" cy="1895"/>
          </a:xfrm>
          <a:custGeom>
            <a:avLst/>
            <a:gdLst>
              <a:gd name="connsiteX0" fmla="*/ 0 w 3153"/>
              <a:gd name="connsiteY0" fmla="*/ 2026 h 2026"/>
              <a:gd name="connsiteX1" fmla="*/ 3153 w 3153"/>
              <a:gd name="connsiteY1" fmla="*/ 71 h 2026"/>
              <a:gd name="connsiteX2" fmla="*/ 3153 w 3153"/>
              <a:gd name="connsiteY2" fmla="*/ 1332 h 2026"/>
              <a:gd name="connsiteX3" fmla="*/ 631 w 3153"/>
              <a:gd name="connsiteY3" fmla="*/ 1332 h 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26">
                <a:moveTo>
                  <a:pt x="0" y="2026"/>
                </a:moveTo>
                <a:cubicBezTo>
                  <a:pt x="820" y="891"/>
                  <a:pt x="1892" y="-307"/>
                  <a:pt x="3153" y="71"/>
                </a:cubicBezTo>
                <a:lnTo>
                  <a:pt x="3153" y="1332"/>
                </a:lnTo>
                <a:lnTo>
                  <a:pt x="631" y="1332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1" name="任意多边形: 形状 920">
            <a:extLst>
              <a:ext uri="{FF2B5EF4-FFF2-40B4-BE49-F238E27FC236}">
                <a16:creationId xmlns:a16="http://schemas.microsoft.com/office/drawing/2014/main" id="{FA11CF7A-9396-2D72-B76F-393C323FA891}"/>
              </a:ext>
            </a:extLst>
          </p:cNvPr>
          <p:cNvSpPr/>
          <p:nvPr/>
        </p:nvSpPr>
        <p:spPr>
          <a:xfrm>
            <a:off x="6958067" y="4377095"/>
            <a:ext cx="2471" cy="5898"/>
          </a:xfrm>
          <a:custGeom>
            <a:avLst/>
            <a:gdLst>
              <a:gd name="connsiteX0" fmla="*/ 1703 w 2642"/>
              <a:gd name="connsiteY0" fmla="*/ 0 h 6306"/>
              <a:gd name="connsiteX1" fmla="*/ 1703 w 2642"/>
              <a:gd name="connsiteY1" fmla="*/ 6306 h 6306"/>
              <a:gd name="connsiteX2" fmla="*/ 0 w 2642"/>
              <a:gd name="connsiteY2" fmla="*/ 5234 h 6306"/>
              <a:gd name="connsiteX3" fmla="*/ 2081 w 264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" h="6306">
                <a:moveTo>
                  <a:pt x="1703" y="0"/>
                </a:moveTo>
                <a:cubicBezTo>
                  <a:pt x="2586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2" name="任意多边形: 形状 921">
            <a:extLst>
              <a:ext uri="{FF2B5EF4-FFF2-40B4-BE49-F238E27FC236}">
                <a16:creationId xmlns:a16="http://schemas.microsoft.com/office/drawing/2014/main" id="{6EFB782B-4A49-257B-8881-D21FCA454764}"/>
              </a:ext>
            </a:extLst>
          </p:cNvPr>
          <p:cNvSpPr/>
          <p:nvPr/>
        </p:nvSpPr>
        <p:spPr>
          <a:xfrm>
            <a:off x="6946328" y="4369605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144"/>
                  <a:pt x="3342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3" name="任意多边形: 形状 922">
            <a:extLst>
              <a:ext uri="{FF2B5EF4-FFF2-40B4-BE49-F238E27FC236}">
                <a16:creationId xmlns:a16="http://schemas.microsoft.com/office/drawing/2014/main" id="{829D1810-87C4-E2DA-1B3C-7534D6B33FD9}"/>
              </a:ext>
            </a:extLst>
          </p:cNvPr>
          <p:cNvSpPr/>
          <p:nvPr/>
        </p:nvSpPr>
        <p:spPr>
          <a:xfrm>
            <a:off x="6942789" y="4353207"/>
            <a:ext cx="1658" cy="3479"/>
          </a:xfrm>
          <a:custGeom>
            <a:avLst/>
            <a:gdLst>
              <a:gd name="connsiteX0" fmla="*/ 1072 w 1773"/>
              <a:gd name="connsiteY0" fmla="*/ 0 h 3720"/>
              <a:gd name="connsiteX1" fmla="*/ 1072 w 1773"/>
              <a:gd name="connsiteY1" fmla="*/ 3721 h 3720"/>
              <a:gd name="connsiteX2" fmla="*/ 0 w 1773"/>
              <a:gd name="connsiteY2" fmla="*/ 3027 h 3720"/>
              <a:gd name="connsiteX3" fmla="*/ 1072 w 1773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20">
                <a:moveTo>
                  <a:pt x="1072" y="0"/>
                </a:moveTo>
                <a:cubicBezTo>
                  <a:pt x="1703" y="1261"/>
                  <a:pt x="2270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4" name="任意多边形: 形状 923">
            <a:extLst>
              <a:ext uri="{FF2B5EF4-FFF2-40B4-BE49-F238E27FC236}">
                <a16:creationId xmlns:a16="http://schemas.microsoft.com/office/drawing/2014/main" id="{D96F08DC-7644-A334-E14A-AC4E5654E990}"/>
              </a:ext>
            </a:extLst>
          </p:cNvPr>
          <p:cNvSpPr/>
          <p:nvPr/>
        </p:nvSpPr>
        <p:spPr>
          <a:xfrm>
            <a:off x="6954350" y="4373733"/>
            <a:ext cx="1674" cy="3538"/>
          </a:xfrm>
          <a:custGeom>
            <a:avLst/>
            <a:gdLst>
              <a:gd name="connsiteX0" fmla="*/ 1135 w 1790"/>
              <a:gd name="connsiteY0" fmla="*/ 0 h 3783"/>
              <a:gd name="connsiteX1" fmla="*/ 1135 w 1790"/>
              <a:gd name="connsiteY1" fmla="*/ 3784 h 3783"/>
              <a:gd name="connsiteX2" fmla="*/ 0 w 1790"/>
              <a:gd name="connsiteY2" fmla="*/ 3090 h 3783"/>
              <a:gd name="connsiteX3" fmla="*/ 1135 w 1790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83">
                <a:moveTo>
                  <a:pt x="1135" y="0"/>
                </a:moveTo>
                <a:cubicBezTo>
                  <a:pt x="1703" y="1261"/>
                  <a:pt x="2270" y="2901"/>
                  <a:pt x="1135" y="3784"/>
                </a:cubicBezTo>
                <a:lnTo>
                  <a:pt x="0" y="3090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5" name="任意多边形: 形状 924">
            <a:extLst>
              <a:ext uri="{FF2B5EF4-FFF2-40B4-BE49-F238E27FC236}">
                <a16:creationId xmlns:a16="http://schemas.microsoft.com/office/drawing/2014/main" id="{BA4820A3-5258-912D-92FA-8C5E79BD9FEF}"/>
              </a:ext>
            </a:extLst>
          </p:cNvPr>
          <p:cNvSpPr/>
          <p:nvPr/>
        </p:nvSpPr>
        <p:spPr>
          <a:xfrm>
            <a:off x="6932762" y="4369128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6" name="任意多边形: 形状 925">
            <a:extLst>
              <a:ext uri="{FF2B5EF4-FFF2-40B4-BE49-F238E27FC236}">
                <a16:creationId xmlns:a16="http://schemas.microsoft.com/office/drawing/2014/main" id="{F15CF82D-D6AE-A2A6-732E-243E93D3DC71}"/>
              </a:ext>
            </a:extLst>
          </p:cNvPr>
          <p:cNvSpPr/>
          <p:nvPr/>
        </p:nvSpPr>
        <p:spPr>
          <a:xfrm>
            <a:off x="6938129" y="4347834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7" name="任意多边形: 形状 926">
            <a:extLst>
              <a:ext uri="{FF2B5EF4-FFF2-40B4-BE49-F238E27FC236}">
                <a16:creationId xmlns:a16="http://schemas.microsoft.com/office/drawing/2014/main" id="{5569C5A0-8D5E-AB6E-D0E9-412802627824}"/>
              </a:ext>
            </a:extLst>
          </p:cNvPr>
          <p:cNvSpPr/>
          <p:nvPr/>
        </p:nvSpPr>
        <p:spPr>
          <a:xfrm>
            <a:off x="6981247" y="4383653"/>
            <a:ext cx="2949" cy="1935"/>
          </a:xfrm>
          <a:custGeom>
            <a:avLst/>
            <a:gdLst>
              <a:gd name="connsiteX0" fmla="*/ 0 w 3153"/>
              <a:gd name="connsiteY0" fmla="*/ 2069 h 2069"/>
              <a:gd name="connsiteX1" fmla="*/ 3153 w 3153"/>
              <a:gd name="connsiteY1" fmla="*/ 51 h 2069"/>
              <a:gd name="connsiteX2" fmla="*/ 3153 w 3153"/>
              <a:gd name="connsiteY2" fmla="*/ 1376 h 2069"/>
              <a:gd name="connsiteX3" fmla="*/ 631 w 3153"/>
              <a:gd name="connsiteY3" fmla="*/ 1376 h 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69">
                <a:moveTo>
                  <a:pt x="0" y="2069"/>
                </a:moveTo>
                <a:cubicBezTo>
                  <a:pt x="820" y="934"/>
                  <a:pt x="1892" y="-264"/>
                  <a:pt x="3153" y="51"/>
                </a:cubicBezTo>
                <a:lnTo>
                  <a:pt x="3153" y="1376"/>
                </a:lnTo>
                <a:lnTo>
                  <a:pt x="631" y="1376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8" name="任意多边形: 形状 927">
            <a:extLst>
              <a:ext uri="{FF2B5EF4-FFF2-40B4-BE49-F238E27FC236}">
                <a16:creationId xmlns:a16="http://schemas.microsoft.com/office/drawing/2014/main" id="{B435F374-7944-87D5-70F4-CD4105B43F58}"/>
              </a:ext>
            </a:extLst>
          </p:cNvPr>
          <p:cNvSpPr/>
          <p:nvPr/>
        </p:nvSpPr>
        <p:spPr>
          <a:xfrm>
            <a:off x="6951932" y="436493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9" name="任意多边形: 形状 928">
            <a:extLst>
              <a:ext uri="{FF2B5EF4-FFF2-40B4-BE49-F238E27FC236}">
                <a16:creationId xmlns:a16="http://schemas.microsoft.com/office/drawing/2014/main" id="{90852A38-992E-A9A6-052E-B749C19C212E}"/>
              </a:ext>
            </a:extLst>
          </p:cNvPr>
          <p:cNvSpPr/>
          <p:nvPr/>
        </p:nvSpPr>
        <p:spPr>
          <a:xfrm>
            <a:off x="6808719" y="4277447"/>
            <a:ext cx="138909" cy="110527"/>
          </a:xfrm>
          <a:custGeom>
            <a:avLst/>
            <a:gdLst>
              <a:gd name="connsiteX0" fmla="*/ 103864 w 148514"/>
              <a:gd name="connsiteY0" fmla="*/ 21404 h 118169"/>
              <a:gd name="connsiteX1" fmla="*/ 107458 w 148514"/>
              <a:gd name="connsiteY1" fmla="*/ 29098 h 118169"/>
              <a:gd name="connsiteX2" fmla="*/ 116224 w 148514"/>
              <a:gd name="connsiteY2" fmla="*/ 52683 h 118169"/>
              <a:gd name="connsiteX3" fmla="*/ 120449 w 148514"/>
              <a:gd name="connsiteY3" fmla="*/ 63593 h 118169"/>
              <a:gd name="connsiteX4" fmla="*/ 136782 w 148514"/>
              <a:gd name="connsiteY4" fmla="*/ 100610 h 118169"/>
              <a:gd name="connsiteX5" fmla="*/ 143088 w 148514"/>
              <a:gd name="connsiteY5" fmla="*/ 109061 h 118169"/>
              <a:gd name="connsiteX6" fmla="*/ 148323 w 148514"/>
              <a:gd name="connsiteY6" fmla="*/ 117637 h 118169"/>
              <a:gd name="connsiteX7" fmla="*/ 135710 w 148514"/>
              <a:gd name="connsiteY7" fmla="*/ 117259 h 118169"/>
              <a:gd name="connsiteX8" fmla="*/ 120575 w 148514"/>
              <a:gd name="connsiteY8" fmla="*/ 109565 h 118169"/>
              <a:gd name="connsiteX9" fmla="*/ 65396 w 148514"/>
              <a:gd name="connsiteY9" fmla="*/ 74061 h 118169"/>
              <a:gd name="connsiteX10" fmla="*/ 48369 w 148514"/>
              <a:gd name="connsiteY10" fmla="*/ 60944 h 118169"/>
              <a:gd name="connsiteX11" fmla="*/ 36954 w 148514"/>
              <a:gd name="connsiteY11" fmla="*/ 45368 h 118169"/>
              <a:gd name="connsiteX12" fmla="*/ 315 w 148514"/>
              <a:gd name="connsiteY12" fmla="*/ 2296 h 118169"/>
              <a:gd name="connsiteX13" fmla="*/ 0 w 148514"/>
              <a:gd name="connsiteY13" fmla="*/ 1413 h 118169"/>
              <a:gd name="connsiteX14" fmla="*/ 2712 w 148514"/>
              <a:gd name="connsiteY14" fmla="*/ 26 h 118169"/>
              <a:gd name="connsiteX15" fmla="*/ 85386 w 148514"/>
              <a:gd name="connsiteY15" fmla="*/ 17305 h 118169"/>
              <a:gd name="connsiteX16" fmla="*/ 103864 w 148514"/>
              <a:gd name="connsiteY16" fmla="*/ 21404 h 11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514" h="118169">
                <a:moveTo>
                  <a:pt x="103864" y="21404"/>
                </a:moveTo>
                <a:cubicBezTo>
                  <a:pt x="105440" y="23800"/>
                  <a:pt x="106638" y="26386"/>
                  <a:pt x="107458" y="29098"/>
                </a:cubicBezTo>
                <a:cubicBezTo>
                  <a:pt x="110233" y="37043"/>
                  <a:pt x="113197" y="44863"/>
                  <a:pt x="116224" y="52683"/>
                </a:cubicBezTo>
                <a:lnTo>
                  <a:pt x="120449" y="63593"/>
                </a:lnTo>
                <a:cubicBezTo>
                  <a:pt x="124990" y="76331"/>
                  <a:pt x="130476" y="88691"/>
                  <a:pt x="136782" y="100610"/>
                </a:cubicBezTo>
                <a:cubicBezTo>
                  <a:pt x="138422" y="103763"/>
                  <a:pt x="140503" y="106601"/>
                  <a:pt x="143088" y="109061"/>
                </a:cubicBezTo>
                <a:cubicBezTo>
                  <a:pt x="145737" y="111457"/>
                  <a:pt x="149395" y="114232"/>
                  <a:pt x="148323" y="117637"/>
                </a:cubicBezTo>
                <a:cubicBezTo>
                  <a:pt x="144160" y="118457"/>
                  <a:pt x="139809" y="118331"/>
                  <a:pt x="135710" y="117259"/>
                </a:cubicBezTo>
                <a:cubicBezTo>
                  <a:pt x="130287" y="115493"/>
                  <a:pt x="125179" y="112907"/>
                  <a:pt x="120575" y="109565"/>
                </a:cubicBezTo>
                <a:lnTo>
                  <a:pt x="65396" y="74061"/>
                </a:lnTo>
                <a:cubicBezTo>
                  <a:pt x="59215" y="70403"/>
                  <a:pt x="53477" y="65989"/>
                  <a:pt x="48369" y="60944"/>
                </a:cubicBezTo>
                <a:cubicBezTo>
                  <a:pt x="44270" y="55962"/>
                  <a:pt x="40423" y="50791"/>
                  <a:pt x="36954" y="45368"/>
                </a:cubicBezTo>
                <a:cubicBezTo>
                  <a:pt x="25729" y="30170"/>
                  <a:pt x="9712" y="18692"/>
                  <a:pt x="315" y="2296"/>
                </a:cubicBezTo>
                <a:cubicBezTo>
                  <a:pt x="126" y="2044"/>
                  <a:pt x="63" y="1728"/>
                  <a:pt x="0" y="1413"/>
                </a:cubicBezTo>
                <a:cubicBezTo>
                  <a:pt x="0" y="215"/>
                  <a:pt x="1577" y="-100"/>
                  <a:pt x="2712" y="26"/>
                </a:cubicBezTo>
                <a:cubicBezTo>
                  <a:pt x="30837" y="2927"/>
                  <a:pt x="57513" y="13143"/>
                  <a:pt x="85386" y="17305"/>
                </a:cubicBezTo>
                <a:cubicBezTo>
                  <a:pt x="90873" y="18251"/>
                  <a:pt x="99828" y="16233"/>
                  <a:pt x="103864" y="21404"/>
                </a:cubicBezTo>
                <a:close/>
              </a:path>
            </a:pathLst>
          </a:custGeom>
          <a:solidFill>
            <a:srgbClr val="FED253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0" name="任意多边形: 形状 929">
            <a:extLst>
              <a:ext uri="{FF2B5EF4-FFF2-40B4-BE49-F238E27FC236}">
                <a16:creationId xmlns:a16="http://schemas.microsoft.com/office/drawing/2014/main" id="{C1E4ECDD-D93E-6AE1-E6EF-2D2B3DFC12C0}"/>
              </a:ext>
            </a:extLst>
          </p:cNvPr>
          <p:cNvSpPr/>
          <p:nvPr/>
        </p:nvSpPr>
        <p:spPr>
          <a:xfrm>
            <a:off x="6899082" y="4306138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234 h 6306"/>
              <a:gd name="connsiteX3" fmla="*/ 2081 w 2731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081"/>
                  <a:pt x="3405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1" name="任意多边形: 形状 930">
            <a:extLst>
              <a:ext uri="{FF2B5EF4-FFF2-40B4-BE49-F238E27FC236}">
                <a16:creationId xmlns:a16="http://schemas.microsoft.com/office/drawing/2014/main" id="{98766EB2-8AF3-C655-4FE6-2E1D0FA7A37F}"/>
              </a:ext>
            </a:extLst>
          </p:cNvPr>
          <p:cNvSpPr/>
          <p:nvPr/>
        </p:nvSpPr>
        <p:spPr>
          <a:xfrm>
            <a:off x="6893774" y="4327608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171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793"/>
                  <a:pt x="1703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2" name="任意多边形: 形状 931">
            <a:extLst>
              <a:ext uri="{FF2B5EF4-FFF2-40B4-BE49-F238E27FC236}">
                <a16:creationId xmlns:a16="http://schemas.microsoft.com/office/drawing/2014/main" id="{6BB1A953-E9DB-0503-D052-24C363E5FCFC}"/>
              </a:ext>
            </a:extLst>
          </p:cNvPr>
          <p:cNvSpPr/>
          <p:nvPr/>
        </p:nvSpPr>
        <p:spPr>
          <a:xfrm>
            <a:off x="6927277" y="4365357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81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144"/>
                  <a:pt x="3279" y="4856"/>
                  <a:pt x="1703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3" name="任意多边形: 形状 932">
            <a:extLst>
              <a:ext uri="{FF2B5EF4-FFF2-40B4-BE49-F238E27FC236}">
                <a16:creationId xmlns:a16="http://schemas.microsoft.com/office/drawing/2014/main" id="{FBFCA7FA-8EA0-6861-2779-E3D226BC47EE}"/>
              </a:ext>
            </a:extLst>
          </p:cNvPr>
          <p:cNvSpPr/>
          <p:nvPr/>
        </p:nvSpPr>
        <p:spPr>
          <a:xfrm>
            <a:off x="6915480" y="4357866"/>
            <a:ext cx="2554" cy="5898"/>
          </a:xfrm>
          <a:custGeom>
            <a:avLst/>
            <a:gdLst>
              <a:gd name="connsiteX0" fmla="*/ 1766 w 2731"/>
              <a:gd name="connsiteY0" fmla="*/ 0 h 6306"/>
              <a:gd name="connsiteX1" fmla="*/ 1766 w 2731"/>
              <a:gd name="connsiteY1" fmla="*/ 6306 h 6306"/>
              <a:gd name="connsiteX2" fmla="*/ 0 w 2731"/>
              <a:gd name="connsiteY2" fmla="*/ 5171 h 6306"/>
              <a:gd name="connsiteX3" fmla="*/ 2081 w 2731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" h="6306">
                <a:moveTo>
                  <a:pt x="1766" y="0"/>
                </a:moveTo>
                <a:cubicBezTo>
                  <a:pt x="2649" y="2144"/>
                  <a:pt x="3405" y="4793"/>
                  <a:pt x="1766" y="6306"/>
                </a:cubicBezTo>
                <a:lnTo>
                  <a:pt x="0" y="5171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4" name="任意多边形: 形状 933">
            <a:extLst>
              <a:ext uri="{FF2B5EF4-FFF2-40B4-BE49-F238E27FC236}">
                <a16:creationId xmlns:a16="http://schemas.microsoft.com/office/drawing/2014/main" id="{9E5F992C-2F24-CBCF-61AA-471D8A3C8354}"/>
              </a:ext>
            </a:extLst>
          </p:cNvPr>
          <p:cNvSpPr/>
          <p:nvPr/>
        </p:nvSpPr>
        <p:spPr>
          <a:xfrm>
            <a:off x="6851128" y="4316637"/>
            <a:ext cx="2555" cy="5898"/>
          </a:xfrm>
          <a:custGeom>
            <a:avLst/>
            <a:gdLst>
              <a:gd name="connsiteX0" fmla="*/ 1766 w 2732"/>
              <a:gd name="connsiteY0" fmla="*/ 0 h 6306"/>
              <a:gd name="connsiteX1" fmla="*/ 1766 w 2732"/>
              <a:gd name="connsiteY1" fmla="*/ 6306 h 6306"/>
              <a:gd name="connsiteX2" fmla="*/ 0 w 2732"/>
              <a:gd name="connsiteY2" fmla="*/ 5234 h 6306"/>
              <a:gd name="connsiteX3" fmla="*/ 2081 w 273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" h="6306">
                <a:moveTo>
                  <a:pt x="1766" y="0"/>
                </a:moveTo>
                <a:cubicBezTo>
                  <a:pt x="2649" y="2144"/>
                  <a:pt x="3405" y="4856"/>
                  <a:pt x="1766" y="6306"/>
                </a:cubicBezTo>
                <a:lnTo>
                  <a:pt x="0" y="5234"/>
                </a:lnTo>
                <a:lnTo>
                  <a:pt x="2081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5" name="任意多边形: 形状 934">
            <a:extLst>
              <a:ext uri="{FF2B5EF4-FFF2-40B4-BE49-F238E27FC236}">
                <a16:creationId xmlns:a16="http://schemas.microsoft.com/office/drawing/2014/main" id="{CEFD8E0E-42CF-80A4-33BE-E62A78508375}"/>
              </a:ext>
            </a:extLst>
          </p:cNvPr>
          <p:cNvSpPr/>
          <p:nvPr/>
        </p:nvSpPr>
        <p:spPr>
          <a:xfrm>
            <a:off x="6872480" y="4322063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2" y="2081"/>
                  <a:pt x="3279" y="4793"/>
                  <a:pt x="1703" y="6306"/>
                </a:cubicBezTo>
                <a:lnTo>
                  <a:pt x="0" y="5234"/>
                </a:lnTo>
                <a:lnTo>
                  <a:pt x="2018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6" name="任意多边形: 形状 935">
            <a:extLst>
              <a:ext uri="{FF2B5EF4-FFF2-40B4-BE49-F238E27FC236}">
                <a16:creationId xmlns:a16="http://schemas.microsoft.com/office/drawing/2014/main" id="{5F9A123F-C8A0-7734-E684-F77C3874A9C3}"/>
              </a:ext>
            </a:extLst>
          </p:cNvPr>
          <p:cNvSpPr/>
          <p:nvPr/>
        </p:nvSpPr>
        <p:spPr>
          <a:xfrm>
            <a:off x="6879971" y="4310326"/>
            <a:ext cx="2452" cy="5898"/>
          </a:xfrm>
          <a:custGeom>
            <a:avLst/>
            <a:gdLst>
              <a:gd name="connsiteX0" fmla="*/ 1703 w 2622"/>
              <a:gd name="connsiteY0" fmla="*/ 0 h 6306"/>
              <a:gd name="connsiteX1" fmla="*/ 1703 w 2622"/>
              <a:gd name="connsiteY1" fmla="*/ 6306 h 6306"/>
              <a:gd name="connsiteX2" fmla="*/ 0 w 2622"/>
              <a:gd name="connsiteY2" fmla="*/ 5234 h 6306"/>
              <a:gd name="connsiteX3" fmla="*/ 2018 w 2622"/>
              <a:gd name="connsiteY3" fmla="*/ 1135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" h="6306">
                <a:moveTo>
                  <a:pt x="1703" y="0"/>
                </a:moveTo>
                <a:cubicBezTo>
                  <a:pt x="2523" y="2144"/>
                  <a:pt x="3279" y="4856"/>
                  <a:pt x="1703" y="6306"/>
                </a:cubicBezTo>
                <a:lnTo>
                  <a:pt x="0" y="5234"/>
                </a:lnTo>
                <a:lnTo>
                  <a:pt x="2018" y="1135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7" name="任意多边形: 形状 936">
            <a:extLst>
              <a:ext uri="{FF2B5EF4-FFF2-40B4-BE49-F238E27FC236}">
                <a16:creationId xmlns:a16="http://schemas.microsoft.com/office/drawing/2014/main" id="{4F4F02FF-C3B0-F85A-16E9-1FEDB1A069C3}"/>
              </a:ext>
            </a:extLst>
          </p:cNvPr>
          <p:cNvSpPr/>
          <p:nvPr/>
        </p:nvSpPr>
        <p:spPr>
          <a:xfrm>
            <a:off x="6912000" y="4341469"/>
            <a:ext cx="1615" cy="3479"/>
          </a:xfrm>
          <a:custGeom>
            <a:avLst/>
            <a:gdLst>
              <a:gd name="connsiteX0" fmla="*/ 1072 w 1727"/>
              <a:gd name="connsiteY0" fmla="*/ 0 h 3720"/>
              <a:gd name="connsiteX1" fmla="*/ 1072 w 1727"/>
              <a:gd name="connsiteY1" fmla="*/ 3721 h 3720"/>
              <a:gd name="connsiteX2" fmla="*/ 0 w 1727"/>
              <a:gd name="connsiteY2" fmla="*/ 3027 h 3720"/>
              <a:gd name="connsiteX3" fmla="*/ 1072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1072" y="0"/>
                </a:moveTo>
                <a:cubicBezTo>
                  <a:pt x="1639" y="1261"/>
                  <a:pt x="2207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8" name="任意多边形: 形状 937">
            <a:extLst>
              <a:ext uri="{FF2B5EF4-FFF2-40B4-BE49-F238E27FC236}">
                <a16:creationId xmlns:a16="http://schemas.microsoft.com/office/drawing/2014/main" id="{A0B34801-3A3F-A93C-18D7-6005F08325B0}"/>
              </a:ext>
            </a:extLst>
          </p:cNvPr>
          <p:cNvSpPr/>
          <p:nvPr/>
        </p:nvSpPr>
        <p:spPr>
          <a:xfrm>
            <a:off x="6923560" y="4361996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820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9" name="任意多边形: 形状 938">
            <a:extLst>
              <a:ext uri="{FF2B5EF4-FFF2-40B4-BE49-F238E27FC236}">
                <a16:creationId xmlns:a16="http://schemas.microsoft.com/office/drawing/2014/main" id="{B836816B-B736-E784-7863-9A1334920356}"/>
              </a:ext>
            </a:extLst>
          </p:cNvPr>
          <p:cNvSpPr/>
          <p:nvPr/>
        </p:nvSpPr>
        <p:spPr>
          <a:xfrm>
            <a:off x="6882567" y="4335807"/>
            <a:ext cx="1674" cy="3479"/>
          </a:xfrm>
          <a:custGeom>
            <a:avLst/>
            <a:gdLst>
              <a:gd name="connsiteX0" fmla="*/ 1135 w 1790"/>
              <a:gd name="connsiteY0" fmla="*/ 0 h 3720"/>
              <a:gd name="connsiteX1" fmla="*/ 1135 w 1790"/>
              <a:gd name="connsiteY1" fmla="*/ 3721 h 3720"/>
              <a:gd name="connsiteX2" fmla="*/ 0 w 1790"/>
              <a:gd name="connsiteY2" fmla="*/ 3027 h 3720"/>
              <a:gd name="connsiteX3" fmla="*/ 1135 w 1790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" h="3720">
                <a:moveTo>
                  <a:pt x="1135" y="0"/>
                </a:moveTo>
                <a:cubicBezTo>
                  <a:pt x="1703" y="1261"/>
                  <a:pt x="2270" y="2838"/>
                  <a:pt x="1135" y="3721"/>
                </a:cubicBezTo>
                <a:lnTo>
                  <a:pt x="0" y="3027"/>
                </a:lnTo>
                <a:lnTo>
                  <a:pt x="1135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0" name="任意多边形: 形状 939">
            <a:extLst>
              <a:ext uri="{FF2B5EF4-FFF2-40B4-BE49-F238E27FC236}">
                <a16:creationId xmlns:a16="http://schemas.microsoft.com/office/drawing/2014/main" id="{7BE33928-D2CD-63DA-F2F9-24E8B155B44D}"/>
              </a:ext>
            </a:extLst>
          </p:cNvPr>
          <p:cNvSpPr/>
          <p:nvPr/>
        </p:nvSpPr>
        <p:spPr>
          <a:xfrm>
            <a:off x="6901913" y="4357389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1" name="任意多边形: 形状 940">
            <a:extLst>
              <a:ext uri="{FF2B5EF4-FFF2-40B4-BE49-F238E27FC236}">
                <a16:creationId xmlns:a16="http://schemas.microsoft.com/office/drawing/2014/main" id="{11182FBE-F21C-0217-C57E-959EC7A07C10}"/>
              </a:ext>
            </a:extLst>
          </p:cNvPr>
          <p:cNvSpPr/>
          <p:nvPr/>
        </p:nvSpPr>
        <p:spPr>
          <a:xfrm>
            <a:off x="6907340" y="4336097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2" name="任意多边形: 形状 941">
            <a:extLst>
              <a:ext uri="{FF2B5EF4-FFF2-40B4-BE49-F238E27FC236}">
                <a16:creationId xmlns:a16="http://schemas.microsoft.com/office/drawing/2014/main" id="{188F62BE-DF32-4BB3-ED46-CCD778823242}"/>
              </a:ext>
            </a:extLst>
          </p:cNvPr>
          <p:cNvSpPr/>
          <p:nvPr/>
        </p:nvSpPr>
        <p:spPr>
          <a:xfrm>
            <a:off x="6860743" y="4314573"/>
            <a:ext cx="2496" cy="5898"/>
          </a:xfrm>
          <a:custGeom>
            <a:avLst/>
            <a:gdLst>
              <a:gd name="connsiteX0" fmla="*/ 1703 w 2669"/>
              <a:gd name="connsiteY0" fmla="*/ 0 h 6306"/>
              <a:gd name="connsiteX1" fmla="*/ 1703 w 2669"/>
              <a:gd name="connsiteY1" fmla="*/ 6306 h 6306"/>
              <a:gd name="connsiteX2" fmla="*/ 0 w 2669"/>
              <a:gd name="connsiteY2" fmla="*/ 5234 h 6306"/>
              <a:gd name="connsiteX3" fmla="*/ 2081 w 2669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" h="6306">
                <a:moveTo>
                  <a:pt x="1703" y="0"/>
                </a:moveTo>
                <a:cubicBezTo>
                  <a:pt x="2586" y="2081"/>
                  <a:pt x="3342" y="4793"/>
                  <a:pt x="1703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3" name="任意多边形: 形状 942">
            <a:extLst>
              <a:ext uri="{FF2B5EF4-FFF2-40B4-BE49-F238E27FC236}">
                <a16:creationId xmlns:a16="http://schemas.microsoft.com/office/drawing/2014/main" id="{47EFC485-4381-D691-133C-04FDE74E72CF}"/>
              </a:ext>
            </a:extLst>
          </p:cNvPr>
          <p:cNvSpPr/>
          <p:nvPr/>
        </p:nvSpPr>
        <p:spPr>
          <a:xfrm>
            <a:off x="6849005" y="4307082"/>
            <a:ext cx="2511" cy="5898"/>
          </a:xfrm>
          <a:custGeom>
            <a:avLst/>
            <a:gdLst>
              <a:gd name="connsiteX0" fmla="*/ 1766 w 2685"/>
              <a:gd name="connsiteY0" fmla="*/ 0 h 6306"/>
              <a:gd name="connsiteX1" fmla="*/ 1766 w 2685"/>
              <a:gd name="connsiteY1" fmla="*/ 6306 h 6306"/>
              <a:gd name="connsiteX2" fmla="*/ 0 w 2685"/>
              <a:gd name="connsiteY2" fmla="*/ 5234 h 6306"/>
              <a:gd name="connsiteX3" fmla="*/ 2081 w 2685"/>
              <a:gd name="connsiteY3" fmla="*/ 1198 h 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" h="6306">
                <a:moveTo>
                  <a:pt x="1766" y="0"/>
                </a:moveTo>
                <a:cubicBezTo>
                  <a:pt x="2586" y="2081"/>
                  <a:pt x="3342" y="4793"/>
                  <a:pt x="1766" y="6306"/>
                </a:cubicBezTo>
                <a:lnTo>
                  <a:pt x="0" y="5234"/>
                </a:lnTo>
                <a:lnTo>
                  <a:pt x="2081" y="1198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4" name="任意多边形: 形状 943">
            <a:extLst>
              <a:ext uri="{FF2B5EF4-FFF2-40B4-BE49-F238E27FC236}">
                <a16:creationId xmlns:a16="http://schemas.microsoft.com/office/drawing/2014/main" id="{038D5DB1-51DC-54EC-464A-45A9AC27B318}"/>
              </a:ext>
            </a:extLst>
          </p:cNvPr>
          <p:cNvSpPr/>
          <p:nvPr/>
        </p:nvSpPr>
        <p:spPr>
          <a:xfrm>
            <a:off x="6845466" y="4290625"/>
            <a:ext cx="1658" cy="3538"/>
          </a:xfrm>
          <a:custGeom>
            <a:avLst/>
            <a:gdLst>
              <a:gd name="connsiteX0" fmla="*/ 1072 w 1773"/>
              <a:gd name="connsiteY0" fmla="*/ 0 h 3783"/>
              <a:gd name="connsiteX1" fmla="*/ 1072 w 1773"/>
              <a:gd name="connsiteY1" fmla="*/ 3784 h 3783"/>
              <a:gd name="connsiteX2" fmla="*/ 0 w 1773"/>
              <a:gd name="connsiteY2" fmla="*/ 3090 h 3783"/>
              <a:gd name="connsiteX3" fmla="*/ 1072 w 1773"/>
              <a:gd name="connsiteY3" fmla="*/ 820 h 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" h="3783">
                <a:moveTo>
                  <a:pt x="1072" y="0"/>
                </a:moveTo>
                <a:cubicBezTo>
                  <a:pt x="1703" y="1261"/>
                  <a:pt x="2270" y="2838"/>
                  <a:pt x="1072" y="3784"/>
                </a:cubicBezTo>
                <a:lnTo>
                  <a:pt x="0" y="3090"/>
                </a:lnTo>
                <a:lnTo>
                  <a:pt x="1072" y="82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5" name="任意多边形: 形状 944">
            <a:extLst>
              <a:ext uri="{FF2B5EF4-FFF2-40B4-BE49-F238E27FC236}">
                <a16:creationId xmlns:a16="http://schemas.microsoft.com/office/drawing/2014/main" id="{3F3D745C-F4CB-CC6A-7451-6AD4100F78F4}"/>
              </a:ext>
            </a:extLst>
          </p:cNvPr>
          <p:cNvSpPr/>
          <p:nvPr/>
        </p:nvSpPr>
        <p:spPr>
          <a:xfrm>
            <a:off x="6857086" y="4311210"/>
            <a:ext cx="1615" cy="3479"/>
          </a:xfrm>
          <a:custGeom>
            <a:avLst/>
            <a:gdLst>
              <a:gd name="connsiteX0" fmla="*/ 1072 w 1727"/>
              <a:gd name="connsiteY0" fmla="*/ 0 h 3720"/>
              <a:gd name="connsiteX1" fmla="*/ 1072 w 1727"/>
              <a:gd name="connsiteY1" fmla="*/ 3721 h 3720"/>
              <a:gd name="connsiteX2" fmla="*/ 0 w 1727"/>
              <a:gd name="connsiteY2" fmla="*/ 3027 h 3720"/>
              <a:gd name="connsiteX3" fmla="*/ 1072 w 1727"/>
              <a:gd name="connsiteY3" fmla="*/ 757 h 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" h="3720">
                <a:moveTo>
                  <a:pt x="1072" y="0"/>
                </a:moveTo>
                <a:cubicBezTo>
                  <a:pt x="1639" y="1261"/>
                  <a:pt x="2207" y="2838"/>
                  <a:pt x="1072" y="3721"/>
                </a:cubicBezTo>
                <a:lnTo>
                  <a:pt x="0" y="3027"/>
                </a:lnTo>
                <a:lnTo>
                  <a:pt x="1072" y="757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6" name="任意多边形: 形状 945">
            <a:extLst>
              <a:ext uri="{FF2B5EF4-FFF2-40B4-BE49-F238E27FC236}">
                <a16:creationId xmlns:a16="http://schemas.microsoft.com/office/drawing/2014/main" id="{13415DC3-8178-B771-508C-56B911E89E5A}"/>
              </a:ext>
            </a:extLst>
          </p:cNvPr>
          <p:cNvSpPr/>
          <p:nvPr/>
        </p:nvSpPr>
        <p:spPr>
          <a:xfrm>
            <a:off x="6835439" y="4306605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7" name="任意多边形: 形状 946">
            <a:extLst>
              <a:ext uri="{FF2B5EF4-FFF2-40B4-BE49-F238E27FC236}">
                <a16:creationId xmlns:a16="http://schemas.microsoft.com/office/drawing/2014/main" id="{0DBA6710-8D1D-A6CC-28A4-F252F3FA7523}"/>
              </a:ext>
            </a:extLst>
          </p:cNvPr>
          <p:cNvSpPr/>
          <p:nvPr/>
        </p:nvSpPr>
        <p:spPr>
          <a:xfrm>
            <a:off x="6840983" y="4285252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141 h 2086"/>
              <a:gd name="connsiteX3" fmla="*/ 631 w 3153"/>
              <a:gd name="connsiteY3" fmla="*/ 1141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141"/>
                </a:lnTo>
                <a:lnTo>
                  <a:pt x="631" y="1141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8" name="任意多边形: 形状 947">
            <a:extLst>
              <a:ext uri="{FF2B5EF4-FFF2-40B4-BE49-F238E27FC236}">
                <a16:creationId xmlns:a16="http://schemas.microsoft.com/office/drawing/2014/main" id="{0DBD0857-A81C-148B-9554-F6E4A127FAD4}"/>
              </a:ext>
            </a:extLst>
          </p:cNvPr>
          <p:cNvSpPr/>
          <p:nvPr/>
        </p:nvSpPr>
        <p:spPr>
          <a:xfrm>
            <a:off x="6883923" y="4321115"/>
            <a:ext cx="2949" cy="1951"/>
          </a:xfrm>
          <a:custGeom>
            <a:avLst/>
            <a:gdLst>
              <a:gd name="connsiteX0" fmla="*/ 0 w 3153"/>
              <a:gd name="connsiteY0" fmla="*/ 2087 h 2086"/>
              <a:gd name="connsiteX1" fmla="*/ 3153 w 3153"/>
              <a:gd name="connsiteY1" fmla="*/ 68 h 2086"/>
              <a:gd name="connsiteX2" fmla="*/ 3153 w 3153"/>
              <a:gd name="connsiteY2" fmla="*/ 1330 h 2086"/>
              <a:gd name="connsiteX3" fmla="*/ 631 w 3153"/>
              <a:gd name="connsiteY3" fmla="*/ 1330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7"/>
                </a:moveTo>
                <a:cubicBezTo>
                  <a:pt x="820" y="951"/>
                  <a:pt x="1892" y="-310"/>
                  <a:pt x="3153" y="68"/>
                </a:cubicBezTo>
                <a:lnTo>
                  <a:pt x="3153" y="1330"/>
                </a:lnTo>
                <a:lnTo>
                  <a:pt x="631" y="1330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9" name="任意多边形: 形状 948">
            <a:extLst>
              <a:ext uri="{FF2B5EF4-FFF2-40B4-BE49-F238E27FC236}">
                <a16:creationId xmlns:a16="http://schemas.microsoft.com/office/drawing/2014/main" id="{9058BADA-6D03-0DE6-698D-F2F633AE01F0}"/>
              </a:ext>
            </a:extLst>
          </p:cNvPr>
          <p:cNvSpPr/>
          <p:nvPr/>
        </p:nvSpPr>
        <p:spPr>
          <a:xfrm>
            <a:off x="6854608" y="4302357"/>
            <a:ext cx="2949" cy="1951"/>
          </a:xfrm>
          <a:custGeom>
            <a:avLst/>
            <a:gdLst>
              <a:gd name="connsiteX0" fmla="*/ 0 w 3153"/>
              <a:gd name="connsiteY0" fmla="*/ 2086 h 2086"/>
              <a:gd name="connsiteX1" fmla="*/ 3153 w 3153"/>
              <a:gd name="connsiteY1" fmla="*/ 68 h 2086"/>
              <a:gd name="connsiteX2" fmla="*/ 3153 w 3153"/>
              <a:gd name="connsiteY2" fmla="*/ 1393 h 2086"/>
              <a:gd name="connsiteX3" fmla="*/ 631 w 3153"/>
              <a:gd name="connsiteY3" fmla="*/ 1393 h 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" h="2086">
                <a:moveTo>
                  <a:pt x="0" y="2086"/>
                </a:moveTo>
                <a:cubicBezTo>
                  <a:pt x="820" y="951"/>
                  <a:pt x="1955" y="-310"/>
                  <a:pt x="3153" y="68"/>
                </a:cubicBezTo>
                <a:lnTo>
                  <a:pt x="3153" y="1393"/>
                </a:lnTo>
                <a:lnTo>
                  <a:pt x="631" y="1393"/>
                </a:lnTo>
              </a:path>
            </a:pathLst>
          </a:custGeom>
          <a:solidFill>
            <a:srgbClr val="000000">
              <a:alpha val="20000"/>
            </a:srgb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0" name="任意多边形: 形状 949">
            <a:extLst>
              <a:ext uri="{FF2B5EF4-FFF2-40B4-BE49-F238E27FC236}">
                <a16:creationId xmlns:a16="http://schemas.microsoft.com/office/drawing/2014/main" id="{286C8201-DEC0-EDB4-BB33-8D3255E1E8C9}"/>
              </a:ext>
            </a:extLst>
          </p:cNvPr>
          <p:cNvSpPr/>
          <p:nvPr/>
        </p:nvSpPr>
        <p:spPr>
          <a:xfrm>
            <a:off x="6538691" y="4389423"/>
            <a:ext cx="531739" cy="139024"/>
          </a:xfrm>
          <a:custGeom>
            <a:avLst/>
            <a:gdLst>
              <a:gd name="connsiteX0" fmla="*/ 521462 w 568506"/>
              <a:gd name="connsiteY0" fmla="*/ 148638 h 148637"/>
              <a:gd name="connsiteX1" fmla="*/ 47107 w 568506"/>
              <a:gd name="connsiteY1" fmla="*/ 148638 h 148637"/>
              <a:gd name="connsiteX2" fmla="*/ 27810 w 568506"/>
              <a:gd name="connsiteY2" fmla="*/ 133566 h 148637"/>
              <a:gd name="connsiteX3" fmla="*/ 567 w 568506"/>
              <a:gd name="connsiteY3" fmla="*/ 24657 h 148637"/>
              <a:gd name="connsiteX4" fmla="*/ 15198 w 568506"/>
              <a:gd name="connsiteY4" fmla="*/ 567 h 148637"/>
              <a:gd name="connsiteX5" fmla="*/ 19864 w 568506"/>
              <a:gd name="connsiteY5" fmla="*/ 0 h 148637"/>
              <a:gd name="connsiteX6" fmla="*/ 548642 w 568506"/>
              <a:gd name="connsiteY6" fmla="*/ 0 h 148637"/>
              <a:gd name="connsiteX7" fmla="*/ 568506 w 568506"/>
              <a:gd name="connsiteY7" fmla="*/ 19864 h 148637"/>
              <a:gd name="connsiteX8" fmla="*/ 567939 w 568506"/>
              <a:gd name="connsiteY8" fmla="*/ 24657 h 148637"/>
              <a:gd name="connsiteX9" fmla="*/ 540696 w 568506"/>
              <a:gd name="connsiteY9" fmla="*/ 133566 h 148637"/>
              <a:gd name="connsiteX10" fmla="*/ 521462 w 568506"/>
              <a:gd name="connsiteY10" fmla="*/ 148638 h 14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506" h="148637">
                <a:moveTo>
                  <a:pt x="521462" y="148638"/>
                </a:moveTo>
                <a:lnTo>
                  <a:pt x="47107" y="148638"/>
                </a:lnTo>
                <a:cubicBezTo>
                  <a:pt x="37963" y="148638"/>
                  <a:pt x="30017" y="142458"/>
                  <a:pt x="27810" y="133566"/>
                </a:cubicBezTo>
                <a:lnTo>
                  <a:pt x="567" y="24657"/>
                </a:lnTo>
                <a:cubicBezTo>
                  <a:pt x="-2019" y="13937"/>
                  <a:pt x="4477" y="3153"/>
                  <a:pt x="15198" y="567"/>
                </a:cubicBezTo>
                <a:cubicBezTo>
                  <a:pt x="16711" y="189"/>
                  <a:pt x="18288" y="0"/>
                  <a:pt x="19864" y="0"/>
                </a:cubicBezTo>
                <a:lnTo>
                  <a:pt x="548642" y="0"/>
                </a:lnTo>
                <a:cubicBezTo>
                  <a:pt x="559615" y="0"/>
                  <a:pt x="568506" y="8892"/>
                  <a:pt x="568506" y="19864"/>
                </a:cubicBezTo>
                <a:cubicBezTo>
                  <a:pt x="568506" y="21504"/>
                  <a:pt x="568317" y="23081"/>
                  <a:pt x="567939" y="24657"/>
                </a:cubicBezTo>
                <a:lnTo>
                  <a:pt x="540696" y="133566"/>
                </a:lnTo>
                <a:cubicBezTo>
                  <a:pt x="538489" y="142395"/>
                  <a:pt x="530606" y="148638"/>
                  <a:pt x="521462" y="148638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1" name="任意多边形: 形状 950">
            <a:extLst>
              <a:ext uri="{FF2B5EF4-FFF2-40B4-BE49-F238E27FC236}">
                <a16:creationId xmlns:a16="http://schemas.microsoft.com/office/drawing/2014/main" id="{5A50FF24-FCAA-9CD8-7DD8-2C3238C8F343}"/>
              </a:ext>
            </a:extLst>
          </p:cNvPr>
          <p:cNvSpPr/>
          <p:nvPr/>
        </p:nvSpPr>
        <p:spPr>
          <a:xfrm>
            <a:off x="6429462" y="3096452"/>
            <a:ext cx="515155" cy="444951"/>
          </a:xfrm>
          <a:custGeom>
            <a:avLst/>
            <a:gdLst>
              <a:gd name="connsiteX0" fmla="*/ 13800 w 550775"/>
              <a:gd name="connsiteY0" fmla="*/ 401881 h 475717"/>
              <a:gd name="connsiteX1" fmla="*/ 6422 w 550775"/>
              <a:gd name="connsiteY1" fmla="*/ 314413 h 475717"/>
              <a:gd name="connsiteX2" fmla="*/ 33917 w 550775"/>
              <a:gd name="connsiteY2" fmla="*/ 227829 h 475717"/>
              <a:gd name="connsiteX3" fmla="*/ 48106 w 550775"/>
              <a:gd name="connsiteY3" fmla="*/ 123208 h 475717"/>
              <a:gd name="connsiteX4" fmla="*/ 98556 w 550775"/>
              <a:gd name="connsiteY4" fmla="*/ 90353 h 475717"/>
              <a:gd name="connsiteX5" fmla="*/ 156132 w 550775"/>
              <a:gd name="connsiteY5" fmla="*/ 74840 h 475717"/>
              <a:gd name="connsiteX6" fmla="*/ 221906 w 550775"/>
              <a:gd name="connsiteY6" fmla="*/ 23065 h 475717"/>
              <a:gd name="connsiteX7" fmla="*/ 305463 w 550775"/>
              <a:gd name="connsiteY7" fmla="*/ 4147 h 475717"/>
              <a:gd name="connsiteX8" fmla="*/ 374832 w 550775"/>
              <a:gd name="connsiteY8" fmla="*/ 55353 h 475717"/>
              <a:gd name="connsiteX9" fmla="*/ 412669 w 550775"/>
              <a:gd name="connsiteY9" fmla="*/ 75092 h 475717"/>
              <a:gd name="connsiteX10" fmla="*/ 477813 w 550775"/>
              <a:gd name="connsiteY10" fmla="*/ 120181 h 475717"/>
              <a:gd name="connsiteX11" fmla="*/ 515650 w 550775"/>
              <a:gd name="connsiteY11" fmla="*/ 164325 h 475717"/>
              <a:gd name="connsiteX12" fmla="*/ 510038 w 550775"/>
              <a:gd name="connsiteY12" fmla="*/ 233693 h 475717"/>
              <a:gd name="connsiteX13" fmla="*/ 502407 w 550775"/>
              <a:gd name="connsiteY13" fmla="*/ 266234 h 475717"/>
              <a:gd name="connsiteX14" fmla="*/ 519056 w 550775"/>
              <a:gd name="connsiteY14" fmla="*/ 302810 h 475717"/>
              <a:gd name="connsiteX15" fmla="*/ 550019 w 550775"/>
              <a:gd name="connsiteY15" fmla="*/ 393241 h 475717"/>
              <a:gd name="connsiteX16" fmla="*/ 548506 w 550775"/>
              <a:gd name="connsiteY16" fmla="*/ 437385 h 475717"/>
              <a:gd name="connsiteX17" fmla="*/ 550776 w 550775"/>
              <a:gd name="connsiteY17" fmla="*/ 457628 h 475717"/>
              <a:gd name="connsiteX18" fmla="*/ 539992 w 550775"/>
              <a:gd name="connsiteY18" fmla="*/ 471312 h 475717"/>
              <a:gd name="connsiteX19" fmla="*/ 531101 w 550775"/>
              <a:gd name="connsiteY19" fmla="*/ 466583 h 475717"/>
              <a:gd name="connsiteX20" fmla="*/ 467218 w 550775"/>
              <a:gd name="connsiteY20" fmla="*/ 451700 h 475717"/>
              <a:gd name="connsiteX21" fmla="*/ 459714 w 550775"/>
              <a:gd name="connsiteY21" fmla="*/ 455421 h 475717"/>
              <a:gd name="connsiteX22" fmla="*/ 453786 w 550775"/>
              <a:gd name="connsiteY22" fmla="*/ 452015 h 475717"/>
              <a:gd name="connsiteX23" fmla="*/ 383408 w 550775"/>
              <a:gd name="connsiteY23" fmla="*/ 345566 h 475717"/>
              <a:gd name="connsiteX24" fmla="*/ 331697 w 550775"/>
              <a:gd name="connsiteY24" fmla="*/ 340080 h 475717"/>
              <a:gd name="connsiteX25" fmla="*/ 271599 w 550775"/>
              <a:gd name="connsiteY25" fmla="*/ 319080 h 475717"/>
              <a:gd name="connsiteX26" fmla="*/ 170699 w 550775"/>
              <a:gd name="connsiteY26" fmla="*/ 365368 h 475717"/>
              <a:gd name="connsiteX27" fmla="*/ 147177 w 550775"/>
              <a:gd name="connsiteY27" fmla="*/ 419790 h 475717"/>
              <a:gd name="connsiteX28" fmla="*/ 77808 w 550775"/>
              <a:gd name="connsiteY28" fmla="*/ 467844 h 475717"/>
              <a:gd name="connsiteX29" fmla="*/ 58259 w 550775"/>
              <a:gd name="connsiteY29" fmla="*/ 434925 h 475717"/>
              <a:gd name="connsiteX30" fmla="*/ 13800 w 550775"/>
              <a:gd name="connsiteY30" fmla="*/ 401881 h 47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50775" h="475717">
                <a:moveTo>
                  <a:pt x="13800" y="401881"/>
                </a:moveTo>
                <a:cubicBezTo>
                  <a:pt x="-4173" y="379367"/>
                  <a:pt x="-2281" y="343485"/>
                  <a:pt x="6422" y="314413"/>
                </a:cubicBezTo>
                <a:cubicBezTo>
                  <a:pt x="15124" y="285341"/>
                  <a:pt x="29692" y="258288"/>
                  <a:pt x="33917" y="227829"/>
                </a:cubicBezTo>
                <a:cubicBezTo>
                  <a:pt x="38899" y="192514"/>
                  <a:pt x="30385" y="152154"/>
                  <a:pt x="48106" y="123208"/>
                </a:cubicBezTo>
                <a:cubicBezTo>
                  <a:pt x="59583" y="104290"/>
                  <a:pt x="79637" y="95272"/>
                  <a:pt x="98556" y="90353"/>
                </a:cubicBezTo>
                <a:cubicBezTo>
                  <a:pt x="117474" y="85434"/>
                  <a:pt x="137907" y="83605"/>
                  <a:pt x="156132" y="74840"/>
                </a:cubicBezTo>
                <a:cubicBezTo>
                  <a:pt x="180663" y="63047"/>
                  <a:pt x="199645" y="39903"/>
                  <a:pt x="221906" y="23065"/>
                </a:cubicBezTo>
                <a:cubicBezTo>
                  <a:pt x="246563" y="4147"/>
                  <a:pt x="277464" y="-6322"/>
                  <a:pt x="305463" y="4147"/>
                </a:cubicBezTo>
                <a:cubicBezTo>
                  <a:pt x="331634" y="13732"/>
                  <a:pt x="350805" y="39651"/>
                  <a:pt x="374832" y="55353"/>
                </a:cubicBezTo>
                <a:cubicBezTo>
                  <a:pt x="387129" y="62542"/>
                  <a:pt x="399742" y="69164"/>
                  <a:pt x="412669" y="75092"/>
                </a:cubicBezTo>
                <a:cubicBezTo>
                  <a:pt x="435687" y="88146"/>
                  <a:pt x="457507" y="103218"/>
                  <a:pt x="477813" y="120181"/>
                </a:cubicBezTo>
                <a:cubicBezTo>
                  <a:pt x="492822" y="131974"/>
                  <a:pt x="508650" y="144776"/>
                  <a:pt x="515650" y="164325"/>
                </a:cubicBezTo>
                <a:cubicBezTo>
                  <a:pt x="523470" y="186334"/>
                  <a:pt x="518047" y="211685"/>
                  <a:pt x="510038" y="233693"/>
                </a:cubicBezTo>
                <a:cubicBezTo>
                  <a:pt x="505308" y="243910"/>
                  <a:pt x="502722" y="255008"/>
                  <a:pt x="502407" y="266234"/>
                </a:cubicBezTo>
                <a:cubicBezTo>
                  <a:pt x="503227" y="280233"/>
                  <a:pt x="511677" y="291774"/>
                  <a:pt x="519056" y="302810"/>
                </a:cubicBezTo>
                <a:cubicBezTo>
                  <a:pt x="536461" y="328981"/>
                  <a:pt x="550587" y="360133"/>
                  <a:pt x="550019" y="393241"/>
                </a:cubicBezTo>
                <a:cubicBezTo>
                  <a:pt x="550019" y="408124"/>
                  <a:pt x="546614" y="423007"/>
                  <a:pt x="548506" y="437385"/>
                </a:cubicBezTo>
                <a:cubicBezTo>
                  <a:pt x="549956" y="444006"/>
                  <a:pt x="550713" y="450817"/>
                  <a:pt x="550776" y="457628"/>
                </a:cubicBezTo>
                <a:cubicBezTo>
                  <a:pt x="550145" y="464376"/>
                  <a:pt x="545857" y="471502"/>
                  <a:pt x="539992" y="471312"/>
                </a:cubicBezTo>
                <a:cubicBezTo>
                  <a:pt x="536587" y="470682"/>
                  <a:pt x="533497" y="469042"/>
                  <a:pt x="531101" y="466583"/>
                </a:cubicBezTo>
                <a:cubicBezTo>
                  <a:pt x="512182" y="450943"/>
                  <a:pt x="486957" y="437385"/>
                  <a:pt x="467218" y="451700"/>
                </a:cubicBezTo>
                <a:cubicBezTo>
                  <a:pt x="465200" y="453718"/>
                  <a:pt x="462552" y="455042"/>
                  <a:pt x="459714" y="455421"/>
                </a:cubicBezTo>
                <a:cubicBezTo>
                  <a:pt x="457381" y="455042"/>
                  <a:pt x="455299" y="453844"/>
                  <a:pt x="453786" y="452015"/>
                </a:cubicBezTo>
                <a:cubicBezTo>
                  <a:pt x="423642" y="422944"/>
                  <a:pt x="419922" y="361899"/>
                  <a:pt x="383408" y="345566"/>
                </a:cubicBezTo>
                <a:cubicBezTo>
                  <a:pt x="367201" y="338251"/>
                  <a:pt x="348976" y="342602"/>
                  <a:pt x="331697" y="340080"/>
                </a:cubicBezTo>
                <a:cubicBezTo>
                  <a:pt x="310887" y="337116"/>
                  <a:pt x="292031" y="324251"/>
                  <a:pt x="271599" y="319080"/>
                </a:cubicBezTo>
                <a:cubicBezTo>
                  <a:pt x="234140" y="309558"/>
                  <a:pt x="192519" y="328602"/>
                  <a:pt x="170699" y="365368"/>
                </a:cubicBezTo>
                <a:cubicBezTo>
                  <a:pt x="160735" y="382079"/>
                  <a:pt x="154744" y="401502"/>
                  <a:pt x="147177" y="419790"/>
                </a:cubicBezTo>
                <a:cubicBezTo>
                  <a:pt x="137339" y="443376"/>
                  <a:pt x="104294" y="495465"/>
                  <a:pt x="77808" y="467844"/>
                </a:cubicBezTo>
                <a:cubicBezTo>
                  <a:pt x="69232" y="459015"/>
                  <a:pt x="68034" y="444069"/>
                  <a:pt x="58259" y="434925"/>
                </a:cubicBezTo>
                <a:cubicBezTo>
                  <a:pt x="44385" y="422061"/>
                  <a:pt x="26160" y="417646"/>
                  <a:pt x="13800" y="401881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2" name="任意多边形: 形状 951">
            <a:extLst>
              <a:ext uri="{FF2B5EF4-FFF2-40B4-BE49-F238E27FC236}">
                <a16:creationId xmlns:a16="http://schemas.microsoft.com/office/drawing/2014/main" id="{1EC32C6F-1999-FC65-A594-75FBB0738EC3}"/>
              </a:ext>
            </a:extLst>
          </p:cNvPr>
          <p:cNvSpPr/>
          <p:nvPr/>
        </p:nvSpPr>
        <p:spPr>
          <a:xfrm>
            <a:off x="6323431" y="4588306"/>
            <a:ext cx="562494" cy="1147336"/>
          </a:xfrm>
          <a:custGeom>
            <a:avLst/>
            <a:gdLst>
              <a:gd name="connsiteX0" fmla="*/ 451682 w 601388"/>
              <a:gd name="connsiteY0" fmla="*/ 45416 h 1226669"/>
              <a:gd name="connsiteX1" fmla="*/ 48083 w 601388"/>
              <a:gd name="connsiteY1" fmla="*/ 32804 h 1226669"/>
              <a:gd name="connsiteX2" fmla="*/ 344 w 601388"/>
              <a:gd name="connsiteY2" fmla="*/ 80857 h 1226669"/>
              <a:gd name="connsiteX3" fmla="*/ 5389 w 601388"/>
              <a:gd name="connsiteY3" fmla="*/ 113208 h 1226669"/>
              <a:gd name="connsiteX4" fmla="*/ 344 w 601388"/>
              <a:gd name="connsiteY4" fmla="*/ 216252 h 1226669"/>
              <a:gd name="connsiteX5" fmla="*/ 37299 w 601388"/>
              <a:gd name="connsiteY5" fmla="*/ 306936 h 1226669"/>
              <a:gd name="connsiteX6" fmla="*/ 143559 w 601388"/>
              <a:gd name="connsiteY6" fmla="*/ 696220 h 1226669"/>
              <a:gd name="connsiteX7" fmla="*/ 166640 w 601388"/>
              <a:gd name="connsiteY7" fmla="*/ 755120 h 1226669"/>
              <a:gd name="connsiteX8" fmla="*/ 171054 w 601388"/>
              <a:gd name="connsiteY8" fmla="*/ 818750 h 1226669"/>
              <a:gd name="connsiteX9" fmla="*/ 213180 w 601388"/>
              <a:gd name="connsiteY9" fmla="*/ 1007937 h 1226669"/>
              <a:gd name="connsiteX10" fmla="*/ 228189 w 601388"/>
              <a:gd name="connsiteY10" fmla="*/ 1046972 h 1226669"/>
              <a:gd name="connsiteX11" fmla="*/ 282674 w 601388"/>
              <a:gd name="connsiteY11" fmla="*/ 1118359 h 1226669"/>
              <a:gd name="connsiteX12" fmla="*/ 292071 w 601388"/>
              <a:gd name="connsiteY12" fmla="*/ 1202358 h 1226669"/>
              <a:gd name="connsiteX13" fmla="*/ 334953 w 601388"/>
              <a:gd name="connsiteY13" fmla="*/ 1226322 h 1226669"/>
              <a:gd name="connsiteX14" fmla="*/ 565951 w 601388"/>
              <a:gd name="connsiteY14" fmla="*/ 1217114 h 1226669"/>
              <a:gd name="connsiteX15" fmla="*/ 591176 w 601388"/>
              <a:gd name="connsiteY15" fmla="*/ 1195925 h 1226669"/>
              <a:gd name="connsiteX16" fmla="*/ 591176 w 601388"/>
              <a:gd name="connsiteY16" fmla="*/ 1195547 h 1226669"/>
              <a:gd name="connsiteX17" fmla="*/ 597482 w 601388"/>
              <a:gd name="connsiteY17" fmla="*/ 1113566 h 1226669"/>
              <a:gd name="connsiteX18" fmla="*/ 583860 w 601388"/>
              <a:gd name="connsiteY18" fmla="*/ 1071756 h 1226669"/>
              <a:gd name="connsiteX19" fmla="*/ 594644 w 601388"/>
              <a:gd name="connsiteY19" fmla="*/ 1034738 h 1226669"/>
              <a:gd name="connsiteX20" fmla="*/ 546780 w 601388"/>
              <a:gd name="connsiteY20" fmla="*/ 930307 h 1226669"/>
              <a:gd name="connsiteX21" fmla="*/ 458051 w 601388"/>
              <a:gd name="connsiteY21" fmla="*/ 699310 h 1226669"/>
              <a:gd name="connsiteX22" fmla="*/ 388178 w 601388"/>
              <a:gd name="connsiteY22" fmla="*/ 381223 h 1226669"/>
              <a:gd name="connsiteX23" fmla="*/ 424439 w 601388"/>
              <a:gd name="connsiteY23" fmla="*/ 438484 h 1226669"/>
              <a:gd name="connsiteX24" fmla="*/ 500429 w 601388"/>
              <a:gd name="connsiteY24" fmla="*/ 421457 h 1226669"/>
              <a:gd name="connsiteX25" fmla="*/ 517645 w 601388"/>
              <a:gd name="connsiteY25" fmla="*/ 336764 h 1226669"/>
              <a:gd name="connsiteX26" fmla="*/ 451682 w 601388"/>
              <a:gd name="connsiteY26" fmla="*/ 45416 h 12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388" h="1226669">
                <a:moveTo>
                  <a:pt x="451682" y="45416"/>
                </a:moveTo>
                <a:cubicBezTo>
                  <a:pt x="322404" y="-2637"/>
                  <a:pt x="174964" y="-21115"/>
                  <a:pt x="48083" y="32804"/>
                </a:cubicBezTo>
                <a:cubicBezTo>
                  <a:pt x="26263" y="42137"/>
                  <a:pt x="2615" y="57209"/>
                  <a:pt x="344" y="80857"/>
                </a:cubicBezTo>
                <a:cubicBezTo>
                  <a:pt x="-665" y="91767"/>
                  <a:pt x="3245" y="102487"/>
                  <a:pt x="5389" y="113208"/>
                </a:cubicBezTo>
                <a:cubicBezTo>
                  <a:pt x="12389" y="147009"/>
                  <a:pt x="2615" y="181757"/>
                  <a:pt x="344" y="216252"/>
                </a:cubicBezTo>
                <a:cubicBezTo>
                  <a:pt x="-1926" y="250747"/>
                  <a:pt x="6651" y="290666"/>
                  <a:pt x="37299" y="306936"/>
                </a:cubicBezTo>
                <a:cubicBezTo>
                  <a:pt x="53506" y="443150"/>
                  <a:pt x="84911" y="572239"/>
                  <a:pt x="143559" y="696220"/>
                </a:cubicBezTo>
                <a:cubicBezTo>
                  <a:pt x="153460" y="714886"/>
                  <a:pt x="161217" y="734687"/>
                  <a:pt x="166640" y="755120"/>
                </a:cubicBezTo>
                <a:cubicBezTo>
                  <a:pt x="171117" y="775930"/>
                  <a:pt x="170171" y="797498"/>
                  <a:pt x="171054" y="818750"/>
                </a:cubicBezTo>
                <a:cubicBezTo>
                  <a:pt x="173766" y="883515"/>
                  <a:pt x="193568" y="946199"/>
                  <a:pt x="213180" y="1007937"/>
                </a:cubicBezTo>
                <a:cubicBezTo>
                  <a:pt x="217027" y="1021369"/>
                  <a:pt x="222072" y="1034423"/>
                  <a:pt x="228189" y="1046972"/>
                </a:cubicBezTo>
                <a:cubicBezTo>
                  <a:pt x="242252" y="1073458"/>
                  <a:pt x="266026" y="1093575"/>
                  <a:pt x="282674" y="1118359"/>
                </a:cubicBezTo>
                <a:cubicBezTo>
                  <a:pt x="299323" y="1143142"/>
                  <a:pt x="309035" y="1177637"/>
                  <a:pt x="292071" y="1202358"/>
                </a:cubicBezTo>
                <a:cubicBezTo>
                  <a:pt x="282107" y="1216862"/>
                  <a:pt x="317296" y="1226006"/>
                  <a:pt x="334953" y="1226322"/>
                </a:cubicBezTo>
                <a:cubicBezTo>
                  <a:pt x="412079" y="1227772"/>
                  <a:pt x="489204" y="1224682"/>
                  <a:pt x="565951" y="1217114"/>
                </a:cubicBezTo>
                <a:cubicBezTo>
                  <a:pt x="578752" y="1218249"/>
                  <a:pt x="590040" y="1208727"/>
                  <a:pt x="591176" y="1195925"/>
                </a:cubicBezTo>
                <a:cubicBezTo>
                  <a:pt x="591176" y="1195799"/>
                  <a:pt x="591176" y="1195673"/>
                  <a:pt x="591176" y="1195547"/>
                </a:cubicBezTo>
                <a:cubicBezTo>
                  <a:pt x="598680" y="1168746"/>
                  <a:pt x="606184" y="1139989"/>
                  <a:pt x="597482" y="1113566"/>
                </a:cubicBezTo>
                <a:cubicBezTo>
                  <a:pt x="592815" y="1099566"/>
                  <a:pt x="583608" y="1086512"/>
                  <a:pt x="583860" y="1071756"/>
                </a:cubicBezTo>
                <a:cubicBezTo>
                  <a:pt x="583860" y="1059143"/>
                  <a:pt x="591617" y="1047287"/>
                  <a:pt x="594644" y="1034738"/>
                </a:cubicBezTo>
                <a:cubicBezTo>
                  <a:pt x="603914" y="996081"/>
                  <a:pt x="570996" y="961838"/>
                  <a:pt x="546780" y="930307"/>
                </a:cubicBezTo>
                <a:cubicBezTo>
                  <a:pt x="496330" y="864344"/>
                  <a:pt x="476276" y="780471"/>
                  <a:pt x="458051" y="699310"/>
                </a:cubicBezTo>
                <a:cubicBezTo>
                  <a:pt x="434213" y="593428"/>
                  <a:pt x="410943" y="487357"/>
                  <a:pt x="388178" y="381223"/>
                </a:cubicBezTo>
                <a:cubicBezTo>
                  <a:pt x="407727" y="396610"/>
                  <a:pt x="405646" y="422214"/>
                  <a:pt x="424439" y="438484"/>
                </a:cubicBezTo>
                <a:cubicBezTo>
                  <a:pt x="446637" y="457402"/>
                  <a:pt x="483844" y="445547"/>
                  <a:pt x="500429" y="421457"/>
                </a:cubicBezTo>
                <a:cubicBezTo>
                  <a:pt x="517014" y="397367"/>
                  <a:pt x="518339" y="366088"/>
                  <a:pt x="517645" y="336764"/>
                </a:cubicBezTo>
                <a:cubicBezTo>
                  <a:pt x="515501" y="239207"/>
                  <a:pt x="485672" y="136920"/>
                  <a:pt x="451682" y="45416"/>
                </a:cubicBezTo>
                <a:close/>
              </a:path>
            </a:pathLst>
          </a:custGeom>
          <a:solidFill>
            <a:srgbClr val="E3E8F4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3" name="任意多边形: 形状 952">
            <a:extLst>
              <a:ext uri="{FF2B5EF4-FFF2-40B4-BE49-F238E27FC236}">
                <a16:creationId xmlns:a16="http://schemas.microsoft.com/office/drawing/2014/main" id="{893DBAC8-6C52-4205-1A89-DBE25C9BE1B0}"/>
              </a:ext>
            </a:extLst>
          </p:cNvPr>
          <p:cNvSpPr/>
          <p:nvPr/>
        </p:nvSpPr>
        <p:spPr>
          <a:xfrm>
            <a:off x="6859002" y="4529088"/>
            <a:ext cx="424906" cy="1189162"/>
          </a:xfrm>
          <a:custGeom>
            <a:avLst/>
            <a:gdLst>
              <a:gd name="connsiteX0" fmla="*/ 50481 w 454286"/>
              <a:gd name="connsiteY0" fmla="*/ 144485 h 1271387"/>
              <a:gd name="connsiteX1" fmla="*/ 237020 w 454286"/>
              <a:gd name="connsiteY1" fmla="*/ 640 h 1271387"/>
              <a:gd name="connsiteX2" fmla="*/ 429928 w 454286"/>
              <a:gd name="connsiteY2" fmla="*/ 124620 h 1271387"/>
              <a:gd name="connsiteX3" fmla="*/ 440270 w 454286"/>
              <a:gd name="connsiteY3" fmla="*/ 182511 h 1271387"/>
              <a:gd name="connsiteX4" fmla="*/ 413531 w 454286"/>
              <a:gd name="connsiteY4" fmla="*/ 769748 h 1271387"/>
              <a:gd name="connsiteX5" fmla="*/ 387928 w 454286"/>
              <a:gd name="connsiteY5" fmla="*/ 888558 h 1271387"/>
              <a:gd name="connsiteX6" fmla="*/ 413531 w 454286"/>
              <a:gd name="connsiteY6" fmla="*/ 1005033 h 1271387"/>
              <a:gd name="connsiteX7" fmla="*/ 431126 w 454286"/>
              <a:gd name="connsiteY7" fmla="*/ 1034168 h 1271387"/>
              <a:gd name="connsiteX8" fmla="*/ 428225 w 454286"/>
              <a:gd name="connsiteY8" fmla="*/ 1072510 h 1271387"/>
              <a:gd name="connsiteX9" fmla="*/ 387423 w 454286"/>
              <a:gd name="connsiteY9" fmla="*/ 1231364 h 1271387"/>
              <a:gd name="connsiteX10" fmla="*/ 374811 w 454286"/>
              <a:gd name="connsiteY10" fmla="*/ 1259238 h 1271387"/>
              <a:gd name="connsiteX11" fmla="*/ 325686 w 454286"/>
              <a:gd name="connsiteY11" fmla="*/ 1270652 h 1271387"/>
              <a:gd name="connsiteX12" fmla="*/ 192561 w 454286"/>
              <a:gd name="connsiteY12" fmla="*/ 1231743 h 1271387"/>
              <a:gd name="connsiteX13" fmla="*/ 118147 w 454286"/>
              <a:gd name="connsiteY13" fmla="*/ 1136392 h 1271387"/>
              <a:gd name="connsiteX14" fmla="*/ 118147 w 454286"/>
              <a:gd name="connsiteY14" fmla="*/ 1104861 h 1271387"/>
              <a:gd name="connsiteX15" fmla="*/ 103265 w 454286"/>
              <a:gd name="connsiteY15" fmla="*/ 1085943 h 1271387"/>
              <a:gd name="connsiteX16" fmla="*/ 82076 w 454286"/>
              <a:gd name="connsiteY16" fmla="*/ 992610 h 1271387"/>
              <a:gd name="connsiteX17" fmla="*/ 119346 w 454286"/>
              <a:gd name="connsiteY17" fmla="*/ 901170 h 1271387"/>
              <a:gd name="connsiteX18" fmla="*/ 110958 w 454286"/>
              <a:gd name="connsiteY18" fmla="*/ 802162 h 1271387"/>
              <a:gd name="connsiteX19" fmla="*/ 98346 w 454286"/>
              <a:gd name="connsiteY19" fmla="*/ 470202 h 1271387"/>
              <a:gd name="connsiteX20" fmla="*/ 16806 w 454286"/>
              <a:gd name="connsiteY20" fmla="*/ 484265 h 1271387"/>
              <a:gd name="connsiteX21" fmla="*/ 2932 w 454286"/>
              <a:gd name="connsiteY21" fmla="*/ 408590 h 1271387"/>
              <a:gd name="connsiteX22" fmla="*/ 50481 w 454286"/>
              <a:gd name="connsiteY22" fmla="*/ 144485 h 127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4286" h="1271387">
                <a:moveTo>
                  <a:pt x="50481" y="144485"/>
                </a:moveTo>
                <a:cubicBezTo>
                  <a:pt x="81634" y="67927"/>
                  <a:pt x="154723" y="7702"/>
                  <a:pt x="237020" y="640"/>
                </a:cubicBezTo>
                <a:cubicBezTo>
                  <a:pt x="319316" y="-6423"/>
                  <a:pt x="405585" y="45666"/>
                  <a:pt x="429928" y="124620"/>
                </a:cubicBezTo>
                <a:cubicBezTo>
                  <a:pt x="435162" y="143539"/>
                  <a:pt x="438630" y="162962"/>
                  <a:pt x="440270" y="182511"/>
                </a:cubicBezTo>
                <a:cubicBezTo>
                  <a:pt x="462089" y="378005"/>
                  <a:pt x="462152" y="578858"/>
                  <a:pt x="413531" y="769748"/>
                </a:cubicBezTo>
                <a:cubicBezTo>
                  <a:pt x="403567" y="809099"/>
                  <a:pt x="391460" y="848197"/>
                  <a:pt x="387928" y="888558"/>
                </a:cubicBezTo>
                <a:cubicBezTo>
                  <a:pt x="384397" y="928917"/>
                  <a:pt x="390324" y="971737"/>
                  <a:pt x="413531" y="1005033"/>
                </a:cubicBezTo>
                <a:cubicBezTo>
                  <a:pt x="419838" y="1014367"/>
                  <a:pt x="428036" y="1023195"/>
                  <a:pt x="431126" y="1034168"/>
                </a:cubicBezTo>
                <a:cubicBezTo>
                  <a:pt x="434720" y="1046781"/>
                  <a:pt x="431504" y="1059898"/>
                  <a:pt x="428225" y="1072510"/>
                </a:cubicBezTo>
                <a:lnTo>
                  <a:pt x="387423" y="1231364"/>
                </a:lnTo>
                <a:cubicBezTo>
                  <a:pt x="385595" y="1241580"/>
                  <a:pt x="381306" y="1251166"/>
                  <a:pt x="374811" y="1259238"/>
                </a:cubicBezTo>
                <a:cubicBezTo>
                  <a:pt x="362892" y="1271850"/>
                  <a:pt x="343280" y="1272418"/>
                  <a:pt x="325686" y="1270652"/>
                </a:cubicBezTo>
                <a:cubicBezTo>
                  <a:pt x="279272" y="1266049"/>
                  <a:pt x="234119" y="1252805"/>
                  <a:pt x="192561" y="1231743"/>
                </a:cubicBezTo>
                <a:cubicBezTo>
                  <a:pt x="154723" y="1212382"/>
                  <a:pt x="115877" y="1179023"/>
                  <a:pt x="118147" y="1136392"/>
                </a:cubicBezTo>
                <a:cubicBezTo>
                  <a:pt x="118715" y="1125735"/>
                  <a:pt x="121868" y="1114699"/>
                  <a:pt x="118147" y="1104861"/>
                </a:cubicBezTo>
                <a:cubicBezTo>
                  <a:pt x="114364" y="1097735"/>
                  <a:pt x="109319" y="1091303"/>
                  <a:pt x="103265" y="1085943"/>
                </a:cubicBezTo>
                <a:cubicBezTo>
                  <a:pt x="81130" y="1061348"/>
                  <a:pt x="76085" y="1025087"/>
                  <a:pt x="82076" y="992610"/>
                </a:cubicBezTo>
                <a:cubicBezTo>
                  <a:pt x="88067" y="960133"/>
                  <a:pt x="103832" y="930305"/>
                  <a:pt x="119346" y="901170"/>
                </a:cubicBezTo>
                <a:cubicBezTo>
                  <a:pt x="134859" y="872035"/>
                  <a:pt x="115940" y="833882"/>
                  <a:pt x="110958" y="802162"/>
                </a:cubicBezTo>
                <a:cubicBezTo>
                  <a:pt x="93679" y="692307"/>
                  <a:pt x="129183" y="577029"/>
                  <a:pt x="98346" y="470202"/>
                </a:cubicBezTo>
                <a:cubicBezTo>
                  <a:pt x="75643" y="489940"/>
                  <a:pt x="39887" y="503436"/>
                  <a:pt x="16806" y="484265"/>
                </a:cubicBezTo>
                <a:cubicBezTo>
                  <a:pt x="-3815" y="467112"/>
                  <a:pt x="-1356" y="435328"/>
                  <a:pt x="2932" y="408590"/>
                </a:cubicBezTo>
                <a:cubicBezTo>
                  <a:pt x="17311" y="320239"/>
                  <a:pt x="16806" y="227349"/>
                  <a:pt x="50481" y="144485"/>
                </a:cubicBezTo>
                <a:close/>
              </a:path>
            </a:pathLst>
          </a:custGeom>
          <a:solidFill>
            <a:srgbClr val="E3E8F4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4" name="任意多边形: 形状 953">
            <a:extLst>
              <a:ext uri="{FF2B5EF4-FFF2-40B4-BE49-F238E27FC236}">
                <a16:creationId xmlns:a16="http://schemas.microsoft.com/office/drawing/2014/main" id="{F90BA547-BD6F-E457-C85F-5C23123A40DD}"/>
              </a:ext>
            </a:extLst>
          </p:cNvPr>
          <p:cNvSpPr/>
          <p:nvPr/>
        </p:nvSpPr>
        <p:spPr>
          <a:xfrm>
            <a:off x="5833858" y="2357416"/>
            <a:ext cx="538947" cy="965403"/>
          </a:xfrm>
          <a:custGeom>
            <a:avLst/>
            <a:gdLst>
              <a:gd name="connsiteX0" fmla="*/ 13973 w 576212"/>
              <a:gd name="connsiteY0" fmla="*/ 960893 h 1032156"/>
              <a:gd name="connsiteX1" fmla="*/ 2054 w 576212"/>
              <a:gd name="connsiteY1" fmla="*/ 931695 h 1032156"/>
              <a:gd name="connsiteX2" fmla="*/ 25009 w 576212"/>
              <a:gd name="connsiteY2" fmla="*/ 902813 h 1032156"/>
              <a:gd name="connsiteX3" fmla="*/ 36928 w 576212"/>
              <a:gd name="connsiteY3" fmla="*/ 802859 h 1032156"/>
              <a:gd name="connsiteX4" fmla="*/ 55342 w 576212"/>
              <a:gd name="connsiteY4" fmla="*/ 648987 h 1032156"/>
              <a:gd name="connsiteX5" fmla="*/ 80567 w 576212"/>
              <a:gd name="connsiteY5" fmla="*/ 575015 h 1032156"/>
              <a:gd name="connsiteX6" fmla="*/ 155106 w 576212"/>
              <a:gd name="connsiteY6" fmla="*/ 525385 h 1032156"/>
              <a:gd name="connsiteX7" fmla="*/ 195971 w 576212"/>
              <a:gd name="connsiteY7" fmla="*/ 476322 h 1032156"/>
              <a:gd name="connsiteX8" fmla="*/ 264520 w 576212"/>
              <a:gd name="connsiteY8" fmla="*/ 479160 h 1032156"/>
              <a:gd name="connsiteX9" fmla="*/ 274168 w 576212"/>
              <a:gd name="connsiteY9" fmla="*/ 480484 h 1032156"/>
              <a:gd name="connsiteX10" fmla="*/ 283123 w 576212"/>
              <a:gd name="connsiteY10" fmla="*/ 473863 h 1032156"/>
              <a:gd name="connsiteX11" fmla="*/ 361762 w 576212"/>
              <a:gd name="connsiteY11" fmla="*/ 467556 h 1032156"/>
              <a:gd name="connsiteX12" fmla="*/ 428671 w 576212"/>
              <a:gd name="connsiteY12" fmla="*/ 84957 h 1032156"/>
              <a:gd name="connsiteX13" fmla="*/ 453896 w 576212"/>
              <a:gd name="connsiteY13" fmla="*/ 24796 h 1032156"/>
              <a:gd name="connsiteX14" fmla="*/ 499048 w 576212"/>
              <a:gd name="connsiteY14" fmla="*/ 12 h 1032156"/>
              <a:gd name="connsiteX15" fmla="*/ 519985 w 576212"/>
              <a:gd name="connsiteY15" fmla="*/ 4616 h 1032156"/>
              <a:gd name="connsiteX16" fmla="*/ 560786 w 576212"/>
              <a:gd name="connsiteY16" fmla="*/ 28958 h 1032156"/>
              <a:gd name="connsiteX17" fmla="*/ 571003 w 576212"/>
              <a:gd name="connsiteY17" fmla="*/ 56516 h 1032156"/>
              <a:gd name="connsiteX18" fmla="*/ 575291 w 576212"/>
              <a:gd name="connsiteY18" fmla="*/ 131497 h 1032156"/>
              <a:gd name="connsiteX19" fmla="*/ 568606 w 576212"/>
              <a:gd name="connsiteY19" fmla="*/ 250748 h 1032156"/>
              <a:gd name="connsiteX20" fmla="*/ 538904 w 576212"/>
              <a:gd name="connsiteY20" fmla="*/ 460304 h 1032156"/>
              <a:gd name="connsiteX21" fmla="*/ 494760 w 576212"/>
              <a:gd name="connsiteY21" fmla="*/ 706247 h 1032156"/>
              <a:gd name="connsiteX22" fmla="*/ 403446 w 576212"/>
              <a:gd name="connsiteY22" fmla="*/ 917632 h 1032156"/>
              <a:gd name="connsiteX23" fmla="*/ 428671 w 576212"/>
              <a:gd name="connsiteY23" fmla="*/ 1021244 h 1032156"/>
              <a:gd name="connsiteX24" fmla="*/ 402626 w 576212"/>
              <a:gd name="connsiteY24" fmla="*/ 1032090 h 1032156"/>
              <a:gd name="connsiteX25" fmla="*/ 345870 w 576212"/>
              <a:gd name="connsiteY25" fmla="*/ 1032090 h 1032156"/>
              <a:gd name="connsiteX26" fmla="*/ 268429 w 576212"/>
              <a:gd name="connsiteY26" fmla="*/ 1028496 h 1032156"/>
              <a:gd name="connsiteX27" fmla="*/ 13973 w 576212"/>
              <a:gd name="connsiteY27" fmla="*/ 960893 h 10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6212" h="1032156">
                <a:moveTo>
                  <a:pt x="13973" y="960893"/>
                </a:moveTo>
                <a:cubicBezTo>
                  <a:pt x="1360" y="959947"/>
                  <a:pt x="-2991" y="942920"/>
                  <a:pt x="2054" y="931695"/>
                </a:cubicBezTo>
                <a:cubicBezTo>
                  <a:pt x="7099" y="920470"/>
                  <a:pt x="17630" y="912776"/>
                  <a:pt x="25009" y="902813"/>
                </a:cubicBezTo>
                <a:cubicBezTo>
                  <a:pt x="45630" y="875317"/>
                  <a:pt x="38819" y="837165"/>
                  <a:pt x="36928" y="802859"/>
                </a:cubicBezTo>
                <a:cubicBezTo>
                  <a:pt x="34090" y="751148"/>
                  <a:pt x="44747" y="699689"/>
                  <a:pt x="55342" y="648987"/>
                </a:cubicBezTo>
                <a:cubicBezTo>
                  <a:pt x="60702" y="623383"/>
                  <a:pt x="66315" y="597150"/>
                  <a:pt x="80567" y="575015"/>
                </a:cubicBezTo>
                <a:cubicBezTo>
                  <a:pt x="97341" y="548781"/>
                  <a:pt x="124395" y="530745"/>
                  <a:pt x="155106" y="525385"/>
                </a:cubicBezTo>
                <a:cubicBezTo>
                  <a:pt x="158323" y="502619"/>
                  <a:pt x="174151" y="483574"/>
                  <a:pt x="195971" y="476322"/>
                </a:cubicBezTo>
                <a:cubicBezTo>
                  <a:pt x="218547" y="470205"/>
                  <a:pt x="242511" y="471151"/>
                  <a:pt x="264520" y="479160"/>
                </a:cubicBezTo>
                <a:cubicBezTo>
                  <a:pt x="267546" y="480484"/>
                  <a:pt x="270889" y="480926"/>
                  <a:pt x="274168" y="480484"/>
                </a:cubicBezTo>
                <a:cubicBezTo>
                  <a:pt x="277700" y="479160"/>
                  <a:pt x="280790" y="476890"/>
                  <a:pt x="283123" y="473863"/>
                </a:cubicBezTo>
                <a:cubicBezTo>
                  <a:pt x="304501" y="453241"/>
                  <a:pt x="337420" y="450656"/>
                  <a:pt x="361762" y="467556"/>
                </a:cubicBezTo>
                <a:cubicBezTo>
                  <a:pt x="382635" y="339351"/>
                  <a:pt x="405022" y="212658"/>
                  <a:pt x="428671" y="84957"/>
                </a:cubicBezTo>
                <a:cubicBezTo>
                  <a:pt x="432644" y="63642"/>
                  <a:pt x="439707" y="41318"/>
                  <a:pt x="453896" y="24796"/>
                </a:cubicBezTo>
                <a:cubicBezTo>
                  <a:pt x="465373" y="11237"/>
                  <a:pt x="481265" y="-429"/>
                  <a:pt x="499048" y="12"/>
                </a:cubicBezTo>
                <a:cubicBezTo>
                  <a:pt x="506237" y="517"/>
                  <a:pt x="513237" y="2093"/>
                  <a:pt x="519985" y="4616"/>
                </a:cubicBezTo>
                <a:cubicBezTo>
                  <a:pt x="535309" y="9661"/>
                  <a:pt x="551516" y="15841"/>
                  <a:pt x="560786" y="28958"/>
                </a:cubicBezTo>
                <a:cubicBezTo>
                  <a:pt x="566084" y="37345"/>
                  <a:pt x="569615" y="46678"/>
                  <a:pt x="571003" y="56516"/>
                </a:cubicBezTo>
                <a:cubicBezTo>
                  <a:pt x="575921" y="81173"/>
                  <a:pt x="577372" y="106398"/>
                  <a:pt x="575291" y="131497"/>
                </a:cubicBezTo>
                <a:cubicBezTo>
                  <a:pt x="571948" y="171479"/>
                  <a:pt x="568984" y="210577"/>
                  <a:pt x="568606" y="250748"/>
                </a:cubicBezTo>
                <a:cubicBezTo>
                  <a:pt x="567660" y="321378"/>
                  <a:pt x="549687" y="390431"/>
                  <a:pt x="538904" y="460304"/>
                </a:cubicBezTo>
                <a:cubicBezTo>
                  <a:pt x="526291" y="542916"/>
                  <a:pt x="524210" y="628176"/>
                  <a:pt x="494760" y="706247"/>
                </a:cubicBezTo>
                <a:cubicBezTo>
                  <a:pt x="467833" y="778327"/>
                  <a:pt x="418581" y="842147"/>
                  <a:pt x="403446" y="917632"/>
                </a:cubicBezTo>
                <a:cubicBezTo>
                  <a:pt x="396068" y="954334"/>
                  <a:pt x="399599" y="997784"/>
                  <a:pt x="428671" y="1021244"/>
                </a:cubicBezTo>
                <a:cubicBezTo>
                  <a:pt x="427851" y="1031838"/>
                  <a:pt x="413221" y="1032153"/>
                  <a:pt x="402626" y="1032090"/>
                </a:cubicBezTo>
                <a:lnTo>
                  <a:pt x="345870" y="1032090"/>
                </a:lnTo>
                <a:cubicBezTo>
                  <a:pt x="320014" y="1032469"/>
                  <a:pt x="294159" y="1031207"/>
                  <a:pt x="268429" y="1028496"/>
                </a:cubicBezTo>
                <a:cubicBezTo>
                  <a:pt x="180205" y="1017271"/>
                  <a:pt x="102323" y="967452"/>
                  <a:pt x="13973" y="960893"/>
                </a:cubicBezTo>
                <a:close/>
              </a:path>
            </a:pathLst>
          </a:custGeom>
          <a:solidFill>
            <a:schemeClr val="accent1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5" name="任意多边形: 形状 954">
            <a:extLst>
              <a:ext uri="{FF2B5EF4-FFF2-40B4-BE49-F238E27FC236}">
                <a16:creationId xmlns:a16="http://schemas.microsoft.com/office/drawing/2014/main" id="{94C01EEF-E9A7-3F62-F42A-903EB6C5D60B}"/>
              </a:ext>
            </a:extLst>
          </p:cNvPr>
          <p:cNvSpPr/>
          <p:nvPr/>
        </p:nvSpPr>
        <p:spPr>
          <a:xfrm>
            <a:off x="5876545" y="2398009"/>
            <a:ext cx="479326" cy="904994"/>
          </a:xfrm>
          <a:custGeom>
            <a:avLst/>
            <a:gdLst>
              <a:gd name="connsiteX0" fmla="*/ 11216 w 512469"/>
              <a:gd name="connsiteY0" fmla="*/ 910683 h 967570"/>
              <a:gd name="connsiteX1" fmla="*/ 2009 w 512469"/>
              <a:gd name="connsiteY1" fmla="*/ 883819 h 967570"/>
              <a:gd name="connsiteX2" fmla="*/ 22378 w 512469"/>
              <a:gd name="connsiteY2" fmla="*/ 856197 h 967570"/>
              <a:gd name="connsiteX3" fmla="*/ 35495 w 512469"/>
              <a:gd name="connsiteY3" fmla="*/ 762613 h 967570"/>
              <a:gd name="connsiteX4" fmla="*/ 55801 w 512469"/>
              <a:gd name="connsiteY4" fmla="*/ 618515 h 967570"/>
              <a:gd name="connsiteX5" fmla="*/ 79134 w 512469"/>
              <a:gd name="connsiteY5" fmla="*/ 548768 h 967570"/>
              <a:gd name="connsiteX6" fmla="*/ 143647 w 512469"/>
              <a:gd name="connsiteY6" fmla="*/ 500147 h 967570"/>
              <a:gd name="connsiteX7" fmla="*/ 179719 w 512469"/>
              <a:gd name="connsiteY7" fmla="*/ 453166 h 967570"/>
              <a:gd name="connsiteX8" fmla="*/ 237610 w 512469"/>
              <a:gd name="connsiteY8" fmla="*/ 453670 h 967570"/>
              <a:gd name="connsiteX9" fmla="*/ 245682 w 512469"/>
              <a:gd name="connsiteY9" fmla="*/ 454616 h 967570"/>
              <a:gd name="connsiteX10" fmla="*/ 253439 w 512469"/>
              <a:gd name="connsiteY10" fmla="*/ 448310 h 967570"/>
              <a:gd name="connsiteX11" fmla="*/ 320096 w 512469"/>
              <a:gd name="connsiteY11" fmla="*/ 440175 h 967570"/>
              <a:gd name="connsiteX12" fmla="*/ 388518 w 512469"/>
              <a:gd name="connsiteY12" fmla="*/ 81287 h 967570"/>
              <a:gd name="connsiteX13" fmla="*/ 411536 w 512469"/>
              <a:gd name="connsiteY13" fmla="*/ 24531 h 967570"/>
              <a:gd name="connsiteX14" fmla="*/ 450446 w 512469"/>
              <a:gd name="connsiteY14" fmla="*/ 0 h 967570"/>
              <a:gd name="connsiteX15" fmla="*/ 468040 w 512469"/>
              <a:gd name="connsiteY15" fmla="*/ 3658 h 967570"/>
              <a:gd name="connsiteX16" fmla="*/ 501778 w 512469"/>
              <a:gd name="connsiteY16" fmla="*/ 25099 h 967570"/>
              <a:gd name="connsiteX17" fmla="*/ 509535 w 512469"/>
              <a:gd name="connsiteY17" fmla="*/ 50324 h 967570"/>
              <a:gd name="connsiteX18" fmla="*/ 510859 w 512469"/>
              <a:gd name="connsiteY18" fmla="*/ 120134 h 967570"/>
              <a:gd name="connsiteX19" fmla="*/ 501526 w 512469"/>
              <a:gd name="connsiteY19" fmla="*/ 231502 h 967570"/>
              <a:gd name="connsiteX20" fmla="*/ 469995 w 512469"/>
              <a:gd name="connsiteY20" fmla="*/ 427878 h 967570"/>
              <a:gd name="connsiteX21" fmla="*/ 425221 w 512469"/>
              <a:gd name="connsiteY21" fmla="*/ 658749 h 967570"/>
              <a:gd name="connsiteX22" fmla="*/ 341537 w 512469"/>
              <a:gd name="connsiteY22" fmla="*/ 858720 h 967570"/>
              <a:gd name="connsiteX23" fmla="*/ 359699 w 512469"/>
              <a:gd name="connsiteY23" fmla="*/ 954638 h 967570"/>
              <a:gd name="connsiteX24" fmla="*/ 337312 w 512469"/>
              <a:gd name="connsiteY24" fmla="*/ 965547 h 967570"/>
              <a:gd name="connsiteX25" fmla="*/ 289258 w 512469"/>
              <a:gd name="connsiteY25" fmla="*/ 966998 h 967570"/>
              <a:gd name="connsiteX26" fmla="*/ 223926 w 512469"/>
              <a:gd name="connsiteY26" fmla="*/ 965737 h 967570"/>
              <a:gd name="connsiteX27" fmla="*/ 11216 w 512469"/>
              <a:gd name="connsiteY27" fmla="*/ 910683 h 96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2469" h="967570">
                <a:moveTo>
                  <a:pt x="11216" y="910683"/>
                </a:moveTo>
                <a:cubicBezTo>
                  <a:pt x="811" y="910242"/>
                  <a:pt x="-2594" y="894476"/>
                  <a:pt x="2009" y="883819"/>
                </a:cubicBezTo>
                <a:cubicBezTo>
                  <a:pt x="6613" y="873161"/>
                  <a:pt x="15820" y="865657"/>
                  <a:pt x="22378" y="856197"/>
                </a:cubicBezTo>
                <a:cubicBezTo>
                  <a:pt x="40603" y="829900"/>
                  <a:pt x="36000" y="794522"/>
                  <a:pt x="35495" y="762613"/>
                </a:cubicBezTo>
                <a:cubicBezTo>
                  <a:pt x="34675" y="714433"/>
                  <a:pt x="45270" y="666127"/>
                  <a:pt x="55801" y="618515"/>
                </a:cubicBezTo>
                <a:cubicBezTo>
                  <a:pt x="61099" y="594489"/>
                  <a:pt x="66648" y="569831"/>
                  <a:pt x="79134" y="548768"/>
                </a:cubicBezTo>
                <a:cubicBezTo>
                  <a:pt x="93197" y="524489"/>
                  <a:pt x="116467" y="506958"/>
                  <a:pt x="143647" y="500147"/>
                </a:cubicBezTo>
                <a:cubicBezTo>
                  <a:pt x="146674" y="479274"/>
                  <a:pt x="160359" y="461490"/>
                  <a:pt x="179719" y="453166"/>
                </a:cubicBezTo>
                <a:cubicBezTo>
                  <a:pt x="198511" y="446734"/>
                  <a:pt x="218944" y="446923"/>
                  <a:pt x="237610" y="453670"/>
                </a:cubicBezTo>
                <a:cubicBezTo>
                  <a:pt x="240133" y="454806"/>
                  <a:pt x="242970" y="455184"/>
                  <a:pt x="245682" y="454616"/>
                </a:cubicBezTo>
                <a:cubicBezTo>
                  <a:pt x="248772" y="453229"/>
                  <a:pt x="251484" y="451085"/>
                  <a:pt x="253439" y="448310"/>
                </a:cubicBezTo>
                <a:cubicBezTo>
                  <a:pt x="271096" y="428635"/>
                  <a:pt x="301177" y="424914"/>
                  <a:pt x="320096" y="440175"/>
                </a:cubicBezTo>
                <a:cubicBezTo>
                  <a:pt x="341726" y="319978"/>
                  <a:pt x="364555" y="201106"/>
                  <a:pt x="388518" y="81287"/>
                </a:cubicBezTo>
                <a:cubicBezTo>
                  <a:pt x="391798" y="60855"/>
                  <a:pt x="399617" y="41432"/>
                  <a:pt x="411536" y="24531"/>
                </a:cubicBezTo>
                <a:cubicBezTo>
                  <a:pt x="421689" y="11477"/>
                  <a:pt x="435500" y="126"/>
                  <a:pt x="450446" y="0"/>
                </a:cubicBezTo>
                <a:cubicBezTo>
                  <a:pt x="456436" y="315"/>
                  <a:pt x="462427" y="1514"/>
                  <a:pt x="468040" y="3658"/>
                </a:cubicBezTo>
                <a:cubicBezTo>
                  <a:pt x="480652" y="7946"/>
                  <a:pt x="494211" y="13180"/>
                  <a:pt x="501778" y="25099"/>
                </a:cubicBezTo>
                <a:cubicBezTo>
                  <a:pt x="506066" y="32919"/>
                  <a:pt x="508715" y="41495"/>
                  <a:pt x="509535" y="50324"/>
                </a:cubicBezTo>
                <a:cubicBezTo>
                  <a:pt x="512940" y="73468"/>
                  <a:pt x="513382" y="96927"/>
                  <a:pt x="510859" y="120134"/>
                </a:cubicBezTo>
                <a:cubicBezTo>
                  <a:pt x="506760" y="157530"/>
                  <a:pt x="503229" y="194043"/>
                  <a:pt x="501526" y="231502"/>
                </a:cubicBezTo>
                <a:cubicBezTo>
                  <a:pt x="498562" y="297402"/>
                  <a:pt x="481031" y="362419"/>
                  <a:pt x="469995" y="427878"/>
                </a:cubicBezTo>
                <a:cubicBezTo>
                  <a:pt x="456878" y="505318"/>
                  <a:pt x="452337" y="584903"/>
                  <a:pt x="425221" y="658749"/>
                </a:cubicBezTo>
                <a:cubicBezTo>
                  <a:pt x="399996" y="726856"/>
                  <a:pt x="356672" y="787901"/>
                  <a:pt x="341537" y="858720"/>
                </a:cubicBezTo>
                <a:cubicBezTo>
                  <a:pt x="334159" y="893215"/>
                  <a:pt x="335798" y="933638"/>
                  <a:pt x="359699" y="954638"/>
                </a:cubicBezTo>
                <a:cubicBezTo>
                  <a:pt x="358690" y="964538"/>
                  <a:pt x="346267" y="965295"/>
                  <a:pt x="337312" y="965547"/>
                </a:cubicBezTo>
                <a:lnTo>
                  <a:pt x="289258" y="966998"/>
                </a:lnTo>
                <a:cubicBezTo>
                  <a:pt x="267502" y="968070"/>
                  <a:pt x="245619" y="967628"/>
                  <a:pt x="223926" y="965737"/>
                </a:cubicBezTo>
                <a:cubicBezTo>
                  <a:pt x="150017" y="958106"/>
                  <a:pt x="85693" y="914089"/>
                  <a:pt x="11216" y="910683"/>
                </a:cubicBezTo>
                <a:close/>
              </a:path>
            </a:pathLst>
          </a:custGeom>
          <a:noFill/>
          <a:ln w="630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6" name="任意多边形: 形状 955">
            <a:extLst>
              <a:ext uri="{FF2B5EF4-FFF2-40B4-BE49-F238E27FC236}">
                <a16:creationId xmlns:a16="http://schemas.microsoft.com/office/drawing/2014/main" id="{8680822A-6CFA-FC21-953E-C86128EA52E6}"/>
              </a:ext>
            </a:extLst>
          </p:cNvPr>
          <p:cNvSpPr/>
          <p:nvPr/>
        </p:nvSpPr>
        <p:spPr>
          <a:xfrm>
            <a:off x="6220885" y="2522701"/>
            <a:ext cx="99682" cy="299992"/>
          </a:xfrm>
          <a:custGeom>
            <a:avLst/>
            <a:gdLst>
              <a:gd name="connsiteX0" fmla="*/ 87657 w 106575"/>
              <a:gd name="connsiteY0" fmla="*/ 0 h 320735"/>
              <a:gd name="connsiteX1" fmla="*/ 106575 w 106575"/>
              <a:gd name="connsiteY1" fmla="*/ 6306 h 320735"/>
              <a:gd name="connsiteX2" fmla="*/ 70251 w 106575"/>
              <a:gd name="connsiteY2" fmla="*/ 256727 h 320735"/>
              <a:gd name="connsiteX3" fmla="*/ 91188 w 106575"/>
              <a:gd name="connsiteY3" fmla="*/ 266943 h 320735"/>
              <a:gd name="connsiteX4" fmla="*/ 78576 w 106575"/>
              <a:gd name="connsiteY4" fmla="*/ 320735 h 320735"/>
              <a:gd name="connsiteX5" fmla="*/ 0 w 106575"/>
              <a:gd name="connsiteY5" fmla="*/ 298411 h 320735"/>
              <a:gd name="connsiteX6" fmla="*/ 8513 w 106575"/>
              <a:gd name="connsiteY6" fmla="*/ 266438 h 320735"/>
              <a:gd name="connsiteX7" fmla="*/ 11856 w 106575"/>
              <a:gd name="connsiteY7" fmla="*/ 260510 h 320735"/>
              <a:gd name="connsiteX8" fmla="*/ 18730 w 106575"/>
              <a:gd name="connsiteY8" fmla="*/ 259691 h 320735"/>
              <a:gd name="connsiteX9" fmla="*/ 35819 w 106575"/>
              <a:gd name="connsiteY9" fmla="*/ 229799 h 320735"/>
              <a:gd name="connsiteX10" fmla="*/ 60729 w 106575"/>
              <a:gd name="connsiteY10" fmla="*/ 92576 h 320735"/>
              <a:gd name="connsiteX11" fmla="*/ 35946 w 106575"/>
              <a:gd name="connsiteY11" fmla="*/ 94657 h 320735"/>
              <a:gd name="connsiteX12" fmla="*/ 36261 w 106575"/>
              <a:gd name="connsiteY12" fmla="*/ 58396 h 320735"/>
              <a:gd name="connsiteX13" fmla="*/ 43828 w 106575"/>
              <a:gd name="connsiteY13" fmla="*/ 32792 h 320735"/>
              <a:gd name="connsiteX14" fmla="*/ 70315 w 106575"/>
              <a:gd name="connsiteY14" fmla="*/ 23522 h 320735"/>
              <a:gd name="connsiteX15" fmla="*/ 87657 w 106575"/>
              <a:gd name="connsiteY15" fmla="*/ 0 h 32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6575" h="320735">
                <a:moveTo>
                  <a:pt x="87657" y="0"/>
                </a:moveTo>
                <a:lnTo>
                  <a:pt x="106575" y="6306"/>
                </a:lnTo>
                <a:cubicBezTo>
                  <a:pt x="91945" y="89359"/>
                  <a:pt x="79837" y="172791"/>
                  <a:pt x="70251" y="256727"/>
                </a:cubicBezTo>
                <a:cubicBezTo>
                  <a:pt x="77882" y="258619"/>
                  <a:pt x="85008" y="262087"/>
                  <a:pt x="91188" y="266943"/>
                </a:cubicBezTo>
                <a:cubicBezTo>
                  <a:pt x="84504" y="284222"/>
                  <a:pt x="80278" y="302321"/>
                  <a:pt x="78576" y="320735"/>
                </a:cubicBezTo>
                <a:cubicBezTo>
                  <a:pt x="53035" y="311213"/>
                  <a:pt x="26738" y="303708"/>
                  <a:pt x="0" y="298411"/>
                </a:cubicBezTo>
                <a:lnTo>
                  <a:pt x="8513" y="266438"/>
                </a:lnTo>
                <a:cubicBezTo>
                  <a:pt x="8829" y="264105"/>
                  <a:pt x="10027" y="261961"/>
                  <a:pt x="11856" y="260510"/>
                </a:cubicBezTo>
                <a:cubicBezTo>
                  <a:pt x="14063" y="259691"/>
                  <a:pt x="16396" y="259438"/>
                  <a:pt x="18730" y="259691"/>
                </a:cubicBezTo>
                <a:cubicBezTo>
                  <a:pt x="31342" y="259123"/>
                  <a:pt x="35189" y="242475"/>
                  <a:pt x="35819" y="229799"/>
                </a:cubicBezTo>
                <a:cubicBezTo>
                  <a:pt x="38279" y="183322"/>
                  <a:pt x="49504" y="137791"/>
                  <a:pt x="60729" y="92576"/>
                </a:cubicBezTo>
                <a:cubicBezTo>
                  <a:pt x="53225" y="86459"/>
                  <a:pt x="42315" y="87404"/>
                  <a:pt x="35946" y="94657"/>
                </a:cubicBezTo>
                <a:cubicBezTo>
                  <a:pt x="39666" y="89990"/>
                  <a:pt x="35946" y="65080"/>
                  <a:pt x="36261" y="58396"/>
                </a:cubicBezTo>
                <a:cubicBezTo>
                  <a:pt x="36765" y="48243"/>
                  <a:pt x="35252" y="38783"/>
                  <a:pt x="43828" y="32792"/>
                </a:cubicBezTo>
                <a:cubicBezTo>
                  <a:pt x="50828" y="27937"/>
                  <a:pt x="62747" y="28820"/>
                  <a:pt x="70315" y="23522"/>
                </a:cubicBezTo>
                <a:cubicBezTo>
                  <a:pt x="78576" y="17847"/>
                  <a:pt x="84693" y="9586"/>
                  <a:pt x="87657" y="0"/>
                </a:cubicBezTo>
                <a:close/>
              </a:path>
            </a:pathLst>
          </a:custGeom>
          <a:noFill/>
          <a:ln w="630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7" name="任意多边形: 形状 956">
            <a:extLst>
              <a:ext uri="{FF2B5EF4-FFF2-40B4-BE49-F238E27FC236}">
                <a16:creationId xmlns:a16="http://schemas.microsoft.com/office/drawing/2014/main" id="{32899A25-B35C-2A1A-3CDC-606A8379CF24}"/>
              </a:ext>
            </a:extLst>
          </p:cNvPr>
          <p:cNvSpPr/>
          <p:nvPr/>
        </p:nvSpPr>
        <p:spPr>
          <a:xfrm>
            <a:off x="6888943" y="4057364"/>
            <a:ext cx="247551" cy="458511"/>
          </a:xfrm>
          <a:custGeom>
            <a:avLst/>
            <a:gdLst>
              <a:gd name="connsiteX0" fmla="*/ 32281 w 264668"/>
              <a:gd name="connsiteY0" fmla="*/ 861 h 490215"/>
              <a:gd name="connsiteX1" fmla="*/ 4786 w 264668"/>
              <a:gd name="connsiteY1" fmla="*/ 13158 h 490215"/>
              <a:gd name="connsiteX2" fmla="*/ 182 w 264668"/>
              <a:gd name="connsiteY2" fmla="*/ 20789 h 490215"/>
              <a:gd name="connsiteX3" fmla="*/ 308 w 264668"/>
              <a:gd name="connsiteY3" fmla="*/ 21167 h 490215"/>
              <a:gd name="connsiteX4" fmla="*/ 38146 w 264668"/>
              <a:gd name="connsiteY4" fmla="*/ 161418 h 490215"/>
              <a:gd name="connsiteX5" fmla="*/ 37830 w 264668"/>
              <a:gd name="connsiteY5" fmla="*/ 192508 h 490215"/>
              <a:gd name="connsiteX6" fmla="*/ 43191 w 264668"/>
              <a:gd name="connsiteY6" fmla="*/ 241696 h 490215"/>
              <a:gd name="connsiteX7" fmla="*/ 137280 w 264668"/>
              <a:gd name="connsiteY7" fmla="*/ 467397 h 490215"/>
              <a:gd name="connsiteX8" fmla="*/ 171775 w 264668"/>
              <a:gd name="connsiteY8" fmla="*/ 488333 h 490215"/>
              <a:gd name="connsiteX9" fmla="*/ 255143 w 264668"/>
              <a:gd name="connsiteY9" fmla="*/ 453586 h 490215"/>
              <a:gd name="connsiteX10" fmla="*/ 260630 w 264668"/>
              <a:gd name="connsiteY10" fmla="*/ 414550 h 490215"/>
              <a:gd name="connsiteX11" fmla="*/ 167865 w 264668"/>
              <a:gd name="connsiteY11" fmla="*/ 192318 h 490215"/>
              <a:gd name="connsiteX12" fmla="*/ 138036 w 264668"/>
              <a:gd name="connsiteY12" fmla="*/ 152904 h 490215"/>
              <a:gd name="connsiteX13" fmla="*/ 116028 w 264668"/>
              <a:gd name="connsiteY13" fmla="*/ 131400 h 490215"/>
              <a:gd name="connsiteX14" fmla="*/ 41047 w 264668"/>
              <a:gd name="connsiteY14" fmla="*/ 3384 h 490215"/>
              <a:gd name="connsiteX15" fmla="*/ 32533 w 264668"/>
              <a:gd name="connsiteY15" fmla="*/ 735 h 490215"/>
              <a:gd name="connsiteX16" fmla="*/ 32281 w 264668"/>
              <a:gd name="connsiteY16" fmla="*/ 861 h 49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4668" h="490215">
                <a:moveTo>
                  <a:pt x="32281" y="861"/>
                </a:moveTo>
                <a:cubicBezTo>
                  <a:pt x="23452" y="5654"/>
                  <a:pt x="14245" y="9753"/>
                  <a:pt x="4786" y="13158"/>
                </a:cubicBezTo>
                <a:cubicBezTo>
                  <a:pt x="1380" y="13978"/>
                  <a:pt x="-638" y="17447"/>
                  <a:pt x="182" y="20789"/>
                </a:cubicBezTo>
                <a:cubicBezTo>
                  <a:pt x="182" y="20915"/>
                  <a:pt x="245" y="21041"/>
                  <a:pt x="308" y="21167"/>
                </a:cubicBezTo>
                <a:lnTo>
                  <a:pt x="38146" y="161418"/>
                </a:lnTo>
                <a:cubicBezTo>
                  <a:pt x="40857" y="171634"/>
                  <a:pt x="40731" y="182355"/>
                  <a:pt x="37830" y="192508"/>
                </a:cubicBezTo>
                <a:cubicBezTo>
                  <a:pt x="32722" y="208967"/>
                  <a:pt x="34677" y="226751"/>
                  <a:pt x="43191" y="241696"/>
                </a:cubicBezTo>
                <a:lnTo>
                  <a:pt x="137280" y="467397"/>
                </a:lnTo>
                <a:cubicBezTo>
                  <a:pt x="137280" y="467397"/>
                  <a:pt x="148631" y="497982"/>
                  <a:pt x="171775" y="488333"/>
                </a:cubicBezTo>
                <a:cubicBezTo>
                  <a:pt x="200910" y="480324"/>
                  <a:pt x="228909" y="468658"/>
                  <a:pt x="255143" y="453586"/>
                </a:cubicBezTo>
                <a:cubicBezTo>
                  <a:pt x="255143" y="453586"/>
                  <a:pt x="272233" y="442361"/>
                  <a:pt x="260630" y="414550"/>
                </a:cubicBezTo>
                <a:lnTo>
                  <a:pt x="167865" y="192318"/>
                </a:lnTo>
                <a:cubicBezTo>
                  <a:pt x="164144" y="175418"/>
                  <a:pt x="153298" y="161040"/>
                  <a:pt x="138036" y="152904"/>
                </a:cubicBezTo>
                <a:cubicBezTo>
                  <a:pt x="128955" y="147796"/>
                  <a:pt x="121388" y="140355"/>
                  <a:pt x="116028" y="131400"/>
                </a:cubicBezTo>
                <a:lnTo>
                  <a:pt x="41047" y="3384"/>
                </a:lnTo>
                <a:cubicBezTo>
                  <a:pt x="39407" y="294"/>
                  <a:pt x="35623" y="-904"/>
                  <a:pt x="32533" y="735"/>
                </a:cubicBezTo>
                <a:cubicBezTo>
                  <a:pt x="32470" y="735"/>
                  <a:pt x="32344" y="798"/>
                  <a:pt x="32281" y="861"/>
                </a:cubicBezTo>
                <a:close/>
              </a:path>
            </a:pathLst>
          </a:custGeom>
          <a:solidFill>
            <a:srgbClr val="3F3D56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8" name="任意多边形: 形状 957">
            <a:extLst>
              <a:ext uri="{FF2B5EF4-FFF2-40B4-BE49-F238E27FC236}">
                <a16:creationId xmlns:a16="http://schemas.microsoft.com/office/drawing/2014/main" id="{58519FE8-4353-578F-68FA-2D20BD076193}"/>
              </a:ext>
            </a:extLst>
          </p:cNvPr>
          <p:cNvSpPr/>
          <p:nvPr/>
        </p:nvSpPr>
        <p:spPr>
          <a:xfrm>
            <a:off x="6951559" y="4255806"/>
            <a:ext cx="149383" cy="191734"/>
          </a:xfrm>
          <a:custGeom>
            <a:avLst/>
            <a:gdLst>
              <a:gd name="connsiteX0" fmla="*/ 31740 w 159712"/>
              <a:gd name="connsiteY0" fmla="*/ 11118 h 204991"/>
              <a:gd name="connsiteX1" fmla="*/ 48767 w 159712"/>
              <a:gd name="connsiteY1" fmla="*/ 3992 h 204991"/>
              <a:gd name="connsiteX2" fmla="*/ 116243 w 159712"/>
              <a:gd name="connsiteY2" fmla="*/ 31740 h 204991"/>
              <a:gd name="connsiteX3" fmla="*/ 155720 w 159712"/>
              <a:gd name="connsiteY3" fmla="*/ 126396 h 204991"/>
              <a:gd name="connsiteX4" fmla="*/ 127973 w 159712"/>
              <a:gd name="connsiteY4" fmla="*/ 193873 h 204991"/>
              <a:gd name="connsiteX5" fmla="*/ 110946 w 159712"/>
              <a:gd name="connsiteY5" fmla="*/ 200999 h 204991"/>
              <a:gd name="connsiteX6" fmla="*/ 43469 w 159712"/>
              <a:gd name="connsiteY6" fmla="*/ 173252 h 204991"/>
              <a:gd name="connsiteX7" fmla="*/ 3992 w 159712"/>
              <a:gd name="connsiteY7" fmla="*/ 78595 h 204991"/>
              <a:gd name="connsiteX8" fmla="*/ 31740 w 159712"/>
              <a:gd name="connsiteY8" fmla="*/ 11118 h 20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712" h="204991">
                <a:moveTo>
                  <a:pt x="31740" y="11118"/>
                </a:moveTo>
                <a:lnTo>
                  <a:pt x="48767" y="3992"/>
                </a:lnTo>
                <a:cubicBezTo>
                  <a:pt x="75064" y="-6981"/>
                  <a:pt x="105270" y="5443"/>
                  <a:pt x="116243" y="31740"/>
                </a:cubicBezTo>
                <a:lnTo>
                  <a:pt x="155720" y="126396"/>
                </a:lnTo>
                <a:cubicBezTo>
                  <a:pt x="166693" y="152693"/>
                  <a:pt x="154270" y="182900"/>
                  <a:pt x="127973" y="193873"/>
                </a:cubicBezTo>
                <a:lnTo>
                  <a:pt x="110946" y="200999"/>
                </a:lnTo>
                <a:cubicBezTo>
                  <a:pt x="84649" y="211972"/>
                  <a:pt x="54442" y="199549"/>
                  <a:pt x="43469" y="173252"/>
                </a:cubicBezTo>
                <a:lnTo>
                  <a:pt x="3992" y="78595"/>
                </a:lnTo>
                <a:cubicBezTo>
                  <a:pt x="-6981" y="52298"/>
                  <a:pt x="5443" y="22091"/>
                  <a:pt x="31740" y="111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0" name="任意多边形: 形状 959">
            <a:extLst>
              <a:ext uri="{FF2B5EF4-FFF2-40B4-BE49-F238E27FC236}">
                <a16:creationId xmlns:a16="http://schemas.microsoft.com/office/drawing/2014/main" id="{36065BC0-AF1A-F2EC-988E-9137C10C7FFA}"/>
              </a:ext>
            </a:extLst>
          </p:cNvPr>
          <p:cNvSpPr/>
          <p:nvPr/>
        </p:nvSpPr>
        <p:spPr>
          <a:xfrm>
            <a:off x="6750572" y="4323428"/>
            <a:ext cx="563548" cy="244938"/>
          </a:xfrm>
          <a:custGeom>
            <a:avLst/>
            <a:gdLst>
              <a:gd name="connsiteX0" fmla="*/ 597189 w 602514"/>
              <a:gd name="connsiteY0" fmla="*/ 107135 h 261874"/>
              <a:gd name="connsiteX1" fmla="*/ 596874 w 602514"/>
              <a:gd name="connsiteY1" fmla="*/ 198764 h 261874"/>
              <a:gd name="connsiteX2" fmla="*/ 534505 w 602514"/>
              <a:gd name="connsiteY2" fmla="*/ 260754 h 261874"/>
              <a:gd name="connsiteX3" fmla="*/ 473334 w 602514"/>
              <a:gd name="connsiteY3" fmla="*/ 249403 h 261874"/>
              <a:gd name="connsiteX4" fmla="*/ 416578 w 602514"/>
              <a:gd name="connsiteY4" fmla="*/ 222097 h 261874"/>
              <a:gd name="connsiteX5" fmla="*/ 283832 w 602514"/>
              <a:gd name="connsiteY5" fmla="*/ 226512 h 261874"/>
              <a:gd name="connsiteX6" fmla="*/ 242274 w 602514"/>
              <a:gd name="connsiteY6" fmla="*/ 239565 h 261874"/>
              <a:gd name="connsiteX7" fmla="*/ 205004 w 602514"/>
              <a:gd name="connsiteY7" fmla="*/ 242971 h 261874"/>
              <a:gd name="connsiteX8" fmla="*/ 65132 w 602514"/>
              <a:gd name="connsiteY8" fmla="*/ 235845 h 261874"/>
              <a:gd name="connsiteX9" fmla="*/ 29439 w 602514"/>
              <a:gd name="connsiteY9" fmla="*/ 219953 h 261874"/>
              <a:gd name="connsiteX10" fmla="*/ 8061 w 602514"/>
              <a:gd name="connsiteY10" fmla="*/ 183188 h 261874"/>
              <a:gd name="connsiteX11" fmla="*/ 15313 w 602514"/>
              <a:gd name="connsiteY11" fmla="*/ 78693 h 261874"/>
              <a:gd name="connsiteX12" fmla="*/ 78943 w 602514"/>
              <a:gd name="connsiteY12" fmla="*/ 34550 h 261874"/>
              <a:gd name="connsiteX13" fmla="*/ 156951 w 602514"/>
              <a:gd name="connsiteY13" fmla="*/ 23640 h 261874"/>
              <a:gd name="connsiteX14" fmla="*/ 222788 w 602514"/>
              <a:gd name="connsiteY14" fmla="*/ 46532 h 261874"/>
              <a:gd name="connsiteX15" fmla="*/ 254823 w 602514"/>
              <a:gd name="connsiteY15" fmla="*/ 75162 h 261874"/>
              <a:gd name="connsiteX16" fmla="*/ 276012 w 602514"/>
              <a:gd name="connsiteY16" fmla="*/ 90297 h 261874"/>
              <a:gd name="connsiteX17" fmla="*/ 297201 w 602514"/>
              <a:gd name="connsiteY17" fmla="*/ 94774 h 261874"/>
              <a:gd name="connsiteX18" fmla="*/ 368525 w 602514"/>
              <a:gd name="connsiteY18" fmla="*/ 97612 h 261874"/>
              <a:gd name="connsiteX19" fmla="*/ 362975 w 602514"/>
              <a:gd name="connsiteY19" fmla="*/ 54351 h 261874"/>
              <a:gd name="connsiteX20" fmla="*/ 385489 w 602514"/>
              <a:gd name="connsiteY20" fmla="*/ 18784 h 261874"/>
              <a:gd name="connsiteX21" fmla="*/ 426605 w 602514"/>
              <a:gd name="connsiteY21" fmla="*/ 4721 h 261874"/>
              <a:gd name="connsiteX22" fmla="*/ 524036 w 602514"/>
              <a:gd name="connsiteY22" fmla="*/ 7496 h 261874"/>
              <a:gd name="connsiteX23" fmla="*/ 597189 w 602514"/>
              <a:gd name="connsiteY23" fmla="*/ 107135 h 26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514" h="261874">
                <a:moveTo>
                  <a:pt x="597189" y="107135"/>
                </a:moveTo>
                <a:cubicBezTo>
                  <a:pt x="602801" y="137468"/>
                  <a:pt x="605765" y="169251"/>
                  <a:pt x="596874" y="198764"/>
                </a:cubicBezTo>
                <a:cubicBezTo>
                  <a:pt x="587982" y="228277"/>
                  <a:pt x="564838" y="255520"/>
                  <a:pt x="534505" y="260754"/>
                </a:cubicBezTo>
                <a:cubicBezTo>
                  <a:pt x="513757" y="264538"/>
                  <a:pt x="492505" y="258232"/>
                  <a:pt x="473334" y="249403"/>
                </a:cubicBezTo>
                <a:cubicBezTo>
                  <a:pt x="454163" y="240574"/>
                  <a:pt x="436191" y="229223"/>
                  <a:pt x="416578" y="222097"/>
                </a:cubicBezTo>
                <a:cubicBezTo>
                  <a:pt x="374137" y="206836"/>
                  <a:pt x="326588" y="212196"/>
                  <a:pt x="283832" y="226512"/>
                </a:cubicBezTo>
                <a:cubicBezTo>
                  <a:pt x="270274" y="231683"/>
                  <a:pt x="256400" y="236034"/>
                  <a:pt x="242274" y="239565"/>
                </a:cubicBezTo>
                <a:cubicBezTo>
                  <a:pt x="229977" y="241710"/>
                  <a:pt x="217491" y="242845"/>
                  <a:pt x="205004" y="242971"/>
                </a:cubicBezTo>
                <a:cubicBezTo>
                  <a:pt x="158212" y="244800"/>
                  <a:pt x="110726" y="246565"/>
                  <a:pt x="65132" y="235845"/>
                </a:cubicBezTo>
                <a:cubicBezTo>
                  <a:pt x="52141" y="233511"/>
                  <a:pt x="39907" y="228025"/>
                  <a:pt x="29439" y="219953"/>
                </a:cubicBezTo>
                <a:cubicBezTo>
                  <a:pt x="19096" y="209863"/>
                  <a:pt x="11718" y="197125"/>
                  <a:pt x="8061" y="183188"/>
                </a:cubicBezTo>
                <a:cubicBezTo>
                  <a:pt x="-2975" y="148819"/>
                  <a:pt x="-4552" y="108901"/>
                  <a:pt x="15313" y="78693"/>
                </a:cubicBezTo>
                <a:cubicBezTo>
                  <a:pt x="29691" y="56685"/>
                  <a:pt x="53781" y="42433"/>
                  <a:pt x="78943" y="34550"/>
                </a:cubicBezTo>
                <a:cubicBezTo>
                  <a:pt x="104420" y="27928"/>
                  <a:pt x="130591" y="24271"/>
                  <a:pt x="156951" y="23640"/>
                </a:cubicBezTo>
                <a:cubicBezTo>
                  <a:pt x="181419" y="18910"/>
                  <a:pt x="206518" y="27613"/>
                  <a:pt x="222788" y="46532"/>
                </a:cubicBezTo>
                <a:lnTo>
                  <a:pt x="254823" y="75162"/>
                </a:lnTo>
                <a:cubicBezTo>
                  <a:pt x="261004" y="81342"/>
                  <a:pt x="268193" y="86450"/>
                  <a:pt x="276012" y="90297"/>
                </a:cubicBezTo>
                <a:cubicBezTo>
                  <a:pt x="282823" y="92819"/>
                  <a:pt x="289949" y="94333"/>
                  <a:pt x="297201" y="94774"/>
                </a:cubicBezTo>
                <a:cubicBezTo>
                  <a:pt x="320913" y="97234"/>
                  <a:pt x="344687" y="98180"/>
                  <a:pt x="368525" y="97612"/>
                </a:cubicBezTo>
                <a:cubicBezTo>
                  <a:pt x="370921" y="83171"/>
                  <a:pt x="362218" y="68919"/>
                  <a:pt x="362975" y="54351"/>
                </a:cubicBezTo>
                <a:cubicBezTo>
                  <a:pt x="364363" y="39595"/>
                  <a:pt x="372750" y="26352"/>
                  <a:pt x="385489" y="18784"/>
                </a:cubicBezTo>
                <a:cubicBezTo>
                  <a:pt x="398101" y="11406"/>
                  <a:pt x="412101" y="6613"/>
                  <a:pt x="426605" y="4721"/>
                </a:cubicBezTo>
                <a:cubicBezTo>
                  <a:pt x="458893" y="-1206"/>
                  <a:pt x="492884" y="-2846"/>
                  <a:pt x="524036" y="7496"/>
                </a:cubicBezTo>
                <a:cubicBezTo>
                  <a:pt x="572595" y="23766"/>
                  <a:pt x="588549" y="60468"/>
                  <a:pt x="597189" y="107135"/>
                </a:cubicBezTo>
                <a:close/>
              </a:path>
            </a:pathLst>
          </a:custGeom>
          <a:solidFill>
            <a:srgbClr val="FBBEBE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1" name="任意多边形: 形状 960">
            <a:extLst>
              <a:ext uri="{FF2B5EF4-FFF2-40B4-BE49-F238E27FC236}">
                <a16:creationId xmlns:a16="http://schemas.microsoft.com/office/drawing/2014/main" id="{490A4CE0-F9EC-13C7-BC75-ED13D6B836CC}"/>
              </a:ext>
            </a:extLst>
          </p:cNvPr>
          <p:cNvSpPr/>
          <p:nvPr/>
        </p:nvSpPr>
        <p:spPr>
          <a:xfrm>
            <a:off x="7043100" y="3959468"/>
            <a:ext cx="286104" cy="456616"/>
          </a:xfrm>
          <a:custGeom>
            <a:avLst/>
            <a:gdLst>
              <a:gd name="connsiteX0" fmla="*/ 264380 w 305887"/>
              <a:gd name="connsiteY0" fmla="*/ 227742 h 488189"/>
              <a:gd name="connsiteX1" fmla="*/ 275416 w 305887"/>
              <a:gd name="connsiteY1" fmla="*/ 289669 h 488189"/>
              <a:gd name="connsiteX2" fmla="*/ 277245 w 305887"/>
              <a:gd name="connsiteY2" fmla="*/ 332236 h 488189"/>
              <a:gd name="connsiteX3" fmla="*/ 305749 w 305887"/>
              <a:gd name="connsiteY3" fmla="*/ 488189 h 488189"/>
              <a:gd name="connsiteX4" fmla="*/ 253785 w 305887"/>
              <a:gd name="connsiteY4" fmla="*/ 480559 h 488189"/>
              <a:gd name="connsiteX5" fmla="*/ 231335 w 305887"/>
              <a:gd name="connsiteY5" fmla="*/ 439631 h 488189"/>
              <a:gd name="connsiteX6" fmla="*/ 181327 w 305887"/>
              <a:gd name="connsiteY6" fmla="*/ 434082 h 488189"/>
              <a:gd name="connsiteX7" fmla="*/ 43535 w 305887"/>
              <a:gd name="connsiteY7" fmla="*/ 465234 h 488189"/>
              <a:gd name="connsiteX8" fmla="*/ 37229 w 305887"/>
              <a:gd name="connsiteY8" fmla="*/ 466180 h 488189"/>
              <a:gd name="connsiteX9" fmla="*/ 34581 w 305887"/>
              <a:gd name="connsiteY9" fmla="*/ 458108 h 488189"/>
              <a:gd name="connsiteX10" fmla="*/ 1536 w 305887"/>
              <a:gd name="connsiteY10" fmla="*/ 389623 h 488189"/>
              <a:gd name="connsiteX11" fmla="*/ 8599 w 305887"/>
              <a:gd name="connsiteY11" fmla="*/ 335074 h 488189"/>
              <a:gd name="connsiteX12" fmla="*/ 25752 w 305887"/>
              <a:gd name="connsiteY12" fmla="*/ 126590 h 488189"/>
              <a:gd name="connsiteX13" fmla="*/ 68823 w 305887"/>
              <a:gd name="connsiteY13" fmla="*/ 19384 h 488189"/>
              <a:gd name="connsiteX14" fmla="*/ 168588 w 305887"/>
              <a:gd name="connsiteY14" fmla="*/ 10050 h 488189"/>
              <a:gd name="connsiteX15" fmla="*/ 264380 w 305887"/>
              <a:gd name="connsiteY15" fmla="*/ 227742 h 4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5887" h="488189">
                <a:moveTo>
                  <a:pt x="264380" y="227742"/>
                </a:moveTo>
                <a:cubicBezTo>
                  <a:pt x="269614" y="248048"/>
                  <a:pt x="273335" y="268795"/>
                  <a:pt x="275416" y="289669"/>
                </a:cubicBezTo>
                <a:cubicBezTo>
                  <a:pt x="276425" y="303858"/>
                  <a:pt x="276046" y="318047"/>
                  <a:pt x="277245" y="332236"/>
                </a:cubicBezTo>
                <a:cubicBezTo>
                  <a:pt x="281722" y="385019"/>
                  <a:pt x="308019" y="435217"/>
                  <a:pt x="305749" y="488189"/>
                </a:cubicBezTo>
                <a:cubicBezTo>
                  <a:pt x="289478" y="480811"/>
                  <a:pt x="271506" y="478162"/>
                  <a:pt x="253785" y="480559"/>
                </a:cubicBezTo>
                <a:cubicBezTo>
                  <a:pt x="258452" y="464288"/>
                  <a:pt x="246659" y="446820"/>
                  <a:pt x="231335" y="439631"/>
                </a:cubicBezTo>
                <a:cubicBezTo>
                  <a:pt x="216011" y="432442"/>
                  <a:pt x="198290" y="432883"/>
                  <a:pt x="181327" y="434082"/>
                </a:cubicBezTo>
                <a:cubicBezTo>
                  <a:pt x="134093" y="437424"/>
                  <a:pt x="86733" y="445181"/>
                  <a:pt x="43535" y="465234"/>
                </a:cubicBezTo>
                <a:cubicBezTo>
                  <a:pt x="41707" y="466496"/>
                  <a:pt x="39373" y="466874"/>
                  <a:pt x="37229" y="466180"/>
                </a:cubicBezTo>
                <a:cubicBezTo>
                  <a:pt x="34517" y="464856"/>
                  <a:pt x="34581" y="461072"/>
                  <a:pt x="34581" y="458108"/>
                </a:cubicBezTo>
                <a:cubicBezTo>
                  <a:pt x="34959" y="432379"/>
                  <a:pt x="7968" y="414532"/>
                  <a:pt x="1536" y="389623"/>
                </a:cubicBezTo>
                <a:cubicBezTo>
                  <a:pt x="-3068" y="371650"/>
                  <a:pt x="3680" y="352983"/>
                  <a:pt x="8599" y="335074"/>
                </a:cubicBezTo>
                <a:cubicBezTo>
                  <a:pt x="27202" y="267723"/>
                  <a:pt x="20202" y="196337"/>
                  <a:pt x="25752" y="126590"/>
                </a:cubicBezTo>
                <a:cubicBezTo>
                  <a:pt x="28905" y="87113"/>
                  <a:pt x="38364" y="44609"/>
                  <a:pt x="68823" y="19384"/>
                </a:cubicBezTo>
                <a:cubicBezTo>
                  <a:pt x="97580" y="-2562"/>
                  <a:pt x="136300" y="-6156"/>
                  <a:pt x="168588" y="10050"/>
                </a:cubicBezTo>
                <a:cubicBezTo>
                  <a:pt x="241236" y="46185"/>
                  <a:pt x="248488" y="158751"/>
                  <a:pt x="264380" y="227742"/>
                </a:cubicBezTo>
                <a:close/>
              </a:path>
            </a:pathLst>
          </a:custGeom>
          <a:solidFill>
            <a:schemeClr val="accent1"/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2" name="任意多边形: 形状 981">
            <a:extLst>
              <a:ext uri="{FF2B5EF4-FFF2-40B4-BE49-F238E27FC236}">
                <a16:creationId xmlns:a16="http://schemas.microsoft.com/office/drawing/2014/main" id="{AF61553E-25F3-E552-4DFB-E961C2EB95F5}"/>
              </a:ext>
            </a:extLst>
          </p:cNvPr>
          <p:cNvSpPr/>
          <p:nvPr/>
        </p:nvSpPr>
        <p:spPr>
          <a:xfrm>
            <a:off x="9440227" y="2357428"/>
            <a:ext cx="255164" cy="255164"/>
          </a:xfrm>
          <a:custGeom>
            <a:avLst/>
            <a:gdLst>
              <a:gd name="connsiteX0" fmla="*/ 272808 w 272807"/>
              <a:gd name="connsiteY0" fmla="*/ 136404 h 272807"/>
              <a:gd name="connsiteX1" fmla="*/ 136404 w 272807"/>
              <a:gd name="connsiteY1" fmla="*/ 272808 h 272807"/>
              <a:gd name="connsiteX2" fmla="*/ 0 w 272807"/>
              <a:gd name="connsiteY2" fmla="*/ 136404 h 272807"/>
              <a:gd name="connsiteX3" fmla="*/ 136404 w 272807"/>
              <a:gd name="connsiteY3" fmla="*/ 0 h 272807"/>
              <a:gd name="connsiteX4" fmla="*/ 272808 w 272807"/>
              <a:gd name="connsiteY4" fmla="*/ 136404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07" h="272807">
                <a:moveTo>
                  <a:pt x="272808" y="136404"/>
                </a:moveTo>
                <a:cubicBezTo>
                  <a:pt x="272808" y="211738"/>
                  <a:pt x="211738" y="272808"/>
                  <a:pt x="136404" y="272808"/>
                </a:cubicBezTo>
                <a:cubicBezTo>
                  <a:pt x="61070" y="272808"/>
                  <a:pt x="0" y="211738"/>
                  <a:pt x="0" y="136404"/>
                </a:cubicBezTo>
                <a:cubicBezTo>
                  <a:pt x="0" y="61070"/>
                  <a:pt x="61070" y="0"/>
                  <a:pt x="136404" y="0"/>
                </a:cubicBezTo>
                <a:cubicBezTo>
                  <a:pt x="211738" y="0"/>
                  <a:pt x="272808" y="61070"/>
                  <a:pt x="272808" y="136404"/>
                </a:cubicBezTo>
                <a:close/>
              </a:path>
            </a:pathLst>
          </a:custGeom>
          <a:solidFill>
            <a:schemeClr val="accent1">
              <a:lumMod val="50000"/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3" name="任意多边形: 形状 982">
            <a:extLst>
              <a:ext uri="{FF2B5EF4-FFF2-40B4-BE49-F238E27FC236}">
                <a16:creationId xmlns:a16="http://schemas.microsoft.com/office/drawing/2014/main" id="{FE2DD002-F254-1AA2-C93A-819F882E0A7B}"/>
              </a:ext>
            </a:extLst>
          </p:cNvPr>
          <p:cNvSpPr/>
          <p:nvPr/>
        </p:nvSpPr>
        <p:spPr>
          <a:xfrm>
            <a:off x="5329049" y="1702706"/>
            <a:ext cx="255164" cy="255164"/>
          </a:xfrm>
          <a:custGeom>
            <a:avLst/>
            <a:gdLst>
              <a:gd name="connsiteX0" fmla="*/ 272808 w 272807"/>
              <a:gd name="connsiteY0" fmla="*/ 136404 h 272807"/>
              <a:gd name="connsiteX1" fmla="*/ 136404 w 272807"/>
              <a:gd name="connsiteY1" fmla="*/ 272808 h 272807"/>
              <a:gd name="connsiteX2" fmla="*/ 0 w 272807"/>
              <a:gd name="connsiteY2" fmla="*/ 136404 h 272807"/>
              <a:gd name="connsiteX3" fmla="*/ 136404 w 272807"/>
              <a:gd name="connsiteY3" fmla="*/ 0 h 272807"/>
              <a:gd name="connsiteX4" fmla="*/ 272808 w 272807"/>
              <a:gd name="connsiteY4" fmla="*/ 136404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07" h="272807">
                <a:moveTo>
                  <a:pt x="272808" y="136404"/>
                </a:moveTo>
                <a:cubicBezTo>
                  <a:pt x="272808" y="211738"/>
                  <a:pt x="211738" y="272808"/>
                  <a:pt x="136404" y="272808"/>
                </a:cubicBezTo>
                <a:cubicBezTo>
                  <a:pt x="61070" y="272808"/>
                  <a:pt x="0" y="211738"/>
                  <a:pt x="0" y="136404"/>
                </a:cubicBezTo>
                <a:cubicBezTo>
                  <a:pt x="0" y="61070"/>
                  <a:pt x="61070" y="0"/>
                  <a:pt x="136404" y="0"/>
                </a:cubicBezTo>
                <a:cubicBezTo>
                  <a:pt x="211738" y="0"/>
                  <a:pt x="272808" y="61070"/>
                  <a:pt x="272808" y="136404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4" name="任意多边形: 形状 983">
            <a:extLst>
              <a:ext uri="{FF2B5EF4-FFF2-40B4-BE49-F238E27FC236}">
                <a16:creationId xmlns:a16="http://schemas.microsoft.com/office/drawing/2014/main" id="{E21AC6BF-6C37-408B-C33B-DFA5A22E8744}"/>
              </a:ext>
            </a:extLst>
          </p:cNvPr>
          <p:cNvSpPr/>
          <p:nvPr/>
        </p:nvSpPr>
        <p:spPr>
          <a:xfrm>
            <a:off x="5977872" y="2009422"/>
            <a:ext cx="255164" cy="255164"/>
          </a:xfrm>
          <a:custGeom>
            <a:avLst/>
            <a:gdLst>
              <a:gd name="connsiteX0" fmla="*/ 272808 w 272807"/>
              <a:gd name="connsiteY0" fmla="*/ 136404 h 272807"/>
              <a:gd name="connsiteX1" fmla="*/ 136404 w 272807"/>
              <a:gd name="connsiteY1" fmla="*/ 272808 h 272807"/>
              <a:gd name="connsiteX2" fmla="*/ 0 w 272807"/>
              <a:gd name="connsiteY2" fmla="*/ 136404 h 272807"/>
              <a:gd name="connsiteX3" fmla="*/ 136404 w 272807"/>
              <a:gd name="connsiteY3" fmla="*/ 0 h 272807"/>
              <a:gd name="connsiteX4" fmla="*/ 272808 w 272807"/>
              <a:gd name="connsiteY4" fmla="*/ 136404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07" h="272807">
                <a:moveTo>
                  <a:pt x="272808" y="136404"/>
                </a:moveTo>
                <a:cubicBezTo>
                  <a:pt x="272808" y="211738"/>
                  <a:pt x="211738" y="272808"/>
                  <a:pt x="136404" y="272808"/>
                </a:cubicBezTo>
                <a:cubicBezTo>
                  <a:pt x="61070" y="272808"/>
                  <a:pt x="0" y="211738"/>
                  <a:pt x="0" y="136404"/>
                </a:cubicBezTo>
                <a:cubicBezTo>
                  <a:pt x="0" y="61070"/>
                  <a:pt x="61070" y="0"/>
                  <a:pt x="136404" y="0"/>
                </a:cubicBezTo>
                <a:cubicBezTo>
                  <a:pt x="211738" y="0"/>
                  <a:pt x="272808" y="61070"/>
                  <a:pt x="272808" y="136404"/>
                </a:cubicBezTo>
                <a:close/>
              </a:path>
            </a:pathLst>
          </a:custGeom>
          <a:solidFill>
            <a:schemeClr val="accent1">
              <a:lumMod val="50000"/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5" name="任意多边形: 形状 984">
            <a:extLst>
              <a:ext uri="{FF2B5EF4-FFF2-40B4-BE49-F238E27FC236}">
                <a16:creationId xmlns:a16="http://schemas.microsoft.com/office/drawing/2014/main" id="{69A297C8-C40E-AAE6-417B-78D0FA668A8B}"/>
              </a:ext>
            </a:extLst>
          </p:cNvPr>
          <p:cNvSpPr/>
          <p:nvPr/>
        </p:nvSpPr>
        <p:spPr>
          <a:xfrm>
            <a:off x="8998496" y="1802153"/>
            <a:ext cx="255164" cy="255164"/>
          </a:xfrm>
          <a:custGeom>
            <a:avLst/>
            <a:gdLst>
              <a:gd name="connsiteX0" fmla="*/ 272808 w 272807"/>
              <a:gd name="connsiteY0" fmla="*/ 136404 h 272807"/>
              <a:gd name="connsiteX1" fmla="*/ 136404 w 272807"/>
              <a:gd name="connsiteY1" fmla="*/ 272808 h 272807"/>
              <a:gd name="connsiteX2" fmla="*/ 0 w 272807"/>
              <a:gd name="connsiteY2" fmla="*/ 136404 h 272807"/>
              <a:gd name="connsiteX3" fmla="*/ 136404 w 272807"/>
              <a:gd name="connsiteY3" fmla="*/ 0 h 272807"/>
              <a:gd name="connsiteX4" fmla="*/ 272808 w 272807"/>
              <a:gd name="connsiteY4" fmla="*/ 136404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07" h="272807">
                <a:moveTo>
                  <a:pt x="272808" y="136404"/>
                </a:moveTo>
                <a:cubicBezTo>
                  <a:pt x="272808" y="211738"/>
                  <a:pt x="211737" y="272808"/>
                  <a:pt x="136404" y="272808"/>
                </a:cubicBezTo>
                <a:cubicBezTo>
                  <a:pt x="61070" y="272808"/>
                  <a:pt x="0" y="211738"/>
                  <a:pt x="0" y="136404"/>
                </a:cubicBezTo>
                <a:cubicBezTo>
                  <a:pt x="0" y="61070"/>
                  <a:pt x="61070" y="0"/>
                  <a:pt x="136404" y="0"/>
                </a:cubicBezTo>
                <a:cubicBezTo>
                  <a:pt x="211737" y="0"/>
                  <a:pt x="272808" y="61070"/>
                  <a:pt x="272808" y="136404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6" name="任意多边形: 形状 985">
            <a:extLst>
              <a:ext uri="{FF2B5EF4-FFF2-40B4-BE49-F238E27FC236}">
                <a16:creationId xmlns:a16="http://schemas.microsoft.com/office/drawing/2014/main" id="{E67E2CDC-644B-AA91-A3CC-0FFE4C5A9EC7}"/>
              </a:ext>
            </a:extLst>
          </p:cNvPr>
          <p:cNvSpPr/>
          <p:nvPr/>
        </p:nvSpPr>
        <p:spPr>
          <a:xfrm>
            <a:off x="9780210" y="1883846"/>
            <a:ext cx="427632" cy="427632"/>
          </a:xfrm>
          <a:custGeom>
            <a:avLst/>
            <a:gdLst>
              <a:gd name="connsiteX0" fmla="*/ 457202 w 457201"/>
              <a:gd name="connsiteY0" fmla="*/ 228601 h 457201"/>
              <a:gd name="connsiteX1" fmla="*/ 228601 w 457201"/>
              <a:gd name="connsiteY1" fmla="*/ 457202 h 457201"/>
              <a:gd name="connsiteX2" fmla="*/ 0 w 457201"/>
              <a:gd name="connsiteY2" fmla="*/ 228601 h 457201"/>
              <a:gd name="connsiteX3" fmla="*/ 228601 w 457201"/>
              <a:gd name="connsiteY3" fmla="*/ 0 h 457201"/>
              <a:gd name="connsiteX4" fmla="*/ 457202 w 457201"/>
              <a:gd name="connsiteY4" fmla="*/ 228601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1" h="457201">
                <a:moveTo>
                  <a:pt x="457202" y="228601"/>
                </a:moveTo>
                <a:cubicBezTo>
                  <a:pt x="457202" y="354854"/>
                  <a:pt x="354854" y="457202"/>
                  <a:pt x="228601" y="457202"/>
                </a:cubicBezTo>
                <a:cubicBezTo>
                  <a:pt x="102348" y="457202"/>
                  <a:pt x="0" y="354854"/>
                  <a:pt x="0" y="228601"/>
                </a:cubicBezTo>
                <a:cubicBezTo>
                  <a:pt x="0" y="102348"/>
                  <a:pt x="102348" y="0"/>
                  <a:pt x="228601" y="0"/>
                </a:cubicBezTo>
                <a:cubicBezTo>
                  <a:pt x="354854" y="0"/>
                  <a:pt x="457202" y="102348"/>
                  <a:pt x="457202" y="22860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7" name="任意多边形: 形状 986">
            <a:extLst>
              <a:ext uri="{FF2B5EF4-FFF2-40B4-BE49-F238E27FC236}">
                <a16:creationId xmlns:a16="http://schemas.microsoft.com/office/drawing/2014/main" id="{7A00FFA7-61E1-4C5F-5ED5-D17D6E3922CC}"/>
              </a:ext>
            </a:extLst>
          </p:cNvPr>
          <p:cNvSpPr/>
          <p:nvPr/>
        </p:nvSpPr>
        <p:spPr>
          <a:xfrm>
            <a:off x="9985179" y="2939658"/>
            <a:ext cx="427632" cy="427632"/>
          </a:xfrm>
          <a:custGeom>
            <a:avLst/>
            <a:gdLst>
              <a:gd name="connsiteX0" fmla="*/ 457202 w 457201"/>
              <a:gd name="connsiteY0" fmla="*/ 228601 h 457201"/>
              <a:gd name="connsiteX1" fmla="*/ 228601 w 457201"/>
              <a:gd name="connsiteY1" fmla="*/ 457202 h 457201"/>
              <a:gd name="connsiteX2" fmla="*/ 0 w 457201"/>
              <a:gd name="connsiteY2" fmla="*/ 228601 h 457201"/>
              <a:gd name="connsiteX3" fmla="*/ 228601 w 457201"/>
              <a:gd name="connsiteY3" fmla="*/ 0 h 457201"/>
              <a:gd name="connsiteX4" fmla="*/ 457202 w 457201"/>
              <a:gd name="connsiteY4" fmla="*/ 228601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1" h="457201">
                <a:moveTo>
                  <a:pt x="457202" y="228601"/>
                </a:moveTo>
                <a:cubicBezTo>
                  <a:pt x="457202" y="354854"/>
                  <a:pt x="354854" y="457202"/>
                  <a:pt x="228601" y="457202"/>
                </a:cubicBezTo>
                <a:cubicBezTo>
                  <a:pt x="102348" y="457202"/>
                  <a:pt x="0" y="354854"/>
                  <a:pt x="0" y="228601"/>
                </a:cubicBezTo>
                <a:cubicBezTo>
                  <a:pt x="0" y="102348"/>
                  <a:pt x="102348" y="0"/>
                  <a:pt x="228601" y="0"/>
                </a:cubicBezTo>
                <a:cubicBezTo>
                  <a:pt x="354854" y="0"/>
                  <a:pt x="457202" y="102348"/>
                  <a:pt x="457202" y="228601"/>
                </a:cubicBezTo>
                <a:close/>
              </a:path>
            </a:pathLst>
          </a:custGeom>
          <a:solidFill>
            <a:schemeClr val="accent1">
              <a:lumMod val="50000"/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8" name="任意多边形: 形状 987">
            <a:extLst>
              <a:ext uri="{FF2B5EF4-FFF2-40B4-BE49-F238E27FC236}">
                <a16:creationId xmlns:a16="http://schemas.microsoft.com/office/drawing/2014/main" id="{6B99985D-276F-DD51-9986-00D3F8810965}"/>
              </a:ext>
            </a:extLst>
          </p:cNvPr>
          <p:cNvSpPr/>
          <p:nvPr/>
        </p:nvSpPr>
        <p:spPr>
          <a:xfrm>
            <a:off x="4959751" y="2397006"/>
            <a:ext cx="427632" cy="427632"/>
          </a:xfrm>
          <a:custGeom>
            <a:avLst/>
            <a:gdLst>
              <a:gd name="connsiteX0" fmla="*/ 457202 w 457201"/>
              <a:gd name="connsiteY0" fmla="*/ 228601 h 457201"/>
              <a:gd name="connsiteX1" fmla="*/ 228601 w 457201"/>
              <a:gd name="connsiteY1" fmla="*/ 457202 h 457201"/>
              <a:gd name="connsiteX2" fmla="*/ 0 w 457201"/>
              <a:gd name="connsiteY2" fmla="*/ 228601 h 457201"/>
              <a:gd name="connsiteX3" fmla="*/ 228601 w 457201"/>
              <a:gd name="connsiteY3" fmla="*/ 0 h 457201"/>
              <a:gd name="connsiteX4" fmla="*/ 457202 w 457201"/>
              <a:gd name="connsiteY4" fmla="*/ 228601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1" h="457201">
                <a:moveTo>
                  <a:pt x="457202" y="228601"/>
                </a:moveTo>
                <a:cubicBezTo>
                  <a:pt x="457202" y="354854"/>
                  <a:pt x="354854" y="457202"/>
                  <a:pt x="228601" y="457202"/>
                </a:cubicBezTo>
                <a:cubicBezTo>
                  <a:pt x="102348" y="457202"/>
                  <a:pt x="0" y="354854"/>
                  <a:pt x="0" y="228601"/>
                </a:cubicBezTo>
                <a:cubicBezTo>
                  <a:pt x="0" y="102348"/>
                  <a:pt x="102348" y="0"/>
                  <a:pt x="228601" y="0"/>
                </a:cubicBezTo>
                <a:cubicBezTo>
                  <a:pt x="354854" y="0"/>
                  <a:pt x="457202" y="102348"/>
                  <a:pt x="457202" y="228601"/>
                </a:cubicBezTo>
                <a:close/>
              </a:path>
            </a:pathLst>
          </a:custGeom>
          <a:solidFill>
            <a:schemeClr val="accent1">
              <a:lumMod val="50000"/>
              <a:alpha val="10000"/>
            </a:schemeClr>
          </a:solidFill>
          <a:ln w="63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9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37907;"/>
</p:tagLst>
</file>

<file path=ppt/theme/theme1.xml><?xml version="1.0" encoding="utf-8"?>
<a:theme xmlns:a="http://schemas.openxmlformats.org/drawingml/2006/main" name="Office 主题​​">
  <a:themeElements>
    <a:clrScheme name="双蓝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CDDFF7"/>
      </a:accent1>
      <a:accent2>
        <a:srgbClr val="007FE5"/>
      </a:accent2>
      <a:accent3>
        <a:srgbClr val="BFBFBF"/>
      </a:accent3>
      <a:accent4>
        <a:srgbClr val="A5A5A5"/>
      </a:accent4>
      <a:accent5>
        <a:srgbClr val="7F7F7F"/>
      </a:accent5>
      <a:accent6>
        <a:srgbClr val="424242"/>
      </a:accent6>
      <a:hlink>
        <a:srgbClr val="0563C1"/>
      </a:hlink>
      <a:folHlink>
        <a:srgbClr val="954F72"/>
      </a:folHlink>
    </a:clrScheme>
    <a:fontScheme name="02-微软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spAutoFit/>
      </a:bodyPr>
      <a:lstStyle>
        <a:defPPr algn="l">
          <a:lnSpc>
            <a:spcPct val="120000"/>
          </a:lnSpc>
          <a:defRPr sz="1600" dirty="0" smtClean="0">
            <a:solidFill>
              <a:schemeClr val="accent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双蓝">
    <a:dk1>
      <a:sysClr val="windowText" lastClr="000000"/>
    </a:dk1>
    <a:lt1>
      <a:sysClr val="window" lastClr="FFFFFF"/>
    </a:lt1>
    <a:dk2>
      <a:srgbClr val="2D3847"/>
    </a:dk2>
    <a:lt2>
      <a:srgbClr val="E7E6E6"/>
    </a:lt2>
    <a:accent1>
      <a:srgbClr val="CDDFF7"/>
    </a:accent1>
    <a:accent2>
      <a:srgbClr val="007FE5"/>
    </a:accent2>
    <a:accent3>
      <a:srgbClr val="BFBFBF"/>
    </a:accent3>
    <a:accent4>
      <a:srgbClr val="A5A5A5"/>
    </a:accent4>
    <a:accent5>
      <a:srgbClr val="7F7F7F"/>
    </a:accent5>
    <a:accent6>
      <a:srgbClr val="424242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1080</Words>
  <Application>Microsoft Office PowerPoint</Application>
  <PresentationFormat>宽屏</PresentationFormat>
  <Paragraphs>149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Arial</vt:lpstr>
      <vt:lpstr>Microsoft YaHei Light</vt:lpstr>
      <vt:lpstr>微软雅黑</vt:lpstr>
      <vt:lpstr>微软雅黑 Light</vt:lpstr>
      <vt:lpstr>Roboto</vt:lpstr>
      <vt:lpstr>微软雅黑</vt:lpstr>
      <vt:lpstr>Office 主题​​</vt:lpstr>
      <vt:lpstr>评价课兼 班会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种花兔基</dc:creator>
  <cp:lastModifiedBy>Lenovo</cp:lastModifiedBy>
  <cp:revision>30</cp:revision>
  <dcterms:created xsi:type="dcterms:W3CDTF">2022-05-27T02:05:37Z</dcterms:created>
  <dcterms:modified xsi:type="dcterms:W3CDTF">2023-03-05T01:30:22Z</dcterms:modified>
</cp:coreProperties>
</file>