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81"/>
  </p:normalViewPr>
  <p:slideViewPr>
    <p:cSldViewPr snapToGrid="0" snapToObjects="1">
      <p:cViewPr varScale="1">
        <p:scale>
          <a:sx n="76" d="100"/>
          <a:sy n="76" d="100"/>
        </p:scale>
        <p:origin x="216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C486F92-DD6D-5440-B02D-605576D3CBCC}" type="datetimeFigureOut">
              <a:rPr lang="en-US" smtClean="0"/>
              <a:t>9/16/18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9/16/18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32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9/16/18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97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9/16/18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17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9/16/18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40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9/16/18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70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9/16/18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1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9/16/18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111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9/16/18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55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9/16/18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77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9/16/18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72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9/16/18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57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9/16/18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50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9/16/18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25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9/16/18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1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9/16/18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58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9/16/18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30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86F92-DD6D-5440-B02D-605576D3CBCC}" type="datetimeFigureOut">
              <a:rPr lang="en-US" smtClean="0"/>
              <a:t>9/16/18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710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DEFE5-EE65-034C-ABE6-D713338CC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6518" y="-685823"/>
            <a:ext cx="9414428" cy="2387600"/>
          </a:xfrm>
        </p:spPr>
        <p:txBody>
          <a:bodyPr>
            <a:normAutofit/>
          </a:bodyPr>
          <a:lstStyle/>
          <a:p>
            <a:r>
              <a:rPr lang="en-US" dirty="0"/>
              <a:t>CST336 Internet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A3656-E414-1E49-9EEE-CE4AA34D6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37944" y="2111548"/>
            <a:ext cx="8791575" cy="1655762"/>
          </a:xfrm>
        </p:spPr>
        <p:txBody>
          <a:bodyPr>
            <a:normAutofit/>
          </a:bodyPr>
          <a:lstStyle/>
          <a:p>
            <a:r>
              <a:rPr lang="en-US" sz="3600" b="1" dirty="0"/>
              <a:t>Practice 2: </a:t>
            </a:r>
            <a:r>
              <a:rPr lang="en-US" sz="3600" dirty="0"/>
              <a:t>PHP Control structures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60095A-1CFE-0C4C-BE3E-FB232BB841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16" t="11455" r="15316" b="11404"/>
          <a:stretch/>
        </p:blipFill>
        <p:spPr>
          <a:xfrm>
            <a:off x="2837944" y="3530872"/>
            <a:ext cx="2963062" cy="1761067"/>
          </a:xfrm>
          <a:prstGeom prst="rect">
            <a:avLst/>
          </a:prstGeom>
          <a:effectLst>
            <a:softEdge rad="1778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65461C-0EEA-1847-BDDB-9AA380977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466" y="3767310"/>
            <a:ext cx="2377267" cy="130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062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6D7713-C33E-E94F-B83D-B08A399BD2DB}"/>
              </a:ext>
            </a:extLst>
          </p:cNvPr>
          <p:cNvSpPr txBox="1"/>
          <p:nvPr/>
        </p:nvSpPr>
        <p:spPr>
          <a:xfrm>
            <a:off x="3152175" y="152400"/>
            <a:ext cx="6501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C000"/>
                </a:solidFill>
              </a:rPr>
              <a:t>Task: Create a three-match RPS simulation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2CD973-D1D4-9B4E-B36C-9C2614FF2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666" y="917040"/>
            <a:ext cx="5954183" cy="559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892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6D7713-C33E-E94F-B83D-B08A399BD2DB}"/>
              </a:ext>
            </a:extLst>
          </p:cNvPr>
          <p:cNvSpPr txBox="1"/>
          <p:nvPr/>
        </p:nvSpPr>
        <p:spPr>
          <a:xfrm>
            <a:off x="4997908" y="0"/>
            <a:ext cx="2207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Directions: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DCB83A-DD99-BE44-8DA7-C6EED38A3A07}"/>
              </a:ext>
            </a:extLst>
          </p:cNvPr>
          <p:cNvSpPr/>
          <p:nvPr/>
        </p:nvSpPr>
        <p:spPr>
          <a:xfrm>
            <a:off x="1066800" y="646331"/>
            <a:ext cx="10312400" cy="59774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You’ll start working INDIVIDUALLY for </a:t>
            </a:r>
            <a:r>
              <a:rPr lang="en-US" sz="2400" b="1" dirty="0">
                <a:solidFill>
                  <a:schemeClr val="bg1"/>
                </a:solidFill>
              </a:rPr>
              <a:t>15 minutes</a:t>
            </a:r>
            <a:r>
              <a:rPr lang="en-US" sz="2000" b="1" dirty="0">
                <a:solidFill>
                  <a:schemeClr val="bg1"/>
                </a:solidFill>
              </a:rPr>
              <a:t>. </a:t>
            </a:r>
          </a:p>
          <a:p>
            <a:pPr algn="ctr"/>
            <a:endParaRPr lang="en-US" sz="20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Individually, do the following:</a:t>
            </a:r>
            <a:br>
              <a:rPr lang="en-US" sz="2400" dirty="0">
                <a:solidFill>
                  <a:schemeClr val="bg1"/>
                </a:solidFill>
              </a:rPr>
            </a:b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1) Upload the “</a:t>
            </a:r>
            <a:r>
              <a:rPr lang="en-US" sz="2400" dirty="0" err="1">
                <a:solidFill>
                  <a:srgbClr val="C00000"/>
                </a:solidFill>
              </a:rPr>
              <a:t>rps</a:t>
            </a:r>
            <a:r>
              <a:rPr lang="en-US" sz="2400" dirty="0">
                <a:solidFill>
                  <a:schemeClr val="bg1"/>
                </a:solidFill>
              </a:rPr>
              <a:t>” folder located in your local computer (from the file you unzipped) to your “</a:t>
            </a:r>
            <a:r>
              <a:rPr lang="en-US" sz="2400" dirty="0">
                <a:solidFill>
                  <a:srgbClr val="C00000"/>
                </a:solidFill>
              </a:rPr>
              <a:t>practice/img</a:t>
            </a:r>
            <a:r>
              <a:rPr lang="en-US" sz="2400" dirty="0">
                <a:solidFill>
                  <a:schemeClr val="bg1"/>
                </a:solidFill>
              </a:rPr>
              <a:t>” folder, in C9. </a:t>
            </a:r>
            <a:br>
              <a:rPr lang="en-US" sz="2400" dirty="0">
                <a:solidFill>
                  <a:schemeClr val="bg1"/>
                </a:solidFill>
              </a:rPr>
            </a:b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2) Within the “</a:t>
            </a:r>
            <a:r>
              <a:rPr lang="en-US" sz="2400" dirty="0">
                <a:solidFill>
                  <a:srgbClr val="C00000"/>
                </a:solidFill>
              </a:rPr>
              <a:t>practice</a:t>
            </a:r>
            <a:r>
              <a:rPr lang="en-US" sz="2400" dirty="0">
                <a:solidFill>
                  <a:schemeClr val="bg1"/>
                </a:solidFill>
              </a:rPr>
              <a:t>” folder in C9, upload the “</a:t>
            </a:r>
            <a:r>
              <a:rPr lang="en-US" sz="2400" dirty="0" err="1">
                <a:solidFill>
                  <a:srgbClr val="C00000"/>
                </a:solidFill>
              </a:rPr>
              <a:t>rps.php</a:t>
            </a:r>
            <a:r>
              <a:rPr lang="en-US" sz="2400" dirty="0">
                <a:solidFill>
                  <a:schemeClr val="bg1"/>
                </a:solidFill>
              </a:rPr>
              <a:t>” file located in your local computer. </a:t>
            </a:r>
            <a:br>
              <a:rPr lang="en-US" sz="2400" dirty="0">
                <a:solidFill>
                  <a:schemeClr val="bg1"/>
                </a:solidFill>
              </a:rPr>
            </a:b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3) Fix the path to the images (by now, </a:t>
            </a:r>
            <a:r>
              <a:rPr lang="en-US" sz="2400" b="1" dirty="0">
                <a:solidFill>
                  <a:schemeClr val="bg1"/>
                </a:solidFill>
              </a:rPr>
              <a:t>you should be able to do it on your own</a:t>
            </a:r>
            <a:r>
              <a:rPr lang="en-US" sz="2400" dirty="0">
                <a:solidFill>
                  <a:schemeClr val="bg1"/>
                </a:solidFill>
              </a:rPr>
              <a:t>).</a:t>
            </a:r>
            <a:br>
              <a:rPr lang="en-US" sz="2400" dirty="0">
                <a:solidFill>
                  <a:schemeClr val="bg1"/>
                </a:solidFill>
              </a:rPr>
            </a:b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4) Start trying to use a </a:t>
            </a:r>
            <a:r>
              <a:rPr lang="en-US" sz="2400" b="1" dirty="0">
                <a:solidFill>
                  <a:schemeClr val="bg1"/>
                </a:solidFill>
              </a:rPr>
              <a:t>for loop </a:t>
            </a:r>
            <a:r>
              <a:rPr lang="en-US" sz="2400" dirty="0">
                <a:solidFill>
                  <a:schemeClr val="bg1"/>
                </a:solidFill>
              </a:rPr>
              <a:t>to display each of the three random matches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sz="1600" dirty="0">
              <a:solidFill>
                <a:schemeClr val="bg1"/>
              </a:solidFill>
            </a:endParaRPr>
          </a:p>
          <a:p>
            <a:pPr algn="ctr"/>
            <a:endParaRPr lang="en-US" sz="1600" dirty="0">
              <a:solidFill>
                <a:schemeClr val="bg1"/>
              </a:solidFill>
            </a:endParaRPr>
          </a:p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51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6D7713-C33E-E94F-B83D-B08A399BD2DB}"/>
              </a:ext>
            </a:extLst>
          </p:cNvPr>
          <p:cNvSpPr txBox="1"/>
          <p:nvPr/>
        </p:nvSpPr>
        <p:spPr>
          <a:xfrm>
            <a:off x="4997908" y="234203"/>
            <a:ext cx="2207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Directions: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DCB83A-DD99-BE44-8DA7-C6EED38A3A07}"/>
              </a:ext>
            </a:extLst>
          </p:cNvPr>
          <p:cNvSpPr/>
          <p:nvPr/>
        </p:nvSpPr>
        <p:spPr>
          <a:xfrm>
            <a:off x="1066800" y="880533"/>
            <a:ext cx="10312400" cy="56557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You’ll work in pairs for 50 minutes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chemeClr val="bg1"/>
                </a:solidFill>
              </a:rPr>
              <a:t>Remember to use ONLY ONE computer and to SWITCH typing</a:t>
            </a:r>
            <a:endParaRPr lang="en-US" sz="2400" dirty="0">
              <a:solidFill>
                <a:schemeClr val="bg1"/>
              </a:solidFill>
            </a:endParaRP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  In pairs, do the following:</a:t>
            </a:r>
            <a:endParaRPr lang="en-US" dirty="0"/>
          </a:p>
          <a:p>
            <a:pPr marL="971550" lvl="1" indent="-514350">
              <a:lnSpc>
                <a:spcPct val="150000"/>
              </a:lnSpc>
              <a:buAutoNum type="arabicParenR"/>
            </a:pPr>
            <a:r>
              <a:rPr lang="en-US" sz="2800" dirty="0">
                <a:solidFill>
                  <a:schemeClr val="bg1"/>
                </a:solidFill>
              </a:rPr>
              <a:t>Use a for loop to display each of the three random matches</a:t>
            </a:r>
          </a:p>
          <a:p>
            <a:pPr marL="971550" lvl="1" indent="-514350">
              <a:lnSpc>
                <a:spcPct val="150000"/>
              </a:lnSpc>
              <a:buAutoNum type="arabicParenR"/>
            </a:pPr>
            <a:r>
              <a:rPr lang="en-US" sz="2800" dirty="0">
                <a:solidFill>
                  <a:schemeClr val="bg1"/>
                </a:solidFill>
              </a:rPr>
              <a:t>Prevent each match from being a draw (NO tie matches)</a:t>
            </a:r>
          </a:p>
          <a:p>
            <a:pPr marL="971550" lvl="1" indent="-514350">
              <a:buAutoNum type="arabicParenR"/>
            </a:pPr>
            <a:r>
              <a:rPr lang="en-US" sz="2800" dirty="0">
                <a:solidFill>
                  <a:schemeClr val="bg1"/>
                </a:solidFill>
              </a:rPr>
              <a:t>Write a </a:t>
            </a:r>
            <a:r>
              <a:rPr lang="en-US" sz="2800" b="1" dirty="0">
                <a:solidFill>
                  <a:schemeClr val="bg1"/>
                </a:solidFill>
              </a:rPr>
              <a:t>function</a:t>
            </a:r>
            <a:r>
              <a:rPr lang="en-US" sz="2800" dirty="0">
                <a:solidFill>
                  <a:schemeClr val="bg1"/>
                </a:solidFill>
              </a:rPr>
              <a:t> to identify winner per match (using the yellow background)</a:t>
            </a:r>
          </a:p>
          <a:p>
            <a:pPr marL="971550" lvl="1" indent="-514350">
              <a:lnSpc>
                <a:spcPct val="150000"/>
              </a:lnSpc>
              <a:buAutoNum type="arabicParenR"/>
            </a:pPr>
            <a:r>
              <a:rPr lang="en-US" sz="2800" dirty="0">
                <a:solidFill>
                  <a:schemeClr val="bg1"/>
                </a:solidFill>
              </a:rPr>
              <a:t>Write a </a:t>
            </a:r>
            <a:r>
              <a:rPr lang="en-US" sz="2800" b="1" dirty="0">
                <a:solidFill>
                  <a:schemeClr val="bg1"/>
                </a:solidFill>
              </a:rPr>
              <a:t>function</a:t>
            </a:r>
            <a:r>
              <a:rPr lang="en-US" sz="2800" dirty="0">
                <a:solidFill>
                  <a:schemeClr val="bg1"/>
                </a:solidFill>
              </a:rPr>
              <a:t> to identify the Final Winner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EDDB9C-57A6-DB4E-922D-3BED654DE257}"/>
              </a:ext>
            </a:extLst>
          </p:cNvPr>
          <p:cNvSpPr/>
          <p:nvPr/>
        </p:nvSpPr>
        <p:spPr>
          <a:xfrm>
            <a:off x="982087" y="5689935"/>
            <a:ext cx="103971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2400" dirty="0">
                <a:solidFill>
                  <a:srgbClr val="C00000"/>
                </a:solidFill>
              </a:rPr>
              <a:t>Completers will get </a:t>
            </a:r>
            <a:r>
              <a:rPr lang="en-US" sz="2400" b="1" dirty="0">
                <a:solidFill>
                  <a:srgbClr val="C00000"/>
                </a:solidFill>
              </a:rPr>
              <a:t>two extra points </a:t>
            </a:r>
            <a:r>
              <a:rPr lang="en-US" sz="2400" dirty="0">
                <a:solidFill>
                  <a:srgbClr val="C00000"/>
                </a:solidFill>
              </a:rPr>
              <a:t>in a homework assignment. 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Some of you will be selected to show your work via Zoom.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0502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{C6BBF4F0-D5EE-9A43-B804-D5DF13268EDE}tf10001122</Template>
  <TotalTime>82</TotalTime>
  <Words>53</Words>
  <Application>Microsoft Macintosh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</vt:lpstr>
      <vt:lpstr>CST336 Internet programming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CST336 Internet programming</dc:title>
  <dc:creator>Miguel Lara</dc:creator>
  <cp:lastModifiedBy>Miguel Lara</cp:lastModifiedBy>
  <cp:revision>16</cp:revision>
  <dcterms:created xsi:type="dcterms:W3CDTF">2018-09-10T04:04:36Z</dcterms:created>
  <dcterms:modified xsi:type="dcterms:W3CDTF">2018-09-17T00:47:11Z</dcterms:modified>
</cp:coreProperties>
</file>