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4" r:id="rId9"/>
    <p:sldId id="263" r:id="rId10"/>
    <p:sldId id="265" r:id="rId11"/>
    <p:sldId id="267" r:id="rId12"/>
    <p:sldId id="269" r:id="rId13"/>
    <p:sldId id="266" r:id="rId14"/>
    <p:sldId id="270" r:id="rId15"/>
    <p:sldId id="271" r:id="rId16"/>
    <p:sldId id="273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2021-01-08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covid/covid_index.do" TargetMode="External"/><Relationship Id="rId2" Type="http://schemas.openxmlformats.org/officeDocument/2006/relationships/hyperlink" Target="https://www.mois.go.kr/frt/sub/a06/b10/safetyIndex/scree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mt.co.kr/mtview.php?no=2021010411425184707&amp;type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COVID-19&amp;</a:t>
            </a:r>
            <a:r>
              <a:rPr lang="ko-KR" altLang="en-US" dirty="0" smtClean="0"/>
              <a:t>지역안전지수 연관성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시각화를 통한 코로나</a:t>
            </a:r>
            <a:r>
              <a:rPr lang="en-US" altLang="ko-KR" dirty="0" smtClean="0"/>
              <a:t>19</a:t>
            </a:r>
            <a:r>
              <a:rPr lang="ko-KR" altLang="en-US" dirty="0" smtClean="0"/>
              <a:t> 관련 요소 분석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사회안전지수와 코로나 </a:t>
            </a:r>
            <a:r>
              <a:rPr lang="ko-KR" altLang="en-US" sz="2000" dirty="0" err="1" smtClean="0"/>
              <a:t>누적확진자</a:t>
            </a:r>
            <a:r>
              <a:rPr lang="ko-KR" altLang="en-US" sz="2000" dirty="0" smtClean="0"/>
              <a:t> 수 비교 시각화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63722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67744" y="3717032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누적 </a:t>
            </a:r>
            <a:r>
              <a:rPr lang="ko-KR" altLang="en-US" dirty="0" err="1" smtClean="0"/>
              <a:t>확진자와</a:t>
            </a:r>
            <a:r>
              <a:rPr lang="ko-KR" altLang="en-US" dirty="0" smtClean="0"/>
              <a:t> 사회안전지수 각 항목별 상관계수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분석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054262" cy="343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및 실행 결과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각 항목별 코로나 </a:t>
            </a:r>
            <a:r>
              <a:rPr lang="ko-KR" altLang="en-US" sz="2000" dirty="0" err="1" smtClean="0"/>
              <a:t>누적확진자수에</a:t>
            </a:r>
            <a:r>
              <a:rPr lang="ko-KR" altLang="en-US" sz="2000" dirty="0" smtClean="0"/>
              <a:t> 대한 영향력 분석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7010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각 항목별 코로나 </a:t>
            </a:r>
            <a:r>
              <a:rPr lang="ko-KR" altLang="en-US" sz="2000" dirty="0" err="1" smtClean="0"/>
              <a:t>누적확진자수에</a:t>
            </a:r>
            <a:r>
              <a:rPr lang="ko-KR" altLang="en-US" sz="2000" dirty="0" smtClean="0"/>
              <a:t> 대한 영향력 분석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7319380" cy="28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각 항목별 코로나 </a:t>
            </a:r>
            <a:r>
              <a:rPr lang="ko-KR" altLang="en-US" sz="2000" dirty="0" err="1" smtClean="0"/>
              <a:t>누적확진자수에</a:t>
            </a:r>
            <a:r>
              <a:rPr lang="ko-KR" altLang="en-US" sz="2000" dirty="0" smtClean="0"/>
              <a:t> 대한 영향력 분석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060848"/>
            <a:ext cx="4011424" cy="323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46767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분석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6686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행정안전부</a:t>
            </a:r>
            <a:r>
              <a:rPr lang="ko-KR" altLang="en-US" dirty="0" smtClean="0"/>
              <a:t> 지역안전지수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https://www.mois.go.kr/frt/sub/a06/b10/safetyIndex/screen.do</a:t>
            </a:r>
            <a:endParaRPr lang="en-US" altLang="ko-KR" dirty="0" smtClean="0"/>
          </a:p>
          <a:p>
            <a:r>
              <a:rPr lang="ko-KR" altLang="en-US" dirty="0" smtClean="0"/>
              <a:t>통계청 코로나 </a:t>
            </a:r>
            <a:r>
              <a:rPr lang="en-US" altLang="ko-KR" dirty="0" smtClean="0"/>
              <a:t>19 </a:t>
            </a:r>
            <a:r>
              <a:rPr lang="ko-KR" altLang="en-US" dirty="0" smtClean="0"/>
              <a:t>통계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3"/>
              </a:rPr>
              <a:t>https://kosis.kr/covid/covid_index.do</a:t>
            </a:r>
            <a:endParaRPr lang="en-US" altLang="ko-KR" dirty="0" smtClean="0"/>
          </a:p>
          <a:p>
            <a:r>
              <a:rPr lang="ko-KR" altLang="en-US" dirty="0" err="1" smtClean="0"/>
              <a:t>머니투데이</a:t>
            </a:r>
            <a:r>
              <a:rPr lang="ko-KR" altLang="en-US" dirty="0" smtClean="0"/>
              <a:t> 사회안전지수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4"/>
              </a:rPr>
              <a:t>https://news.mt.co.kr/mtview.php?no=2021010411425184707&amp;type=1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참고도서및</a:t>
            </a:r>
            <a:r>
              <a:rPr lang="ko-KR" altLang="en-US" dirty="0" smtClean="0"/>
              <a:t> 참고사이트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행정안전부</a:t>
            </a:r>
            <a:r>
              <a:rPr lang="ko-KR" altLang="en-US" dirty="0" smtClean="0"/>
              <a:t> 조사 지역안전지수와  </a:t>
            </a:r>
            <a:r>
              <a:rPr lang="en-US" altLang="ko-KR" dirty="0" smtClean="0"/>
              <a:t>COIVD-19 </a:t>
            </a:r>
            <a:r>
              <a:rPr lang="ko-KR" altLang="en-US" dirty="0" smtClean="0"/>
              <a:t>누적 </a:t>
            </a:r>
            <a:r>
              <a:rPr lang="ko-KR" altLang="en-US" dirty="0" err="1" smtClean="0"/>
              <a:t>확진자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통계를 </a:t>
            </a:r>
            <a:r>
              <a:rPr lang="ko-KR" altLang="en-US" dirty="0" smtClean="0"/>
              <a:t>비교하여 연관성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지역안전지수의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 산출분야</a:t>
            </a:r>
            <a:r>
              <a:rPr lang="en-US" altLang="ko-KR" dirty="0" smtClean="0"/>
              <a:t>(</a:t>
            </a:r>
            <a:r>
              <a:rPr lang="ko-KR" altLang="en-US" dirty="0" smtClean="0"/>
              <a:t>①교통사고</a:t>
            </a:r>
            <a:r>
              <a:rPr lang="en-US" altLang="ko-KR" dirty="0" smtClean="0"/>
              <a:t>, ②</a:t>
            </a:r>
            <a:r>
              <a:rPr lang="ko-KR" altLang="en-US" dirty="0" smtClean="0"/>
              <a:t>화재</a:t>
            </a:r>
            <a:r>
              <a:rPr lang="en-US" altLang="ko-KR" dirty="0" smtClean="0"/>
              <a:t>, ③</a:t>
            </a:r>
            <a:r>
              <a:rPr lang="ko-KR" altLang="en-US" dirty="0" smtClean="0"/>
              <a:t>범죄</a:t>
            </a:r>
            <a:r>
              <a:rPr lang="en-US" altLang="ko-KR" dirty="0" smtClean="0"/>
              <a:t>, ④</a:t>
            </a:r>
            <a:r>
              <a:rPr lang="ko-KR" altLang="en-US" dirty="0" smtClean="0"/>
              <a:t>자연재해</a:t>
            </a:r>
            <a:r>
              <a:rPr lang="en-US" altLang="ko-KR" dirty="0" smtClean="0"/>
              <a:t>, ⑤</a:t>
            </a:r>
            <a:r>
              <a:rPr lang="ko-KR" altLang="en-US" dirty="0" smtClean="0"/>
              <a:t>생활안전</a:t>
            </a:r>
            <a:r>
              <a:rPr lang="en-US" altLang="ko-KR" dirty="0" smtClean="0"/>
              <a:t>, ⑥</a:t>
            </a:r>
            <a:r>
              <a:rPr lang="ko-KR" altLang="en-US" dirty="0" smtClean="0"/>
              <a:t>자살</a:t>
            </a:r>
            <a:r>
              <a:rPr lang="en-US" altLang="ko-KR" dirty="0" smtClean="0"/>
              <a:t>, ⑦</a:t>
            </a:r>
            <a:r>
              <a:rPr lang="ko-KR" altLang="en-US" dirty="0" err="1" smtClean="0"/>
              <a:t>감염병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비교하여 </a:t>
            </a:r>
            <a:r>
              <a:rPr lang="ko-KR" altLang="en-US" dirty="0" smtClean="0"/>
              <a:t>세부적으로 분석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코로나</a:t>
            </a:r>
            <a:r>
              <a:rPr lang="en-US" altLang="ko-KR" dirty="0" smtClean="0"/>
              <a:t>-19 </a:t>
            </a:r>
            <a:r>
              <a:rPr lang="ko-KR" altLang="en-US" dirty="0" smtClean="0"/>
              <a:t>감염과 연관성 있는 요소를 찾아내어 주의할 요소와 개선점 발견을 목적으로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및 기대효과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8640"/>
            <a:ext cx="4824536" cy="610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및 실행 결과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코로나 </a:t>
            </a:r>
            <a:r>
              <a:rPr lang="ko-KR" altLang="en-US" sz="2000" dirty="0" err="1" smtClean="0"/>
              <a:t>확진자</a:t>
            </a:r>
            <a:r>
              <a:rPr lang="ko-KR" altLang="en-US" sz="2000" dirty="0" smtClean="0"/>
              <a:t> 통계자료 및 </a:t>
            </a:r>
            <a:r>
              <a:rPr lang="en-US" altLang="ko-KR" sz="2000" dirty="0" smtClean="0"/>
              <a:t>2019</a:t>
            </a:r>
            <a:r>
              <a:rPr lang="ko-KR" altLang="en-US" sz="2000" dirty="0" smtClean="0"/>
              <a:t>년 사회안전지수 통계자료 시각화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690372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5304476" cy="342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코로나 </a:t>
            </a:r>
            <a:r>
              <a:rPr lang="ko-KR" altLang="en-US" sz="2000" dirty="0" err="1" smtClean="0"/>
              <a:t>확진자</a:t>
            </a:r>
            <a:r>
              <a:rPr lang="ko-KR" altLang="en-US" sz="2000" dirty="0" smtClean="0"/>
              <a:t> 통계자료 및 </a:t>
            </a:r>
            <a:r>
              <a:rPr lang="en-US" altLang="ko-KR" sz="2000" dirty="0" smtClean="0"/>
              <a:t>2019</a:t>
            </a:r>
            <a:r>
              <a:rPr lang="ko-KR" altLang="en-US" sz="2000" dirty="0" smtClean="0"/>
              <a:t>년 사회안전지수 통계자료 시각화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1414474" cy="527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196752"/>
            <a:ext cx="3349544" cy="480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사회안전지수와 코로나 </a:t>
            </a:r>
            <a:r>
              <a:rPr lang="ko-KR" altLang="en-US" sz="2000" dirty="0" err="1" smtClean="0"/>
              <a:t>누적확진자</a:t>
            </a:r>
            <a:r>
              <a:rPr lang="ko-KR" altLang="en-US" sz="2000" dirty="0" smtClean="0"/>
              <a:t> 수 비교 시각화</a:t>
            </a:r>
            <a:endParaRPr lang="ko-KR" alt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636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844824"/>
            <a:ext cx="389051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사회안전지수와 코로나 </a:t>
            </a:r>
            <a:r>
              <a:rPr lang="ko-KR" altLang="en-US" sz="2000" dirty="0" err="1" smtClean="0"/>
              <a:t>누적확진자</a:t>
            </a:r>
            <a:r>
              <a:rPr lang="ko-KR" altLang="en-US" sz="2000" dirty="0" smtClean="0"/>
              <a:t> 수 비교 시각화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1"/>
            <a:ext cx="5616624" cy="542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213</TotalTime>
  <Words>173</Words>
  <Application>Microsoft Office PowerPoint</Application>
  <PresentationFormat>화면 슬라이드 쇼(4:3)</PresentationFormat>
  <Paragraphs>27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광장</vt:lpstr>
      <vt:lpstr>COVID-19&amp;지역안전지수 연관성 </vt:lpstr>
      <vt:lpstr>프로젝트 설명</vt:lpstr>
      <vt:lpstr>목적 및 기대효과</vt:lpstr>
      <vt:lpstr>슬라이드 4</vt:lpstr>
      <vt:lpstr>코드 및 실행 결과</vt:lpstr>
      <vt:lpstr>코로나 확진자 통계자료 및 2019년 사회안전지수 통계자료 시각화</vt:lpstr>
      <vt:lpstr>코로나 확진자 통계자료 및 2019년 사회안전지수 통계자료 시각화</vt:lpstr>
      <vt:lpstr>사회안전지수와 코로나 누적확진자 수 비교 시각화</vt:lpstr>
      <vt:lpstr>사회안전지수와 코로나 누적확진자 수 비교 시각화</vt:lpstr>
      <vt:lpstr>사회안전지수와 코로나 누적확진자 수 비교 시각화</vt:lpstr>
      <vt:lpstr>결과 분석(1)</vt:lpstr>
      <vt:lpstr>코드 및 실행 결과</vt:lpstr>
      <vt:lpstr>각 항목별 코로나 누적확진자수에 대한 영향력 분석</vt:lpstr>
      <vt:lpstr>각 항목별 코로나 누적확진자수에 대한 영향력 분석</vt:lpstr>
      <vt:lpstr>각 항목별 코로나 누적확진자수에 대한 영향력 분석</vt:lpstr>
      <vt:lpstr>결과 분석(2)</vt:lpstr>
      <vt:lpstr>참고도서및 참고사이트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Sangwon Yi</cp:lastModifiedBy>
  <cp:revision>24</cp:revision>
  <dcterms:created xsi:type="dcterms:W3CDTF">2006-10-05T04:04:58Z</dcterms:created>
  <dcterms:modified xsi:type="dcterms:W3CDTF">2021-01-08T12:53:55Z</dcterms:modified>
</cp:coreProperties>
</file>