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8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260" y="405130"/>
            <a:ext cx="136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4135" y="1857375"/>
            <a:ext cx="12352020" cy="2305685"/>
          </a:xfrm>
          <a:prstGeom prst="rect">
            <a:avLst/>
          </a:prstGeom>
        </p:spPr>
        <p:txBody>
          <a:bodyPr>
            <a:noAutofit/>
          </a:bodyPr>
          <a:p>
            <a:pPr marL="0" indent="0" algn="ctr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尊敬的评委老师，大家下午好！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我们是中国传媒大学</a:t>
            </a:r>
            <a:r>
              <a:rPr lang="en-US" altLang="zh-CN" sz="3600" b="1">
                <a:latin typeface="Times New Roman" panose="02020603050405020304"/>
                <a:ea typeface="宋体" panose="02010600030101010101" pitchFamily="2" charset="-122"/>
              </a:rPr>
              <a:t>019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队，成员包括凌海、秦显康、郑昀。今天，我们汇报的主题是</a:t>
            </a:r>
            <a:r>
              <a:rPr lang="en-US" altLang="zh-CN" sz="3600" b="1">
                <a:latin typeface="Times New Roman" panose="02020603050405020304"/>
                <a:ea typeface="宋体" panose="02010600030101010101" pitchFamily="2" charset="-122"/>
              </a:rPr>
              <a:t>“2024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国际竞争新形势分析</a:t>
            </a:r>
            <a:r>
              <a:rPr lang="zh-CN" altLang="en-US" sz="3600" b="1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56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10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901065" y="1214755"/>
            <a:ext cx="10389235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折线图显示，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2024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年各类新闻的数量高于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2023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年，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反映了对华政策在政治、经济、科技等领域的持续关注，更加说明了未来的竞争重点在政治、经济、科技领域。右侧微博时间趋势分析表明，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2023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10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月至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2024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月间，各类新闻报道数量激增，尤其是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2023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12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月，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说明此时热点事件层出不穷。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504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11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696595" y="1419860"/>
            <a:ext cx="10932795" cy="340677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堆叠面积图更直观地展现了各类新闻的占比和趋势。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政治类新闻比例最大，经济、社会、科技类新闻紧随其后。微博数据集的情感分析显示，用户更倾向表达负面情绪，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负面信息的传播关注度较高，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体现出民众们对美方制裁的不满，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也体现了民众呼吁和平友好共处的愿景。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12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209550" y="1069975"/>
            <a:ext cx="11772900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通过词云分析可以看出，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latin typeface="Times New Roman" panose="02020603050405020304"/>
                <a:ea typeface="宋体" panose="02010600030101010101" pitchFamily="2" charset="-122"/>
              </a:rPr>
              <a:t>2023-2024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年全球对华政策讨论的核心在中美关系，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特别是</a:t>
            </a:r>
            <a:r>
              <a:rPr lang="zh-CN" altLang="en-US" sz="3600" b="1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华盛顿</a:t>
            </a:r>
            <a:r>
              <a:rPr lang="zh-CN" altLang="en-US" sz="3600" b="1">
                <a:latin typeface="Times New Roman" panose="02020603050405020304"/>
                <a:ea typeface="宋体" panose="02010600030101010101" pitchFamily="2" charset="-122"/>
              </a:rPr>
              <a:t>””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台湾问题</a:t>
            </a:r>
            <a:r>
              <a:rPr lang="zh-CN" altLang="en-US" sz="3600" b="1">
                <a:latin typeface="Times New Roman" panose="02020603050405020304"/>
                <a:ea typeface="宋体" panose="02010600030101010101" pitchFamily="2" charset="-122"/>
              </a:rPr>
              <a:t>””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和平共处</a:t>
            </a:r>
            <a:r>
              <a:rPr lang="zh-CN" altLang="en-US" sz="3600" b="1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频繁出现，表明政治领域是焦点。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揭示了公众对重大国际事件的关心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以及对和平交往的期盼。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13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870710" y="1758315"/>
            <a:ext cx="8450580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最后，我们对两个数据集进行了综合分析，讨论了</a:t>
            </a:r>
            <a:r>
              <a:rPr lang="en-US" altLang="zh-CN" sz="3600" b="1">
                <a:latin typeface="Times New Roman" panose="02020603050405020304"/>
                <a:ea typeface="宋体" panose="02010600030101010101" pitchFamily="2" charset="-122"/>
              </a:rPr>
              <a:t>2024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国际竞争的新形势。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14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646430" y="1173480"/>
            <a:ext cx="10899140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我们先对比分析官方新闻和社交媒体数据，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从中筛选出高频类型，然后再根据高频类型分割数据集，并交由大模型智能预测。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预测结果显示：政治、经济、科技是主要竞争领域。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我们重点分析美国在这些领域对我国的影响后，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我们发现这些领域的热点事件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几乎都集中在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2023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10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月至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2024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月间，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这再一次验证了我们数据的科学性以及大模型分析的正确性。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15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860425" y="1388110"/>
            <a:ext cx="10140950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在政治领域，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中美关系的焦点集中在台湾问题和全球战略竞争。美国支持台湾的举动加剧了紧张局势，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但也有和平共处的信号。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16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89255" y="1264920"/>
            <a:ext cx="1170241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在经济领域，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中美在关税和贸易摩擦加剧，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美国加征关税，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中国则呼吁取消部分关税并采取反制措施。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尽管存在摩擦，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两国在新能源领域仍有合作空间。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17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937260" y="1409065"/>
            <a:ext cx="10044430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在科技领域，中美竞争尤为激烈，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尤其是在</a:t>
            </a:r>
            <a:r>
              <a:rPr lang="en-US" altLang="zh-CN" sz="3600" b="1">
                <a:latin typeface="Times New Roman" panose="02020603050405020304"/>
                <a:ea typeface="宋体" panose="02010600030101010101" pitchFamily="2" charset="-122"/>
              </a:rPr>
              <a:t>AI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、半导体和</a:t>
            </a:r>
            <a:r>
              <a:rPr lang="en-US" altLang="zh-CN" sz="3600" b="1">
                <a:latin typeface="Times New Roman" panose="02020603050405020304"/>
                <a:ea typeface="宋体" panose="02010600030101010101" pitchFamily="2" charset="-122"/>
              </a:rPr>
              <a:t>5G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领域。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尽管有对抗，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但全球化的科技合作仍是大趋势。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18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937260" y="1336675"/>
            <a:ext cx="10810875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最后，通过</a:t>
            </a:r>
            <a:r>
              <a:rPr lang="en-US" altLang="zh-CN" sz="3600" b="1">
                <a:latin typeface="Times New Roman" panose="02020603050405020304"/>
                <a:ea typeface="Times New Roman" panose="02020603050405020304"/>
              </a:rPr>
              <a:t>AI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辅助预测，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我们认为，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未来，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全球经济与科技格局将向多极化发展，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中美竞争将主导全球政治、经济、科技领域的格局。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19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2342515" y="2159635"/>
            <a:ext cx="624268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感谢各位评委，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敬请批评指正。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36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2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05435" y="2264410"/>
            <a:ext cx="11416030" cy="150558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接下来，我将从四个方面汇报我们的任务完成情况。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36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3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556000" y="2129155"/>
            <a:ext cx="451548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首先是数据采集。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36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4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88900" y="1666875"/>
            <a:ext cx="12103735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我们的数据来源于微博、人民网、新华网等社交和新闻平台，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采集工具使用基于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Scrapy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框架的爬虫程序、八爪鱼工具采集。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采集的范围为</a:t>
            </a:r>
            <a:r>
              <a:rPr lang="en-US" altLang="zh-CN" sz="3200" b="1">
                <a:latin typeface="Times New Roman" panose="02020603050405020304"/>
                <a:ea typeface="宋体" panose="02010600030101010101" pitchFamily="2" charset="-122"/>
              </a:rPr>
              <a:t>2023-2024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年、关键词如</a:t>
            </a:r>
            <a:r>
              <a:rPr lang="zh-CN" altLang="en-US" sz="3200" b="1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中美关系、国际局势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等，筛选后得到了共</a:t>
            </a:r>
            <a:r>
              <a:rPr lang="en-US" altLang="zh-CN" sz="3200" b="1">
                <a:latin typeface="Times New Roman" panose="02020603050405020304"/>
                <a:ea typeface="Times New Roman" panose="02020603050405020304"/>
              </a:rPr>
              <a:t>8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sz="3200" b="1">
                <a:latin typeface="Times New Roman" panose="02020603050405020304"/>
                <a:ea typeface="Times New Roman" panose="02020603050405020304"/>
              </a:rPr>
              <a:t>+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数据。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36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5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432175" y="2118995"/>
            <a:ext cx="473075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其次是数据预处理。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36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6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2181225"/>
            <a:ext cx="12190730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对采集到的数据，我们进行了数据清洗，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整合多个新闻数据集，并统一正则化处理。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我们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还使用大语言模型为数据集添加类别与情感标签。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36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7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432175" y="2026285"/>
            <a:ext cx="442214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接下来是数据分析。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36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8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871220" y="2179955"/>
            <a:ext cx="1044956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我们将数据分为两类：官方新闻和社交媒体。并分别从四个维度进行对比分析。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7260" y="405130"/>
            <a:ext cx="136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幻灯片</a:t>
            </a:r>
            <a:r>
              <a:rPr lang="en-US" altLang="zh-CN" sz="2400" b="1"/>
              <a:t>9</a:t>
            </a:r>
            <a:endParaRPr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676275" y="1226820"/>
            <a:ext cx="1072705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从饼图可以看出，</a:t>
            </a:r>
            <a:r>
              <a:rPr lang="en-US" altLang="zh-CN" sz="3600" b="1">
                <a:latin typeface="Times New Roman" panose="02020603050405020304"/>
                <a:ea typeface="宋体" panose="02010600030101010101" pitchFamily="2" charset="-122"/>
              </a:rPr>
              <a:t>2023-2024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年期间，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政治类新闻占</a:t>
            </a:r>
            <a:r>
              <a:rPr lang="en-US" altLang="zh-CN" sz="3600" b="1">
                <a:latin typeface="Times New Roman" panose="02020603050405020304"/>
                <a:ea typeface="宋体" panose="02010600030101010101" pitchFamily="2" charset="-122"/>
              </a:rPr>
              <a:t>44.1%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，经济类</a:t>
            </a:r>
            <a:r>
              <a:rPr lang="en-US" altLang="zh-CN" sz="3600" b="1">
                <a:latin typeface="Times New Roman" panose="02020603050405020304"/>
                <a:ea typeface="宋体" panose="02010600030101010101" pitchFamily="2" charset="-122"/>
              </a:rPr>
              <a:t>25.63%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社交媒体分析显示，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政治类新闻在微博上获得了最高的用户参与度，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经济和科技类次之。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说明对华政策的重点在政治和经济以及科技领域。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commondata" val="eyJoZGlkIjoiN2I0YzU4ZjkyNGVhNTNmYjI4ZDg4YTYzMThjNmM4MD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WPS 演示</Application>
  <PresentationFormat>宽屏</PresentationFormat>
  <Paragraphs>116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微信用户</cp:lastModifiedBy>
  <cp:revision>155</cp:revision>
  <dcterms:created xsi:type="dcterms:W3CDTF">2019-06-19T02:08:00Z</dcterms:created>
  <dcterms:modified xsi:type="dcterms:W3CDTF">2024-10-13T05:22:35Z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3A899E3FBB21494E94D1B72566C25F07_11</vt:lpwstr>
  </property>
</Properties>
</file>