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62" r:id="rId8"/>
    <p:sldId id="260" r:id="rId9"/>
    <p:sldId id="261" r:id="rId10"/>
    <p:sldId id="259" r:id="rId11"/>
    <p:sldId id="263" r:id="rId12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934" y="8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 Filipe Gonçalves" userId="74e986df-189c-436d-a9a0-87d3a9e2574d" providerId="ADAL" clId="{4BBBAAD5-3280-42AC-A90B-E2611A1238AC}"/>
    <pc:docChg chg="undo delSld modSld sldOrd">
      <pc:chgData name="Daniel Filipe Gonçalves" userId="74e986df-189c-436d-a9a0-87d3a9e2574d" providerId="ADAL" clId="{4BBBAAD5-3280-42AC-A90B-E2611A1238AC}" dt="2019-12-08T23:23:28.096" v="80"/>
      <pc:docMkLst>
        <pc:docMk/>
      </pc:docMkLst>
      <pc:sldChg chg="addSp modSp">
        <pc:chgData name="Daniel Filipe Gonçalves" userId="74e986df-189c-436d-a9a0-87d3a9e2574d" providerId="ADAL" clId="{4BBBAAD5-3280-42AC-A90B-E2611A1238AC}" dt="2019-12-08T23:08:30.512" v="7" actId="1076"/>
        <pc:sldMkLst>
          <pc:docMk/>
          <pc:sldMk cId="3326355777" sldId="256"/>
        </pc:sldMkLst>
        <pc:picChg chg="add mod">
          <ac:chgData name="Daniel Filipe Gonçalves" userId="74e986df-189c-436d-a9a0-87d3a9e2574d" providerId="ADAL" clId="{4BBBAAD5-3280-42AC-A90B-E2611A1238AC}" dt="2019-12-08T23:08:30.512" v="7" actId="1076"/>
          <ac:picMkLst>
            <pc:docMk/>
            <pc:sldMk cId="3326355777" sldId="256"/>
            <ac:picMk id="9" creationId="{BD99BE3B-2B21-4E9D-883E-6F701B076EC4}"/>
          </ac:picMkLst>
        </pc:picChg>
        <pc:picChg chg="add mod">
          <ac:chgData name="Daniel Filipe Gonçalves" userId="74e986df-189c-436d-a9a0-87d3a9e2574d" providerId="ADAL" clId="{4BBBAAD5-3280-42AC-A90B-E2611A1238AC}" dt="2019-12-08T23:08:29.142" v="5" actId="1076"/>
          <ac:picMkLst>
            <pc:docMk/>
            <pc:sldMk cId="3326355777" sldId="256"/>
            <ac:picMk id="10" creationId="{82B00F5F-BAE2-4D88-9C1D-F5029F850FE1}"/>
          </ac:picMkLst>
        </pc:picChg>
      </pc:sldChg>
      <pc:sldChg chg="delSp modSp">
        <pc:chgData name="Daniel Filipe Gonçalves" userId="74e986df-189c-436d-a9a0-87d3a9e2574d" providerId="ADAL" clId="{4BBBAAD5-3280-42AC-A90B-E2611A1238AC}" dt="2019-12-08T23:14:17.725" v="75" actId="1076"/>
        <pc:sldMkLst>
          <pc:docMk/>
          <pc:sldMk cId="3419934527" sldId="258"/>
        </pc:sldMkLst>
        <pc:spChg chg="del">
          <ac:chgData name="Daniel Filipe Gonçalves" userId="74e986df-189c-436d-a9a0-87d3a9e2574d" providerId="ADAL" clId="{4BBBAAD5-3280-42AC-A90B-E2611A1238AC}" dt="2019-12-08T23:14:15.238" v="74" actId="478"/>
          <ac:spMkLst>
            <pc:docMk/>
            <pc:sldMk cId="3419934527" sldId="258"/>
            <ac:spMk id="62" creationId="{178B92E8-1353-42F1-8962-8679B6D971AA}"/>
          </ac:spMkLst>
        </pc:spChg>
        <pc:picChg chg="del">
          <ac:chgData name="Daniel Filipe Gonçalves" userId="74e986df-189c-436d-a9a0-87d3a9e2574d" providerId="ADAL" clId="{4BBBAAD5-3280-42AC-A90B-E2611A1238AC}" dt="2019-12-08T23:14:15.238" v="74" actId="478"/>
          <ac:picMkLst>
            <pc:docMk/>
            <pc:sldMk cId="3419934527" sldId="258"/>
            <ac:picMk id="9" creationId="{BA3F3E6B-9149-496D-8423-E10E8B99365F}"/>
          </ac:picMkLst>
        </pc:picChg>
        <pc:picChg chg="mod">
          <ac:chgData name="Daniel Filipe Gonçalves" userId="74e986df-189c-436d-a9a0-87d3a9e2574d" providerId="ADAL" clId="{4BBBAAD5-3280-42AC-A90B-E2611A1238AC}" dt="2019-12-08T23:14:17.725" v="75" actId="1076"/>
          <ac:picMkLst>
            <pc:docMk/>
            <pc:sldMk cId="3419934527" sldId="258"/>
            <ac:picMk id="10" creationId="{0CCEED2C-2A2E-4764-9D63-CD94A15A757C}"/>
          </ac:picMkLst>
        </pc:picChg>
      </pc:sldChg>
      <pc:sldChg chg="modSp">
        <pc:chgData name="Daniel Filipe Gonçalves" userId="74e986df-189c-436d-a9a0-87d3a9e2574d" providerId="ADAL" clId="{4BBBAAD5-3280-42AC-A90B-E2611A1238AC}" dt="2019-12-08T23:23:08.028" v="79" actId="20577"/>
        <pc:sldMkLst>
          <pc:docMk/>
          <pc:sldMk cId="1500318613" sldId="259"/>
        </pc:sldMkLst>
        <pc:spChg chg="mod">
          <ac:chgData name="Daniel Filipe Gonçalves" userId="74e986df-189c-436d-a9a0-87d3a9e2574d" providerId="ADAL" clId="{4BBBAAD5-3280-42AC-A90B-E2611A1238AC}" dt="2019-12-08T23:23:08.028" v="79" actId="20577"/>
          <ac:spMkLst>
            <pc:docMk/>
            <pc:sldMk cId="1500318613" sldId="259"/>
            <ac:spMk id="2" creationId="{13E55CF4-DC66-4096-AFF8-4E317B2E0FC0}"/>
          </ac:spMkLst>
        </pc:spChg>
      </pc:sldChg>
      <pc:sldChg chg="addSp modSp ord">
        <pc:chgData name="Daniel Filipe Gonçalves" userId="74e986df-189c-436d-a9a0-87d3a9e2574d" providerId="ADAL" clId="{4BBBAAD5-3280-42AC-A90B-E2611A1238AC}" dt="2019-12-08T23:23:28.096" v="80"/>
        <pc:sldMkLst>
          <pc:docMk/>
          <pc:sldMk cId="3436602160" sldId="263"/>
        </pc:sldMkLst>
        <pc:picChg chg="add mod">
          <ac:chgData name="Daniel Filipe Gonçalves" userId="74e986df-189c-436d-a9a0-87d3a9e2574d" providerId="ADAL" clId="{4BBBAAD5-3280-42AC-A90B-E2611A1238AC}" dt="2019-12-08T23:12:34.780" v="71" actId="208"/>
          <ac:picMkLst>
            <pc:docMk/>
            <pc:sldMk cId="3436602160" sldId="263"/>
            <ac:picMk id="4" creationId="{7EEAF215-D96C-409D-881B-FC03408EA186}"/>
          </ac:picMkLst>
        </pc:picChg>
        <pc:picChg chg="add mod ord">
          <ac:chgData name="Daniel Filipe Gonçalves" userId="74e986df-189c-436d-a9a0-87d3a9e2574d" providerId="ADAL" clId="{4BBBAAD5-3280-42AC-A90B-E2611A1238AC}" dt="2019-12-08T23:12:38.870" v="72" actId="14100"/>
          <ac:picMkLst>
            <pc:docMk/>
            <pc:sldMk cId="3436602160" sldId="263"/>
            <ac:picMk id="5" creationId="{8C5BD7A9-C40F-458A-8A5A-03A375C5FAF1}"/>
          </ac:picMkLst>
        </pc:picChg>
        <pc:picChg chg="add mod">
          <ac:chgData name="Daniel Filipe Gonçalves" userId="74e986df-189c-436d-a9a0-87d3a9e2574d" providerId="ADAL" clId="{4BBBAAD5-3280-42AC-A90B-E2611A1238AC}" dt="2019-12-08T23:12:34.780" v="71" actId="208"/>
          <ac:picMkLst>
            <pc:docMk/>
            <pc:sldMk cId="3436602160" sldId="263"/>
            <ac:picMk id="6" creationId="{C22EE8F1-C9F5-453E-AA99-351E358C61D9}"/>
          </ac:picMkLst>
        </pc:picChg>
        <pc:picChg chg="add mod ord">
          <ac:chgData name="Daniel Filipe Gonçalves" userId="74e986df-189c-436d-a9a0-87d3a9e2574d" providerId="ADAL" clId="{4BBBAAD5-3280-42AC-A90B-E2611A1238AC}" dt="2019-12-08T23:12:34.780" v="71" actId="208"/>
          <ac:picMkLst>
            <pc:docMk/>
            <pc:sldMk cId="3436602160" sldId="263"/>
            <ac:picMk id="7" creationId="{F25C3844-4F80-4A64-ADB9-076D1F918980}"/>
          </ac:picMkLst>
        </pc:picChg>
        <pc:picChg chg="add mod">
          <ac:chgData name="Daniel Filipe Gonçalves" userId="74e986df-189c-436d-a9a0-87d3a9e2574d" providerId="ADAL" clId="{4BBBAAD5-3280-42AC-A90B-E2611A1238AC}" dt="2019-12-08T23:12:34.780" v="71" actId="208"/>
          <ac:picMkLst>
            <pc:docMk/>
            <pc:sldMk cId="3436602160" sldId="263"/>
            <ac:picMk id="8" creationId="{E93EC1CE-66C7-457B-B855-67B30850FE90}"/>
          </ac:picMkLst>
        </pc:picChg>
        <pc:picChg chg="add mod">
          <ac:chgData name="Daniel Filipe Gonçalves" userId="74e986df-189c-436d-a9a0-87d3a9e2574d" providerId="ADAL" clId="{4BBBAAD5-3280-42AC-A90B-E2611A1238AC}" dt="2019-12-08T23:12:34.780" v="71" actId="208"/>
          <ac:picMkLst>
            <pc:docMk/>
            <pc:sldMk cId="3436602160" sldId="263"/>
            <ac:picMk id="9" creationId="{22DBDB09-08C5-4EBF-AF02-9C9A32AD4B56}"/>
          </ac:picMkLst>
        </pc:picChg>
        <pc:picChg chg="add mod">
          <ac:chgData name="Daniel Filipe Gonçalves" userId="74e986df-189c-436d-a9a0-87d3a9e2574d" providerId="ADAL" clId="{4BBBAAD5-3280-42AC-A90B-E2611A1238AC}" dt="2019-12-08T23:12:34.780" v="71" actId="208"/>
          <ac:picMkLst>
            <pc:docMk/>
            <pc:sldMk cId="3436602160" sldId="263"/>
            <ac:picMk id="10" creationId="{FECFDA58-9A90-456F-947A-CB21C77A5872}"/>
          </ac:picMkLst>
        </pc:picChg>
        <pc:picChg chg="add mod">
          <ac:chgData name="Daniel Filipe Gonçalves" userId="74e986df-189c-436d-a9a0-87d3a9e2574d" providerId="ADAL" clId="{4BBBAAD5-3280-42AC-A90B-E2611A1238AC}" dt="2019-12-08T23:12:34.780" v="71" actId="208"/>
          <ac:picMkLst>
            <pc:docMk/>
            <pc:sldMk cId="3436602160" sldId="263"/>
            <ac:picMk id="11" creationId="{E8015B72-CABF-4EB9-BEAA-C07FF192D399}"/>
          </ac:picMkLst>
        </pc:picChg>
      </pc:sldChg>
      <pc:sldChg chg="del">
        <pc:chgData name="Daniel Filipe Gonçalves" userId="74e986df-189c-436d-a9a0-87d3a9e2574d" providerId="ADAL" clId="{4BBBAAD5-3280-42AC-A90B-E2611A1238AC}" dt="2019-12-08T23:12:42.354" v="73" actId="47"/>
        <pc:sldMkLst>
          <pc:docMk/>
          <pc:sldMk cId="3598400891" sldId="264"/>
        </pc:sldMkLst>
      </pc:sldChg>
      <pc:sldChg chg="del">
        <pc:chgData name="Daniel Filipe Gonçalves" userId="74e986df-189c-436d-a9a0-87d3a9e2574d" providerId="ADAL" clId="{4BBBAAD5-3280-42AC-A90B-E2611A1238AC}" dt="2019-12-08T23:08:36.755" v="10" actId="47"/>
        <pc:sldMkLst>
          <pc:docMk/>
          <pc:sldMk cId="1871475558" sldId="265"/>
        </pc:sldMkLst>
      </pc:sldChg>
      <pc:sldChg chg="del">
        <pc:chgData name="Daniel Filipe Gonçalves" userId="74e986df-189c-436d-a9a0-87d3a9e2574d" providerId="ADAL" clId="{4BBBAAD5-3280-42AC-A90B-E2611A1238AC}" dt="2019-12-08T23:08:35.451" v="9" actId="47"/>
        <pc:sldMkLst>
          <pc:docMk/>
          <pc:sldMk cId="1791486231" sldId="266"/>
        </pc:sldMkLst>
      </pc:sldChg>
      <pc:sldChg chg="del">
        <pc:chgData name="Daniel Filipe Gonçalves" userId="74e986df-189c-436d-a9a0-87d3a9e2574d" providerId="ADAL" clId="{4BBBAAD5-3280-42AC-A90B-E2611A1238AC}" dt="2019-12-08T23:08:33.820" v="8" actId="47"/>
        <pc:sldMkLst>
          <pc:docMk/>
          <pc:sldMk cId="2430330435" sldId="267"/>
        </pc:sldMkLst>
      </pc:sldChg>
    </pc:docChg>
  </pc:docChgLst>
  <pc:docChgLst>
    <pc:chgData name="Daniel Filipe Gonçalves" userId="74e986df-189c-436d-a9a0-87d3a9e2574d" providerId="ADAL" clId="{24D43239-8517-4118-A009-AFA6A8E1452E}"/>
    <pc:docChg chg="custSel addSld modSld sldOrd">
      <pc:chgData name="Daniel Filipe Gonçalves" userId="74e986df-189c-436d-a9a0-87d3a9e2574d" providerId="ADAL" clId="{24D43239-8517-4118-A009-AFA6A8E1452E}" dt="2019-12-08T20:08:40.828" v="191"/>
      <pc:docMkLst>
        <pc:docMk/>
      </pc:docMkLst>
      <pc:sldChg chg="addSp modSp add ord">
        <pc:chgData name="Daniel Filipe Gonçalves" userId="74e986df-189c-436d-a9a0-87d3a9e2574d" providerId="ADAL" clId="{24D43239-8517-4118-A009-AFA6A8E1452E}" dt="2019-12-08T19:59:03.772" v="77"/>
        <pc:sldMkLst>
          <pc:docMk/>
          <pc:sldMk cId="1500318613" sldId="259"/>
        </pc:sldMkLst>
        <pc:spChg chg="add mod">
          <ac:chgData name="Daniel Filipe Gonçalves" userId="74e986df-189c-436d-a9a0-87d3a9e2574d" providerId="ADAL" clId="{24D43239-8517-4118-A009-AFA6A8E1452E}" dt="2019-12-08T19:52:18.472" v="45" actId="1076"/>
          <ac:spMkLst>
            <pc:docMk/>
            <pc:sldMk cId="1500318613" sldId="259"/>
            <ac:spMk id="2" creationId="{13E55CF4-DC66-4096-AFF8-4E317B2E0FC0}"/>
          </ac:spMkLst>
        </pc:spChg>
        <pc:spChg chg="mod">
          <ac:chgData name="Daniel Filipe Gonçalves" userId="74e986df-189c-436d-a9a0-87d3a9e2574d" providerId="ADAL" clId="{24D43239-8517-4118-A009-AFA6A8E1452E}" dt="2019-12-08T19:57:54.796" v="76" actId="20577"/>
          <ac:spMkLst>
            <pc:docMk/>
            <pc:sldMk cId="1500318613" sldId="259"/>
            <ac:spMk id="8" creationId="{CDC96F03-396E-41AB-9D90-137278306F7A}"/>
          </ac:spMkLst>
        </pc:spChg>
        <pc:graphicFrameChg chg="add mod">
          <ac:chgData name="Daniel Filipe Gonçalves" userId="74e986df-189c-436d-a9a0-87d3a9e2574d" providerId="ADAL" clId="{24D43239-8517-4118-A009-AFA6A8E1452E}" dt="2019-12-08T19:52:28.269" v="46"/>
          <ac:graphicFrameMkLst>
            <pc:docMk/>
            <pc:sldMk cId="1500318613" sldId="259"/>
            <ac:graphicFrameMk id="6" creationId="{5F0422D8-CD7E-475C-B0FE-8B4E46F8A30E}"/>
          </ac:graphicFrameMkLst>
        </pc:graphicFrameChg>
      </pc:sldChg>
      <pc:sldChg chg="addSp delSp modSp add">
        <pc:chgData name="Daniel Filipe Gonçalves" userId="74e986df-189c-436d-a9a0-87d3a9e2574d" providerId="ADAL" clId="{24D43239-8517-4118-A009-AFA6A8E1452E}" dt="2019-12-08T20:04:04.106" v="186" actId="20577"/>
        <pc:sldMkLst>
          <pc:docMk/>
          <pc:sldMk cId="467076290" sldId="260"/>
        </pc:sldMkLst>
        <pc:spChg chg="del">
          <ac:chgData name="Daniel Filipe Gonçalves" userId="74e986df-189c-436d-a9a0-87d3a9e2574d" providerId="ADAL" clId="{24D43239-8517-4118-A009-AFA6A8E1452E}" dt="2019-12-08T20:01:47.002" v="111" actId="478"/>
          <ac:spMkLst>
            <pc:docMk/>
            <pc:sldMk cId="467076290" sldId="260"/>
            <ac:spMk id="2" creationId="{13E55CF4-DC66-4096-AFF8-4E317B2E0FC0}"/>
          </ac:spMkLst>
        </pc:spChg>
        <pc:spChg chg="add mod">
          <ac:chgData name="Daniel Filipe Gonçalves" userId="74e986df-189c-436d-a9a0-87d3a9e2574d" providerId="ADAL" clId="{24D43239-8517-4118-A009-AFA6A8E1452E}" dt="2019-12-08T20:01:53.626" v="113" actId="1076"/>
          <ac:spMkLst>
            <pc:docMk/>
            <pc:sldMk cId="467076290" sldId="260"/>
            <ac:spMk id="4" creationId="{826CD139-7F1F-48E9-B653-327FB9D1A14F}"/>
          </ac:spMkLst>
        </pc:spChg>
        <pc:spChg chg="mod">
          <ac:chgData name="Daniel Filipe Gonçalves" userId="74e986df-189c-436d-a9a0-87d3a9e2574d" providerId="ADAL" clId="{24D43239-8517-4118-A009-AFA6A8E1452E}" dt="2019-12-08T20:04:04.106" v="186" actId="20577"/>
          <ac:spMkLst>
            <pc:docMk/>
            <pc:sldMk cId="467076290" sldId="260"/>
            <ac:spMk id="8" creationId="{CDC96F03-396E-41AB-9D90-137278306F7A}"/>
          </ac:spMkLst>
        </pc:spChg>
        <pc:graphicFrameChg chg="del">
          <ac:chgData name="Daniel Filipe Gonçalves" userId="74e986df-189c-436d-a9a0-87d3a9e2574d" providerId="ADAL" clId="{24D43239-8517-4118-A009-AFA6A8E1452E}" dt="2019-12-08T20:01:25.315" v="107" actId="478"/>
          <ac:graphicFrameMkLst>
            <pc:docMk/>
            <pc:sldMk cId="467076290" sldId="260"/>
            <ac:graphicFrameMk id="6" creationId="{5F0422D8-CD7E-475C-B0FE-8B4E46F8A30E}"/>
          </ac:graphicFrameMkLst>
        </pc:graphicFrameChg>
        <pc:graphicFrameChg chg="add mod">
          <ac:chgData name="Daniel Filipe Gonçalves" userId="74e986df-189c-436d-a9a0-87d3a9e2574d" providerId="ADAL" clId="{24D43239-8517-4118-A009-AFA6A8E1452E}" dt="2019-12-08T20:01:32.917" v="110" actId="1076"/>
          <ac:graphicFrameMkLst>
            <pc:docMk/>
            <pc:sldMk cId="467076290" sldId="260"/>
            <ac:graphicFrameMk id="9" creationId="{BF376FBB-F02B-4B58-9EC0-33C16F22E4A6}"/>
          </ac:graphicFrameMkLst>
        </pc:graphicFrameChg>
      </pc:sldChg>
      <pc:sldChg chg="addSp delSp modSp add ord">
        <pc:chgData name="Daniel Filipe Gonçalves" userId="74e986df-189c-436d-a9a0-87d3a9e2574d" providerId="ADAL" clId="{24D43239-8517-4118-A009-AFA6A8E1452E}" dt="2019-12-08T20:00:21.296" v="106" actId="1076"/>
        <pc:sldMkLst>
          <pc:docMk/>
          <pc:sldMk cId="256691265" sldId="261"/>
        </pc:sldMkLst>
        <pc:spChg chg="del">
          <ac:chgData name="Daniel Filipe Gonçalves" userId="74e986df-189c-436d-a9a0-87d3a9e2574d" providerId="ADAL" clId="{24D43239-8517-4118-A009-AFA6A8E1452E}" dt="2019-12-08T19:59:57.874" v="101" actId="478"/>
          <ac:spMkLst>
            <pc:docMk/>
            <pc:sldMk cId="256691265" sldId="261"/>
            <ac:spMk id="2" creationId="{13E55CF4-DC66-4096-AFF8-4E317B2E0FC0}"/>
          </ac:spMkLst>
        </pc:spChg>
        <pc:spChg chg="add mod">
          <ac:chgData name="Daniel Filipe Gonçalves" userId="74e986df-189c-436d-a9a0-87d3a9e2574d" providerId="ADAL" clId="{24D43239-8517-4118-A009-AFA6A8E1452E}" dt="2019-12-08T20:00:07.805" v="103" actId="1076"/>
          <ac:spMkLst>
            <pc:docMk/>
            <pc:sldMk cId="256691265" sldId="261"/>
            <ac:spMk id="4" creationId="{A827C336-501F-4A24-9BD2-373387017740}"/>
          </ac:spMkLst>
        </pc:spChg>
        <pc:spChg chg="mod">
          <ac:chgData name="Daniel Filipe Gonçalves" userId="74e986df-189c-436d-a9a0-87d3a9e2574d" providerId="ADAL" clId="{24D43239-8517-4118-A009-AFA6A8E1452E}" dt="2019-12-08T19:59:54.189" v="100" actId="20577"/>
          <ac:spMkLst>
            <pc:docMk/>
            <pc:sldMk cId="256691265" sldId="261"/>
            <ac:spMk id="8" creationId="{CDC96F03-396E-41AB-9D90-137278306F7A}"/>
          </ac:spMkLst>
        </pc:spChg>
        <pc:graphicFrameChg chg="del">
          <ac:chgData name="Daniel Filipe Gonçalves" userId="74e986df-189c-436d-a9a0-87d3a9e2574d" providerId="ADAL" clId="{24D43239-8517-4118-A009-AFA6A8E1452E}" dt="2019-12-08T20:00:10.165" v="104" actId="478"/>
          <ac:graphicFrameMkLst>
            <pc:docMk/>
            <pc:sldMk cId="256691265" sldId="261"/>
            <ac:graphicFrameMk id="6" creationId="{5F0422D8-CD7E-475C-B0FE-8B4E46F8A30E}"/>
          </ac:graphicFrameMkLst>
        </pc:graphicFrameChg>
        <pc:graphicFrameChg chg="add mod">
          <ac:chgData name="Daniel Filipe Gonçalves" userId="74e986df-189c-436d-a9a0-87d3a9e2574d" providerId="ADAL" clId="{24D43239-8517-4118-A009-AFA6A8E1452E}" dt="2019-12-08T20:00:21.296" v="106" actId="1076"/>
          <ac:graphicFrameMkLst>
            <pc:docMk/>
            <pc:sldMk cId="256691265" sldId="261"/>
            <ac:graphicFrameMk id="9" creationId="{3D4DF4BA-810D-48C7-96FA-E4EAEF65A75E}"/>
          </ac:graphicFrameMkLst>
        </pc:graphicFrameChg>
      </pc:sldChg>
      <pc:sldChg chg="addSp delSp modSp add ord">
        <pc:chgData name="Daniel Filipe Gonçalves" userId="74e986df-189c-436d-a9a0-87d3a9e2574d" providerId="ADAL" clId="{24D43239-8517-4118-A009-AFA6A8E1452E}" dt="2019-12-08T20:03:15.658" v="123" actId="1076"/>
        <pc:sldMkLst>
          <pc:docMk/>
          <pc:sldMk cId="2661554164" sldId="262"/>
        </pc:sldMkLst>
        <pc:spChg chg="mod">
          <ac:chgData name="Daniel Filipe Gonçalves" userId="74e986df-189c-436d-a9a0-87d3a9e2574d" providerId="ADAL" clId="{24D43239-8517-4118-A009-AFA6A8E1452E}" dt="2019-12-08T20:03:15.658" v="123" actId="1076"/>
          <ac:spMkLst>
            <pc:docMk/>
            <pc:sldMk cId="2661554164" sldId="262"/>
            <ac:spMk id="4" creationId="{826CD139-7F1F-48E9-B653-327FB9D1A14F}"/>
          </ac:spMkLst>
        </pc:spChg>
        <pc:graphicFrameChg chg="del">
          <ac:chgData name="Daniel Filipe Gonçalves" userId="74e986df-189c-436d-a9a0-87d3a9e2574d" providerId="ADAL" clId="{24D43239-8517-4118-A009-AFA6A8E1452E}" dt="2019-12-08T20:02:48.198" v="118" actId="478"/>
          <ac:graphicFrameMkLst>
            <pc:docMk/>
            <pc:sldMk cId="2661554164" sldId="262"/>
            <ac:graphicFrameMk id="9" creationId="{BF376FBB-F02B-4B58-9EC0-33C16F22E4A6}"/>
          </ac:graphicFrameMkLst>
        </pc:graphicFrameChg>
        <pc:graphicFrameChg chg="add mod">
          <ac:chgData name="Daniel Filipe Gonçalves" userId="74e986df-189c-436d-a9a0-87d3a9e2574d" providerId="ADAL" clId="{24D43239-8517-4118-A009-AFA6A8E1452E}" dt="2019-12-08T20:02:55.855" v="122" actId="1076"/>
          <ac:graphicFrameMkLst>
            <pc:docMk/>
            <pc:sldMk cId="2661554164" sldId="262"/>
            <ac:graphicFrameMk id="10" creationId="{AA215547-E4B8-4389-9EDE-DD0F6B4990F7}"/>
          </ac:graphicFrameMkLst>
        </pc:graphicFrameChg>
      </pc:sldChg>
      <pc:sldChg chg="add">
        <pc:chgData name="Daniel Filipe Gonçalves" userId="74e986df-189c-436d-a9a0-87d3a9e2574d" providerId="ADAL" clId="{24D43239-8517-4118-A009-AFA6A8E1452E}" dt="2019-12-08T20:08:38.992" v="187"/>
        <pc:sldMkLst>
          <pc:docMk/>
          <pc:sldMk cId="3436602160" sldId="263"/>
        </pc:sldMkLst>
      </pc:sldChg>
      <pc:sldChg chg="add">
        <pc:chgData name="Daniel Filipe Gonçalves" userId="74e986df-189c-436d-a9a0-87d3a9e2574d" providerId="ADAL" clId="{24D43239-8517-4118-A009-AFA6A8E1452E}" dt="2019-12-08T20:08:39.910" v="188"/>
        <pc:sldMkLst>
          <pc:docMk/>
          <pc:sldMk cId="3598400891" sldId="264"/>
        </pc:sldMkLst>
      </pc:sldChg>
      <pc:sldChg chg="add">
        <pc:chgData name="Daniel Filipe Gonçalves" userId="74e986df-189c-436d-a9a0-87d3a9e2574d" providerId="ADAL" clId="{24D43239-8517-4118-A009-AFA6A8E1452E}" dt="2019-12-08T20:08:40.269" v="189"/>
        <pc:sldMkLst>
          <pc:docMk/>
          <pc:sldMk cId="1871475558" sldId="265"/>
        </pc:sldMkLst>
      </pc:sldChg>
      <pc:sldChg chg="add">
        <pc:chgData name="Daniel Filipe Gonçalves" userId="74e986df-189c-436d-a9a0-87d3a9e2574d" providerId="ADAL" clId="{24D43239-8517-4118-A009-AFA6A8E1452E}" dt="2019-12-08T20:08:40.546" v="190"/>
        <pc:sldMkLst>
          <pc:docMk/>
          <pc:sldMk cId="1791486231" sldId="266"/>
        </pc:sldMkLst>
      </pc:sldChg>
      <pc:sldChg chg="add">
        <pc:chgData name="Daniel Filipe Gonçalves" userId="74e986df-189c-436d-a9a0-87d3a9e2574d" providerId="ADAL" clId="{24D43239-8517-4118-A009-AFA6A8E1452E}" dt="2019-12-08T20:08:40.828" v="191"/>
        <pc:sldMkLst>
          <pc:docMk/>
          <pc:sldMk cId="2430330435" sldId="267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lIns="0" tIns="0" rIns="0" bIns="0"/>
          <a:lstStyle/>
          <a:p>
            <a:pPr marL="0" marR="0" indent="0"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sz="850" b="1" i="0" u="none" strike="noStrike" kern="1200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lang="pt-PT" sz="850" b="1" i="0" u="none" strike="noStrike" kern="120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rPr>
              <a:t>Análise da VA N para 1000 amostras com intervalos de 1</a:t>
            </a:r>
          </a:p>
        </c:rich>
      </c:tx>
      <c:layout>
        <c:manualLayout>
          <c:xMode val="edge"/>
          <c:yMode val="edge"/>
          <c:x val="0.3038866746594947"/>
          <c:y val="3.1846872799436654E-2"/>
        </c:manualLayout>
      </c:layout>
      <c:overlay val="0"/>
      <c:spPr>
        <a:noFill/>
        <a:ln>
          <a:noFill/>
        </a:ln>
      </c:spPr>
    </c:title>
    <c:autoTitleDeleted val="0"/>
    <c:plotArea>
      <c:layout>
        <c:manualLayout>
          <c:xMode val="edge"/>
          <c:yMode val="edge"/>
          <c:x val="0"/>
          <c:y val="0.10196914410088984"/>
          <c:w val="1"/>
          <c:h val="0.84570087275675909"/>
        </c:manualLayout>
      </c:layout>
      <c:barChart>
        <c:barDir val="col"/>
        <c:grouping val="clustered"/>
        <c:varyColors val="0"/>
        <c:ser>
          <c:idx val="0"/>
          <c:order val="0"/>
          <c:tx>
            <c:v>Histograma</c:v>
          </c:tx>
          <c:spPr>
            <a:solidFill>
              <a:srgbClr val="4472C4"/>
            </a:solidFill>
            <a:ln>
              <a:noFill/>
            </a:ln>
          </c:spPr>
          <c:invertIfNegative val="0"/>
          <c:cat>
            <c:numLit>
              <c:formatCode>General</c:formatCode>
              <c:ptCount val="8"/>
              <c:pt idx="0">
                <c:v>0</c:v>
              </c:pt>
              <c:pt idx="1">
                <c:v>1</c:v>
              </c:pt>
              <c:pt idx="2">
                <c:v>2</c:v>
              </c:pt>
              <c:pt idx="3">
                <c:v>3</c:v>
              </c:pt>
              <c:pt idx="4">
                <c:v>4</c:v>
              </c:pt>
              <c:pt idx="5">
                <c:v>5</c:v>
              </c:pt>
              <c:pt idx="6">
                <c:v>6</c:v>
              </c:pt>
              <c:pt idx="7">
                <c:v>7</c:v>
              </c:pt>
            </c:numLit>
          </c:cat>
          <c:val>
            <c:numLit>
              <c:formatCode>General</c:formatCode>
              <c:ptCount val="8"/>
              <c:pt idx="0">
                <c:v>0.64800000000000002</c:v>
              </c:pt>
              <c:pt idx="1">
                <c:v>0.21199999999999999</c:v>
              </c:pt>
              <c:pt idx="2">
                <c:v>7.8E-2</c:v>
              </c:pt>
              <c:pt idx="3">
                <c:v>3.2000000000000001E-2</c:v>
              </c:pt>
              <c:pt idx="4">
                <c:v>1.9E-2</c:v>
              </c:pt>
              <c:pt idx="5">
                <c:v>8.0000000000000002E-3</c:v>
              </c:pt>
              <c:pt idx="6">
                <c:v>1E-3</c:v>
              </c:pt>
              <c:pt idx="7">
                <c:v>2E-3</c:v>
              </c:pt>
            </c:numLit>
          </c:val>
          <c:extLst>
            <c:ext xmlns:c16="http://schemas.microsoft.com/office/drawing/2014/chart" uri="{C3380CC4-5D6E-409C-BE32-E72D297353CC}">
              <c16:uniqueId val="{00000000-631C-4E26-9F90-718C5328A3A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747850640"/>
        <c:axId val="1746973504"/>
      </c:barChart>
      <c:lineChart>
        <c:grouping val="standard"/>
        <c:varyColors val="0"/>
        <c:ser>
          <c:idx val="1"/>
          <c:order val="1"/>
          <c:tx>
            <c:v>Função Densidade de Probabilidade</c:v>
          </c:tx>
          <c:spPr>
            <a:ln w="19046" cap="rnd">
              <a:solidFill>
                <a:srgbClr val="A5A5A5"/>
              </a:solidFill>
              <a:prstDash val="solid"/>
              <a:round/>
            </a:ln>
          </c:spPr>
          <c:marker>
            <c:symbol val="none"/>
          </c:marker>
          <c:cat>
            <c:numLit>
              <c:formatCode>General</c:formatCode>
              <c:ptCount val="8"/>
              <c:pt idx="0">
                <c:v>0</c:v>
              </c:pt>
              <c:pt idx="1">
                <c:v>1</c:v>
              </c:pt>
              <c:pt idx="2">
                <c:v>2</c:v>
              </c:pt>
              <c:pt idx="3">
                <c:v>3</c:v>
              </c:pt>
              <c:pt idx="4">
                <c:v>4</c:v>
              </c:pt>
              <c:pt idx="5">
                <c:v>5</c:v>
              </c:pt>
              <c:pt idx="6">
                <c:v>6</c:v>
              </c:pt>
              <c:pt idx="7">
                <c:v>7</c:v>
              </c:pt>
            </c:numLit>
          </c:cat>
          <c:val>
            <c:numLit>
              <c:formatCode>General</c:formatCode>
              <c:ptCount val="8"/>
              <c:pt idx="0">
                <c:v>0.65</c:v>
              </c:pt>
              <c:pt idx="1">
                <c:v>0.22749999999999998</c:v>
              </c:pt>
              <c:pt idx="2">
                <c:v>7.9624999999999987E-2</c:v>
              </c:pt>
              <c:pt idx="3">
                <c:v>2.7868749999999994E-2</c:v>
              </c:pt>
              <c:pt idx="4">
                <c:v>9.7540624999999971E-3</c:v>
              </c:pt>
              <c:pt idx="5">
                <c:v>3.413921874999999E-3</c:v>
              </c:pt>
              <c:pt idx="6">
                <c:v>1.1948726562499995E-3</c:v>
              </c:pt>
              <c:pt idx="7">
                <c:v>4.1820542968749977E-4</c:v>
              </c:pt>
            </c:numLit>
          </c:val>
          <c:smooth val="0"/>
          <c:extLst>
            <c:ext xmlns:c16="http://schemas.microsoft.com/office/drawing/2014/chart" uri="{C3380CC4-5D6E-409C-BE32-E72D297353CC}">
              <c16:uniqueId val="{00000001-631C-4E26-9F90-718C5328A3A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47850640"/>
        <c:axId val="1746973504"/>
      </c:lineChart>
      <c:valAx>
        <c:axId val="1746973504"/>
        <c:scaling>
          <c:orientation val="minMax"/>
        </c:scaling>
        <c:delete val="0"/>
        <c:axPos val="l"/>
        <c:numFmt formatCode="General" sourceLinked="0"/>
        <c:majorTickMark val="out"/>
        <c:minorTickMark val="none"/>
        <c:tickLblPos val="nextTo"/>
        <c:spPr>
          <a:noFill/>
          <a:ln w="3172" cap="flat">
            <a:solidFill>
              <a:srgbClr val="000000"/>
            </a:solidFill>
            <a:prstDash val="solid"/>
            <a:round/>
          </a:ln>
        </c:spPr>
        <c:txPr>
          <a:bodyPr lIns="0" tIns="0" rIns="0" bIns="0"/>
          <a:lstStyle/>
          <a:p>
            <a:pPr marL="0" marR="0" indent="0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sz="1025" b="0" i="0" u="none" strike="noStrike" kern="1200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pt-PT"/>
          </a:p>
        </c:txPr>
        <c:crossAx val="1747850640"/>
        <c:crosses val="autoZero"/>
        <c:crossBetween val="between"/>
      </c:valAx>
      <c:catAx>
        <c:axId val="1747850640"/>
        <c:scaling>
          <c:orientation val="minMax"/>
        </c:scaling>
        <c:delete val="0"/>
        <c:axPos val="b"/>
        <c:title>
          <c:tx>
            <c:rich>
              <a:bodyPr lIns="0" tIns="0" rIns="0" bIns="0"/>
              <a:lstStyle/>
              <a:p>
                <a:pPr marL="0" marR="0" indent="0" algn="ctr" defTabSz="91440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tabLst/>
                  <a:defRPr sz="925" b="1" i="0" u="none" strike="noStrike" kern="1200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pt-PT" sz="925" b="1" i="0" u="none" strike="noStrike" kern="1200" cap="none" spc="0" baseline="0">
                    <a:solidFill>
                      <a:srgbClr val="000000"/>
                    </a:solidFill>
                    <a:uFillTx/>
                    <a:latin typeface="Arial"/>
                    <a:ea typeface="Arial"/>
                    <a:cs typeface="Arial"/>
                  </a:rPr>
                  <a:t>n</a:t>
                </a:r>
              </a:p>
            </c:rich>
          </c:tx>
          <c:layout>
            <c:manualLayout>
              <c:xMode val="edge"/>
              <c:yMode val="edge"/>
              <c:x val="0.50706717215903563"/>
              <c:y val="0.91401276060004688"/>
            </c:manualLayout>
          </c:layout>
          <c:overlay val="0"/>
          <c:spPr>
            <a:noFill/>
            <a:ln>
              <a:noFill/>
            </a:ln>
          </c:spPr>
        </c:title>
        <c:numFmt formatCode="General" sourceLinked="0"/>
        <c:majorTickMark val="out"/>
        <c:minorTickMark val="none"/>
        <c:tickLblPos val="nextTo"/>
        <c:spPr>
          <a:noFill/>
          <a:ln w="3172" cap="flat">
            <a:solidFill>
              <a:srgbClr val="000000"/>
            </a:solidFill>
            <a:prstDash val="solid"/>
            <a:round/>
          </a:ln>
        </c:spPr>
        <c:txPr>
          <a:bodyPr lIns="0" tIns="0" rIns="0" bIns="0"/>
          <a:lstStyle/>
          <a:p>
            <a:pPr marL="0" marR="0" indent="0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sz="1025" b="0" i="0" u="none" strike="noStrike" kern="1200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pt-PT"/>
          </a:p>
        </c:txPr>
        <c:crossAx val="1746973504"/>
        <c:crosses val="autoZero"/>
        <c:auto val="1"/>
        <c:lblAlgn val="ctr"/>
        <c:lblOffset val="100"/>
        <c:noMultiLvlLbl val="0"/>
      </c:catAx>
      <c:spPr>
        <a:noFill/>
        <a:ln>
          <a:noFill/>
        </a:ln>
      </c:spPr>
    </c:plotArea>
    <c:plotVisOnly val="1"/>
    <c:dispBlanksAs val="gap"/>
    <c:showDLblsOverMax val="0"/>
  </c:chart>
  <c:spPr>
    <a:solidFill>
      <a:srgbClr val="FFFFFF"/>
    </a:solidFill>
    <a:ln w="3172" cap="flat">
      <a:solidFill>
        <a:srgbClr val="000000"/>
      </a:solidFill>
      <a:prstDash val="solid"/>
      <a:round/>
    </a:ln>
  </c:spPr>
  <c:txPr>
    <a:bodyPr lIns="0" tIns="0" rIns="0" bIns="0"/>
    <a:lstStyle/>
    <a:p>
      <a:pPr marL="0" marR="0" indent="0" defTabSz="914400" fontAlgn="auto" hangingPunct="1">
        <a:lnSpc>
          <a:spcPct val="100000"/>
        </a:lnSpc>
        <a:spcBef>
          <a:spcPts val="0"/>
        </a:spcBef>
        <a:spcAft>
          <a:spcPts val="0"/>
        </a:spcAft>
        <a:tabLst/>
        <a:defRPr lang="pt-PT" sz="1050" b="0" i="0" u="none" strike="noStrike" kern="1200" baseline="0">
          <a:solidFill>
            <a:srgbClr val="000000"/>
          </a:solidFill>
          <a:latin typeface="Arial"/>
          <a:ea typeface="Arial"/>
          <a:cs typeface="Arial"/>
        </a:defRPr>
      </a:pPr>
      <a:endParaRPr lang="pt-PT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lIns="0" tIns="0" rIns="0" bIns="0"/>
          <a:lstStyle/>
          <a:p>
            <a:pPr marL="0" marR="0" indent="0"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sz="850" b="1" i="0" u="none" strike="noStrike" kern="1200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lang="pt-PT" sz="850" b="1" i="0" u="none" strike="noStrike" kern="120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rPr>
              <a:t>Análise da VA N para 1000 amostras com intervalos de 1</a:t>
            </a:r>
          </a:p>
        </c:rich>
      </c:tx>
      <c:layout>
        <c:manualLayout>
          <c:xMode val="edge"/>
          <c:yMode val="edge"/>
          <c:x val="0.30388682306056997"/>
          <c:y val="3.184685943484622E-2"/>
        </c:manualLayout>
      </c:layout>
      <c:overlay val="0"/>
      <c:spPr>
        <a:noFill/>
        <a:ln>
          <a:noFill/>
        </a:ln>
      </c:spPr>
    </c:title>
    <c:autoTitleDeleted val="0"/>
    <c:plotArea>
      <c:layout>
        <c:manualLayout>
          <c:xMode val="edge"/>
          <c:yMode val="edge"/>
          <c:x val="4.0570069851334437E-3"/>
          <c:y val="0.10985419098186838"/>
          <c:w val="0.96767431352360356"/>
          <c:h val="0.8139973369717094"/>
        </c:manualLayout>
      </c:layout>
      <c:barChart>
        <c:barDir val="col"/>
        <c:grouping val="clustered"/>
        <c:varyColors val="0"/>
        <c:ser>
          <c:idx val="0"/>
          <c:order val="0"/>
          <c:tx>
            <c:v>Histograma</c:v>
          </c:tx>
          <c:spPr>
            <a:solidFill>
              <a:srgbClr val="4472C4"/>
            </a:solidFill>
            <a:ln>
              <a:noFill/>
            </a:ln>
          </c:spPr>
          <c:invertIfNegative val="0"/>
          <c:cat>
            <c:numLit>
              <c:formatCode>General</c:formatCode>
              <c:ptCount val="4"/>
              <c:pt idx="0">
                <c:v>1</c:v>
              </c:pt>
              <c:pt idx="1">
                <c:v>2</c:v>
              </c:pt>
              <c:pt idx="2">
                <c:v>3</c:v>
              </c:pt>
              <c:pt idx="3">
                <c:v>4</c:v>
              </c:pt>
            </c:numLit>
          </c:cat>
          <c:val>
            <c:numLit>
              <c:formatCode>General</c:formatCode>
              <c:ptCount val="4"/>
              <c:pt idx="0">
                <c:v>0.23200000000000001</c:v>
              </c:pt>
              <c:pt idx="1">
                <c:v>0.255</c:v>
              </c:pt>
              <c:pt idx="2">
                <c:v>0.246</c:v>
              </c:pt>
              <c:pt idx="3">
                <c:v>0.26700000000000002</c:v>
              </c:pt>
            </c:numLit>
          </c:val>
          <c:extLst>
            <c:ext xmlns:c16="http://schemas.microsoft.com/office/drawing/2014/chart" uri="{C3380CC4-5D6E-409C-BE32-E72D297353CC}">
              <c16:uniqueId val="{00000000-91D7-46E5-B207-5CB6306CDCD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747862640"/>
        <c:axId val="1746968512"/>
      </c:barChart>
      <c:lineChart>
        <c:grouping val="standard"/>
        <c:varyColors val="0"/>
        <c:ser>
          <c:idx val="1"/>
          <c:order val="1"/>
          <c:tx>
            <c:v>Distribuição</c:v>
          </c:tx>
          <c:spPr>
            <a:ln w="19046" cap="rnd">
              <a:solidFill>
                <a:srgbClr val="ED7D31"/>
              </a:solidFill>
              <a:prstDash val="solid"/>
              <a:round/>
            </a:ln>
          </c:spPr>
          <c:marker>
            <c:symbol val="none"/>
          </c:marker>
          <c:cat>
            <c:numLit>
              <c:formatCode>General</c:formatCode>
              <c:ptCount val="4"/>
              <c:pt idx="0">
                <c:v>1</c:v>
              </c:pt>
              <c:pt idx="1">
                <c:v>2</c:v>
              </c:pt>
              <c:pt idx="2">
                <c:v>3</c:v>
              </c:pt>
              <c:pt idx="3">
                <c:v>4</c:v>
              </c:pt>
            </c:numLit>
          </c:cat>
          <c:val>
            <c:numLit>
              <c:formatCode>General</c:formatCode>
              <c:ptCount val="4"/>
              <c:pt idx="0">
                <c:v>0.25</c:v>
              </c:pt>
              <c:pt idx="1">
                <c:v>0.25</c:v>
              </c:pt>
              <c:pt idx="2">
                <c:v>0.25</c:v>
              </c:pt>
              <c:pt idx="3">
                <c:v>0.25</c:v>
              </c:pt>
            </c:numLit>
          </c:val>
          <c:smooth val="0"/>
          <c:extLst>
            <c:ext xmlns:c16="http://schemas.microsoft.com/office/drawing/2014/chart" uri="{C3380CC4-5D6E-409C-BE32-E72D297353CC}">
              <c16:uniqueId val="{00000001-91D7-46E5-B207-5CB6306CDCD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47862640"/>
        <c:axId val="1746968512"/>
      </c:lineChart>
      <c:valAx>
        <c:axId val="1746968512"/>
        <c:scaling>
          <c:orientation val="minMax"/>
        </c:scaling>
        <c:delete val="0"/>
        <c:axPos val="l"/>
        <c:numFmt formatCode="General" sourceLinked="0"/>
        <c:majorTickMark val="out"/>
        <c:minorTickMark val="none"/>
        <c:tickLblPos val="nextTo"/>
        <c:spPr>
          <a:noFill/>
          <a:ln w="3172" cap="flat">
            <a:solidFill>
              <a:srgbClr val="000000"/>
            </a:solidFill>
            <a:prstDash val="solid"/>
            <a:round/>
          </a:ln>
        </c:spPr>
        <c:txPr>
          <a:bodyPr lIns="0" tIns="0" rIns="0" bIns="0"/>
          <a:lstStyle/>
          <a:p>
            <a:pPr marL="0" marR="0" indent="0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sz="1025" b="0" i="0" u="none" strike="noStrike" kern="1200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pt-PT"/>
          </a:p>
        </c:txPr>
        <c:crossAx val="1747862640"/>
        <c:crosses val="autoZero"/>
        <c:crossBetween val="between"/>
      </c:valAx>
      <c:catAx>
        <c:axId val="1747862640"/>
        <c:scaling>
          <c:orientation val="minMax"/>
        </c:scaling>
        <c:delete val="0"/>
        <c:axPos val="b"/>
        <c:title>
          <c:tx>
            <c:rich>
              <a:bodyPr lIns="0" tIns="0" rIns="0" bIns="0"/>
              <a:lstStyle/>
              <a:p>
                <a:pPr marL="0" marR="0" indent="0" algn="ctr" defTabSz="91440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tabLst/>
                  <a:defRPr sz="925" b="1" i="0" u="none" strike="noStrike" kern="1200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pt-PT" sz="925" b="1" i="0" u="none" strike="noStrike" kern="1200" cap="none" spc="0" baseline="0">
                    <a:solidFill>
                      <a:srgbClr val="000000"/>
                    </a:solidFill>
                    <a:uFillTx/>
                    <a:latin typeface="Arial"/>
                    <a:ea typeface="Arial"/>
                    <a:cs typeface="Arial"/>
                  </a:rPr>
                  <a:t>n</a:t>
                </a:r>
              </a:p>
            </c:rich>
          </c:tx>
          <c:layout>
            <c:manualLayout>
              <c:xMode val="edge"/>
              <c:yMode val="edge"/>
              <c:x val="0.50706716987281575"/>
              <c:y val="0.91401278911117323"/>
            </c:manualLayout>
          </c:layout>
          <c:overlay val="0"/>
          <c:spPr>
            <a:noFill/>
            <a:ln>
              <a:noFill/>
            </a:ln>
          </c:spPr>
        </c:title>
        <c:numFmt formatCode="General" sourceLinked="0"/>
        <c:majorTickMark val="out"/>
        <c:minorTickMark val="none"/>
        <c:tickLblPos val="nextTo"/>
        <c:spPr>
          <a:noFill/>
          <a:ln w="3172" cap="flat">
            <a:solidFill>
              <a:srgbClr val="000000"/>
            </a:solidFill>
            <a:prstDash val="solid"/>
            <a:round/>
          </a:ln>
        </c:spPr>
        <c:txPr>
          <a:bodyPr lIns="0" tIns="0" rIns="0" bIns="0"/>
          <a:lstStyle/>
          <a:p>
            <a:pPr marL="0" marR="0" indent="0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sz="1025" b="0" i="0" u="none" strike="noStrike" kern="1200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pt-PT"/>
          </a:p>
        </c:txPr>
        <c:crossAx val="1746968512"/>
        <c:crosses val="autoZero"/>
        <c:auto val="1"/>
        <c:lblAlgn val="ctr"/>
        <c:lblOffset val="100"/>
        <c:noMultiLvlLbl val="0"/>
      </c:catAx>
      <c:spPr>
        <a:noFill/>
        <a:ln>
          <a:noFill/>
        </a:ln>
      </c:spPr>
    </c:plotArea>
    <c:plotVisOnly val="1"/>
    <c:dispBlanksAs val="gap"/>
    <c:showDLblsOverMax val="0"/>
  </c:chart>
  <c:spPr>
    <a:solidFill>
      <a:srgbClr val="FFFFFF"/>
    </a:solidFill>
    <a:ln w="3172" cap="flat">
      <a:solidFill>
        <a:srgbClr val="000000"/>
      </a:solidFill>
      <a:prstDash val="solid"/>
      <a:round/>
    </a:ln>
  </c:spPr>
  <c:txPr>
    <a:bodyPr lIns="0" tIns="0" rIns="0" bIns="0"/>
    <a:lstStyle/>
    <a:p>
      <a:pPr marL="0" marR="0" indent="0" defTabSz="914400" fontAlgn="auto" hangingPunct="1">
        <a:lnSpc>
          <a:spcPct val="100000"/>
        </a:lnSpc>
        <a:spcBef>
          <a:spcPts val="0"/>
        </a:spcBef>
        <a:spcAft>
          <a:spcPts val="0"/>
        </a:spcAft>
        <a:tabLst/>
        <a:defRPr lang="pt-PT" sz="1050" b="0" i="0" u="none" strike="noStrike" kern="1200" baseline="0">
          <a:solidFill>
            <a:srgbClr val="000000"/>
          </a:solidFill>
          <a:latin typeface="Arial"/>
          <a:ea typeface="Arial"/>
          <a:cs typeface="Arial"/>
        </a:defRPr>
      </a:pPr>
      <a:endParaRPr lang="pt-PT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lIns="0" tIns="0" rIns="0" bIns="0"/>
          <a:lstStyle/>
          <a:p>
            <a:pPr marL="0" marR="0" indent="0"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sz="850" b="1" i="0" u="none" strike="noStrike" kern="1200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lang="pt-PT" sz="850" b="1" i="0" u="none" strike="noStrike" kern="120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rPr>
              <a:t>Análise da VA N para 1000 amostras com intervalos de 1</a:t>
            </a:r>
          </a:p>
        </c:rich>
      </c:tx>
      <c:layout>
        <c:manualLayout>
          <c:xMode val="edge"/>
          <c:yMode val="edge"/>
          <c:x val="0.30388682306056997"/>
          <c:y val="3.184701912260967E-2"/>
        </c:manualLayout>
      </c:layout>
      <c:overlay val="0"/>
      <c:spPr>
        <a:noFill/>
        <a:ln>
          <a:noFill/>
        </a:ln>
      </c:spPr>
    </c:title>
    <c:autoTitleDeleted val="0"/>
    <c:plotArea>
      <c:layout>
        <c:manualLayout>
          <c:xMode val="edge"/>
          <c:yMode val="edge"/>
          <c:x val="0"/>
          <c:y val="0.11141507311586052"/>
          <c:w val="1"/>
          <c:h val="0.80543562054743156"/>
        </c:manualLayout>
      </c:layout>
      <c:barChart>
        <c:barDir val="col"/>
        <c:grouping val="clustered"/>
        <c:varyColors val="0"/>
        <c:ser>
          <c:idx val="0"/>
          <c:order val="0"/>
          <c:tx>
            <c:v>Histograma</c:v>
          </c:tx>
          <c:spPr>
            <a:solidFill>
              <a:srgbClr val="4472C4"/>
            </a:solidFill>
            <a:ln>
              <a:noFill/>
            </a:ln>
          </c:spPr>
          <c:invertIfNegative val="0"/>
          <c:cat>
            <c:numLit>
              <c:formatCode>General</c:formatCode>
              <c:ptCount val="101"/>
              <c:pt idx="0">
                <c:v>0</c:v>
              </c:pt>
              <c:pt idx="1">
                <c:v>1</c:v>
              </c:pt>
              <c:pt idx="2">
                <c:v>2</c:v>
              </c:pt>
              <c:pt idx="3">
                <c:v>3</c:v>
              </c:pt>
              <c:pt idx="4">
                <c:v>4</c:v>
              </c:pt>
              <c:pt idx="5">
                <c:v>5</c:v>
              </c:pt>
              <c:pt idx="6">
                <c:v>6</c:v>
              </c:pt>
              <c:pt idx="7">
                <c:v>7</c:v>
              </c:pt>
              <c:pt idx="8">
                <c:v>8</c:v>
              </c:pt>
              <c:pt idx="9">
                <c:v>9</c:v>
              </c:pt>
              <c:pt idx="10">
                <c:v>10</c:v>
              </c:pt>
              <c:pt idx="11">
                <c:v>11</c:v>
              </c:pt>
              <c:pt idx="12">
                <c:v>12</c:v>
              </c:pt>
              <c:pt idx="13">
                <c:v>13</c:v>
              </c:pt>
              <c:pt idx="14">
                <c:v>14</c:v>
              </c:pt>
              <c:pt idx="15">
                <c:v>15</c:v>
              </c:pt>
              <c:pt idx="16">
                <c:v>16</c:v>
              </c:pt>
              <c:pt idx="17">
                <c:v>17</c:v>
              </c:pt>
              <c:pt idx="18">
                <c:v>18</c:v>
              </c:pt>
              <c:pt idx="19">
                <c:v>19</c:v>
              </c:pt>
              <c:pt idx="20">
                <c:v>20</c:v>
              </c:pt>
              <c:pt idx="21">
                <c:v>21</c:v>
              </c:pt>
              <c:pt idx="22">
                <c:v>22</c:v>
              </c:pt>
              <c:pt idx="23">
                <c:v>23</c:v>
              </c:pt>
              <c:pt idx="24">
                <c:v>24</c:v>
              </c:pt>
              <c:pt idx="25">
                <c:v>25</c:v>
              </c:pt>
              <c:pt idx="26">
                <c:v>26</c:v>
              </c:pt>
              <c:pt idx="27">
                <c:v>27</c:v>
              </c:pt>
              <c:pt idx="28">
                <c:v>28</c:v>
              </c:pt>
              <c:pt idx="29">
                <c:v>29</c:v>
              </c:pt>
              <c:pt idx="30">
                <c:v>30</c:v>
              </c:pt>
              <c:pt idx="31">
                <c:v>31</c:v>
              </c:pt>
              <c:pt idx="32">
                <c:v>32</c:v>
              </c:pt>
              <c:pt idx="33">
                <c:v>33</c:v>
              </c:pt>
              <c:pt idx="34">
                <c:v>34</c:v>
              </c:pt>
              <c:pt idx="35">
                <c:v>35</c:v>
              </c:pt>
              <c:pt idx="36">
                <c:v>36</c:v>
              </c:pt>
              <c:pt idx="37">
                <c:v>37</c:v>
              </c:pt>
              <c:pt idx="38">
                <c:v>38</c:v>
              </c:pt>
              <c:pt idx="39">
                <c:v>39</c:v>
              </c:pt>
              <c:pt idx="40">
                <c:v>40</c:v>
              </c:pt>
              <c:pt idx="41">
                <c:v>41</c:v>
              </c:pt>
              <c:pt idx="42">
                <c:v>42</c:v>
              </c:pt>
              <c:pt idx="43">
                <c:v>43</c:v>
              </c:pt>
              <c:pt idx="44">
                <c:v>44</c:v>
              </c:pt>
              <c:pt idx="45">
                <c:v>45</c:v>
              </c:pt>
              <c:pt idx="46">
                <c:v>46</c:v>
              </c:pt>
              <c:pt idx="47">
                <c:v>47</c:v>
              </c:pt>
              <c:pt idx="48">
                <c:v>48</c:v>
              </c:pt>
              <c:pt idx="49">
                <c:v>49</c:v>
              </c:pt>
              <c:pt idx="50">
                <c:v>50</c:v>
              </c:pt>
              <c:pt idx="51">
                <c:v>51</c:v>
              </c:pt>
              <c:pt idx="52">
                <c:v>52</c:v>
              </c:pt>
              <c:pt idx="53">
                <c:v>53</c:v>
              </c:pt>
              <c:pt idx="54">
                <c:v>54</c:v>
              </c:pt>
              <c:pt idx="55">
                <c:v>55</c:v>
              </c:pt>
              <c:pt idx="56">
                <c:v>56</c:v>
              </c:pt>
              <c:pt idx="57">
                <c:v>57</c:v>
              </c:pt>
              <c:pt idx="58">
                <c:v>58</c:v>
              </c:pt>
              <c:pt idx="59">
                <c:v>59</c:v>
              </c:pt>
              <c:pt idx="60">
                <c:v>60</c:v>
              </c:pt>
              <c:pt idx="61">
                <c:v>61</c:v>
              </c:pt>
              <c:pt idx="62">
                <c:v>62</c:v>
              </c:pt>
              <c:pt idx="63">
                <c:v>63</c:v>
              </c:pt>
              <c:pt idx="64">
                <c:v>64</c:v>
              </c:pt>
              <c:pt idx="65">
                <c:v>65</c:v>
              </c:pt>
              <c:pt idx="66">
                <c:v>66</c:v>
              </c:pt>
              <c:pt idx="67">
                <c:v>67</c:v>
              </c:pt>
              <c:pt idx="68">
                <c:v>68</c:v>
              </c:pt>
              <c:pt idx="69">
                <c:v>69</c:v>
              </c:pt>
              <c:pt idx="70">
                <c:v>70</c:v>
              </c:pt>
              <c:pt idx="71">
                <c:v>71</c:v>
              </c:pt>
              <c:pt idx="72">
                <c:v>72</c:v>
              </c:pt>
              <c:pt idx="73">
                <c:v>73</c:v>
              </c:pt>
              <c:pt idx="74">
                <c:v>74</c:v>
              </c:pt>
              <c:pt idx="75">
                <c:v>75</c:v>
              </c:pt>
              <c:pt idx="76">
                <c:v>76</c:v>
              </c:pt>
              <c:pt idx="77">
                <c:v>77</c:v>
              </c:pt>
              <c:pt idx="78">
                <c:v>78</c:v>
              </c:pt>
              <c:pt idx="79">
                <c:v>79</c:v>
              </c:pt>
              <c:pt idx="80">
                <c:v>80</c:v>
              </c:pt>
              <c:pt idx="81">
                <c:v>81</c:v>
              </c:pt>
              <c:pt idx="82">
                <c:v>82</c:v>
              </c:pt>
              <c:pt idx="83">
                <c:v>83</c:v>
              </c:pt>
              <c:pt idx="84">
                <c:v>84</c:v>
              </c:pt>
              <c:pt idx="85">
                <c:v>85</c:v>
              </c:pt>
              <c:pt idx="86">
                <c:v>86</c:v>
              </c:pt>
              <c:pt idx="87">
                <c:v>87</c:v>
              </c:pt>
              <c:pt idx="88">
                <c:v>88</c:v>
              </c:pt>
              <c:pt idx="89">
                <c:v>89</c:v>
              </c:pt>
              <c:pt idx="90">
                <c:v>90</c:v>
              </c:pt>
              <c:pt idx="91">
                <c:v>91</c:v>
              </c:pt>
              <c:pt idx="92">
                <c:v>92</c:v>
              </c:pt>
              <c:pt idx="93">
                <c:v>93</c:v>
              </c:pt>
              <c:pt idx="94">
                <c:v>94</c:v>
              </c:pt>
              <c:pt idx="95">
                <c:v>95</c:v>
              </c:pt>
              <c:pt idx="96">
                <c:v>96</c:v>
              </c:pt>
              <c:pt idx="97">
                <c:v>97</c:v>
              </c:pt>
              <c:pt idx="98">
                <c:v>98</c:v>
              </c:pt>
              <c:pt idx="99">
                <c:v>99</c:v>
              </c:pt>
              <c:pt idx="100">
                <c:v>100</c:v>
              </c:pt>
            </c:numLit>
          </c:cat>
          <c:val>
            <c:numLit>
              <c:formatCode>General</c:formatCode>
              <c:ptCount val="101"/>
              <c:pt idx="0">
                <c:v>0</c:v>
              </c:pt>
              <c:pt idx="1">
                <c:v>0</c:v>
              </c:pt>
              <c:pt idx="2">
                <c:v>0</c:v>
              </c:pt>
              <c:pt idx="3">
                <c:v>0</c:v>
              </c:pt>
              <c:pt idx="4">
                <c:v>0</c:v>
              </c:pt>
              <c:pt idx="5">
                <c:v>0</c:v>
              </c:pt>
              <c:pt idx="6">
                <c:v>0</c:v>
              </c:pt>
              <c:pt idx="7">
                <c:v>0</c:v>
              </c:pt>
              <c:pt idx="8">
                <c:v>0</c:v>
              </c:pt>
              <c:pt idx="9">
                <c:v>0</c:v>
              </c:pt>
              <c:pt idx="10">
                <c:v>0</c:v>
              </c:pt>
              <c:pt idx="11">
                <c:v>0</c:v>
              </c:pt>
              <c:pt idx="12">
                <c:v>0</c:v>
              </c:pt>
              <c:pt idx="13">
                <c:v>0</c:v>
              </c:pt>
              <c:pt idx="14">
                <c:v>0</c:v>
              </c:pt>
              <c:pt idx="15">
                <c:v>0</c:v>
              </c:pt>
              <c:pt idx="16">
                <c:v>0</c:v>
              </c:pt>
              <c:pt idx="17">
                <c:v>0</c:v>
              </c:pt>
              <c:pt idx="18">
                <c:v>0</c:v>
              </c:pt>
              <c:pt idx="19">
                <c:v>0</c:v>
              </c:pt>
              <c:pt idx="20">
                <c:v>0</c:v>
              </c:pt>
              <c:pt idx="21">
                <c:v>0</c:v>
              </c:pt>
              <c:pt idx="22">
                <c:v>0</c:v>
              </c:pt>
              <c:pt idx="23">
                <c:v>0</c:v>
              </c:pt>
              <c:pt idx="24">
                <c:v>0</c:v>
              </c:pt>
              <c:pt idx="25">
                <c:v>2E-3</c:v>
              </c:pt>
              <c:pt idx="26">
                <c:v>0</c:v>
              </c:pt>
              <c:pt idx="27">
                <c:v>1E-3</c:v>
              </c:pt>
              <c:pt idx="28">
                <c:v>3.0000000000000001E-3</c:v>
              </c:pt>
              <c:pt idx="29">
                <c:v>2E-3</c:v>
              </c:pt>
              <c:pt idx="30">
                <c:v>4.0000000000000001E-3</c:v>
              </c:pt>
              <c:pt idx="31">
                <c:v>3.0000000000000001E-3</c:v>
              </c:pt>
              <c:pt idx="32">
                <c:v>3.0000000000000001E-3</c:v>
              </c:pt>
              <c:pt idx="33">
                <c:v>8.0000000000000002E-3</c:v>
              </c:pt>
              <c:pt idx="34">
                <c:v>8.0000000000000002E-3</c:v>
              </c:pt>
              <c:pt idx="35">
                <c:v>1.0999999999999999E-2</c:v>
              </c:pt>
              <c:pt idx="36">
                <c:v>1.2999999999999999E-2</c:v>
              </c:pt>
              <c:pt idx="37">
                <c:v>7.0000000000000001E-3</c:v>
              </c:pt>
              <c:pt idx="38">
                <c:v>1.6E-2</c:v>
              </c:pt>
              <c:pt idx="39">
                <c:v>1.0999999999999999E-2</c:v>
              </c:pt>
              <c:pt idx="40">
                <c:v>1.7000000000000001E-2</c:v>
              </c:pt>
              <c:pt idx="41">
                <c:v>3.2000000000000001E-2</c:v>
              </c:pt>
              <c:pt idx="42">
                <c:v>3.6999999999999998E-2</c:v>
              </c:pt>
              <c:pt idx="43">
                <c:v>3.2000000000000001E-2</c:v>
              </c:pt>
              <c:pt idx="44">
                <c:v>3.9E-2</c:v>
              </c:pt>
              <c:pt idx="45">
                <c:v>3.6999999999999998E-2</c:v>
              </c:pt>
              <c:pt idx="46">
                <c:v>3.7999999999999999E-2</c:v>
              </c:pt>
              <c:pt idx="47">
                <c:v>4.2999999999999997E-2</c:v>
              </c:pt>
              <c:pt idx="48">
                <c:v>5.7000000000000002E-2</c:v>
              </c:pt>
              <c:pt idx="49">
                <c:v>0.05</c:v>
              </c:pt>
              <c:pt idx="50">
                <c:v>4.2000000000000003E-2</c:v>
              </c:pt>
              <c:pt idx="51">
                <c:v>4.8000000000000001E-2</c:v>
              </c:pt>
              <c:pt idx="52">
                <c:v>4.1000000000000002E-2</c:v>
              </c:pt>
              <c:pt idx="53">
                <c:v>4.9000000000000002E-2</c:v>
              </c:pt>
              <c:pt idx="54">
                <c:v>5.1999999999999998E-2</c:v>
              </c:pt>
              <c:pt idx="55">
                <c:v>4.2000000000000003E-2</c:v>
              </c:pt>
              <c:pt idx="56">
                <c:v>3.6999999999999998E-2</c:v>
              </c:pt>
              <c:pt idx="57">
                <c:v>4.8000000000000001E-2</c:v>
              </c:pt>
              <c:pt idx="58">
                <c:v>2.9000000000000001E-2</c:v>
              </c:pt>
              <c:pt idx="59">
                <c:v>2.4E-2</c:v>
              </c:pt>
              <c:pt idx="60">
                <c:v>2.8000000000000001E-2</c:v>
              </c:pt>
              <c:pt idx="61">
                <c:v>1.6E-2</c:v>
              </c:pt>
              <c:pt idx="62">
                <c:v>1.7000000000000001E-2</c:v>
              </c:pt>
              <c:pt idx="63">
                <c:v>1.2999999999999999E-2</c:v>
              </c:pt>
              <c:pt idx="64">
                <c:v>8.9999999999999993E-3</c:v>
              </c:pt>
              <c:pt idx="65">
                <c:v>7.0000000000000001E-3</c:v>
              </c:pt>
              <c:pt idx="66">
                <c:v>4.0000000000000001E-3</c:v>
              </c:pt>
              <c:pt idx="67">
                <c:v>3.0000000000000001E-3</c:v>
              </c:pt>
              <c:pt idx="68">
                <c:v>5.0000000000000001E-3</c:v>
              </c:pt>
              <c:pt idx="69">
                <c:v>1E-3</c:v>
              </c:pt>
              <c:pt idx="70">
                <c:v>2E-3</c:v>
              </c:pt>
              <c:pt idx="71">
                <c:v>5.0000000000000001E-3</c:v>
              </c:pt>
              <c:pt idx="72">
                <c:v>2E-3</c:v>
              </c:pt>
              <c:pt idx="73">
                <c:v>1E-3</c:v>
              </c:pt>
              <c:pt idx="74">
                <c:v>0</c:v>
              </c:pt>
              <c:pt idx="75">
                <c:v>0</c:v>
              </c:pt>
              <c:pt idx="76">
                <c:v>1E-3</c:v>
              </c:pt>
              <c:pt idx="77">
                <c:v>0</c:v>
              </c:pt>
              <c:pt idx="78">
                <c:v>0</c:v>
              </c:pt>
              <c:pt idx="79">
                <c:v>0</c:v>
              </c:pt>
              <c:pt idx="80">
                <c:v>0</c:v>
              </c:pt>
              <c:pt idx="81">
                <c:v>0</c:v>
              </c:pt>
              <c:pt idx="82">
                <c:v>0</c:v>
              </c:pt>
              <c:pt idx="83">
                <c:v>0</c:v>
              </c:pt>
              <c:pt idx="84">
                <c:v>0</c:v>
              </c:pt>
              <c:pt idx="85">
                <c:v>0</c:v>
              </c:pt>
              <c:pt idx="86">
                <c:v>0</c:v>
              </c:pt>
              <c:pt idx="87">
                <c:v>0</c:v>
              </c:pt>
              <c:pt idx="88">
                <c:v>0</c:v>
              </c:pt>
              <c:pt idx="89">
                <c:v>0</c:v>
              </c:pt>
              <c:pt idx="90">
                <c:v>0</c:v>
              </c:pt>
              <c:pt idx="91">
                <c:v>0</c:v>
              </c:pt>
              <c:pt idx="92">
                <c:v>0</c:v>
              </c:pt>
              <c:pt idx="93">
                <c:v>0</c:v>
              </c:pt>
              <c:pt idx="94">
                <c:v>0</c:v>
              </c:pt>
              <c:pt idx="95">
                <c:v>0</c:v>
              </c:pt>
              <c:pt idx="96">
                <c:v>0</c:v>
              </c:pt>
              <c:pt idx="97">
                <c:v>0</c:v>
              </c:pt>
              <c:pt idx="98">
                <c:v>0</c:v>
              </c:pt>
              <c:pt idx="99">
                <c:v>0</c:v>
              </c:pt>
              <c:pt idx="100">
                <c:v>0</c:v>
              </c:pt>
            </c:numLit>
          </c:val>
          <c:extLst>
            <c:ext xmlns:c16="http://schemas.microsoft.com/office/drawing/2014/chart" uri="{C3380CC4-5D6E-409C-BE32-E72D297353CC}">
              <c16:uniqueId val="{00000000-7179-4654-9D88-23E6BDD49D0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743720080"/>
        <c:axId val="1742353392"/>
      </c:barChart>
      <c:lineChart>
        <c:grouping val="standard"/>
        <c:varyColors val="0"/>
        <c:ser>
          <c:idx val="1"/>
          <c:order val="1"/>
          <c:tx>
            <c:v>Função Densidade de Probabilidade</c:v>
          </c:tx>
          <c:spPr>
            <a:ln w="19046" cap="rnd">
              <a:solidFill>
                <a:srgbClr val="A5A5A5"/>
              </a:solidFill>
              <a:prstDash val="solid"/>
              <a:round/>
            </a:ln>
          </c:spPr>
          <c:marker>
            <c:symbol val="none"/>
          </c:marker>
          <c:cat>
            <c:numLit>
              <c:formatCode>General</c:formatCode>
              <c:ptCount val="101"/>
              <c:pt idx="0">
                <c:v>0</c:v>
              </c:pt>
              <c:pt idx="1">
                <c:v>1</c:v>
              </c:pt>
              <c:pt idx="2">
                <c:v>2</c:v>
              </c:pt>
              <c:pt idx="3">
                <c:v>3</c:v>
              </c:pt>
              <c:pt idx="4">
                <c:v>4</c:v>
              </c:pt>
              <c:pt idx="5">
                <c:v>5</c:v>
              </c:pt>
              <c:pt idx="6">
                <c:v>6</c:v>
              </c:pt>
              <c:pt idx="7">
                <c:v>7</c:v>
              </c:pt>
              <c:pt idx="8">
                <c:v>8</c:v>
              </c:pt>
              <c:pt idx="9">
                <c:v>9</c:v>
              </c:pt>
              <c:pt idx="10">
                <c:v>10</c:v>
              </c:pt>
              <c:pt idx="11">
                <c:v>11</c:v>
              </c:pt>
              <c:pt idx="12">
                <c:v>12</c:v>
              </c:pt>
              <c:pt idx="13">
                <c:v>13</c:v>
              </c:pt>
              <c:pt idx="14">
                <c:v>14</c:v>
              </c:pt>
              <c:pt idx="15">
                <c:v>15</c:v>
              </c:pt>
              <c:pt idx="16">
                <c:v>16</c:v>
              </c:pt>
              <c:pt idx="17">
                <c:v>17</c:v>
              </c:pt>
              <c:pt idx="18">
                <c:v>18</c:v>
              </c:pt>
              <c:pt idx="19">
                <c:v>19</c:v>
              </c:pt>
              <c:pt idx="20">
                <c:v>20</c:v>
              </c:pt>
              <c:pt idx="21">
                <c:v>21</c:v>
              </c:pt>
              <c:pt idx="22">
                <c:v>22</c:v>
              </c:pt>
              <c:pt idx="23">
                <c:v>23</c:v>
              </c:pt>
              <c:pt idx="24">
                <c:v>24</c:v>
              </c:pt>
              <c:pt idx="25">
                <c:v>25</c:v>
              </c:pt>
              <c:pt idx="26">
                <c:v>26</c:v>
              </c:pt>
              <c:pt idx="27">
                <c:v>27</c:v>
              </c:pt>
              <c:pt idx="28">
                <c:v>28</c:v>
              </c:pt>
              <c:pt idx="29">
                <c:v>29</c:v>
              </c:pt>
              <c:pt idx="30">
                <c:v>30</c:v>
              </c:pt>
              <c:pt idx="31">
                <c:v>31</c:v>
              </c:pt>
              <c:pt idx="32">
                <c:v>32</c:v>
              </c:pt>
              <c:pt idx="33">
                <c:v>33</c:v>
              </c:pt>
              <c:pt idx="34">
                <c:v>34</c:v>
              </c:pt>
              <c:pt idx="35">
                <c:v>35</c:v>
              </c:pt>
              <c:pt idx="36">
                <c:v>36</c:v>
              </c:pt>
              <c:pt idx="37">
                <c:v>37</c:v>
              </c:pt>
              <c:pt idx="38">
                <c:v>38</c:v>
              </c:pt>
              <c:pt idx="39">
                <c:v>39</c:v>
              </c:pt>
              <c:pt idx="40">
                <c:v>40</c:v>
              </c:pt>
              <c:pt idx="41">
                <c:v>41</c:v>
              </c:pt>
              <c:pt idx="42">
                <c:v>42</c:v>
              </c:pt>
              <c:pt idx="43">
                <c:v>43</c:v>
              </c:pt>
              <c:pt idx="44">
                <c:v>44</c:v>
              </c:pt>
              <c:pt idx="45">
                <c:v>45</c:v>
              </c:pt>
              <c:pt idx="46">
                <c:v>46</c:v>
              </c:pt>
              <c:pt idx="47">
                <c:v>47</c:v>
              </c:pt>
              <c:pt idx="48">
                <c:v>48</c:v>
              </c:pt>
              <c:pt idx="49">
                <c:v>49</c:v>
              </c:pt>
              <c:pt idx="50">
                <c:v>50</c:v>
              </c:pt>
              <c:pt idx="51">
                <c:v>51</c:v>
              </c:pt>
              <c:pt idx="52">
                <c:v>52</c:v>
              </c:pt>
              <c:pt idx="53">
                <c:v>53</c:v>
              </c:pt>
              <c:pt idx="54">
                <c:v>54</c:v>
              </c:pt>
              <c:pt idx="55">
                <c:v>55</c:v>
              </c:pt>
              <c:pt idx="56">
                <c:v>56</c:v>
              </c:pt>
              <c:pt idx="57">
                <c:v>57</c:v>
              </c:pt>
              <c:pt idx="58">
                <c:v>58</c:v>
              </c:pt>
              <c:pt idx="59">
                <c:v>59</c:v>
              </c:pt>
              <c:pt idx="60">
                <c:v>60</c:v>
              </c:pt>
              <c:pt idx="61">
                <c:v>61</c:v>
              </c:pt>
              <c:pt idx="62">
                <c:v>62</c:v>
              </c:pt>
              <c:pt idx="63">
                <c:v>63</c:v>
              </c:pt>
              <c:pt idx="64">
                <c:v>64</c:v>
              </c:pt>
              <c:pt idx="65">
                <c:v>65</c:v>
              </c:pt>
              <c:pt idx="66">
                <c:v>66</c:v>
              </c:pt>
              <c:pt idx="67">
                <c:v>67</c:v>
              </c:pt>
              <c:pt idx="68">
                <c:v>68</c:v>
              </c:pt>
              <c:pt idx="69">
                <c:v>69</c:v>
              </c:pt>
              <c:pt idx="70">
                <c:v>70</c:v>
              </c:pt>
              <c:pt idx="71">
                <c:v>71</c:v>
              </c:pt>
              <c:pt idx="72">
                <c:v>72</c:v>
              </c:pt>
              <c:pt idx="73">
                <c:v>73</c:v>
              </c:pt>
              <c:pt idx="74">
                <c:v>74</c:v>
              </c:pt>
              <c:pt idx="75">
                <c:v>75</c:v>
              </c:pt>
              <c:pt idx="76">
                <c:v>76</c:v>
              </c:pt>
              <c:pt idx="77">
                <c:v>77</c:v>
              </c:pt>
              <c:pt idx="78">
                <c:v>78</c:v>
              </c:pt>
              <c:pt idx="79">
                <c:v>79</c:v>
              </c:pt>
              <c:pt idx="80">
                <c:v>80</c:v>
              </c:pt>
              <c:pt idx="81">
                <c:v>81</c:v>
              </c:pt>
              <c:pt idx="82">
                <c:v>82</c:v>
              </c:pt>
              <c:pt idx="83">
                <c:v>83</c:v>
              </c:pt>
              <c:pt idx="84">
                <c:v>84</c:v>
              </c:pt>
              <c:pt idx="85">
                <c:v>85</c:v>
              </c:pt>
              <c:pt idx="86">
                <c:v>86</c:v>
              </c:pt>
              <c:pt idx="87">
                <c:v>87</c:v>
              </c:pt>
              <c:pt idx="88">
                <c:v>88</c:v>
              </c:pt>
              <c:pt idx="89">
                <c:v>89</c:v>
              </c:pt>
              <c:pt idx="90">
                <c:v>90</c:v>
              </c:pt>
              <c:pt idx="91">
                <c:v>91</c:v>
              </c:pt>
              <c:pt idx="92">
                <c:v>92</c:v>
              </c:pt>
              <c:pt idx="93">
                <c:v>93</c:v>
              </c:pt>
              <c:pt idx="94">
                <c:v>94</c:v>
              </c:pt>
              <c:pt idx="95">
                <c:v>95</c:v>
              </c:pt>
              <c:pt idx="96">
                <c:v>96</c:v>
              </c:pt>
              <c:pt idx="97">
                <c:v>97</c:v>
              </c:pt>
              <c:pt idx="98">
                <c:v>98</c:v>
              </c:pt>
              <c:pt idx="99">
                <c:v>99</c:v>
              </c:pt>
              <c:pt idx="100">
                <c:v>100</c:v>
              </c:pt>
            </c:numLit>
          </c:cat>
          <c:val>
            <c:numLit>
              <c:formatCode>General</c:formatCode>
              <c:ptCount val="101"/>
              <c:pt idx="0">
                <c:v>1.642502272694855E-10</c:v>
              </c:pt>
              <c:pt idx="1">
                <c:v>3.5596362228710267E-10</c:v>
              </c:pt>
              <c:pt idx="2">
                <c:v>7.5948535622791076E-10</c:v>
              </c:pt>
              <c:pt idx="3">
                <c:v>1.5953182754420551E-9</c:v>
              </c:pt>
              <c:pt idx="4">
                <c:v>3.2990540044632169E-9</c:v>
              </c:pt>
              <c:pt idx="5">
                <c:v>6.7165408132114375E-9</c:v>
              </c:pt>
              <c:pt idx="6">
                <c:v>1.3462200053179095E-8</c:v>
              </c:pt>
              <c:pt idx="7">
                <c:v>2.6564434228878601E-8</c:v>
              </c:pt>
              <c:pt idx="8">
                <c:v>5.160588735787498E-8</c:v>
              </c:pt>
              <c:pt idx="9">
                <c:v>9.869884675867493E-8</c:v>
              </c:pt>
              <c:pt idx="10">
                <c:v>1.8583993934178721E-7</c:v>
              </c:pt>
              <c:pt idx="11">
                <c:v>3.4449282469374652E-7</c:v>
              </c:pt>
              <c:pt idx="12">
                <c:v>6.2868841107405567E-7</c:v>
              </c:pt>
              <c:pt idx="13">
                <c:v>1.1295484861314217E-6</c:v>
              </c:pt>
              <c:pt idx="14">
                <c:v>1.9979676383631843E-6</c:v>
              </c:pt>
              <c:pt idx="15">
                <c:v>3.4792542786518599E-6</c:v>
              </c:pt>
              <c:pt idx="16">
                <c:v>5.964829567650619E-6</c:v>
              </c:pt>
              <c:pt idx="17">
                <c:v>1.0067556069449268E-5</c:v>
              </c:pt>
              <c:pt idx="18">
                <c:v>1.6728778220610671E-5</c:v>
              </c:pt>
              <c:pt idx="19">
                <c:v>2.7366454720576512E-5</c:v>
              </c:pt>
              <c:pt idx="20">
                <c:v>4.4074460295930676E-5</c:v>
              </c:pt>
              <c:pt idx="21">
                <c:v>6.9882690279020608E-5</c:v>
              </c:pt>
              <c:pt idx="22">
                <c:v>1.0908533688072002E-4</c:v>
              </c:pt>
              <c:pt idx="23">
                <c:v>1.6763985918629722E-4</c:v>
              </c:pt>
              <c:pt idx="24">
                <c:v>2.5363100716247101E-4</c:v>
              </c:pt>
              <c:pt idx="25">
                <c:v>3.7778225439984452E-4</c:v>
              </c:pt>
              <c:pt idx="26">
                <c:v>5.5398105149225094E-4</c:v>
              </c:pt>
              <c:pt idx="27">
                <c:v>7.9976503884044456E-4</c:v>
              </c:pt>
              <c:pt idx="28">
                <c:v>1.1366953126988816E-3</c:v>
              </c:pt>
              <c:pt idx="29">
                <c:v>1.5905226996039291E-3</c:v>
              </c:pt>
              <c:pt idx="30">
                <c:v>2.1910375616960675E-3</c:v>
              </c:pt>
              <c:pt idx="31">
                <c:v>2.9714876037392258E-3</c:v>
              </c:pt>
              <c:pt idx="32">
                <c:v>3.9674564794584272E-3</c:v>
              </c:pt>
              <c:pt idx="33">
                <c:v>5.2151231570423265E-3</c:v>
              </c:pt>
              <c:pt idx="34">
                <c:v>6.7488708141485079E-3</c:v>
              </c:pt>
              <c:pt idx="35">
                <c:v>8.5982844783364879E-3</c:v>
              </c:pt>
              <c:pt idx="36">
                <c:v>1.0784664853313941E-2</c:v>
              </c:pt>
              <c:pt idx="37">
                <c:v>1.3317283516323134E-2</c:v>
              </c:pt>
              <c:pt idx="38">
                <c:v>1.6189699458236468E-2</c:v>
              </c:pt>
              <c:pt idx="39">
                <c:v>1.9376533182286652E-2</c:v>
              </c:pt>
              <c:pt idx="40">
                <c:v>2.2831135673627739E-2</c:v>
              </c:pt>
              <c:pt idx="41">
                <c:v>2.6484580721962435E-2</c:v>
              </c:pt>
              <c:pt idx="42">
                <c:v>3.0246340564892921E-2</c:v>
              </c:pt>
              <c:pt idx="43">
                <c:v>3.400687479731794E-2</c:v>
              </c:pt>
              <c:pt idx="44">
                <c:v>3.7642179019350554E-2</c:v>
              </c:pt>
              <c:pt idx="45">
                <c:v>4.1020121068796885E-2</c:v>
              </c:pt>
              <c:pt idx="46">
                <c:v>4.4008165845537441E-2</c:v>
              </c:pt>
              <c:pt idx="47">
                <c:v>4.6481886733721119E-2</c:v>
              </c:pt>
              <c:pt idx="48">
                <c:v>4.8333514600356155E-2</c:v>
              </c:pt>
              <c:pt idx="49">
                <c:v>4.947971086809369E-2</c:v>
              </c:pt>
              <c:pt idx="50">
                <c:v>4.9867785050179088E-2</c:v>
              </c:pt>
              <c:pt idx="51">
                <c:v>4.947971086809369E-2</c:v>
              </c:pt>
              <c:pt idx="52">
                <c:v>4.8333514600356155E-2</c:v>
              </c:pt>
              <c:pt idx="53">
                <c:v>4.6481886733721119E-2</c:v>
              </c:pt>
              <c:pt idx="54">
                <c:v>4.4008165845537441E-2</c:v>
              </c:pt>
              <c:pt idx="55">
                <c:v>4.1020121068796885E-2</c:v>
              </c:pt>
              <c:pt idx="56">
                <c:v>3.7642179019350554E-2</c:v>
              </c:pt>
              <c:pt idx="57">
                <c:v>3.400687479731794E-2</c:v>
              </c:pt>
              <c:pt idx="58">
                <c:v>3.0246340564892921E-2</c:v>
              </c:pt>
              <c:pt idx="59">
                <c:v>2.6484580721962435E-2</c:v>
              </c:pt>
              <c:pt idx="60">
                <c:v>2.2831135673627739E-2</c:v>
              </c:pt>
              <c:pt idx="61">
                <c:v>1.9376533182286652E-2</c:v>
              </c:pt>
              <c:pt idx="62">
                <c:v>1.6189699458236468E-2</c:v>
              </c:pt>
              <c:pt idx="63">
                <c:v>1.3317283516323134E-2</c:v>
              </c:pt>
              <c:pt idx="64">
                <c:v>1.0784664853313941E-2</c:v>
              </c:pt>
              <c:pt idx="65">
                <c:v>8.5982844783364879E-3</c:v>
              </c:pt>
              <c:pt idx="66">
                <c:v>6.7488708141485079E-3</c:v>
              </c:pt>
              <c:pt idx="67">
                <c:v>5.2151231570423265E-3</c:v>
              </c:pt>
              <c:pt idx="68">
                <c:v>3.9674564794584272E-3</c:v>
              </c:pt>
              <c:pt idx="69">
                <c:v>2.9714876037392258E-3</c:v>
              </c:pt>
              <c:pt idx="70">
                <c:v>2.1910375616960675E-3</c:v>
              </c:pt>
              <c:pt idx="71">
                <c:v>1.5905226996039291E-3</c:v>
              </c:pt>
              <c:pt idx="72">
                <c:v>1.1366953126988816E-3</c:v>
              </c:pt>
              <c:pt idx="73">
                <c:v>7.9976503884044456E-4</c:v>
              </c:pt>
              <c:pt idx="74">
                <c:v>5.5398105149225094E-4</c:v>
              </c:pt>
              <c:pt idx="75">
                <c:v>3.7778225439984452E-4</c:v>
              </c:pt>
              <c:pt idx="76">
                <c:v>2.5363100716247101E-4</c:v>
              </c:pt>
              <c:pt idx="77">
                <c:v>1.6763985918629722E-4</c:v>
              </c:pt>
              <c:pt idx="78">
                <c:v>1.0908533688072002E-4</c:v>
              </c:pt>
              <c:pt idx="79">
                <c:v>6.9882690279020608E-5</c:v>
              </c:pt>
              <c:pt idx="80">
                <c:v>4.4074460295930676E-5</c:v>
              </c:pt>
              <c:pt idx="81">
                <c:v>2.7366454720576512E-5</c:v>
              </c:pt>
              <c:pt idx="82">
                <c:v>1.6728778220610671E-5</c:v>
              </c:pt>
              <c:pt idx="83">
                <c:v>1.0067556069449268E-5</c:v>
              </c:pt>
              <c:pt idx="84">
                <c:v>5.964829567650619E-6</c:v>
              </c:pt>
              <c:pt idx="85">
                <c:v>3.4792542786518599E-6</c:v>
              </c:pt>
              <c:pt idx="86">
                <c:v>1.9979676383631843E-6</c:v>
              </c:pt>
              <c:pt idx="87">
                <c:v>1.1295484861314217E-6</c:v>
              </c:pt>
              <c:pt idx="88">
                <c:v>6.2868841107405567E-7</c:v>
              </c:pt>
              <c:pt idx="89">
                <c:v>3.4449282469374652E-7</c:v>
              </c:pt>
              <c:pt idx="90">
                <c:v>1.8583993934178721E-7</c:v>
              </c:pt>
              <c:pt idx="91">
                <c:v>9.869884675867493E-8</c:v>
              </c:pt>
              <c:pt idx="92">
                <c:v>5.160588735787498E-8</c:v>
              </c:pt>
              <c:pt idx="93">
                <c:v>2.6564434228878601E-8</c:v>
              </c:pt>
              <c:pt idx="94">
                <c:v>1.3462200053179095E-8</c:v>
              </c:pt>
              <c:pt idx="95">
                <c:v>6.7165408132114375E-9</c:v>
              </c:pt>
              <c:pt idx="96">
                <c:v>3.2990540044632169E-9</c:v>
              </c:pt>
              <c:pt idx="97">
                <c:v>1.5953182754420551E-9</c:v>
              </c:pt>
              <c:pt idx="98">
                <c:v>7.5948535622791076E-10</c:v>
              </c:pt>
              <c:pt idx="99">
                <c:v>3.5596362228710267E-10</c:v>
              </c:pt>
              <c:pt idx="100">
                <c:v>1.642502272694855E-10</c:v>
              </c:pt>
            </c:numLit>
          </c:val>
          <c:smooth val="0"/>
          <c:extLst>
            <c:ext xmlns:c16="http://schemas.microsoft.com/office/drawing/2014/chart" uri="{C3380CC4-5D6E-409C-BE32-E72D297353CC}">
              <c16:uniqueId val="{00000001-7179-4654-9D88-23E6BDD49D0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43720080"/>
        <c:axId val="1742353392"/>
      </c:lineChart>
      <c:valAx>
        <c:axId val="1742353392"/>
        <c:scaling>
          <c:orientation val="minMax"/>
        </c:scaling>
        <c:delete val="0"/>
        <c:axPos val="l"/>
        <c:numFmt formatCode="General" sourceLinked="0"/>
        <c:majorTickMark val="out"/>
        <c:minorTickMark val="none"/>
        <c:tickLblPos val="nextTo"/>
        <c:spPr>
          <a:noFill/>
          <a:ln w="3172" cap="flat">
            <a:solidFill>
              <a:srgbClr val="000000"/>
            </a:solidFill>
            <a:prstDash val="solid"/>
            <a:round/>
          </a:ln>
        </c:spPr>
        <c:txPr>
          <a:bodyPr lIns="0" tIns="0" rIns="0" bIns="0"/>
          <a:lstStyle/>
          <a:p>
            <a:pPr marL="0" marR="0" indent="0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sz="1025" b="0" i="0" u="none" strike="noStrike" kern="1200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pt-PT"/>
          </a:p>
        </c:txPr>
        <c:crossAx val="1743720080"/>
        <c:crosses val="autoZero"/>
        <c:crossBetween val="between"/>
      </c:valAx>
      <c:catAx>
        <c:axId val="1743720080"/>
        <c:scaling>
          <c:orientation val="minMax"/>
        </c:scaling>
        <c:delete val="0"/>
        <c:axPos val="b"/>
        <c:title>
          <c:tx>
            <c:rich>
              <a:bodyPr lIns="0" tIns="0" rIns="0" bIns="0"/>
              <a:lstStyle/>
              <a:p>
                <a:pPr marL="0" marR="0" indent="0" algn="ctr" defTabSz="91440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tabLst/>
                  <a:defRPr sz="925" b="1" i="0" u="none" strike="noStrike" kern="1200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pt-PT" sz="925" b="1" i="0" u="none" strike="noStrike" kern="1200" cap="none" spc="0" baseline="0">
                    <a:solidFill>
                      <a:srgbClr val="000000"/>
                    </a:solidFill>
                    <a:uFillTx/>
                    <a:latin typeface="Arial"/>
                    <a:ea typeface="Arial"/>
                    <a:cs typeface="Arial"/>
                  </a:rPr>
                  <a:t>n</a:t>
                </a:r>
              </a:p>
            </c:rich>
          </c:tx>
          <c:layout>
            <c:manualLayout>
              <c:xMode val="edge"/>
              <c:yMode val="edge"/>
              <c:x val="0.50706716987281575"/>
              <c:y val="0.91401274840644919"/>
            </c:manualLayout>
          </c:layout>
          <c:overlay val="0"/>
          <c:spPr>
            <a:noFill/>
            <a:ln>
              <a:noFill/>
            </a:ln>
          </c:spPr>
        </c:title>
        <c:numFmt formatCode="General" sourceLinked="0"/>
        <c:majorTickMark val="out"/>
        <c:minorTickMark val="none"/>
        <c:tickLblPos val="nextTo"/>
        <c:spPr>
          <a:noFill/>
          <a:ln w="3172" cap="flat">
            <a:solidFill>
              <a:srgbClr val="000000"/>
            </a:solidFill>
            <a:prstDash val="solid"/>
            <a:round/>
          </a:ln>
        </c:spPr>
        <c:txPr>
          <a:bodyPr lIns="0" tIns="0" rIns="0" bIns="0"/>
          <a:lstStyle/>
          <a:p>
            <a:pPr marL="0" marR="0" indent="0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sz="1025" b="0" i="0" u="none" strike="noStrike" kern="1200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pt-PT"/>
          </a:p>
        </c:txPr>
        <c:crossAx val="1742353392"/>
        <c:crosses val="autoZero"/>
        <c:auto val="1"/>
        <c:lblAlgn val="ctr"/>
        <c:lblOffset val="100"/>
        <c:noMultiLvlLbl val="0"/>
      </c:catAx>
      <c:spPr>
        <a:noFill/>
        <a:ln>
          <a:noFill/>
        </a:ln>
      </c:spPr>
    </c:plotArea>
    <c:plotVisOnly val="1"/>
    <c:dispBlanksAs val="gap"/>
    <c:showDLblsOverMax val="0"/>
  </c:chart>
  <c:spPr>
    <a:solidFill>
      <a:srgbClr val="FFFFFF"/>
    </a:solidFill>
    <a:ln w="3172" cap="flat">
      <a:solidFill>
        <a:srgbClr val="000000"/>
      </a:solidFill>
      <a:prstDash val="solid"/>
      <a:round/>
    </a:ln>
  </c:spPr>
  <c:txPr>
    <a:bodyPr lIns="0" tIns="0" rIns="0" bIns="0"/>
    <a:lstStyle/>
    <a:p>
      <a:pPr marL="0" marR="0" indent="0" defTabSz="914400" fontAlgn="auto" hangingPunct="1">
        <a:lnSpc>
          <a:spcPct val="100000"/>
        </a:lnSpc>
        <a:spcBef>
          <a:spcPts val="0"/>
        </a:spcBef>
        <a:spcAft>
          <a:spcPts val="0"/>
        </a:spcAft>
        <a:tabLst/>
        <a:defRPr lang="pt-PT" sz="1050" b="0" i="0" u="none" strike="noStrike" kern="1200" baseline="0">
          <a:solidFill>
            <a:srgbClr val="000000"/>
          </a:solidFill>
          <a:latin typeface="Arial"/>
          <a:ea typeface="Arial"/>
          <a:cs typeface="Arial"/>
        </a:defRPr>
      </a:pPr>
      <a:endParaRPr lang="pt-PT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lIns="0" tIns="0" rIns="0" bIns="0"/>
          <a:lstStyle/>
          <a:p>
            <a:pPr marL="0" marR="0" indent="0"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sz="850" b="1" i="0" u="none" strike="noStrike" kern="1200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lang="pt-PT" sz="850" b="1" i="0" u="none" strike="noStrike" kern="120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rPr>
              <a:t>Análise da VA N para 1000 amostras com intervalos de 1</a:t>
            </a:r>
          </a:p>
        </c:rich>
      </c:tx>
      <c:layout>
        <c:manualLayout>
          <c:xMode val="edge"/>
          <c:yMode val="edge"/>
          <c:x val="0.30388682306056997"/>
          <c:y val="3.1847149464508367E-2"/>
        </c:manualLayout>
      </c:layout>
      <c:overlay val="0"/>
      <c:spPr>
        <a:noFill/>
        <a:ln>
          <a:noFill/>
        </a:ln>
      </c:spPr>
    </c:title>
    <c:autoTitleDeleted val="0"/>
    <c:plotArea>
      <c:layout>
        <c:manualLayout>
          <c:xMode val="edge"/>
          <c:yMode val="edge"/>
          <c:x val="0"/>
          <c:y val="0.11079814377283873"/>
          <c:w val="1"/>
          <c:h val="0.80806420043061267"/>
        </c:manualLayout>
      </c:layout>
      <c:barChart>
        <c:barDir val="col"/>
        <c:grouping val="clustered"/>
        <c:varyColors val="0"/>
        <c:ser>
          <c:idx val="0"/>
          <c:order val="0"/>
          <c:tx>
            <c:v>Histograma</c:v>
          </c:tx>
          <c:spPr>
            <a:solidFill>
              <a:srgbClr val="4472C4"/>
            </a:solidFill>
            <a:ln>
              <a:noFill/>
            </a:ln>
          </c:spPr>
          <c:invertIfNegative val="0"/>
          <c:cat>
            <c:numLit>
              <c:formatCode>General</c:formatCode>
              <c:ptCount val="13"/>
              <c:pt idx="0">
                <c:v>0</c:v>
              </c:pt>
              <c:pt idx="1">
                <c:v>1</c:v>
              </c:pt>
              <c:pt idx="2">
                <c:v>2</c:v>
              </c:pt>
              <c:pt idx="3">
                <c:v>3</c:v>
              </c:pt>
              <c:pt idx="4">
                <c:v>4</c:v>
              </c:pt>
              <c:pt idx="5">
                <c:v>5</c:v>
              </c:pt>
              <c:pt idx="6">
                <c:v>6</c:v>
              </c:pt>
              <c:pt idx="7">
                <c:v>7</c:v>
              </c:pt>
              <c:pt idx="8">
                <c:v>8</c:v>
              </c:pt>
              <c:pt idx="9">
                <c:v>9</c:v>
              </c:pt>
              <c:pt idx="10">
                <c:v>10</c:v>
              </c:pt>
              <c:pt idx="11">
                <c:v>11</c:v>
              </c:pt>
              <c:pt idx="12">
                <c:v>12</c:v>
              </c:pt>
            </c:numLit>
          </c:cat>
          <c:val>
            <c:numLit>
              <c:formatCode>General</c:formatCode>
              <c:ptCount val="13"/>
              <c:pt idx="0">
                <c:v>7.0000000000000001E-3</c:v>
              </c:pt>
              <c:pt idx="1">
                <c:v>0.36499999999999999</c:v>
              </c:pt>
              <c:pt idx="2">
                <c:v>0.29799999999999999</c:v>
              </c:pt>
              <c:pt idx="3">
                <c:v>0.17299999999999999</c:v>
              </c:pt>
              <c:pt idx="4">
                <c:v>9.2999999999999999E-2</c:v>
              </c:pt>
              <c:pt idx="5">
                <c:v>0.04</c:v>
              </c:pt>
              <c:pt idx="6">
                <c:v>1.0999999999999999E-2</c:v>
              </c:pt>
              <c:pt idx="7">
                <c:v>8.0000000000000002E-3</c:v>
              </c:pt>
              <c:pt idx="8">
                <c:v>4.0000000000000001E-3</c:v>
              </c:pt>
              <c:pt idx="9">
                <c:v>1E-3</c:v>
              </c:pt>
              <c:pt idx="10">
                <c:v>0</c:v>
              </c:pt>
              <c:pt idx="11">
                <c:v>0</c:v>
              </c:pt>
              <c:pt idx="12">
                <c:v>0</c:v>
              </c:pt>
            </c:numLit>
          </c:val>
          <c:extLst>
            <c:ext xmlns:c16="http://schemas.microsoft.com/office/drawing/2014/chart" uri="{C3380CC4-5D6E-409C-BE32-E72D297353CC}">
              <c16:uniqueId val="{00000000-1E60-44D1-B9DF-7EECB798BF0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743724480"/>
        <c:axId val="1742357552"/>
      </c:barChart>
      <c:lineChart>
        <c:grouping val="standard"/>
        <c:varyColors val="0"/>
        <c:ser>
          <c:idx val="1"/>
          <c:order val="1"/>
          <c:tx>
            <c:v>Função Densidade de Probabilidade</c:v>
          </c:tx>
          <c:spPr>
            <a:ln w="19046" cap="rnd">
              <a:solidFill>
                <a:srgbClr val="A5A5A5"/>
              </a:solidFill>
              <a:prstDash val="solid"/>
              <a:round/>
            </a:ln>
          </c:spPr>
          <c:marker>
            <c:symbol val="none"/>
          </c:marker>
          <c:cat>
            <c:numLit>
              <c:formatCode>General</c:formatCode>
              <c:ptCount val="13"/>
              <c:pt idx="0">
                <c:v>0</c:v>
              </c:pt>
              <c:pt idx="1">
                <c:v>1</c:v>
              </c:pt>
              <c:pt idx="2">
                <c:v>2</c:v>
              </c:pt>
              <c:pt idx="3">
                <c:v>3</c:v>
              </c:pt>
              <c:pt idx="4">
                <c:v>4</c:v>
              </c:pt>
              <c:pt idx="5">
                <c:v>5</c:v>
              </c:pt>
              <c:pt idx="6">
                <c:v>6</c:v>
              </c:pt>
              <c:pt idx="7">
                <c:v>7</c:v>
              </c:pt>
              <c:pt idx="8">
                <c:v>8</c:v>
              </c:pt>
              <c:pt idx="9">
                <c:v>9</c:v>
              </c:pt>
              <c:pt idx="10">
                <c:v>10</c:v>
              </c:pt>
              <c:pt idx="11">
                <c:v>11</c:v>
              </c:pt>
              <c:pt idx="12">
                <c:v>12</c:v>
              </c:pt>
            </c:numLit>
          </c:cat>
          <c:val>
            <c:numLit>
              <c:formatCode>General</c:formatCode>
              <c:ptCount val="13"/>
              <c:pt idx="0">
                <c:v>0</c:v>
              </c:pt>
              <c:pt idx="1">
                <c:v>0.36787944117144228</c:v>
              </c:pt>
              <c:pt idx="2">
                <c:v>0.27067056647322546</c:v>
              </c:pt>
              <c:pt idx="3">
                <c:v>0.14936120510359183</c:v>
              </c:pt>
              <c:pt idx="4">
                <c:v>7.3262555554936729E-2</c:v>
              </c:pt>
              <c:pt idx="5">
                <c:v>3.3689734995427337E-2</c:v>
              </c:pt>
              <c:pt idx="6">
                <c:v>1.4872513059998153E-2</c:v>
              </c:pt>
              <c:pt idx="7">
                <c:v>6.3831737588816145E-3</c:v>
              </c:pt>
              <c:pt idx="8">
                <c:v>2.6837010232200948E-3</c:v>
              </c:pt>
              <c:pt idx="9">
                <c:v>1.1106882367801169E-3</c:v>
              </c:pt>
              <c:pt idx="10">
                <c:v>4.5399929762484888E-4</c:v>
              </c:pt>
              <c:pt idx="11">
                <c:v>1.837187086927024E-4</c:v>
              </c:pt>
              <c:pt idx="12">
                <c:v>7.3730548239938541E-5</c:v>
              </c:pt>
            </c:numLit>
          </c:val>
          <c:smooth val="0"/>
          <c:extLst>
            <c:ext xmlns:c16="http://schemas.microsoft.com/office/drawing/2014/chart" uri="{C3380CC4-5D6E-409C-BE32-E72D297353CC}">
              <c16:uniqueId val="{00000001-1E60-44D1-B9DF-7EECB798BF0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43724480"/>
        <c:axId val="1742357552"/>
      </c:lineChart>
      <c:valAx>
        <c:axId val="1742357552"/>
        <c:scaling>
          <c:orientation val="minMax"/>
        </c:scaling>
        <c:delete val="0"/>
        <c:axPos val="l"/>
        <c:numFmt formatCode="General" sourceLinked="0"/>
        <c:majorTickMark val="out"/>
        <c:minorTickMark val="none"/>
        <c:tickLblPos val="nextTo"/>
        <c:spPr>
          <a:noFill/>
          <a:ln w="3172" cap="flat">
            <a:solidFill>
              <a:srgbClr val="000000"/>
            </a:solidFill>
            <a:prstDash val="solid"/>
            <a:round/>
          </a:ln>
        </c:spPr>
        <c:txPr>
          <a:bodyPr lIns="0" tIns="0" rIns="0" bIns="0"/>
          <a:lstStyle/>
          <a:p>
            <a:pPr marL="0" marR="0" indent="0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sz="1025" b="0" i="0" u="none" strike="noStrike" kern="1200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pt-PT"/>
          </a:p>
        </c:txPr>
        <c:crossAx val="1743724480"/>
        <c:crosses val="autoZero"/>
        <c:crossBetween val="between"/>
      </c:valAx>
      <c:catAx>
        <c:axId val="1743724480"/>
        <c:scaling>
          <c:orientation val="minMax"/>
        </c:scaling>
        <c:delete val="0"/>
        <c:axPos val="b"/>
        <c:title>
          <c:tx>
            <c:rich>
              <a:bodyPr lIns="0" tIns="0" rIns="0" bIns="0"/>
              <a:lstStyle/>
              <a:p>
                <a:pPr marL="0" marR="0" indent="0" algn="ctr" defTabSz="91440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tabLst/>
                  <a:defRPr sz="925" b="1" i="0" u="none" strike="noStrike" kern="1200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pt-PT" sz="925" b="1" i="0" u="none" strike="noStrike" kern="1200" cap="none" spc="0" baseline="0">
                    <a:solidFill>
                      <a:srgbClr val="000000"/>
                    </a:solidFill>
                    <a:uFillTx/>
                    <a:latin typeface="Arial"/>
                    <a:ea typeface="Arial"/>
                    <a:cs typeface="Arial"/>
                  </a:rPr>
                  <a:t>n</a:t>
                </a:r>
              </a:p>
            </c:rich>
          </c:tx>
          <c:layout>
            <c:manualLayout>
              <c:xMode val="edge"/>
              <c:yMode val="edge"/>
              <c:x val="0.50706716987281575"/>
              <c:y val="0.9140124806771438"/>
            </c:manualLayout>
          </c:layout>
          <c:overlay val="0"/>
          <c:spPr>
            <a:noFill/>
            <a:ln>
              <a:noFill/>
            </a:ln>
          </c:spPr>
        </c:title>
        <c:numFmt formatCode="General" sourceLinked="0"/>
        <c:majorTickMark val="out"/>
        <c:minorTickMark val="none"/>
        <c:tickLblPos val="nextTo"/>
        <c:spPr>
          <a:noFill/>
          <a:ln w="3172" cap="flat">
            <a:solidFill>
              <a:srgbClr val="000000"/>
            </a:solidFill>
            <a:prstDash val="solid"/>
            <a:round/>
          </a:ln>
        </c:spPr>
        <c:txPr>
          <a:bodyPr lIns="0" tIns="0" rIns="0" bIns="0"/>
          <a:lstStyle/>
          <a:p>
            <a:pPr marL="0" marR="0" indent="0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sz="1025" b="0" i="0" u="none" strike="noStrike" kern="1200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pt-PT"/>
          </a:p>
        </c:txPr>
        <c:crossAx val="1742357552"/>
        <c:crosses val="autoZero"/>
        <c:auto val="1"/>
        <c:lblAlgn val="ctr"/>
        <c:lblOffset val="100"/>
        <c:noMultiLvlLbl val="0"/>
      </c:catAx>
      <c:spPr>
        <a:noFill/>
        <a:ln>
          <a:noFill/>
        </a:ln>
      </c:spPr>
    </c:plotArea>
    <c:plotVisOnly val="1"/>
    <c:dispBlanksAs val="gap"/>
    <c:showDLblsOverMax val="0"/>
  </c:chart>
  <c:spPr>
    <a:solidFill>
      <a:srgbClr val="FFFFFF"/>
    </a:solidFill>
    <a:ln w="3172" cap="flat">
      <a:solidFill>
        <a:srgbClr val="000000"/>
      </a:solidFill>
      <a:prstDash val="solid"/>
      <a:round/>
    </a:ln>
  </c:spPr>
  <c:txPr>
    <a:bodyPr lIns="0" tIns="0" rIns="0" bIns="0"/>
    <a:lstStyle/>
    <a:p>
      <a:pPr marL="0" marR="0" indent="0" defTabSz="914400" fontAlgn="auto" hangingPunct="1">
        <a:lnSpc>
          <a:spcPct val="100000"/>
        </a:lnSpc>
        <a:spcBef>
          <a:spcPts val="0"/>
        </a:spcBef>
        <a:spcAft>
          <a:spcPts val="0"/>
        </a:spcAft>
        <a:tabLst/>
        <a:defRPr lang="pt-PT" sz="1050" b="0" i="0" u="none" strike="noStrike" kern="1200" baseline="0">
          <a:solidFill>
            <a:srgbClr val="000000"/>
          </a:solidFill>
          <a:latin typeface="Arial"/>
          <a:ea typeface="Arial"/>
          <a:cs typeface="Arial"/>
        </a:defRPr>
      </a:pPr>
      <a:endParaRPr lang="pt-PT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40EADA-525A-4A71-A11B-A18CCC9316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7F27FFE-237D-4A6C-98C9-9D106D41DE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02E5F724-99D1-40D7-B36C-9C521294E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94020-46FA-431F-B2BC-3D7C9E6B5915}" type="datetimeFigureOut">
              <a:rPr lang="pt-PT" smtClean="0"/>
              <a:t>08/12/2019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C2165404-A24B-4098-B1EE-D3478968C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9C1CF097-AC9A-422F-864B-B65CD1030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573F5-6E6A-49DB-B565-953632DE96D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86495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EA4515-5FA4-4109-9089-EDAFE6FC7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DAD29727-09A6-41A8-B39A-29C616562E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29588698-1642-4215-B255-C4C925D8B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94020-46FA-431F-B2BC-3D7C9E6B5915}" type="datetimeFigureOut">
              <a:rPr lang="pt-PT" smtClean="0"/>
              <a:t>08/12/2019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D70176C0-F01B-4DA5-A8AF-AE21D2558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87E9FCA6-ADDF-4597-8F55-D13727556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573F5-6E6A-49DB-B565-953632DE96D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0847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E3707B7-B036-4974-A694-104E6444BE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19016FFA-D95E-47EF-9407-BEA217A8AE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1438BE85-9A43-4424-8925-8130CEA48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94020-46FA-431F-B2BC-3D7C9E6B5915}" type="datetimeFigureOut">
              <a:rPr lang="pt-PT" smtClean="0"/>
              <a:t>08/12/2019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E49553EB-A0E1-431E-B081-55EA327B0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FD665C77-8CCE-4677-89AE-6CF827415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573F5-6E6A-49DB-B565-953632DE96D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32323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74EFD6-1C6A-439F-B910-82F8C60D8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B8E51F4-0B4C-4A48-8415-8532A2A12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5B5DFA2D-0F97-4008-8BC7-3D405DBB7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94020-46FA-431F-B2BC-3D7C9E6B5915}" type="datetimeFigureOut">
              <a:rPr lang="pt-PT" smtClean="0"/>
              <a:t>08/12/2019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65128B3D-11E3-412A-A30D-AAA6DD2A8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9AAE015D-B7C1-475E-B176-946C41C72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573F5-6E6A-49DB-B565-953632DE96D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36402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F80BFA-98EC-415E-84CC-4425C390C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02416A31-E31A-488B-A42C-5993D0ADB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1AA6FD5E-FA27-4D7B-BC47-7F2A4084D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94020-46FA-431F-B2BC-3D7C9E6B5915}" type="datetimeFigureOut">
              <a:rPr lang="pt-PT" smtClean="0"/>
              <a:t>08/12/2019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BCAFBDEB-B3FD-4116-99D4-2A8B1619C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435E0F99-AA30-4EB8-BA23-969655F71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573F5-6E6A-49DB-B565-953632DE96D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74613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4C7BFA-49EA-4A4F-BFC2-84D5391C2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DEF1C4D-546D-4B62-B09C-9BD5E51EE7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0ABF0670-6BD8-4814-9944-4FA57A975B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5E4C203B-4F22-4EE0-B145-47592943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94020-46FA-431F-B2BC-3D7C9E6B5915}" type="datetimeFigureOut">
              <a:rPr lang="pt-PT" smtClean="0"/>
              <a:t>08/12/2019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2F42B73E-2E39-4F56-B6C4-96DC5E459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30DAF970-00AE-455B-81EC-FB61BC32B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573F5-6E6A-49DB-B565-953632DE96D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4249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8B1C71-796A-4C76-82B6-0F33A19D0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1BFE3C3D-4F65-4F93-845D-C6BD0DF3A4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DA5D56DF-252F-4A8D-80BF-C7BD63A954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72ABCB38-1B09-4DCC-A894-3368274831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5A214D35-6DB7-459D-AFC4-F0F96B2B1B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D26CDF95-53AD-4E23-A384-DA4D1B293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94020-46FA-431F-B2BC-3D7C9E6B5915}" type="datetimeFigureOut">
              <a:rPr lang="pt-PT" smtClean="0"/>
              <a:t>08/12/2019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21B76878-3BB1-4DB9-B8A7-52C54D1C6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A3E99E34-4E3F-4E0F-8918-B06262D21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573F5-6E6A-49DB-B565-953632DE96D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2233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B78090-6A03-42C3-AF27-B2009A96B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48C8B2AD-BBDD-4995-830B-5516B67F6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94020-46FA-431F-B2BC-3D7C9E6B5915}" type="datetimeFigureOut">
              <a:rPr lang="pt-PT" smtClean="0"/>
              <a:t>08/12/2019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84FD5476-7927-4A77-8351-1CBF6EA23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F003D94F-80DE-4474-898A-952939677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573F5-6E6A-49DB-B565-953632DE96D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28603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EFB2828F-3513-4913-9BD1-50A176E46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94020-46FA-431F-B2BC-3D7C9E6B5915}" type="datetimeFigureOut">
              <a:rPr lang="pt-PT" smtClean="0"/>
              <a:t>08/12/2019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74C0B8AA-5A96-4ACD-BABC-0E92334BC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E2D8D1E5-F524-4FCE-89BA-AF66070F4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573F5-6E6A-49DB-B565-953632DE96D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13075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362B46-BE27-4697-8F12-2EA1D174A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8676A23-3899-490D-8AEC-9FF89E243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E56246F8-6826-4D8C-BAB1-7DC21B48D6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B038C183-A742-4715-B575-D212EDAB5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94020-46FA-431F-B2BC-3D7C9E6B5915}" type="datetimeFigureOut">
              <a:rPr lang="pt-PT" smtClean="0"/>
              <a:t>08/12/2019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793F13C6-DAFE-4A18-8B99-3F8F8579F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CBEEA299-9020-404A-A265-67154338A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573F5-6E6A-49DB-B565-953632DE96D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07293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672256-CFFB-45D2-89A8-C7E7D0C35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90DAF012-C6FE-4078-A636-23826DDAC4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AEEF8628-A464-40CA-9E49-472AF36359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5C785B30-22F4-4FA6-9879-09F74C494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94020-46FA-431F-B2BC-3D7C9E6B5915}" type="datetimeFigureOut">
              <a:rPr lang="pt-PT" smtClean="0"/>
              <a:t>08/12/2019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AF801835-7BF6-4EF5-BDCA-DB84903CA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EC8D9C70-213A-433A-B271-F2DECC66E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573F5-6E6A-49DB-B565-953632DE96D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00950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B981E5B3-5098-4798-AFA3-E7E9F3144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B43F8A1B-6F81-4D38-8135-1E907D9238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57E418BA-BF83-4596-B2DA-A5651D9C5D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E94020-46FA-431F-B2BC-3D7C9E6B5915}" type="datetimeFigureOut">
              <a:rPr lang="pt-PT" smtClean="0"/>
              <a:t>08/12/2019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C3B44A21-829F-4A11-89E1-4FE3E3EDF9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A5500D3A-18AA-4728-99F9-11BA91936C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B573F5-6E6A-49DB-B565-953632DE96D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79622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jpe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1.xml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chart" Target="../charts/char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3.xml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4.xml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8F7B8D-CDEE-4AEA-9991-2AB5B8DB74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04348A3-19CC-4C5C-8645-C2F9F25F8C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76C4170D-002F-418E-9062-DE2E371A20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3670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CDC96F03-396E-41AB-9D90-137278306F7A}"/>
              </a:ext>
            </a:extLst>
          </p:cNvPr>
          <p:cNvSpPr/>
          <p:nvPr/>
        </p:nvSpPr>
        <p:spPr>
          <a:xfrm>
            <a:off x="1524000" y="926703"/>
            <a:ext cx="9144000" cy="5000264"/>
          </a:xfrm>
          <a:prstGeom prst="rect">
            <a:avLst/>
          </a:prstGeom>
          <a:solidFill>
            <a:srgbClr val="FFFFFF">
              <a:alpha val="4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4000" dirty="0">
              <a:solidFill>
                <a:schemeClr val="tx1"/>
              </a:solidFill>
              <a:latin typeface="Retro Gaming" panose="00000400000000000000" pitchFamily="2" charset="0"/>
            </a:endParaRPr>
          </a:p>
          <a:p>
            <a:pPr algn="ctr"/>
            <a:endParaRPr lang="pt-PT" sz="4000" dirty="0">
              <a:solidFill>
                <a:schemeClr val="tx1"/>
              </a:solidFill>
              <a:latin typeface="Retro Gaming" panose="00000400000000000000" pitchFamily="2" charset="0"/>
            </a:endParaRPr>
          </a:p>
          <a:p>
            <a:pPr algn="ctr"/>
            <a:endParaRPr lang="pt-PT" sz="4000" dirty="0">
              <a:solidFill>
                <a:schemeClr val="tx1"/>
              </a:solidFill>
              <a:latin typeface="Retro Gaming" panose="00000400000000000000" pitchFamily="2" charset="0"/>
            </a:endParaRPr>
          </a:p>
          <a:p>
            <a:pPr algn="ctr"/>
            <a:r>
              <a:rPr lang="pt-PT" sz="4000" dirty="0">
                <a:solidFill>
                  <a:schemeClr val="tx1"/>
                </a:solidFill>
                <a:latin typeface="Retro Gaming" panose="00000400000000000000" pitchFamily="2" charset="0"/>
              </a:rPr>
              <a:t>THE JOURNEY OF SACRIFICE</a:t>
            </a:r>
          </a:p>
          <a:p>
            <a:pPr algn="ctr"/>
            <a:endParaRPr lang="pt-PT" sz="4000" dirty="0">
              <a:solidFill>
                <a:schemeClr val="tx1"/>
              </a:solidFill>
              <a:latin typeface="Retro Gaming" panose="00000400000000000000" pitchFamily="2" charset="0"/>
            </a:endParaRPr>
          </a:p>
          <a:p>
            <a:pPr algn="ctr"/>
            <a:endParaRPr lang="pt-PT" sz="4000" dirty="0">
              <a:solidFill>
                <a:schemeClr val="tx1"/>
              </a:solidFill>
              <a:latin typeface="Retro Gaming" panose="00000400000000000000" pitchFamily="2" charset="0"/>
            </a:endParaRPr>
          </a:p>
          <a:p>
            <a:pPr algn="ctr"/>
            <a:endParaRPr lang="pt-PT" sz="4000" dirty="0">
              <a:solidFill>
                <a:schemeClr val="tx1"/>
              </a:solidFill>
              <a:latin typeface="Retro Gaming" panose="00000400000000000000" pitchFamily="2" charset="0"/>
            </a:endParaRPr>
          </a:p>
          <a:p>
            <a:pPr algn="ctr"/>
            <a:r>
              <a:rPr lang="pt-PT" sz="1400" dirty="0">
                <a:solidFill>
                  <a:schemeClr val="tx1"/>
                </a:solidFill>
                <a:latin typeface="Retro Gaming" panose="00000400000000000000" pitchFamily="2" charset="0"/>
              </a:rPr>
              <a:t>EIC 2019/2020 – PI - DANIEL GONÇALES – RAFAEL PACHECO – JOÃO MACEDO</a:t>
            </a:r>
          </a:p>
        </p:txBody>
      </p:sp>
      <p:pic>
        <p:nvPicPr>
          <p:cNvPr id="1028" name="Picture 4" descr="Resultado de imagem para ISCTE-IUL - LOGO">
            <a:extLst>
              <a:ext uri="{FF2B5EF4-FFF2-40B4-BE49-F238E27FC236}">
                <a16:creationId xmlns:a16="http://schemas.microsoft.com/office/drawing/2014/main" id="{E66EB650-4EFE-49F4-8EF0-110CB0D5F8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8974" y="298450"/>
            <a:ext cx="5734050" cy="1647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6355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204348A3-19CC-4C5C-8645-C2F9F25F8C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76C4170D-002F-418E-9062-DE2E371A20C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227" b="-64"/>
          <a:stretch/>
        </p:blipFill>
        <p:spPr>
          <a:xfrm>
            <a:off x="-1" y="0"/>
            <a:ext cx="12192001" cy="2387600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CDC96F03-396E-41AB-9D90-137278306F7A}"/>
              </a:ext>
            </a:extLst>
          </p:cNvPr>
          <p:cNvSpPr/>
          <p:nvPr/>
        </p:nvSpPr>
        <p:spPr>
          <a:xfrm>
            <a:off x="0" y="2387600"/>
            <a:ext cx="12192000" cy="4470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PT" sz="4000" dirty="0">
                <a:solidFill>
                  <a:srgbClr val="00B050"/>
                </a:solidFill>
                <a:latin typeface="Retro Gaming" panose="00000400000000000000" pitchFamily="2" charset="0"/>
              </a:rPr>
              <a:t>OBJETIVOS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PT" sz="4000" dirty="0">
              <a:solidFill>
                <a:srgbClr val="00B050"/>
              </a:solidFill>
              <a:latin typeface="Retro Gaming" panose="00000400000000000000" pitchFamily="2" charset="0"/>
            </a:endParaRPr>
          </a:p>
          <a:p>
            <a:pPr marL="1485900" lvl="2" indent="-571500">
              <a:buFont typeface="Wingdings" panose="05000000000000000000" pitchFamily="2" charset="2"/>
              <a:buChar char="Ø"/>
            </a:pPr>
            <a:r>
              <a:rPr lang="pt-PT" sz="2800" dirty="0">
                <a:solidFill>
                  <a:schemeClr val="tx1"/>
                </a:solidFill>
                <a:latin typeface="Retro Gaming" panose="00000400000000000000" pitchFamily="2" charset="0"/>
              </a:rPr>
              <a:t>Implementar 4 variáveis aleatórias com distribuições: Normal, Uniforme, Geométrica e </a:t>
            </a:r>
            <a:r>
              <a:rPr lang="pt-PT" sz="2800" dirty="0" err="1">
                <a:solidFill>
                  <a:schemeClr val="tx1"/>
                </a:solidFill>
                <a:latin typeface="Retro Gaming" panose="00000400000000000000" pitchFamily="2" charset="0"/>
              </a:rPr>
              <a:t>Gamma</a:t>
            </a:r>
            <a:r>
              <a:rPr lang="pt-PT" sz="2800" dirty="0">
                <a:solidFill>
                  <a:schemeClr val="tx1"/>
                </a:solidFill>
                <a:latin typeface="Retro Gaming" panose="00000400000000000000" pitchFamily="2" charset="0"/>
              </a:rPr>
              <a:t>;</a:t>
            </a:r>
          </a:p>
          <a:p>
            <a:pPr marL="1485900" lvl="2" indent="-571500">
              <a:buFont typeface="Wingdings" panose="05000000000000000000" pitchFamily="2" charset="2"/>
              <a:buChar char="Ø"/>
            </a:pPr>
            <a:r>
              <a:rPr lang="pt-PT" sz="2800" dirty="0">
                <a:solidFill>
                  <a:schemeClr val="tx1"/>
                </a:solidFill>
                <a:latin typeface="Retro Gaming" panose="00000400000000000000" pitchFamily="2" charset="0"/>
              </a:rPr>
              <a:t>Adaptar estas variáveis aleatórias como parte integrante de um jogo RPG estilo “</a:t>
            </a:r>
            <a:r>
              <a:rPr lang="pt-PT" sz="2800" dirty="0" err="1">
                <a:solidFill>
                  <a:schemeClr val="tx1"/>
                </a:solidFill>
                <a:latin typeface="Retro Gaming" panose="00000400000000000000" pitchFamily="2" charset="0"/>
              </a:rPr>
              <a:t>The</a:t>
            </a:r>
            <a:r>
              <a:rPr lang="pt-PT" sz="2800" dirty="0">
                <a:solidFill>
                  <a:schemeClr val="tx1"/>
                </a:solidFill>
                <a:latin typeface="Retro Gaming" panose="00000400000000000000" pitchFamily="2" charset="0"/>
              </a:rPr>
              <a:t> </a:t>
            </a:r>
            <a:r>
              <a:rPr lang="pt-PT" sz="2800" dirty="0" err="1">
                <a:solidFill>
                  <a:schemeClr val="tx1"/>
                </a:solidFill>
                <a:latin typeface="Retro Gaming" panose="00000400000000000000" pitchFamily="2" charset="0"/>
              </a:rPr>
              <a:t>Legend</a:t>
            </a:r>
            <a:r>
              <a:rPr lang="pt-PT" sz="2800" dirty="0">
                <a:solidFill>
                  <a:schemeClr val="tx1"/>
                </a:solidFill>
                <a:latin typeface="Retro Gaming" panose="00000400000000000000" pitchFamily="2" charset="0"/>
              </a:rPr>
              <a:t> </a:t>
            </a:r>
            <a:r>
              <a:rPr lang="pt-PT" sz="2800" dirty="0" err="1">
                <a:solidFill>
                  <a:schemeClr val="tx1"/>
                </a:solidFill>
                <a:latin typeface="Retro Gaming" panose="00000400000000000000" pitchFamily="2" charset="0"/>
              </a:rPr>
              <a:t>of</a:t>
            </a:r>
            <a:r>
              <a:rPr lang="pt-PT" sz="2800" dirty="0">
                <a:solidFill>
                  <a:schemeClr val="tx1"/>
                </a:solidFill>
                <a:latin typeface="Retro Gaming" panose="00000400000000000000" pitchFamily="2" charset="0"/>
              </a:rPr>
              <a:t> </a:t>
            </a:r>
            <a:r>
              <a:rPr lang="pt-PT" sz="2800" dirty="0" err="1">
                <a:solidFill>
                  <a:schemeClr val="tx1"/>
                </a:solidFill>
                <a:latin typeface="Retro Gaming" panose="00000400000000000000" pitchFamily="2" charset="0"/>
              </a:rPr>
              <a:t>Zelda</a:t>
            </a:r>
            <a:r>
              <a:rPr lang="pt-PT" sz="2800" dirty="0">
                <a:solidFill>
                  <a:schemeClr val="tx1"/>
                </a:solidFill>
                <a:latin typeface="Retro Gaming" panose="00000400000000000000" pitchFamily="2" charset="0"/>
              </a:rPr>
              <a:t>”;</a:t>
            </a:r>
          </a:p>
        </p:txBody>
      </p:sp>
    </p:spTree>
    <p:extLst>
      <p:ext uri="{BB962C8B-B14F-4D97-AF65-F5344CB8AC3E}">
        <p14:creationId xmlns:p14="http://schemas.microsoft.com/office/powerpoint/2010/main" val="2381215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204348A3-19CC-4C5C-8645-C2F9F25F8C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76C4170D-002F-418E-9062-DE2E371A20C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227" b="-64"/>
          <a:stretch/>
        </p:blipFill>
        <p:spPr>
          <a:xfrm>
            <a:off x="-1" y="0"/>
            <a:ext cx="12192001" cy="2387600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CDC96F03-396E-41AB-9D90-137278306F7A}"/>
              </a:ext>
            </a:extLst>
          </p:cNvPr>
          <p:cNvSpPr/>
          <p:nvPr/>
        </p:nvSpPr>
        <p:spPr>
          <a:xfrm>
            <a:off x="-1" y="2405677"/>
            <a:ext cx="12192000" cy="4470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PT" sz="4000" dirty="0">
                <a:solidFill>
                  <a:srgbClr val="00B050"/>
                </a:solidFill>
                <a:latin typeface="Retro Gaming" panose="00000400000000000000" pitchFamily="2" charset="0"/>
              </a:rPr>
              <a:t>THE JOURNEY OF SACRIFICE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PT" sz="4000" dirty="0">
              <a:solidFill>
                <a:srgbClr val="00B050"/>
              </a:solidFill>
              <a:latin typeface="Retro Gaming" panose="00000400000000000000" pitchFamily="2" charset="0"/>
            </a:endParaRPr>
          </a:p>
          <a:p>
            <a:endParaRPr lang="pt-PT" sz="4000" dirty="0">
              <a:solidFill>
                <a:srgbClr val="00B050"/>
              </a:solidFill>
              <a:latin typeface="Retro Gaming" panose="00000400000000000000" pitchFamily="2" charset="0"/>
            </a:endParaRPr>
          </a:p>
        </p:txBody>
      </p:sp>
      <p:pic>
        <p:nvPicPr>
          <p:cNvPr id="2050" name="Picture 2" descr="Family: Man, Woman, Boy, Boy on Apple iOS 13.2">
            <a:extLst>
              <a:ext uri="{FF2B5EF4-FFF2-40B4-BE49-F238E27FC236}">
                <a16:creationId xmlns:a16="http://schemas.microsoft.com/office/drawing/2014/main" id="{73087CE6-E4CA-4402-8137-C4C588C0F1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118281"/>
            <a:ext cx="933544" cy="933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esultado de imagem para emoji - car crash">
            <a:extLst>
              <a:ext uri="{FF2B5EF4-FFF2-40B4-BE49-F238E27FC236}">
                <a16:creationId xmlns:a16="http://schemas.microsoft.com/office/drawing/2014/main" id="{77D9B10B-D64C-403F-B7D5-795DB34994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169" b="28847"/>
          <a:stretch/>
        </p:blipFill>
        <p:spPr bwMode="auto">
          <a:xfrm>
            <a:off x="4951106" y="3280232"/>
            <a:ext cx="1444510" cy="668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Resultado de imagem para emoji - christmas">
            <a:extLst>
              <a:ext uri="{FF2B5EF4-FFF2-40B4-BE49-F238E27FC236}">
                <a16:creationId xmlns:a16="http://schemas.microsoft.com/office/drawing/2014/main" id="{B4760EFA-BC21-45D1-B76E-FEC72CDA14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9709" y="3170437"/>
            <a:ext cx="848347" cy="848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Family: Man, Woman, Boy, Boy on Apple iOS 13.2">
            <a:extLst>
              <a:ext uri="{FF2B5EF4-FFF2-40B4-BE49-F238E27FC236}">
                <a16:creationId xmlns:a16="http://schemas.microsoft.com/office/drawing/2014/main" id="{0CCEED2C-2A2E-4764-9D63-CD94A15A757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752"/>
          <a:stretch/>
        </p:blipFill>
        <p:spPr bwMode="auto">
          <a:xfrm>
            <a:off x="7280121" y="3382415"/>
            <a:ext cx="933544" cy="478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Family: Man, Woman, Boy, Boy on Apple iOS 13.2">
            <a:extLst>
              <a:ext uri="{FF2B5EF4-FFF2-40B4-BE49-F238E27FC236}">
                <a16:creationId xmlns:a16="http://schemas.microsoft.com/office/drawing/2014/main" id="{5B7AE5DD-5AB2-4EBE-AE07-5312816E4A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752" r="49626"/>
          <a:stretch/>
        </p:blipFill>
        <p:spPr bwMode="auto">
          <a:xfrm>
            <a:off x="1846414" y="4151672"/>
            <a:ext cx="470265" cy="478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Resultado de imagem para emoji - virus">
            <a:extLst>
              <a:ext uri="{FF2B5EF4-FFF2-40B4-BE49-F238E27FC236}">
                <a16:creationId xmlns:a16="http://schemas.microsoft.com/office/drawing/2014/main" id="{DFE29D46-4EA7-4980-A98D-46FF6EEB5A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4816" y="4116950"/>
            <a:ext cx="547872" cy="547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Resultado de imagem para emoji - sickness">
            <a:extLst>
              <a:ext uri="{FF2B5EF4-FFF2-40B4-BE49-F238E27FC236}">
                <a16:creationId xmlns:a16="http://schemas.microsoft.com/office/drawing/2014/main" id="{1E61F92E-63EA-40E0-B0BB-FB2DEC6528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2093" y="4056388"/>
            <a:ext cx="668995" cy="668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Resultado de imagem para emoji - old man">
            <a:extLst>
              <a:ext uri="{FF2B5EF4-FFF2-40B4-BE49-F238E27FC236}">
                <a16:creationId xmlns:a16="http://schemas.microsoft.com/office/drawing/2014/main" id="{E3A85CB5-E392-4A57-927C-5C5D9B18D1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2807" y="4789055"/>
            <a:ext cx="547872" cy="547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Family: Man, Woman, Boy, Boy on Apple iOS 13.2">
            <a:extLst>
              <a:ext uri="{FF2B5EF4-FFF2-40B4-BE49-F238E27FC236}">
                <a16:creationId xmlns:a16="http://schemas.microsoft.com/office/drawing/2014/main" id="{783E797D-D9C4-4C52-A38D-F40FEB0FF3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626" t="48752"/>
          <a:stretch/>
        </p:blipFill>
        <p:spPr bwMode="auto">
          <a:xfrm>
            <a:off x="1846413" y="4804274"/>
            <a:ext cx="470265" cy="478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Resultado de imagem para emoji - scissors">
            <a:extLst>
              <a:ext uri="{FF2B5EF4-FFF2-40B4-BE49-F238E27FC236}">
                <a16:creationId xmlns:a16="http://schemas.microsoft.com/office/drawing/2014/main" id="{9147EB7F-A306-41A8-9EAC-89826E8372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9686" y="5458686"/>
            <a:ext cx="547872" cy="547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6" name="Picture 28" descr="Imagem relacionada">
            <a:extLst>
              <a:ext uri="{FF2B5EF4-FFF2-40B4-BE49-F238E27FC236}">
                <a16:creationId xmlns:a16="http://schemas.microsoft.com/office/drawing/2014/main" id="{73CAB68E-7E02-48C1-ABEE-5C59E87BB8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5663" y="5499262"/>
            <a:ext cx="487996" cy="487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8" name="Picture 30" descr="Resultado de imagem para emoji - thread">
            <a:extLst>
              <a:ext uri="{FF2B5EF4-FFF2-40B4-BE49-F238E27FC236}">
                <a16:creationId xmlns:a16="http://schemas.microsoft.com/office/drawing/2014/main" id="{9555E43E-48BF-48E3-9B60-DA4F4980BE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6099" y="5493143"/>
            <a:ext cx="547872" cy="547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0" name="Picture 32" descr="Resultado de imagem para emoji - parchment">
            <a:extLst>
              <a:ext uri="{FF2B5EF4-FFF2-40B4-BE49-F238E27FC236}">
                <a16:creationId xmlns:a16="http://schemas.microsoft.com/office/drawing/2014/main" id="{40D18AFA-5198-4B2F-8B4D-72AB5B3DE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6308" y="5430409"/>
            <a:ext cx="580454" cy="580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12" descr="Resultado de imagem para emoji - old man">
            <a:extLst>
              <a:ext uri="{FF2B5EF4-FFF2-40B4-BE49-F238E27FC236}">
                <a16:creationId xmlns:a16="http://schemas.microsoft.com/office/drawing/2014/main" id="{907E8C80-54F3-45E8-8A57-49244EAF09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2284" y="5431974"/>
            <a:ext cx="547872" cy="547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Family: Man, Woman, Boy, Boy on Apple iOS 13.2">
            <a:extLst>
              <a:ext uri="{FF2B5EF4-FFF2-40B4-BE49-F238E27FC236}">
                <a16:creationId xmlns:a16="http://schemas.microsoft.com/office/drawing/2014/main" id="{8651CA53-0658-4D8F-8BA0-25F7C35544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752" r="49626"/>
          <a:stretch/>
        </p:blipFill>
        <p:spPr bwMode="auto">
          <a:xfrm>
            <a:off x="4929539" y="5502437"/>
            <a:ext cx="470265" cy="478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2" name="Picture 34" descr="Resultado de imagem para emoji - smile">
            <a:extLst>
              <a:ext uri="{FF2B5EF4-FFF2-40B4-BE49-F238E27FC236}">
                <a16:creationId xmlns:a16="http://schemas.microsoft.com/office/drawing/2014/main" id="{2FA8BC0C-C089-4A3A-AA3D-21FEFE02A0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4787" y="5473404"/>
            <a:ext cx="547873" cy="547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Family: Man, Woman, Boy, Boy on Apple iOS 13.2">
            <a:extLst>
              <a:ext uri="{FF2B5EF4-FFF2-40B4-BE49-F238E27FC236}">
                <a16:creationId xmlns:a16="http://schemas.microsoft.com/office/drawing/2014/main" id="{E8975DD8-44DF-4A40-81C2-870DEC5FD0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626" t="48752"/>
          <a:stretch/>
        </p:blipFill>
        <p:spPr bwMode="auto">
          <a:xfrm>
            <a:off x="9603900" y="5483338"/>
            <a:ext cx="470265" cy="478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18" descr="Resultado de imagem para emoji - scissors">
            <a:extLst>
              <a:ext uri="{FF2B5EF4-FFF2-40B4-BE49-F238E27FC236}">
                <a16:creationId xmlns:a16="http://schemas.microsoft.com/office/drawing/2014/main" id="{A07C6797-8C37-408C-A598-3FCF547136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2742" y="6157754"/>
            <a:ext cx="547872" cy="547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8" descr="Imagem relacionada">
            <a:extLst>
              <a:ext uri="{FF2B5EF4-FFF2-40B4-BE49-F238E27FC236}">
                <a16:creationId xmlns:a16="http://schemas.microsoft.com/office/drawing/2014/main" id="{C73640B8-04AE-4533-82E8-A8DACBCDB4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2487" y="6192620"/>
            <a:ext cx="487996" cy="487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30" descr="Resultado de imagem para emoji - thread">
            <a:extLst>
              <a:ext uri="{FF2B5EF4-FFF2-40B4-BE49-F238E27FC236}">
                <a16:creationId xmlns:a16="http://schemas.microsoft.com/office/drawing/2014/main" id="{6201E1D8-CF57-430C-BDF4-07E934B884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3125" y="6176588"/>
            <a:ext cx="547872" cy="547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12" descr="Resultado de imagem para emoji - old man">
            <a:extLst>
              <a:ext uri="{FF2B5EF4-FFF2-40B4-BE49-F238E27FC236}">
                <a16:creationId xmlns:a16="http://schemas.microsoft.com/office/drawing/2014/main" id="{773BB4AE-51EC-4E85-B274-5D47146B82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2284" y="6127913"/>
            <a:ext cx="547872" cy="547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Family: Man, Woman, Boy, Boy on Apple iOS 13.2">
            <a:extLst>
              <a:ext uri="{FF2B5EF4-FFF2-40B4-BE49-F238E27FC236}">
                <a16:creationId xmlns:a16="http://schemas.microsoft.com/office/drawing/2014/main" id="{0A038D7B-207B-4599-94C3-C14CCA45BD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4826" y="6082197"/>
            <a:ext cx="698986" cy="698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9067B619-33BC-470B-BC8E-9B4AABC25391}"/>
              </a:ext>
            </a:extLst>
          </p:cNvPr>
          <p:cNvSpPr txBox="1"/>
          <p:nvPr/>
        </p:nvSpPr>
        <p:spPr>
          <a:xfrm>
            <a:off x="2712955" y="3349373"/>
            <a:ext cx="301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b="1" dirty="0"/>
              <a:t>+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8C348BB6-54CA-41C6-A9E6-7AB5F422C584}"/>
              </a:ext>
            </a:extLst>
          </p:cNvPr>
          <p:cNvSpPr txBox="1"/>
          <p:nvPr/>
        </p:nvSpPr>
        <p:spPr>
          <a:xfrm>
            <a:off x="4229130" y="3350922"/>
            <a:ext cx="301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b="1" dirty="0"/>
              <a:t>+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694B317D-E85A-4E98-B9CA-3A9C1983BF99}"/>
              </a:ext>
            </a:extLst>
          </p:cNvPr>
          <p:cNvSpPr txBox="1"/>
          <p:nvPr/>
        </p:nvSpPr>
        <p:spPr>
          <a:xfrm>
            <a:off x="2712955" y="4125895"/>
            <a:ext cx="301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b="1" dirty="0"/>
              <a:t>+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AB94460C-AA55-4FBD-86C2-6F09FD260FF0}"/>
              </a:ext>
            </a:extLst>
          </p:cNvPr>
          <p:cNvSpPr txBox="1"/>
          <p:nvPr/>
        </p:nvSpPr>
        <p:spPr>
          <a:xfrm>
            <a:off x="4245088" y="4205659"/>
            <a:ext cx="301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b="1" dirty="0"/>
              <a:t>+</a:t>
            </a: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A09E9499-2F5D-42A1-B6A6-850610BBFD42}"/>
              </a:ext>
            </a:extLst>
          </p:cNvPr>
          <p:cNvSpPr txBox="1"/>
          <p:nvPr/>
        </p:nvSpPr>
        <p:spPr>
          <a:xfrm>
            <a:off x="2712955" y="4726566"/>
            <a:ext cx="301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b="1" dirty="0"/>
              <a:t>+</a:t>
            </a: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870DE507-2E3C-4022-812B-99C54F041EDE}"/>
              </a:ext>
            </a:extLst>
          </p:cNvPr>
          <p:cNvSpPr txBox="1"/>
          <p:nvPr/>
        </p:nvSpPr>
        <p:spPr>
          <a:xfrm>
            <a:off x="4269176" y="4885169"/>
            <a:ext cx="6603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b="1" dirty="0"/>
              <a:t>=&gt;</a:t>
            </a: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962744EA-6499-47A1-B900-39A5C9E8FBD3}"/>
              </a:ext>
            </a:extLst>
          </p:cNvPr>
          <p:cNvSpPr txBox="1"/>
          <p:nvPr/>
        </p:nvSpPr>
        <p:spPr>
          <a:xfrm>
            <a:off x="2715697" y="5471889"/>
            <a:ext cx="301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b="1" dirty="0"/>
              <a:t>+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09FF5696-2C07-433F-9538-242712994415}"/>
              </a:ext>
            </a:extLst>
          </p:cNvPr>
          <p:cNvSpPr txBox="1"/>
          <p:nvPr/>
        </p:nvSpPr>
        <p:spPr>
          <a:xfrm>
            <a:off x="2718653" y="6157396"/>
            <a:ext cx="301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b="1" dirty="0"/>
              <a:t>+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5511836A-7A28-47D8-881F-236C862881A1}"/>
              </a:ext>
            </a:extLst>
          </p:cNvPr>
          <p:cNvSpPr txBox="1"/>
          <p:nvPr/>
        </p:nvSpPr>
        <p:spPr>
          <a:xfrm>
            <a:off x="3963979" y="6148834"/>
            <a:ext cx="301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b="1" dirty="0"/>
              <a:t>+</a:t>
            </a: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809AE384-CAF5-49AF-8471-C801D5AF452D}"/>
              </a:ext>
            </a:extLst>
          </p:cNvPr>
          <p:cNvSpPr txBox="1"/>
          <p:nvPr/>
        </p:nvSpPr>
        <p:spPr>
          <a:xfrm>
            <a:off x="5002192" y="6170080"/>
            <a:ext cx="301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b="1" dirty="0"/>
              <a:t>+</a:t>
            </a:r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48BFB2B1-4DCF-4B46-A29F-ED2B488B2CBD}"/>
              </a:ext>
            </a:extLst>
          </p:cNvPr>
          <p:cNvSpPr txBox="1"/>
          <p:nvPr/>
        </p:nvSpPr>
        <p:spPr>
          <a:xfrm>
            <a:off x="5394041" y="5498057"/>
            <a:ext cx="301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b="1" dirty="0"/>
              <a:t>+</a:t>
            </a:r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7D4C3EFF-9465-4D2B-94F4-5A50DC177CEF}"/>
              </a:ext>
            </a:extLst>
          </p:cNvPr>
          <p:cNvSpPr txBox="1"/>
          <p:nvPr/>
        </p:nvSpPr>
        <p:spPr>
          <a:xfrm>
            <a:off x="7277907" y="5493142"/>
            <a:ext cx="301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b="1" dirty="0"/>
              <a:t>+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7F559EF4-B1B9-4216-A73D-2D8BCF157A22}"/>
              </a:ext>
            </a:extLst>
          </p:cNvPr>
          <p:cNvSpPr txBox="1"/>
          <p:nvPr/>
        </p:nvSpPr>
        <p:spPr>
          <a:xfrm>
            <a:off x="8180637" y="5483338"/>
            <a:ext cx="301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b="1" dirty="0"/>
              <a:t>+</a:t>
            </a:r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F090887D-E634-4207-8789-3CAF91FAB134}"/>
              </a:ext>
            </a:extLst>
          </p:cNvPr>
          <p:cNvSpPr txBox="1"/>
          <p:nvPr/>
        </p:nvSpPr>
        <p:spPr>
          <a:xfrm>
            <a:off x="9118223" y="5441515"/>
            <a:ext cx="301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b="1" dirty="0"/>
              <a:t>+</a:t>
            </a:r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FEA9E5F5-8D4D-4D02-BACD-668377088492}"/>
              </a:ext>
            </a:extLst>
          </p:cNvPr>
          <p:cNvSpPr txBox="1"/>
          <p:nvPr/>
        </p:nvSpPr>
        <p:spPr>
          <a:xfrm>
            <a:off x="4229130" y="5459026"/>
            <a:ext cx="301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b="1" dirty="0"/>
              <a:t>=</a:t>
            </a:r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282D9029-EA46-4E5B-A756-7E1C9443F9BE}"/>
              </a:ext>
            </a:extLst>
          </p:cNvPr>
          <p:cNvSpPr txBox="1"/>
          <p:nvPr/>
        </p:nvSpPr>
        <p:spPr>
          <a:xfrm>
            <a:off x="6695179" y="3338352"/>
            <a:ext cx="301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b="1" dirty="0"/>
              <a:t>=</a:t>
            </a:r>
          </a:p>
        </p:txBody>
      </p: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E32773B4-0648-4CAD-B048-2A5EFDF2A96D}"/>
              </a:ext>
            </a:extLst>
          </p:cNvPr>
          <p:cNvSpPr txBox="1"/>
          <p:nvPr/>
        </p:nvSpPr>
        <p:spPr>
          <a:xfrm>
            <a:off x="6218693" y="6160078"/>
            <a:ext cx="301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b="1" dirty="0"/>
              <a:t>=</a:t>
            </a:r>
          </a:p>
        </p:txBody>
      </p:sp>
      <p:pic>
        <p:nvPicPr>
          <p:cNvPr id="55" name="Picture 18" descr="Resultado de imagem para emoji - scissors">
            <a:extLst>
              <a:ext uri="{FF2B5EF4-FFF2-40B4-BE49-F238E27FC236}">
                <a16:creationId xmlns:a16="http://schemas.microsoft.com/office/drawing/2014/main" id="{D84A6E6B-EEC7-4BBF-BFA9-DE067EE3B0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4576" y="4774819"/>
            <a:ext cx="501406" cy="547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28" descr="Imagem relacionada">
            <a:extLst>
              <a:ext uri="{FF2B5EF4-FFF2-40B4-BE49-F238E27FC236}">
                <a16:creationId xmlns:a16="http://schemas.microsoft.com/office/drawing/2014/main" id="{2DE8BF0E-5E34-48EF-A347-34A524D1A6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4321" y="4809685"/>
            <a:ext cx="446608" cy="487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30" descr="Resultado de imagem para emoji - thread">
            <a:extLst>
              <a:ext uri="{FF2B5EF4-FFF2-40B4-BE49-F238E27FC236}">
                <a16:creationId xmlns:a16="http://schemas.microsoft.com/office/drawing/2014/main" id="{589601C5-7387-43FB-B47D-D456D3C7BC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4959" y="4793653"/>
            <a:ext cx="501406" cy="547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CaixaDeTexto 57">
            <a:extLst>
              <a:ext uri="{FF2B5EF4-FFF2-40B4-BE49-F238E27FC236}">
                <a16:creationId xmlns:a16="http://schemas.microsoft.com/office/drawing/2014/main" id="{984B9631-2A0A-4B2E-813D-B3F8C1E133D1}"/>
              </a:ext>
            </a:extLst>
          </p:cNvPr>
          <p:cNvSpPr txBox="1"/>
          <p:nvPr/>
        </p:nvSpPr>
        <p:spPr>
          <a:xfrm>
            <a:off x="5365813" y="4765899"/>
            <a:ext cx="276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b="1" dirty="0"/>
              <a:t>+</a:t>
            </a:r>
          </a:p>
        </p:txBody>
      </p:sp>
      <p:sp>
        <p:nvSpPr>
          <p:cNvPr id="59" name="CaixaDeTexto 58">
            <a:extLst>
              <a:ext uri="{FF2B5EF4-FFF2-40B4-BE49-F238E27FC236}">
                <a16:creationId xmlns:a16="http://schemas.microsoft.com/office/drawing/2014/main" id="{01CA1461-B463-412C-ACFB-47629CFF824B}"/>
              </a:ext>
            </a:extLst>
          </p:cNvPr>
          <p:cNvSpPr txBox="1"/>
          <p:nvPr/>
        </p:nvSpPr>
        <p:spPr>
          <a:xfrm>
            <a:off x="6404026" y="4787145"/>
            <a:ext cx="276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b="1" dirty="0"/>
              <a:t>+</a:t>
            </a:r>
          </a:p>
        </p:txBody>
      </p:sp>
      <p:pic>
        <p:nvPicPr>
          <p:cNvPr id="2084" name="Picture 36" descr="Resultado de imagem para emoji - netflix">
            <a:extLst>
              <a:ext uri="{FF2B5EF4-FFF2-40B4-BE49-F238E27FC236}">
                <a16:creationId xmlns:a16="http://schemas.microsoft.com/office/drawing/2014/main" id="{1FDD7BAE-058B-4705-97B5-968AF01130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071" y="4774437"/>
            <a:ext cx="489397" cy="489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CaixaDeTexto 60">
            <a:extLst>
              <a:ext uri="{FF2B5EF4-FFF2-40B4-BE49-F238E27FC236}">
                <a16:creationId xmlns:a16="http://schemas.microsoft.com/office/drawing/2014/main" id="{2B28FBC2-04CD-4A96-BB01-A40FBC12ECCE}"/>
              </a:ext>
            </a:extLst>
          </p:cNvPr>
          <p:cNvSpPr txBox="1"/>
          <p:nvPr/>
        </p:nvSpPr>
        <p:spPr>
          <a:xfrm>
            <a:off x="7445053" y="4752657"/>
            <a:ext cx="301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b="1" dirty="0"/>
              <a:t>=</a:t>
            </a:r>
          </a:p>
        </p:txBody>
      </p:sp>
      <p:sp>
        <p:nvSpPr>
          <p:cNvPr id="63" name="CaixaDeTexto 62">
            <a:extLst>
              <a:ext uri="{FF2B5EF4-FFF2-40B4-BE49-F238E27FC236}">
                <a16:creationId xmlns:a16="http://schemas.microsoft.com/office/drawing/2014/main" id="{5556B702-3BB8-4890-A8F8-7ADBBD4F6089}"/>
              </a:ext>
            </a:extLst>
          </p:cNvPr>
          <p:cNvSpPr txBox="1"/>
          <p:nvPr/>
        </p:nvSpPr>
        <p:spPr>
          <a:xfrm>
            <a:off x="4691173" y="4836531"/>
            <a:ext cx="301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b="1" dirty="0"/>
              <a:t>(</a:t>
            </a:r>
          </a:p>
        </p:txBody>
      </p:sp>
      <p:sp>
        <p:nvSpPr>
          <p:cNvPr id="65" name="CaixaDeTexto 64">
            <a:extLst>
              <a:ext uri="{FF2B5EF4-FFF2-40B4-BE49-F238E27FC236}">
                <a16:creationId xmlns:a16="http://schemas.microsoft.com/office/drawing/2014/main" id="{E28E0DE6-09DB-4614-8BB7-B8CE0629F468}"/>
              </a:ext>
            </a:extLst>
          </p:cNvPr>
          <p:cNvSpPr txBox="1"/>
          <p:nvPr/>
        </p:nvSpPr>
        <p:spPr>
          <a:xfrm>
            <a:off x="6609243" y="5476279"/>
            <a:ext cx="301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b="1" dirty="0"/>
              <a:t>(</a:t>
            </a:r>
          </a:p>
        </p:txBody>
      </p:sp>
      <p:sp>
        <p:nvSpPr>
          <p:cNvPr id="66" name="CaixaDeTexto 65">
            <a:extLst>
              <a:ext uri="{FF2B5EF4-FFF2-40B4-BE49-F238E27FC236}">
                <a16:creationId xmlns:a16="http://schemas.microsoft.com/office/drawing/2014/main" id="{87A66BC2-AA59-4A12-AE87-EDB08A061C53}"/>
              </a:ext>
            </a:extLst>
          </p:cNvPr>
          <p:cNvSpPr txBox="1"/>
          <p:nvPr/>
        </p:nvSpPr>
        <p:spPr>
          <a:xfrm>
            <a:off x="6458323" y="5485226"/>
            <a:ext cx="301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b="1" dirty="0"/>
              <a:t>(</a:t>
            </a:r>
          </a:p>
        </p:txBody>
      </p:sp>
      <p:sp>
        <p:nvSpPr>
          <p:cNvPr id="67" name="CaixaDeTexto 66">
            <a:extLst>
              <a:ext uri="{FF2B5EF4-FFF2-40B4-BE49-F238E27FC236}">
                <a16:creationId xmlns:a16="http://schemas.microsoft.com/office/drawing/2014/main" id="{79E715E7-B776-4B0F-8C54-5A0B2A065074}"/>
              </a:ext>
            </a:extLst>
          </p:cNvPr>
          <p:cNvSpPr txBox="1"/>
          <p:nvPr/>
        </p:nvSpPr>
        <p:spPr>
          <a:xfrm>
            <a:off x="3263642" y="6169767"/>
            <a:ext cx="301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b="1" dirty="0"/>
              <a:t>(</a:t>
            </a:r>
          </a:p>
        </p:txBody>
      </p:sp>
      <p:sp>
        <p:nvSpPr>
          <p:cNvPr id="68" name="CaixaDeTexto 67">
            <a:extLst>
              <a:ext uri="{FF2B5EF4-FFF2-40B4-BE49-F238E27FC236}">
                <a16:creationId xmlns:a16="http://schemas.microsoft.com/office/drawing/2014/main" id="{27C9FC8B-5C83-4087-AE7C-EB9ACD8E5234}"/>
              </a:ext>
            </a:extLst>
          </p:cNvPr>
          <p:cNvSpPr txBox="1"/>
          <p:nvPr/>
        </p:nvSpPr>
        <p:spPr>
          <a:xfrm>
            <a:off x="7240849" y="4792073"/>
            <a:ext cx="301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b="1" dirty="0"/>
              <a:t>)</a:t>
            </a:r>
          </a:p>
        </p:txBody>
      </p:sp>
      <p:sp>
        <p:nvSpPr>
          <p:cNvPr id="70" name="CaixaDeTexto 69">
            <a:extLst>
              <a:ext uri="{FF2B5EF4-FFF2-40B4-BE49-F238E27FC236}">
                <a16:creationId xmlns:a16="http://schemas.microsoft.com/office/drawing/2014/main" id="{BACD8123-68F2-4A3C-BDB4-89B7D6D3EF47}"/>
              </a:ext>
            </a:extLst>
          </p:cNvPr>
          <p:cNvSpPr txBox="1"/>
          <p:nvPr/>
        </p:nvSpPr>
        <p:spPr>
          <a:xfrm>
            <a:off x="8967303" y="5455584"/>
            <a:ext cx="301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b="1" dirty="0"/>
              <a:t>)</a:t>
            </a:r>
          </a:p>
        </p:txBody>
      </p:sp>
      <p:sp>
        <p:nvSpPr>
          <p:cNvPr id="71" name="CaixaDeTexto 70">
            <a:extLst>
              <a:ext uri="{FF2B5EF4-FFF2-40B4-BE49-F238E27FC236}">
                <a16:creationId xmlns:a16="http://schemas.microsoft.com/office/drawing/2014/main" id="{4BEB11CD-41C3-448C-9F1C-3EA698D025A7}"/>
              </a:ext>
            </a:extLst>
          </p:cNvPr>
          <p:cNvSpPr txBox="1"/>
          <p:nvPr/>
        </p:nvSpPr>
        <p:spPr>
          <a:xfrm>
            <a:off x="10074165" y="5469057"/>
            <a:ext cx="301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b="1" dirty="0"/>
              <a:t>)</a:t>
            </a:r>
          </a:p>
        </p:txBody>
      </p:sp>
      <p:sp>
        <p:nvSpPr>
          <p:cNvPr id="72" name="CaixaDeTexto 71">
            <a:extLst>
              <a:ext uri="{FF2B5EF4-FFF2-40B4-BE49-F238E27FC236}">
                <a16:creationId xmlns:a16="http://schemas.microsoft.com/office/drawing/2014/main" id="{C9C43D7C-7BC3-41E7-B8D6-813F50879580}"/>
              </a:ext>
            </a:extLst>
          </p:cNvPr>
          <p:cNvSpPr txBox="1"/>
          <p:nvPr/>
        </p:nvSpPr>
        <p:spPr>
          <a:xfrm>
            <a:off x="5889485" y="6124946"/>
            <a:ext cx="301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b="1" dirty="0"/>
              <a:t>)</a:t>
            </a:r>
          </a:p>
        </p:txBody>
      </p:sp>
      <p:sp>
        <p:nvSpPr>
          <p:cNvPr id="73" name="CaixaDeTexto 72">
            <a:extLst>
              <a:ext uri="{FF2B5EF4-FFF2-40B4-BE49-F238E27FC236}">
                <a16:creationId xmlns:a16="http://schemas.microsoft.com/office/drawing/2014/main" id="{CC4D5054-E42C-412D-B2EC-59BE3A7D6AF1}"/>
              </a:ext>
            </a:extLst>
          </p:cNvPr>
          <p:cNvSpPr txBox="1"/>
          <p:nvPr/>
        </p:nvSpPr>
        <p:spPr>
          <a:xfrm>
            <a:off x="6261678" y="5493142"/>
            <a:ext cx="301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b="1" dirty="0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3419934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204348A3-19CC-4C5C-8645-C2F9F25F8C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76C4170D-002F-418E-9062-DE2E371A20C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227" b="-64"/>
          <a:stretch/>
        </p:blipFill>
        <p:spPr>
          <a:xfrm>
            <a:off x="-1" y="0"/>
            <a:ext cx="12192001" cy="23876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tângulo 7">
                <a:extLst>
                  <a:ext uri="{FF2B5EF4-FFF2-40B4-BE49-F238E27FC236}">
                    <a16:creationId xmlns:a16="http://schemas.microsoft.com/office/drawing/2014/main" id="{CDC96F03-396E-41AB-9D90-137278306F7A}"/>
                  </a:ext>
                </a:extLst>
              </p:cNvPr>
              <p:cNvSpPr/>
              <p:nvPr/>
            </p:nvSpPr>
            <p:spPr>
              <a:xfrm>
                <a:off x="0" y="2387600"/>
                <a:ext cx="12192000" cy="44704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pt-PT" sz="4000" dirty="0">
                    <a:solidFill>
                      <a:srgbClr val="00B050"/>
                    </a:solidFill>
                    <a:latin typeface="Retro Gaming" panose="00000400000000000000" pitchFamily="2" charset="0"/>
                  </a:rPr>
                  <a:t>ATAQUE ESPECIAL DO HERÓI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P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pt-PT" i="1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pt-P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PT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p>
                                <m:sSupPr>
                                  <m:ctrlPr>
                                    <a:rPr lang="pt-PT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PT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p>
                                  <m:r>
                                    <a:rPr lang="pt-PT" i="1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sup>
                              </m:sSup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sSup>
                                <m:sSupPr>
                                  <m:ctrlPr>
                                    <a:rPr lang="pt-PT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PT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pt-PT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pt-PT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 ,   </m:t>
                              </m:r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&gt;2</m:t>
                              </m:r>
                            </m:e>
                            <m:e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0,         </m:t>
                              </m:r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≤2       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PT" dirty="0"/>
              </a:p>
              <a:p>
                <a:endParaRPr lang="pt-PT" sz="4000" dirty="0">
                  <a:solidFill>
                    <a:srgbClr val="00B050"/>
                  </a:solidFill>
                  <a:latin typeface="Retro Gaming" panose="00000400000000000000" pitchFamily="2" charset="0"/>
                </a:endParaRPr>
              </a:p>
            </p:txBody>
          </p:sp>
        </mc:Choice>
        <mc:Fallback xmlns="">
          <p:sp>
            <p:nvSpPr>
              <p:cNvPr id="8" name="Retângulo 7">
                <a:extLst>
                  <a:ext uri="{FF2B5EF4-FFF2-40B4-BE49-F238E27FC236}">
                    <a16:creationId xmlns:a16="http://schemas.microsoft.com/office/drawing/2014/main" id="{CDC96F03-396E-41AB-9D90-137278306F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387600"/>
                <a:ext cx="12192000" cy="4470400"/>
              </a:xfrm>
              <a:prstGeom prst="rect">
                <a:avLst/>
              </a:prstGeom>
              <a:blipFill>
                <a:blip r:embed="rId3"/>
                <a:stretch>
                  <a:fillRect l="-1600" t="-231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tângulo 3">
                <a:extLst>
                  <a:ext uri="{FF2B5EF4-FFF2-40B4-BE49-F238E27FC236}">
                    <a16:creationId xmlns:a16="http://schemas.microsoft.com/office/drawing/2014/main" id="{826CD139-7F1F-48E9-B653-327FB9D1A14F}"/>
                  </a:ext>
                </a:extLst>
              </p:cNvPr>
              <p:cNvSpPr/>
              <p:nvPr/>
            </p:nvSpPr>
            <p:spPr>
              <a:xfrm>
                <a:off x="1726269" y="4622800"/>
                <a:ext cx="2866041" cy="6863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P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pt-PT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PT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PT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pt-PT">
                                  <a:latin typeface="Cambria Math" panose="02040503050406030204" pitchFamily="18" charset="0"/>
                                </a:rPr>
                                <m:t>0,65</m:t>
                              </m:r>
                            </m:e>
                          </m:d>
                        </m:e>
                        <m:sup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pt-PT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pt-PT">
                          <a:latin typeface="Cambria Math" panose="02040503050406030204" pitchFamily="18" charset="0"/>
                        </a:rPr>
                        <m:t>0,65</m:t>
                      </m:r>
                    </m:oMath>
                  </m:oMathPara>
                </a14:m>
                <a:endParaRPr lang="pt-PT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pt-PT"/>
                        <m:t> </m:t>
                      </m:r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4" name="Retângulo 3">
                <a:extLst>
                  <a:ext uri="{FF2B5EF4-FFF2-40B4-BE49-F238E27FC236}">
                    <a16:creationId xmlns:a16="http://schemas.microsoft.com/office/drawing/2014/main" id="{826CD139-7F1F-48E9-B653-327FB9D1A1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6269" y="4622800"/>
                <a:ext cx="2866041" cy="68634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Gráfico 9">
            <a:extLst>
              <a:ext uri="{FF2B5EF4-FFF2-40B4-BE49-F238E27FC236}">
                <a16:creationId xmlns:a16="http://schemas.microsoft.com/office/drawing/2014/main" id="{AA215547-E4B8-4389-9EDE-DD0F6B4990F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69275266"/>
              </p:ext>
            </p:extLst>
          </p:nvPr>
        </p:nvGraphicFramePr>
        <p:xfrm>
          <a:off x="6318579" y="3255962"/>
          <a:ext cx="5478186" cy="32754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661554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204348A3-19CC-4C5C-8645-C2F9F25F8C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76C4170D-002F-418E-9062-DE2E371A20C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227" b="-64"/>
          <a:stretch/>
        </p:blipFill>
        <p:spPr>
          <a:xfrm>
            <a:off x="-1" y="0"/>
            <a:ext cx="12192001" cy="23876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tângulo 7">
                <a:extLst>
                  <a:ext uri="{FF2B5EF4-FFF2-40B4-BE49-F238E27FC236}">
                    <a16:creationId xmlns:a16="http://schemas.microsoft.com/office/drawing/2014/main" id="{CDC96F03-396E-41AB-9D90-137278306F7A}"/>
                  </a:ext>
                </a:extLst>
              </p:cNvPr>
              <p:cNvSpPr/>
              <p:nvPr/>
            </p:nvSpPr>
            <p:spPr>
              <a:xfrm>
                <a:off x="0" y="2387600"/>
                <a:ext cx="12192000" cy="44704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pt-PT" sz="4000" dirty="0">
                    <a:solidFill>
                      <a:srgbClr val="00B050"/>
                    </a:solidFill>
                    <a:latin typeface="Retro Gaming" panose="00000400000000000000" pitchFamily="2" charset="0"/>
                  </a:rPr>
                  <a:t>ATAQUE ESPECIAL DO HERÓI / VILÃO SELECIONADO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P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pt-PT" i="1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pt-P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PT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p>
                                <m:sSupPr>
                                  <m:ctrlPr>
                                    <a:rPr lang="pt-PT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PT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p>
                                  <m:r>
                                    <a:rPr lang="pt-PT" i="1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sup>
                              </m:sSup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sSup>
                                <m:sSupPr>
                                  <m:ctrlPr>
                                    <a:rPr lang="pt-PT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PT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pt-PT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pt-PT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 ,   </m:t>
                              </m:r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&gt;2</m:t>
                              </m:r>
                            </m:e>
                            <m:e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0,         </m:t>
                              </m:r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≤2       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PT" dirty="0"/>
              </a:p>
              <a:p>
                <a:endParaRPr lang="pt-PT" sz="4000" dirty="0">
                  <a:solidFill>
                    <a:srgbClr val="00B050"/>
                  </a:solidFill>
                  <a:latin typeface="Retro Gaming" panose="00000400000000000000" pitchFamily="2" charset="0"/>
                </a:endParaRPr>
              </a:p>
            </p:txBody>
          </p:sp>
        </mc:Choice>
        <mc:Fallback xmlns="">
          <p:sp>
            <p:nvSpPr>
              <p:cNvPr id="8" name="Retângulo 7">
                <a:extLst>
                  <a:ext uri="{FF2B5EF4-FFF2-40B4-BE49-F238E27FC236}">
                    <a16:creationId xmlns:a16="http://schemas.microsoft.com/office/drawing/2014/main" id="{CDC96F03-396E-41AB-9D90-137278306F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387600"/>
                <a:ext cx="12192000" cy="4470400"/>
              </a:xfrm>
              <a:prstGeom prst="rect">
                <a:avLst/>
              </a:prstGeom>
              <a:blipFill>
                <a:blip r:embed="rId3"/>
                <a:stretch>
                  <a:fillRect l="-1600" t="-2319" r="-195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Gráfico 8">
            <a:extLst>
              <a:ext uri="{FF2B5EF4-FFF2-40B4-BE49-F238E27FC236}">
                <a16:creationId xmlns:a16="http://schemas.microsoft.com/office/drawing/2014/main" id="{BF376FBB-F02B-4B58-9EC0-33C16F22E4A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27604739"/>
              </p:ext>
            </p:extLst>
          </p:nvPr>
        </p:nvGraphicFramePr>
        <p:xfrm>
          <a:off x="6150384" y="3429000"/>
          <a:ext cx="5400040" cy="3041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tângulo 3">
                <a:extLst>
                  <a:ext uri="{FF2B5EF4-FFF2-40B4-BE49-F238E27FC236}">
                    <a16:creationId xmlns:a16="http://schemas.microsoft.com/office/drawing/2014/main" id="{826CD139-7F1F-48E9-B653-327FB9D1A14F}"/>
                  </a:ext>
                </a:extLst>
              </p:cNvPr>
              <p:cNvSpPr/>
              <p:nvPr/>
            </p:nvSpPr>
            <p:spPr>
              <a:xfrm>
                <a:off x="2488269" y="4622800"/>
                <a:ext cx="1173846" cy="6109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P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pt-PT" i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pt-PT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PT" i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4" name="Retângulo 3">
                <a:extLst>
                  <a:ext uri="{FF2B5EF4-FFF2-40B4-BE49-F238E27FC236}">
                    <a16:creationId xmlns:a16="http://schemas.microsoft.com/office/drawing/2014/main" id="{826CD139-7F1F-48E9-B653-327FB9D1A1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8269" y="4622800"/>
                <a:ext cx="1173846" cy="61093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7076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204348A3-19CC-4C5C-8645-C2F9F25F8C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76C4170D-002F-418E-9062-DE2E371A20C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227" b="-64"/>
          <a:stretch/>
        </p:blipFill>
        <p:spPr>
          <a:xfrm>
            <a:off x="-1" y="0"/>
            <a:ext cx="12192001" cy="23876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tângulo 7">
                <a:extLst>
                  <a:ext uri="{FF2B5EF4-FFF2-40B4-BE49-F238E27FC236}">
                    <a16:creationId xmlns:a16="http://schemas.microsoft.com/office/drawing/2014/main" id="{CDC96F03-396E-41AB-9D90-137278306F7A}"/>
                  </a:ext>
                </a:extLst>
              </p:cNvPr>
              <p:cNvSpPr/>
              <p:nvPr/>
            </p:nvSpPr>
            <p:spPr>
              <a:xfrm>
                <a:off x="0" y="2387600"/>
                <a:ext cx="12192000" cy="44704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pt-PT" sz="4000" dirty="0">
                    <a:solidFill>
                      <a:srgbClr val="00B050"/>
                    </a:solidFill>
                    <a:latin typeface="Retro Gaming" panose="00000400000000000000" pitchFamily="2" charset="0"/>
                  </a:rPr>
                  <a:t>DANO DO HERÓI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P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pt-PT" i="1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pt-P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PT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p>
                                <m:sSupPr>
                                  <m:ctrlPr>
                                    <a:rPr lang="pt-PT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PT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p>
                                  <m:r>
                                    <a:rPr lang="pt-PT" i="1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sup>
                              </m:sSup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sSup>
                                <m:sSupPr>
                                  <m:ctrlPr>
                                    <a:rPr lang="pt-PT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PT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pt-PT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pt-PT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 ,   </m:t>
                              </m:r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&gt;2</m:t>
                              </m:r>
                            </m:e>
                            <m:e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0,         </m:t>
                              </m:r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≤2       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PT" dirty="0"/>
              </a:p>
              <a:p>
                <a:endParaRPr lang="pt-PT" sz="4000" dirty="0">
                  <a:solidFill>
                    <a:srgbClr val="00B050"/>
                  </a:solidFill>
                  <a:latin typeface="Retro Gaming" panose="00000400000000000000" pitchFamily="2" charset="0"/>
                </a:endParaRPr>
              </a:p>
            </p:txBody>
          </p:sp>
        </mc:Choice>
        <mc:Fallback xmlns="">
          <p:sp>
            <p:nvSpPr>
              <p:cNvPr id="8" name="Retângulo 7">
                <a:extLst>
                  <a:ext uri="{FF2B5EF4-FFF2-40B4-BE49-F238E27FC236}">
                    <a16:creationId xmlns:a16="http://schemas.microsoft.com/office/drawing/2014/main" id="{CDC96F03-396E-41AB-9D90-137278306F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387600"/>
                <a:ext cx="12192000" cy="4470400"/>
              </a:xfrm>
              <a:prstGeom prst="rect">
                <a:avLst/>
              </a:prstGeom>
              <a:blipFill>
                <a:blip r:embed="rId3"/>
                <a:stretch>
                  <a:fillRect l="-1600" t="-231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tângulo 3">
                <a:extLst>
                  <a:ext uri="{FF2B5EF4-FFF2-40B4-BE49-F238E27FC236}">
                    <a16:creationId xmlns:a16="http://schemas.microsoft.com/office/drawing/2014/main" id="{A827C336-501F-4A24-9BD2-373387017740}"/>
                  </a:ext>
                </a:extLst>
              </p:cNvPr>
              <p:cNvSpPr/>
              <p:nvPr/>
            </p:nvSpPr>
            <p:spPr>
              <a:xfrm>
                <a:off x="2099942" y="4563571"/>
                <a:ext cx="2399183" cy="6942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P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pt-PT" i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pt-PT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pt-PT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pt-PT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sSup>
                        <m:sSupPr>
                          <m:ctrlPr>
                            <a:rPr lang="pt-PT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pt-PT" i="0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p>
                          <m:f>
                            <m:fPr>
                              <m:ctrlPr>
                                <a:rPr lang="pt-PT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pt-PT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"/>
                                      <m:ctrlPr>
                                        <a:rPr lang="pt-P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PT" i="0">
                                          <a:latin typeface="Cambria Math" panose="02040503050406030204" pitchFamily="18" charset="0"/>
                                        </a:rPr>
                                        <m:t>−(</m:t>
                                      </m:r>
                                      <m:r>
                                        <a:rPr lang="pt-PT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pt-PT" i="0">
                                          <a:latin typeface="Cambria Math" panose="02040503050406030204" pitchFamily="18" charset="0"/>
                                        </a:rPr>
                                        <m:t>−50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pt-PT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pt-PT" i="0">
                                  <a:latin typeface="Cambria Math" panose="02040503050406030204" pitchFamily="18" charset="0"/>
                                </a:rPr>
                                <m:t>128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4" name="Retângulo 3">
                <a:extLst>
                  <a:ext uri="{FF2B5EF4-FFF2-40B4-BE49-F238E27FC236}">
                    <a16:creationId xmlns:a16="http://schemas.microsoft.com/office/drawing/2014/main" id="{A827C336-501F-4A24-9BD2-3733870177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9942" y="4563571"/>
                <a:ext cx="2399183" cy="69422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Gráfico 8">
            <a:extLst>
              <a:ext uri="{FF2B5EF4-FFF2-40B4-BE49-F238E27FC236}">
                <a16:creationId xmlns:a16="http://schemas.microsoft.com/office/drawing/2014/main" id="{3D4DF4BA-810D-48C7-96FA-E4EAEF65A75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22734502"/>
              </p:ext>
            </p:extLst>
          </p:nvPr>
        </p:nvGraphicFramePr>
        <p:xfrm>
          <a:off x="6095999" y="3108642"/>
          <a:ext cx="5400040" cy="33331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56691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204348A3-19CC-4C5C-8645-C2F9F25F8C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76C4170D-002F-418E-9062-DE2E371A20C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227" b="-64"/>
          <a:stretch/>
        </p:blipFill>
        <p:spPr>
          <a:xfrm>
            <a:off x="-1" y="0"/>
            <a:ext cx="12192001" cy="23876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tângulo 7">
                <a:extLst>
                  <a:ext uri="{FF2B5EF4-FFF2-40B4-BE49-F238E27FC236}">
                    <a16:creationId xmlns:a16="http://schemas.microsoft.com/office/drawing/2014/main" id="{CDC96F03-396E-41AB-9D90-137278306F7A}"/>
                  </a:ext>
                </a:extLst>
              </p:cNvPr>
              <p:cNvSpPr/>
              <p:nvPr/>
            </p:nvSpPr>
            <p:spPr>
              <a:xfrm>
                <a:off x="0" y="2387600"/>
                <a:ext cx="12192000" cy="44704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pt-PT" sz="4000" dirty="0">
                    <a:solidFill>
                      <a:srgbClr val="00B050"/>
                    </a:solidFill>
                    <a:latin typeface="Retro Gaming" panose="00000400000000000000" pitchFamily="2" charset="0"/>
                  </a:rPr>
                  <a:t>TEMPO SPWAN MINIONS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P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pt-PT" i="1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pt-P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PT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p>
                                <m:sSupPr>
                                  <m:ctrlPr>
                                    <a:rPr lang="pt-PT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PT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p>
                                  <m:r>
                                    <a:rPr lang="pt-PT" i="1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sup>
                              </m:sSup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sSup>
                                <m:sSupPr>
                                  <m:ctrlPr>
                                    <a:rPr lang="pt-PT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PT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pt-PT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pt-PT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 ,   </m:t>
                              </m:r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&gt;2</m:t>
                              </m:r>
                            </m:e>
                            <m:e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0,         </m:t>
                              </m:r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≤2       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PT" dirty="0"/>
              </a:p>
              <a:p>
                <a:endParaRPr lang="pt-PT" sz="4000" dirty="0">
                  <a:solidFill>
                    <a:srgbClr val="00B050"/>
                  </a:solidFill>
                  <a:latin typeface="Retro Gaming" panose="00000400000000000000" pitchFamily="2" charset="0"/>
                </a:endParaRPr>
              </a:p>
            </p:txBody>
          </p:sp>
        </mc:Choice>
        <mc:Fallback xmlns="">
          <p:sp>
            <p:nvSpPr>
              <p:cNvPr id="8" name="Retângulo 7">
                <a:extLst>
                  <a:ext uri="{FF2B5EF4-FFF2-40B4-BE49-F238E27FC236}">
                    <a16:creationId xmlns:a16="http://schemas.microsoft.com/office/drawing/2014/main" id="{CDC96F03-396E-41AB-9D90-137278306F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387600"/>
                <a:ext cx="12192000" cy="4470400"/>
              </a:xfrm>
              <a:prstGeom prst="rect">
                <a:avLst/>
              </a:prstGeom>
              <a:blipFill>
                <a:blip r:embed="rId3"/>
                <a:stretch>
                  <a:fillRect l="-1600" t="-231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tângulo 1">
                <a:extLst>
                  <a:ext uri="{FF2B5EF4-FFF2-40B4-BE49-F238E27FC236}">
                    <a16:creationId xmlns:a16="http://schemas.microsoft.com/office/drawing/2014/main" id="{13E55CF4-DC66-4096-AFF8-4E317B2E0FC0}"/>
                  </a:ext>
                </a:extLst>
              </p:cNvPr>
              <p:cNvSpPr/>
              <p:nvPr/>
            </p:nvSpPr>
            <p:spPr>
              <a:xfrm>
                <a:off x="1395756" y="4547606"/>
                <a:ext cx="3230628" cy="7101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P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pt-PT" i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pt-P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PT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PT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p>
                                <m:sSupPr>
                                  <m:ctrlPr>
                                    <a:rPr lang="pt-PT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PT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p>
                                  <m:r>
                                    <a:rPr lang="pt-PT" i="0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sup>
                              </m:sSup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sSup>
                                <m:sSupPr>
                                  <m:ctrlPr>
                                    <a:rPr lang="pt-PT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PT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pt-PT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pt-PT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  <m:r>
                                <a:rPr lang="pt-PT" i="0">
                                  <a:latin typeface="Cambria Math" panose="02040503050406030204" pitchFamily="18" charset="0"/>
                                </a:rPr>
                                <m:t> ,   </m:t>
                              </m:r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pt-PT" i="0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PT" i="0">
                                  <a:latin typeface="Cambria Math" panose="02040503050406030204" pitchFamily="18" charset="0"/>
                                </a:rPr>
                                <m:t>&amp;0,         </m:t>
                              </m:r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pt-PT" i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pt-PT" b="0" i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pt-PT" i="0">
                                  <a:latin typeface="Cambria Math" panose="02040503050406030204" pitchFamily="18" charset="0"/>
                                </a:rPr>
                                <m:t>       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PT" dirty="0"/>
              </a:p>
            </p:txBody>
          </p:sp>
        </mc:Choice>
        <mc:Fallback>
          <p:sp>
            <p:nvSpPr>
              <p:cNvPr id="2" name="Retângulo 1">
                <a:extLst>
                  <a:ext uri="{FF2B5EF4-FFF2-40B4-BE49-F238E27FC236}">
                    <a16:creationId xmlns:a16="http://schemas.microsoft.com/office/drawing/2014/main" id="{13E55CF4-DC66-4096-AFF8-4E317B2E0F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5756" y="4547606"/>
                <a:ext cx="3230628" cy="71019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Gráfico 5">
            <a:extLst>
              <a:ext uri="{FF2B5EF4-FFF2-40B4-BE49-F238E27FC236}">
                <a16:creationId xmlns:a16="http://schemas.microsoft.com/office/drawing/2014/main" id="{5F0422D8-CD7E-475C-B0FE-8B4E46F8A30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81521844"/>
              </p:ext>
            </p:extLst>
          </p:nvPr>
        </p:nvGraphicFramePr>
        <p:xfrm>
          <a:off x="6022140" y="3355789"/>
          <a:ext cx="5400040" cy="32442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5003186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C57C64-CECC-4971-B855-E40CED1CB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D385AEF-D4AF-4773-A4FE-5B43781CC7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EEAF215-D96C-409D-881B-FC03408EA18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-3" y="5135881"/>
            <a:ext cx="4116071" cy="172212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C22EE8F1-C9F5-453E-AA99-351E358C61D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406140" cy="224028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E93EC1CE-66C7-457B-B855-67B30850FE90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4116069" y="2105343"/>
            <a:ext cx="6377938" cy="4752657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F25C3844-4F80-4A64-ADB9-076D1F918980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8001000" y="4863465"/>
            <a:ext cx="4191002" cy="1994536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22DBDB09-08C5-4EBF-AF02-9C9A32AD4B56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6791962" y="0"/>
            <a:ext cx="5400040" cy="303784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FECFDA58-9A90-456F-947A-CB21C77A5872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8001000" y="3036252"/>
            <a:ext cx="4191002" cy="1837373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8C5BD7A9-C40F-458A-8A5A-03A375C5FAF1}"/>
              </a:ext>
            </a:extLst>
          </p:cNvPr>
          <p:cNvPicPr/>
          <p:nvPr/>
        </p:nvPicPr>
        <p:blipFill>
          <a:blip r:embed="rId8"/>
          <a:stretch>
            <a:fillRect/>
          </a:stretch>
        </p:blipFill>
        <p:spPr>
          <a:xfrm>
            <a:off x="3406140" y="-7620"/>
            <a:ext cx="3385822" cy="224790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E8015B72-CABF-4EB9-BEAA-C07FF192D399}"/>
              </a:ext>
            </a:extLst>
          </p:cNvPr>
          <p:cNvPicPr/>
          <p:nvPr/>
        </p:nvPicPr>
        <p:blipFill>
          <a:blip r:embed="rId9"/>
          <a:stretch>
            <a:fillRect/>
          </a:stretch>
        </p:blipFill>
        <p:spPr>
          <a:xfrm>
            <a:off x="-2" y="2240280"/>
            <a:ext cx="5400040" cy="3037840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343660216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B9AAACC13841E341809AF6A5FBE39D79" ma:contentTypeVersion="7" ma:contentTypeDescription="Criar um novo documento." ma:contentTypeScope="" ma:versionID="427dde8128e125fc06ecaf22fa85e5b3">
  <xsd:schema xmlns:xsd="http://www.w3.org/2001/XMLSchema" xmlns:xs="http://www.w3.org/2001/XMLSchema" xmlns:p="http://schemas.microsoft.com/office/2006/metadata/properties" xmlns:ns3="a0a5ad18-dbe8-42e3-825e-ce251ff9aa6f" targetNamespace="http://schemas.microsoft.com/office/2006/metadata/properties" ma:root="true" ma:fieldsID="12c1f815a11a1a921e5ebdd482b71ba5" ns3:_="">
    <xsd:import namespace="a0a5ad18-dbe8-42e3-825e-ce251ff9aa6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0a5ad18-dbe8-42e3-825e-ce251ff9aa6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F8F676A-C4DA-4AA2-A674-9ED029534088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49AAFE79-5ABB-4F1E-8251-2E645DAAE84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0a5ad18-dbe8-42e3-825e-ce251ff9aa6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3B4F939-F5AF-4D0A-9185-6269B57343D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185</Words>
  <Application>Microsoft Office PowerPoint</Application>
  <PresentationFormat>Ecrã Panorâmico</PresentationFormat>
  <Paragraphs>63</Paragraphs>
  <Slides>8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Retro Gaming</vt:lpstr>
      <vt:lpstr>Wingdings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Daniel Filipe Gonçalves</dc:creator>
  <cp:lastModifiedBy>Daniel Filipe Gonçalves</cp:lastModifiedBy>
  <cp:revision>10</cp:revision>
  <dcterms:created xsi:type="dcterms:W3CDTF">2019-12-08T18:41:00Z</dcterms:created>
  <dcterms:modified xsi:type="dcterms:W3CDTF">2019-12-08T23:23:43Z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0x010100B9AAACC13841E341809AF6A5FBE39D79</vt:lpwstr>
  </property>
</Properties>
</file>