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61" r:id="rId10"/>
    <p:sldId id="259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ilipe Gonçalves" userId="74e986df-189c-436d-a9a0-87d3a9e2574d" providerId="ADAL" clId="{4BBBAAD5-3280-42AC-A90B-E2611A1238AC}"/>
    <pc:docChg chg="undo custSel delSld modSld sldOrd">
      <pc:chgData name="Daniel Filipe Gonçalves" userId="74e986df-189c-436d-a9a0-87d3a9e2574d" providerId="ADAL" clId="{4BBBAAD5-3280-42AC-A90B-E2611A1238AC}" dt="2019-12-14T19:38:21.122" v="1011" actId="20577"/>
      <pc:docMkLst>
        <pc:docMk/>
      </pc:docMkLst>
      <pc:sldChg chg="addSp delSp modSp">
        <pc:chgData name="Daniel Filipe Gonçalves" userId="74e986df-189c-436d-a9a0-87d3a9e2574d" providerId="ADAL" clId="{4BBBAAD5-3280-42AC-A90B-E2611A1238AC}" dt="2019-12-14T19:38:06.897" v="1009" actId="478"/>
        <pc:sldMkLst>
          <pc:docMk/>
          <pc:sldMk cId="3326355777" sldId="256"/>
        </pc:sldMkLst>
        <pc:spChg chg="add del mod">
          <ac:chgData name="Daniel Filipe Gonçalves" userId="74e986df-189c-436d-a9a0-87d3a9e2574d" providerId="ADAL" clId="{4BBBAAD5-3280-42AC-A90B-E2611A1238AC}" dt="2019-12-14T19:35:31.203" v="1005"/>
          <ac:spMkLst>
            <pc:docMk/>
            <pc:sldMk cId="3326355777" sldId="256"/>
            <ac:spMk id="4" creationId="{3477E326-76EF-4A25-9E6F-DA08A6963163}"/>
          </ac:spMkLst>
        </pc:spChg>
        <pc:picChg chg="add mod">
          <ac:chgData name="Daniel Filipe Gonçalves" userId="74e986df-189c-436d-a9a0-87d3a9e2574d" providerId="ADAL" clId="{4BBBAAD5-3280-42AC-A90B-E2611A1238AC}" dt="2019-12-08T23:08:30.512" v="7" actId="1076"/>
          <ac:picMkLst>
            <pc:docMk/>
            <pc:sldMk cId="3326355777" sldId="256"/>
            <ac:picMk id="9" creationId="{BD99BE3B-2B21-4E9D-883E-6F701B076EC4}"/>
          </ac:picMkLst>
        </pc:picChg>
        <pc:picChg chg="add mod">
          <ac:chgData name="Daniel Filipe Gonçalves" userId="74e986df-189c-436d-a9a0-87d3a9e2574d" providerId="ADAL" clId="{4BBBAAD5-3280-42AC-A90B-E2611A1238AC}" dt="2019-12-08T23:08:29.142" v="5" actId="1076"/>
          <ac:picMkLst>
            <pc:docMk/>
            <pc:sldMk cId="3326355777" sldId="256"/>
            <ac:picMk id="10" creationId="{82B00F5F-BAE2-4D88-9C1D-F5029F850FE1}"/>
          </ac:picMkLst>
        </pc:picChg>
        <pc:picChg chg="add del">
          <ac:chgData name="Daniel Filipe Gonçalves" userId="74e986df-189c-436d-a9a0-87d3a9e2574d" providerId="ADAL" clId="{4BBBAAD5-3280-42AC-A90B-E2611A1238AC}" dt="2019-12-14T19:38:06.897" v="1009" actId="478"/>
          <ac:picMkLst>
            <pc:docMk/>
            <pc:sldMk cId="3326355777" sldId="256"/>
            <ac:picMk id="1028" creationId="{E66EB650-4EFE-49F4-8EF0-110CB0D5F865}"/>
          </ac:picMkLst>
        </pc:picChg>
        <pc:picChg chg="add del mod">
          <ac:chgData name="Daniel Filipe Gonçalves" userId="74e986df-189c-436d-a9a0-87d3a9e2574d" providerId="ADAL" clId="{4BBBAAD5-3280-42AC-A90B-E2611A1238AC}" dt="2019-12-14T19:38:06.216" v="1008"/>
          <ac:picMkLst>
            <pc:docMk/>
            <pc:sldMk cId="3326355777" sldId="256"/>
            <ac:picMk id="2050" creationId="{3F1FD83F-B852-4D70-A6B0-2BC57040295A}"/>
          </ac:picMkLst>
        </pc:picChg>
      </pc:sldChg>
      <pc:sldChg chg="modSp">
        <pc:chgData name="Daniel Filipe Gonçalves" userId="74e986df-189c-436d-a9a0-87d3a9e2574d" providerId="ADAL" clId="{4BBBAAD5-3280-42AC-A90B-E2611A1238AC}" dt="2019-12-14T19:38:21.122" v="1011" actId="20577"/>
        <pc:sldMkLst>
          <pc:docMk/>
          <pc:sldMk cId="2381215026" sldId="257"/>
        </pc:sldMkLst>
        <pc:spChg chg="mod">
          <ac:chgData name="Daniel Filipe Gonçalves" userId="74e986df-189c-436d-a9a0-87d3a9e2574d" providerId="ADAL" clId="{4BBBAAD5-3280-42AC-A90B-E2611A1238AC}" dt="2019-12-14T19:38:21.122" v="1011" actId="20577"/>
          <ac:spMkLst>
            <pc:docMk/>
            <pc:sldMk cId="2381215026" sldId="257"/>
            <ac:spMk id="8" creationId="{CDC96F03-396E-41AB-9D90-137278306F7A}"/>
          </ac:spMkLst>
        </pc:spChg>
      </pc:sldChg>
      <pc:sldChg chg="addSp delSp modSp">
        <pc:chgData name="Daniel Filipe Gonçalves" userId="74e986df-189c-436d-a9a0-87d3a9e2574d" providerId="ADAL" clId="{4BBBAAD5-3280-42AC-A90B-E2611A1238AC}" dt="2019-12-14T19:30:44.273" v="988" actId="1076"/>
        <pc:sldMkLst>
          <pc:docMk/>
          <pc:sldMk cId="3419934527" sldId="258"/>
        </pc:sldMkLst>
        <pc:spChg chg="del">
          <ac:chgData name="Daniel Filipe Gonçalves" userId="74e986df-189c-436d-a9a0-87d3a9e2574d" providerId="ADAL" clId="{4BBBAAD5-3280-42AC-A90B-E2611A1238AC}" dt="2019-12-14T16:51:24.128" v="81" actId="478"/>
          <ac:spMkLst>
            <pc:docMk/>
            <pc:sldMk cId="3419934527" sldId="258"/>
            <ac:spMk id="39" creationId="{AB94460C-AA55-4FBD-86C2-6F09FD260FF0}"/>
          </ac:spMkLst>
        </pc:spChg>
        <pc:spChg chg="add mod">
          <ac:chgData name="Daniel Filipe Gonçalves" userId="74e986df-189c-436d-a9a0-87d3a9e2574d" providerId="ADAL" clId="{4BBBAAD5-3280-42AC-A90B-E2611A1238AC}" dt="2019-12-14T16:51:33.558" v="83" actId="1076"/>
          <ac:spMkLst>
            <pc:docMk/>
            <pc:sldMk cId="3419934527" sldId="258"/>
            <ac:spMk id="60" creationId="{D46B487C-FBBB-46D2-9231-D0CA638DC7BE}"/>
          </ac:spMkLst>
        </pc:spChg>
        <pc:spChg chg="del">
          <ac:chgData name="Daniel Filipe Gonçalves" userId="74e986df-189c-436d-a9a0-87d3a9e2574d" providerId="ADAL" clId="{4BBBAAD5-3280-42AC-A90B-E2611A1238AC}" dt="2019-12-08T23:14:15.238" v="74" actId="478"/>
          <ac:spMkLst>
            <pc:docMk/>
            <pc:sldMk cId="3419934527" sldId="258"/>
            <ac:spMk id="62" creationId="{178B92E8-1353-42F1-8962-8679B6D971AA}"/>
          </ac:spMkLst>
        </pc:spChg>
        <pc:picChg chg="mod">
          <ac:chgData name="Daniel Filipe Gonçalves" userId="74e986df-189c-436d-a9a0-87d3a9e2574d" providerId="ADAL" clId="{4BBBAAD5-3280-42AC-A90B-E2611A1238AC}" dt="2019-12-14T19:30:44.273" v="988" actId="1076"/>
          <ac:picMkLst>
            <pc:docMk/>
            <pc:sldMk cId="3419934527" sldId="258"/>
            <ac:picMk id="7" creationId="{76C4170D-002F-418E-9062-DE2E371A20C6}"/>
          </ac:picMkLst>
        </pc:picChg>
        <pc:picChg chg="del">
          <ac:chgData name="Daniel Filipe Gonçalves" userId="74e986df-189c-436d-a9a0-87d3a9e2574d" providerId="ADAL" clId="{4BBBAAD5-3280-42AC-A90B-E2611A1238AC}" dt="2019-12-08T23:14:15.238" v="74" actId="478"/>
          <ac:picMkLst>
            <pc:docMk/>
            <pc:sldMk cId="3419934527" sldId="258"/>
            <ac:picMk id="9" creationId="{BA3F3E6B-9149-496D-8423-E10E8B99365F}"/>
          </ac:picMkLst>
        </pc:picChg>
        <pc:picChg chg="mod">
          <ac:chgData name="Daniel Filipe Gonçalves" userId="74e986df-189c-436d-a9a0-87d3a9e2574d" providerId="ADAL" clId="{4BBBAAD5-3280-42AC-A90B-E2611A1238AC}" dt="2019-12-08T23:14:17.725" v="75" actId="1076"/>
          <ac:picMkLst>
            <pc:docMk/>
            <pc:sldMk cId="3419934527" sldId="258"/>
            <ac:picMk id="10" creationId="{0CCEED2C-2A2E-4764-9D63-CD94A15A757C}"/>
          </ac:picMkLst>
        </pc:picChg>
      </pc:sldChg>
      <pc:sldChg chg="addSp delSp modSp mod">
        <pc:chgData name="Daniel Filipe Gonçalves" userId="74e986df-189c-436d-a9a0-87d3a9e2574d" providerId="ADAL" clId="{4BBBAAD5-3280-42AC-A90B-E2611A1238AC}" dt="2019-12-14T19:30:09.027" v="964" actId="20577"/>
        <pc:sldMkLst>
          <pc:docMk/>
          <pc:sldMk cId="1500318613" sldId="259"/>
        </pc:sldMkLst>
        <pc:spChg chg="del mod">
          <ac:chgData name="Daniel Filipe Gonçalves" userId="74e986df-189c-436d-a9a0-87d3a9e2574d" providerId="ADAL" clId="{4BBBAAD5-3280-42AC-A90B-E2611A1238AC}" dt="2019-12-14T17:30:12.321" v="284"/>
          <ac:spMkLst>
            <pc:docMk/>
            <pc:sldMk cId="1500318613" sldId="259"/>
            <ac:spMk id="2" creationId="{13E55CF4-DC66-4096-AFF8-4E317B2E0FC0}"/>
          </ac:spMkLst>
        </pc:spChg>
        <pc:spChg chg="add mod">
          <ac:chgData name="Daniel Filipe Gonçalves" userId="74e986df-189c-436d-a9a0-87d3a9e2574d" providerId="ADAL" clId="{4BBBAAD5-3280-42AC-A90B-E2611A1238AC}" dt="2019-12-14T17:30:10.422" v="282" actId="20577"/>
          <ac:spMkLst>
            <pc:docMk/>
            <pc:sldMk cId="1500318613" sldId="259"/>
            <ac:spMk id="10" creationId="{99438D73-034B-43AB-9E62-2FD907893912}"/>
          </ac:spMkLst>
        </pc:spChg>
        <pc:spChg chg="add mod">
          <ac:chgData name="Daniel Filipe Gonçalves" userId="74e986df-189c-436d-a9a0-87d3a9e2574d" providerId="ADAL" clId="{4BBBAAD5-3280-42AC-A90B-E2611A1238AC}" dt="2019-12-14T19:30:09.027" v="964" actId="20577"/>
          <ac:spMkLst>
            <pc:docMk/>
            <pc:sldMk cId="1500318613" sldId="259"/>
            <ac:spMk id="11" creationId="{DDA1760B-215D-4A42-9700-3B69A9FEBB6F}"/>
          </ac:spMkLst>
        </pc:spChg>
        <pc:graphicFrameChg chg="del">
          <ac:chgData name="Daniel Filipe Gonçalves" userId="74e986df-189c-436d-a9a0-87d3a9e2574d" providerId="ADAL" clId="{4BBBAAD5-3280-42AC-A90B-E2611A1238AC}" dt="2019-12-14T17:16:20.240" v="95" actId="478"/>
          <ac:graphicFrameMkLst>
            <pc:docMk/>
            <pc:sldMk cId="1500318613" sldId="259"/>
            <ac:graphicFrameMk id="6" creationId="{5F0422D8-CD7E-475C-B0FE-8B4E46F8A30E}"/>
          </ac:graphicFrameMkLst>
        </pc:graphicFrameChg>
        <pc:graphicFrameChg chg="add mod">
          <ac:chgData name="Daniel Filipe Gonçalves" userId="74e986df-189c-436d-a9a0-87d3a9e2574d" providerId="ADAL" clId="{4BBBAAD5-3280-42AC-A90B-E2611A1238AC}" dt="2019-12-14T19:29:56.362" v="949" actId="14100"/>
          <ac:graphicFrameMkLst>
            <pc:docMk/>
            <pc:sldMk cId="1500318613" sldId="259"/>
            <ac:graphicFrameMk id="9" creationId="{6B3BE1DE-8EAE-459B-AF89-19F7CE8EB1F5}"/>
          </ac:graphicFrameMkLst>
        </pc:graphicFrameChg>
      </pc:sldChg>
      <pc:sldChg chg="addSp delSp modSp mod ord">
        <pc:chgData name="Daniel Filipe Gonçalves" userId="74e986df-189c-436d-a9a0-87d3a9e2574d" providerId="ADAL" clId="{4BBBAAD5-3280-42AC-A90B-E2611A1238AC}" dt="2019-12-14T19:27:16.557" v="908" actId="113"/>
        <pc:sldMkLst>
          <pc:docMk/>
          <pc:sldMk cId="467076290" sldId="260"/>
        </pc:sldMkLst>
        <pc:spChg chg="add mod">
          <ac:chgData name="Daniel Filipe Gonçalves" userId="74e986df-189c-436d-a9a0-87d3a9e2574d" providerId="ADAL" clId="{4BBBAAD5-3280-42AC-A90B-E2611A1238AC}" dt="2019-12-14T19:27:16.557" v="908" actId="113"/>
          <ac:spMkLst>
            <pc:docMk/>
            <pc:sldMk cId="467076290" sldId="260"/>
            <ac:spMk id="2" creationId="{19E14ADD-7556-4555-B382-08BBEACAC201}"/>
          </ac:spMkLst>
        </pc:spChg>
        <pc:spChg chg="del mod">
          <ac:chgData name="Daniel Filipe Gonçalves" userId="74e986df-189c-436d-a9a0-87d3a9e2574d" providerId="ADAL" clId="{4BBBAAD5-3280-42AC-A90B-E2611A1238AC}" dt="2019-12-14T19:22:40.158" v="806" actId="478"/>
          <ac:spMkLst>
            <pc:docMk/>
            <pc:sldMk cId="467076290" sldId="260"/>
            <ac:spMk id="4" creationId="{826CD139-7F1F-48E9-B653-327FB9D1A14F}"/>
          </ac:spMkLst>
        </pc:spChg>
        <pc:spChg chg="mod">
          <ac:chgData name="Daniel Filipe Gonçalves" userId="74e986df-189c-436d-a9a0-87d3a9e2574d" providerId="ADAL" clId="{4BBBAAD5-3280-42AC-A90B-E2611A1238AC}" dt="2019-12-14T19:26:47.007" v="868" actId="20577"/>
          <ac:spMkLst>
            <pc:docMk/>
            <pc:sldMk cId="467076290" sldId="260"/>
            <ac:spMk id="8" creationId="{CDC96F03-396E-41AB-9D90-137278306F7A}"/>
          </ac:spMkLst>
        </pc:spChg>
        <pc:spChg chg="add mod">
          <ac:chgData name="Daniel Filipe Gonçalves" userId="74e986df-189c-436d-a9a0-87d3a9e2574d" providerId="ADAL" clId="{4BBBAAD5-3280-42AC-A90B-E2611A1238AC}" dt="2019-12-14T19:22:36.620" v="805" actId="1076"/>
          <ac:spMkLst>
            <pc:docMk/>
            <pc:sldMk cId="467076290" sldId="260"/>
            <ac:spMk id="11" creationId="{DED055F7-A0CE-40EF-ACCC-7F07870FDA12}"/>
          </ac:spMkLst>
        </pc:spChg>
        <pc:graphicFrameChg chg="del">
          <ac:chgData name="Daniel Filipe Gonçalves" userId="74e986df-189c-436d-a9a0-87d3a9e2574d" providerId="ADAL" clId="{4BBBAAD5-3280-42AC-A90B-E2611A1238AC}" dt="2019-12-14T17:58:18.251" v="514" actId="478"/>
          <ac:graphicFrameMkLst>
            <pc:docMk/>
            <pc:sldMk cId="467076290" sldId="260"/>
            <ac:graphicFrameMk id="9" creationId="{BF376FBB-F02B-4B58-9EC0-33C16F22E4A6}"/>
          </ac:graphicFrameMkLst>
        </pc:graphicFrameChg>
        <pc:graphicFrameChg chg="add mod">
          <ac:chgData name="Daniel Filipe Gonçalves" userId="74e986df-189c-436d-a9a0-87d3a9e2574d" providerId="ADAL" clId="{4BBBAAD5-3280-42AC-A90B-E2611A1238AC}" dt="2019-12-14T17:58:39.662" v="521" actId="692"/>
          <ac:graphicFrameMkLst>
            <pc:docMk/>
            <pc:sldMk cId="467076290" sldId="260"/>
            <ac:graphicFrameMk id="10" creationId="{8085FE84-EF1F-4845-9D75-DE1C3648D06F}"/>
          </ac:graphicFrameMkLst>
        </pc:graphicFrameChg>
      </pc:sldChg>
      <pc:sldChg chg="addSp delSp modSp mod">
        <pc:chgData name="Daniel Filipe Gonçalves" userId="74e986df-189c-436d-a9a0-87d3a9e2574d" providerId="ADAL" clId="{4BBBAAD5-3280-42AC-A90B-E2611A1238AC}" dt="2019-12-14T19:30:31.265" v="986" actId="1076"/>
        <pc:sldMkLst>
          <pc:docMk/>
          <pc:sldMk cId="256691265" sldId="261"/>
        </pc:sldMkLst>
        <pc:spChg chg="del mod">
          <ac:chgData name="Daniel Filipe Gonçalves" userId="74e986df-189c-436d-a9a0-87d3a9e2574d" providerId="ADAL" clId="{4BBBAAD5-3280-42AC-A90B-E2611A1238AC}" dt="2019-12-14T17:32:37.802" v="315"/>
          <ac:spMkLst>
            <pc:docMk/>
            <pc:sldMk cId="256691265" sldId="261"/>
            <ac:spMk id="4" creationId="{A827C336-501F-4A24-9BD2-373387017740}"/>
          </ac:spMkLst>
        </pc:spChg>
        <pc:spChg chg="mod">
          <ac:chgData name="Daniel Filipe Gonçalves" userId="74e986df-189c-436d-a9a0-87d3a9e2574d" providerId="ADAL" clId="{4BBBAAD5-3280-42AC-A90B-E2611A1238AC}" dt="2019-12-14T17:30:27.638" v="288" actId="1076"/>
          <ac:spMkLst>
            <pc:docMk/>
            <pc:sldMk cId="256691265" sldId="261"/>
            <ac:spMk id="8" creationId="{CDC96F03-396E-41AB-9D90-137278306F7A}"/>
          </ac:spMkLst>
        </pc:spChg>
        <pc:spChg chg="add mod">
          <ac:chgData name="Daniel Filipe Gonçalves" userId="74e986df-189c-436d-a9a0-87d3a9e2574d" providerId="ADAL" clId="{4BBBAAD5-3280-42AC-A90B-E2611A1238AC}" dt="2019-12-14T17:37:41.148" v="353" actId="20577"/>
          <ac:spMkLst>
            <pc:docMk/>
            <pc:sldMk cId="256691265" sldId="261"/>
            <ac:spMk id="11" creationId="{DDCC6236-EBCB-4FC6-85F0-3D652DFCDC31}"/>
          </ac:spMkLst>
        </pc:spChg>
        <pc:spChg chg="add mod">
          <ac:chgData name="Daniel Filipe Gonçalves" userId="74e986df-189c-436d-a9a0-87d3a9e2574d" providerId="ADAL" clId="{4BBBAAD5-3280-42AC-A90B-E2611A1238AC}" dt="2019-12-14T19:30:31.265" v="986" actId="1076"/>
          <ac:spMkLst>
            <pc:docMk/>
            <pc:sldMk cId="256691265" sldId="261"/>
            <ac:spMk id="13" creationId="{3A7B21B3-347B-4AE4-951A-2E7461ACC347}"/>
          </ac:spMkLst>
        </pc:spChg>
        <pc:graphicFrameChg chg="del">
          <ac:chgData name="Daniel Filipe Gonçalves" userId="74e986df-189c-436d-a9a0-87d3a9e2574d" providerId="ADAL" clId="{4BBBAAD5-3280-42AC-A90B-E2611A1238AC}" dt="2019-12-14T17:28:26.493" v="250" actId="478"/>
          <ac:graphicFrameMkLst>
            <pc:docMk/>
            <pc:sldMk cId="256691265" sldId="261"/>
            <ac:graphicFrameMk id="9" creationId="{3D4DF4BA-810D-48C7-96FA-E4EAEF65A75E}"/>
          </ac:graphicFrameMkLst>
        </pc:graphicFrameChg>
        <pc:graphicFrameChg chg="add mod">
          <ac:chgData name="Daniel Filipe Gonçalves" userId="74e986df-189c-436d-a9a0-87d3a9e2574d" providerId="ADAL" clId="{4BBBAAD5-3280-42AC-A90B-E2611A1238AC}" dt="2019-12-14T19:29:43.715" v="947" actId="14100"/>
          <ac:graphicFrameMkLst>
            <pc:docMk/>
            <pc:sldMk cId="256691265" sldId="261"/>
            <ac:graphicFrameMk id="10" creationId="{6143CC7D-5EFF-4520-852C-7B70B6B865CE}"/>
          </ac:graphicFrameMkLst>
        </pc:graphicFrameChg>
        <pc:graphicFrameChg chg="add del">
          <ac:chgData name="Daniel Filipe Gonçalves" userId="74e986df-189c-436d-a9a0-87d3a9e2574d" providerId="ADAL" clId="{4BBBAAD5-3280-42AC-A90B-E2611A1238AC}" dt="2019-12-14T19:29:33.892" v="945" actId="478"/>
          <ac:graphicFrameMkLst>
            <pc:docMk/>
            <pc:sldMk cId="256691265" sldId="261"/>
            <ac:graphicFrameMk id="12" creationId="{1863A901-F95A-42E7-96A0-AD15B7BE4502}"/>
          </ac:graphicFrameMkLst>
        </pc:graphicFrameChg>
      </pc:sldChg>
      <pc:sldChg chg="addSp delSp modSp mod">
        <pc:chgData name="Daniel Filipe Gonçalves" userId="74e986df-189c-436d-a9a0-87d3a9e2574d" providerId="ADAL" clId="{4BBBAAD5-3280-42AC-A90B-E2611A1238AC}" dt="2019-12-14T19:29:25.082" v="942" actId="1076"/>
        <pc:sldMkLst>
          <pc:docMk/>
          <pc:sldMk cId="2661554164" sldId="262"/>
        </pc:sldMkLst>
        <pc:spChg chg="del mod">
          <ac:chgData name="Daniel Filipe Gonçalves" userId="74e986df-189c-436d-a9a0-87d3a9e2574d" providerId="ADAL" clId="{4BBBAAD5-3280-42AC-A90B-E2611A1238AC}" dt="2019-12-14T17:49:20.533" v="498" actId="478"/>
          <ac:spMkLst>
            <pc:docMk/>
            <pc:sldMk cId="2661554164" sldId="262"/>
            <ac:spMk id="4" creationId="{826CD139-7F1F-48E9-B653-327FB9D1A14F}"/>
          </ac:spMkLst>
        </pc:spChg>
        <pc:spChg chg="mod">
          <ac:chgData name="Daniel Filipe Gonçalves" userId="74e986df-189c-436d-a9a0-87d3a9e2574d" providerId="ADAL" clId="{4BBBAAD5-3280-42AC-A90B-E2611A1238AC}" dt="2019-12-14T17:41:07.543" v="399" actId="20577"/>
          <ac:spMkLst>
            <pc:docMk/>
            <pc:sldMk cId="2661554164" sldId="262"/>
            <ac:spMk id="8" creationId="{CDC96F03-396E-41AB-9D90-137278306F7A}"/>
          </ac:spMkLst>
        </pc:spChg>
        <pc:spChg chg="add mod">
          <ac:chgData name="Daniel Filipe Gonçalves" userId="74e986df-189c-436d-a9a0-87d3a9e2574d" providerId="ADAL" clId="{4BBBAAD5-3280-42AC-A90B-E2611A1238AC}" dt="2019-12-14T17:49:31.958" v="501" actId="1076"/>
          <ac:spMkLst>
            <pc:docMk/>
            <pc:sldMk cId="2661554164" sldId="262"/>
            <ac:spMk id="9" creationId="{AEB06CEF-B5D5-4116-9CF7-FDAA2DF9A610}"/>
          </ac:spMkLst>
        </pc:spChg>
        <pc:spChg chg="add mod">
          <ac:chgData name="Daniel Filipe Gonçalves" userId="74e986df-189c-436d-a9a0-87d3a9e2574d" providerId="ADAL" clId="{4BBBAAD5-3280-42AC-A90B-E2611A1238AC}" dt="2019-12-14T19:29:25.082" v="942" actId="1076"/>
          <ac:spMkLst>
            <pc:docMk/>
            <pc:sldMk cId="2661554164" sldId="262"/>
            <ac:spMk id="12" creationId="{B24DAEFE-8411-4BD9-92C1-49361009EF86}"/>
          </ac:spMkLst>
        </pc:spChg>
        <pc:graphicFrameChg chg="del mod">
          <ac:chgData name="Daniel Filipe Gonçalves" userId="74e986df-189c-436d-a9a0-87d3a9e2574d" providerId="ADAL" clId="{4BBBAAD5-3280-42AC-A90B-E2611A1238AC}" dt="2019-12-14T17:49:58.457" v="503" actId="478"/>
          <ac:graphicFrameMkLst>
            <pc:docMk/>
            <pc:sldMk cId="2661554164" sldId="262"/>
            <ac:graphicFrameMk id="10" creationId="{AA215547-E4B8-4389-9EDE-DD0F6B4990F7}"/>
          </ac:graphicFrameMkLst>
        </pc:graphicFrameChg>
        <pc:graphicFrameChg chg="add del mod">
          <ac:chgData name="Daniel Filipe Gonçalves" userId="74e986df-189c-436d-a9a0-87d3a9e2574d" providerId="ADAL" clId="{4BBBAAD5-3280-42AC-A90B-E2611A1238AC}" dt="2019-12-14T19:28:48.590" v="930" actId="478"/>
          <ac:graphicFrameMkLst>
            <pc:docMk/>
            <pc:sldMk cId="2661554164" sldId="262"/>
            <ac:graphicFrameMk id="11" creationId="{1863A901-F95A-42E7-96A0-AD15B7BE4502}"/>
          </ac:graphicFrameMkLst>
        </pc:graphicFrameChg>
        <pc:graphicFrameChg chg="add mod">
          <ac:chgData name="Daniel Filipe Gonçalves" userId="74e986df-189c-436d-a9a0-87d3a9e2574d" providerId="ADAL" clId="{4BBBAAD5-3280-42AC-A90B-E2611A1238AC}" dt="2019-12-14T19:29:22.176" v="941" actId="1076"/>
          <ac:graphicFrameMkLst>
            <pc:docMk/>
            <pc:sldMk cId="2661554164" sldId="262"/>
            <ac:graphicFrameMk id="13" creationId="{1863A901-F95A-42E7-96A0-AD15B7BE4502}"/>
          </ac:graphicFrameMkLst>
        </pc:graphicFrameChg>
        <pc:picChg chg="mod">
          <ac:chgData name="Daniel Filipe Gonçalves" userId="74e986df-189c-436d-a9a0-87d3a9e2574d" providerId="ADAL" clId="{4BBBAAD5-3280-42AC-A90B-E2611A1238AC}" dt="2019-12-14T16:54:03.996" v="88" actId="14100"/>
          <ac:picMkLst>
            <pc:docMk/>
            <pc:sldMk cId="2661554164" sldId="262"/>
            <ac:picMk id="7" creationId="{76C4170D-002F-418E-9062-DE2E371A20C6}"/>
          </ac:picMkLst>
        </pc:picChg>
        <pc:picChg chg="add del mod">
          <ac:chgData name="Daniel Filipe Gonçalves" userId="74e986df-189c-436d-a9a0-87d3a9e2574d" providerId="ADAL" clId="{4BBBAAD5-3280-42AC-A90B-E2611A1238AC}" dt="2019-12-14T16:54:15.738" v="91" actId="478"/>
          <ac:picMkLst>
            <pc:docMk/>
            <pc:sldMk cId="2661554164" sldId="262"/>
            <ac:picMk id="1026" creationId="{1D28EDCE-7450-433D-8270-767BAC984414}"/>
          </ac:picMkLst>
        </pc:picChg>
      </pc:sldChg>
      <pc:sldChg chg="addSp modSp ord">
        <pc:chgData name="Daniel Filipe Gonçalves" userId="74e986df-189c-436d-a9a0-87d3a9e2574d" providerId="ADAL" clId="{4BBBAAD5-3280-42AC-A90B-E2611A1238AC}" dt="2019-12-08T23:23:28.096" v="80"/>
        <pc:sldMkLst>
          <pc:docMk/>
          <pc:sldMk cId="3436602160" sldId="263"/>
        </pc:sldMkLst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4" creationId="{7EEAF215-D96C-409D-881B-FC03408EA186}"/>
          </ac:picMkLst>
        </pc:picChg>
        <pc:picChg chg="add mod ord">
          <ac:chgData name="Daniel Filipe Gonçalves" userId="74e986df-189c-436d-a9a0-87d3a9e2574d" providerId="ADAL" clId="{4BBBAAD5-3280-42AC-A90B-E2611A1238AC}" dt="2019-12-08T23:12:38.870" v="72" actId="14100"/>
          <ac:picMkLst>
            <pc:docMk/>
            <pc:sldMk cId="3436602160" sldId="263"/>
            <ac:picMk id="5" creationId="{8C5BD7A9-C40F-458A-8A5A-03A375C5FAF1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6" creationId="{C22EE8F1-C9F5-453E-AA99-351E358C61D9}"/>
          </ac:picMkLst>
        </pc:picChg>
        <pc:picChg chg="add mod or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7" creationId="{F25C3844-4F80-4A64-ADB9-076D1F918980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8" creationId="{E93EC1CE-66C7-457B-B855-67B30850FE90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9" creationId="{22DBDB09-08C5-4EBF-AF02-9C9A32AD4B56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10" creationId="{FECFDA58-9A90-456F-947A-CB21C77A5872}"/>
          </ac:picMkLst>
        </pc:picChg>
        <pc:picChg chg="add mod">
          <ac:chgData name="Daniel Filipe Gonçalves" userId="74e986df-189c-436d-a9a0-87d3a9e2574d" providerId="ADAL" clId="{4BBBAAD5-3280-42AC-A90B-E2611A1238AC}" dt="2019-12-08T23:12:34.780" v="71" actId="208"/>
          <ac:picMkLst>
            <pc:docMk/>
            <pc:sldMk cId="3436602160" sldId="263"/>
            <ac:picMk id="11" creationId="{E8015B72-CABF-4EB9-BEAA-C07FF192D399}"/>
          </ac:picMkLst>
        </pc:picChg>
      </pc:sldChg>
      <pc:sldChg chg="del">
        <pc:chgData name="Daniel Filipe Gonçalves" userId="74e986df-189c-436d-a9a0-87d3a9e2574d" providerId="ADAL" clId="{4BBBAAD5-3280-42AC-A90B-E2611A1238AC}" dt="2019-12-08T23:12:42.354" v="73" actId="47"/>
        <pc:sldMkLst>
          <pc:docMk/>
          <pc:sldMk cId="3598400891" sldId="264"/>
        </pc:sldMkLst>
      </pc:sldChg>
      <pc:sldChg chg="del">
        <pc:chgData name="Daniel Filipe Gonçalves" userId="74e986df-189c-436d-a9a0-87d3a9e2574d" providerId="ADAL" clId="{4BBBAAD5-3280-42AC-A90B-E2611A1238AC}" dt="2019-12-08T23:08:36.755" v="10" actId="47"/>
        <pc:sldMkLst>
          <pc:docMk/>
          <pc:sldMk cId="1871475558" sldId="265"/>
        </pc:sldMkLst>
      </pc:sldChg>
      <pc:sldChg chg="del">
        <pc:chgData name="Daniel Filipe Gonçalves" userId="74e986df-189c-436d-a9a0-87d3a9e2574d" providerId="ADAL" clId="{4BBBAAD5-3280-42AC-A90B-E2611A1238AC}" dt="2019-12-08T23:08:35.451" v="9" actId="47"/>
        <pc:sldMkLst>
          <pc:docMk/>
          <pc:sldMk cId="1791486231" sldId="266"/>
        </pc:sldMkLst>
      </pc:sldChg>
      <pc:sldChg chg="del">
        <pc:chgData name="Daniel Filipe Gonçalves" userId="74e986df-189c-436d-a9a0-87d3a9e2574d" providerId="ADAL" clId="{4BBBAAD5-3280-42AC-A90B-E2611A1238AC}" dt="2019-12-08T23:08:33.820" v="8" actId="47"/>
        <pc:sldMkLst>
          <pc:docMk/>
          <pc:sldMk cId="2430330435" sldId="267"/>
        </pc:sldMkLst>
      </pc:sldChg>
    </pc:docChg>
  </pc:docChgLst>
  <pc:docChgLst>
    <pc:chgData name="Daniel Filipe Gonçalves" userId="74e986df-189c-436d-a9a0-87d3a9e2574d" providerId="ADAL" clId="{24D43239-8517-4118-A009-AFA6A8E1452E}"/>
    <pc:docChg chg="custSel addSld modSld sldOrd">
      <pc:chgData name="Daniel Filipe Gonçalves" userId="74e986df-189c-436d-a9a0-87d3a9e2574d" providerId="ADAL" clId="{24D43239-8517-4118-A009-AFA6A8E1452E}" dt="2019-12-08T20:08:40.828" v="191"/>
      <pc:docMkLst>
        <pc:docMk/>
      </pc:docMkLst>
      <pc:sldChg chg="addSp modSp add ord">
        <pc:chgData name="Daniel Filipe Gonçalves" userId="74e986df-189c-436d-a9a0-87d3a9e2574d" providerId="ADAL" clId="{24D43239-8517-4118-A009-AFA6A8E1452E}" dt="2019-12-08T19:59:03.772" v="77"/>
        <pc:sldMkLst>
          <pc:docMk/>
          <pc:sldMk cId="1500318613" sldId="259"/>
        </pc:sldMkLst>
        <pc:spChg chg="add mod">
          <ac:chgData name="Daniel Filipe Gonçalves" userId="74e986df-189c-436d-a9a0-87d3a9e2574d" providerId="ADAL" clId="{24D43239-8517-4118-A009-AFA6A8E1452E}" dt="2019-12-08T19:52:18.472" v="45" actId="1076"/>
          <ac:spMkLst>
            <pc:docMk/>
            <pc:sldMk cId="1500318613" sldId="259"/>
            <ac:spMk id="2" creationId="{13E55CF4-DC66-4096-AFF8-4E317B2E0FC0}"/>
          </ac:spMkLst>
        </pc:spChg>
        <pc:spChg chg="mod">
          <ac:chgData name="Daniel Filipe Gonçalves" userId="74e986df-189c-436d-a9a0-87d3a9e2574d" providerId="ADAL" clId="{24D43239-8517-4118-A009-AFA6A8E1452E}" dt="2019-12-08T19:57:54.796" v="76" actId="20577"/>
          <ac:spMkLst>
            <pc:docMk/>
            <pc:sldMk cId="1500318613" sldId="259"/>
            <ac:spMk id="8" creationId="{CDC96F03-396E-41AB-9D90-137278306F7A}"/>
          </ac:spMkLst>
        </pc:spChg>
        <pc:graphicFrameChg chg="add mod">
          <ac:chgData name="Daniel Filipe Gonçalves" userId="74e986df-189c-436d-a9a0-87d3a9e2574d" providerId="ADAL" clId="{24D43239-8517-4118-A009-AFA6A8E1452E}" dt="2019-12-08T19:52:28.269" v="46"/>
          <ac:graphicFrameMkLst>
            <pc:docMk/>
            <pc:sldMk cId="1500318613" sldId="259"/>
            <ac:graphicFrameMk id="6" creationId="{5F0422D8-CD7E-475C-B0FE-8B4E46F8A30E}"/>
          </ac:graphicFrameMkLst>
        </pc:graphicFrameChg>
      </pc:sldChg>
      <pc:sldChg chg="addSp delSp modSp add">
        <pc:chgData name="Daniel Filipe Gonçalves" userId="74e986df-189c-436d-a9a0-87d3a9e2574d" providerId="ADAL" clId="{24D43239-8517-4118-A009-AFA6A8E1452E}" dt="2019-12-08T20:04:04.106" v="186" actId="20577"/>
        <pc:sldMkLst>
          <pc:docMk/>
          <pc:sldMk cId="467076290" sldId="260"/>
        </pc:sldMkLst>
        <pc:spChg chg="del">
          <ac:chgData name="Daniel Filipe Gonçalves" userId="74e986df-189c-436d-a9a0-87d3a9e2574d" providerId="ADAL" clId="{24D43239-8517-4118-A009-AFA6A8E1452E}" dt="2019-12-08T20:01:47.002" v="111" actId="478"/>
          <ac:spMkLst>
            <pc:docMk/>
            <pc:sldMk cId="467076290" sldId="260"/>
            <ac:spMk id="2" creationId="{13E55CF4-DC66-4096-AFF8-4E317B2E0FC0}"/>
          </ac:spMkLst>
        </pc:spChg>
        <pc:spChg chg="add mod">
          <ac:chgData name="Daniel Filipe Gonçalves" userId="74e986df-189c-436d-a9a0-87d3a9e2574d" providerId="ADAL" clId="{24D43239-8517-4118-A009-AFA6A8E1452E}" dt="2019-12-08T20:01:53.626" v="113" actId="1076"/>
          <ac:spMkLst>
            <pc:docMk/>
            <pc:sldMk cId="467076290" sldId="260"/>
            <ac:spMk id="4" creationId="{826CD139-7F1F-48E9-B653-327FB9D1A14F}"/>
          </ac:spMkLst>
        </pc:spChg>
        <pc:spChg chg="mod">
          <ac:chgData name="Daniel Filipe Gonçalves" userId="74e986df-189c-436d-a9a0-87d3a9e2574d" providerId="ADAL" clId="{24D43239-8517-4118-A009-AFA6A8E1452E}" dt="2019-12-08T20:04:04.106" v="186" actId="20577"/>
          <ac:spMkLst>
            <pc:docMk/>
            <pc:sldMk cId="467076290" sldId="260"/>
            <ac:spMk id="8" creationId="{CDC96F03-396E-41AB-9D90-137278306F7A}"/>
          </ac:spMkLst>
        </pc:spChg>
        <pc:graphicFrameChg chg="del">
          <ac:chgData name="Daniel Filipe Gonçalves" userId="74e986df-189c-436d-a9a0-87d3a9e2574d" providerId="ADAL" clId="{24D43239-8517-4118-A009-AFA6A8E1452E}" dt="2019-12-08T20:01:25.315" v="107" actId="478"/>
          <ac:graphicFrameMkLst>
            <pc:docMk/>
            <pc:sldMk cId="467076290" sldId="260"/>
            <ac:graphicFrameMk id="6" creationId="{5F0422D8-CD7E-475C-B0FE-8B4E46F8A30E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1:32.917" v="110" actId="1076"/>
          <ac:graphicFrameMkLst>
            <pc:docMk/>
            <pc:sldMk cId="467076290" sldId="260"/>
            <ac:graphicFrameMk id="9" creationId="{BF376FBB-F02B-4B58-9EC0-33C16F22E4A6}"/>
          </ac:graphicFrameMkLst>
        </pc:graphicFrameChg>
      </pc:sldChg>
      <pc:sldChg chg="addSp delSp modSp add ord">
        <pc:chgData name="Daniel Filipe Gonçalves" userId="74e986df-189c-436d-a9a0-87d3a9e2574d" providerId="ADAL" clId="{24D43239-8517-4118-A009-AFA6A8E1452E}" dt="2019-12-08T20:00:21.296" v="106" actId="1076"/>
        <pc:sldMkLst>
          <pc:docMk/>
          <pc:sldMk cId="256691265" sldId="261"/>
        </pc:sldMkLst>
        <pc:spChg chg="del">
          <ac:chgData name="Daniel Filipe Gonçalves" userId="74e986df-189c-436d-a9a0-87d3a9e2574d" providerId="ADAL" clId="{24D43239-8517-4118-A009-AFA6A8E1452E}" dt="2019-12-08T19:59:57.874" v="101" actId="478"/>
          <ac:spMkLst>
            <pc:docMk/>
            <pc:sldMk cId="256691265" sldId="261"/>
            <ac:spMk id="2" creationId="{13E55CF4-DC66-4096-AFF8-4E317B2E0FC0}"/>
          </ac:spMkLst>
        </pc:spChg>
        <pc:spChg chg="add mod">
          <ac:chgData name="Daniel Filipe Gonçalves" userId="74e986df-189c-436d-a9a0-87d3a9e2574d" providerId="ADAL" clId="{24D43239-8517-4118-A009-AFA6A8E1452E}" dt="2019-12-08T20:00:07.805" v="103" actId="1076"/>
          <ac:spMkLst>
            <pc:docMk/>
            <pc:sldMk cId="256691265" sldId="261"/>
            <ac:spMk id="4" creationId="{A827C336-501F-4A24-9BD2-373387017740}"/>
          </ac:spMkLst>
        </pc:spChg>
        <pc:spChg chg="mod">
          <ac:chgData name="Daniel Filipe Gonçalves" userId="74e986df-189c-436d-a9a0-87d3a9e2574d" providerId="ADAL" clId="{24D43239-8517-4118-A009-AFA6A8E1452E}" dt="2019-12-08T19:59:54.189" v="100" actId="20577"/>
          <ac:spMkLst>
            <pc:docMk/>
            <pc:sldMk cId="256691265" sldId="261"/>
            <ac:spMk id="8" creationId="{CDC96F03-396E-41AB-9D90-137278306F7A}"/>
          </ac:spMkLst>
        </pc:spChg>
        <pc:graphicFrameChg chg="del">
          <ac:chgData name="Daniel Filipe Gonçalves" userId="74e986df-189c-436d-a9a0-87d3a9e2574d" providerId="ADAL" clId="{24D43239-8517-4118-A009-AFA6A8E1452E}" dt="2019-12-08T20:00:10.165" v="104" actId="478"/>
          <ac:graphicFrameMkLst>
            <pc:docMk/>
            <pc:sldMk cId="256691265" sldId="261"/>
            <ac:graphicFrameMk id="6" creationId="{5F0422D8-CD7E-475C-B0FE-8B4E46F8A30E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0:21.296" v="106" actId="1076"/>
          <ac:graphicFrameMkLst>
            <pc:docMk/>
            <pc:sldMk cId="256691265" sldId="261"/>
            <ac:graphicFrameMk id="9" creationId="{3D4DF4BA-810D-48C7-96FA-E4EAEF65A75E}"/>
          </ac:graphicFrameMkLst>
        </pc:graphicFrameChg>
      </pc:sldChg>
      <pc:sldChg chg="addSp delSp modSp add ord">
        <pc:chgData name="Daniel Filipe Gonçalves" userId="74e986df-189c-436d-a9a0-87d3a9e2574d" providerId="ADAL" clId="{24D43239-8517-4118-A009-AFA6A8E1452E}" dt="2019-12-08T20:03:15.658" v="123" actId="1076"/>
        <pc:sldMkLst>
          <pc:docMk/>
          <pc:sldMk cId="2661554164" sldId="262"/>
        </pc:sldMkLst>
        <pc:spChg chg="mod">
          <ac:chgData name="Daniel Filipe Gonçalves" userId="74e986df-189c-436d-a9a0-87d3a9e2574d" providerId="ADAL" clId="{24D43239-8517-4118-A009-AFA6A8E1452E}" dt="2019-12-08T20:03:15.658" v="123" actId="1076"/>
          <ac:spMkLst>
            <pc:docMk/>
            <pc:sldMk cId="2661554164" sldId="262"/>
            <ac:spMk id="4" creationId="{826CD139-7F1F-48E9-B653-327FB9D1A14F}"/>
          </ac:spMkLst>
        </pc:spChg>
        <pc:graphicFrameChg chg="del">
          <ac:chgData name="Daniel Filipe Gonçalves" userId="74e986df-189c-436d-a9a0-87d3a9e2574d" providerId="ADAL" clId="{24D43239-8517-4118-A009-AFA6A8E1452E}" dt="2019-12-08T20:02:48.198" v="118" actId="478"/>
          <ac:graphicFrameMkLst>
            <pc:docMk/>
            <pc:sldMk cId="2661554164" sldId="262"/>
            <ac:graphicFrameMk id="9" creationId="{BF376FBB-F02B-4B58-9EC0-33C16F22E4A6}"/>
          </ac:graphicFrameMkLst>
        </pc:graphicFrameChg>
        <pc:graphicFrameChg chg="add mod">
          <ac:chgData name="Daniel Filipe Gonçalves" userId="74e986df-189c-436d-a9a0-87d3a9e2574d" providerId="ADAL" clId="{24D43239-8517-4118-A009-AFA6A8E1452E}" dt="2019-12-08T20:02:55.855" v="122" actId="1076"/>
          <ac:graphicFrameMkLst>
            <pc:docMk/>
            <pc:sldMk cId="2661554164" sldId="262"/>
            <ac:graphicFrameMk id="10" creationId="{AA215547-E4B8-4389-9EDE-DD0F6B4990F7}"/>
          </ac:graphicFrameMkLst>
        </pc:graphicFrameChg>
      </pc:sldChg>
      <pc:sldChg chg="add">
        <pc:chgData name="Daniel Filipe Gonçalves" userId="74e986df-189c-436d-a9a0-87d3a9e2574d" providerId="ADAL" clId="{24D43239-8517-4118-A009-AFA6A8E1452E}" dt="2019-12-08T20:08:38.992" v="187"/>
        <pc:sldMkLst>
          <pc:docMk/>
          <pc:sldMk cId="3436602160" sldId="263"/>
        </pc:sldMkLst>
      </pc:sldChg>
      <pc:sldChg chg="add">
        <pc:chgData name="Daniel Filipe Gonçalves" userId="74e986df-189c-436d-a9a0-87d3a9e2574d" providerId="ADAL" clId="{24D43239-8517-4118-A009-AFA6A8E1452E}" dt="2019-12-08T20:08:39.910" v="188"/>
        <pc:sldMkLst>
          <pc:docMk/>
          <pc:sldMk cId="3598400891" sldId="264"/>
        </pc:sldMkLst>
      </pc:sldChg>
      <pc:sldChg chg="add">
        <pc:chgData name="Daniel Filipe Gonçalves" userId="74e986df-189c-436d-a9a0-87d3a9e2574d" providerId="ADAL" clId="{24D43239-8517-4118-A009-AFA6A8E1452E}" dt="2019-12-08T20:08:40.269" v="189"/>
        <pc:sldMkLst>
          <pc:docMk/>
          <pc:sldMk cId="1871475558" sldId="265"/>
        </pc:sldMkLst>
      </pc:sldChg>
      <pc:sldChg chg="add">
        <pc:chgData name="Daniel Filipe Gonçalves" userId="74e986df-189c-436d-a9a0-87d3a9e2574d" providerId="ADAL" clId="{24D43239-8517-4118-A009-AFA6A8E1452E}" dt="2019-12-08T20:08:40.546" v="190"/>
        <pc:sldMkLst>
          <pc:docMk/>
          <pc:sldMk cId="1791486231" sldId="266"/>
        </pc:sldMkLst>
      </pc:sldChg>
      <pc:sldChg chg="add">
        <pc:chgData name="Daniel Filipe Gonçalves" userId="74e986df-189c-436d-a9a0-87d3a9e2574d" providerId="ADAL" clId="{24D43239-8517-4118-A009-AFA6A8E1452E}" dt="2019-12-08T20:08:40.828" v="191"/>
        <pc:sldMkLst>
          <pc:docMk/>
          <pc:sldMk cId="2430330435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iscteiul365-my.sharepoint.com/personal/dfggs_iscte-iul_pt/Documents/LEI/3&#186;%20Ano/PI/The-Journey-Of-Sacrifice/Histograma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iscteiul365-my.sharepoint.com/personal/dfggs_iscte-iul_pt/Documents/LEI/3&#186;%20Ano/PI/The-Journey-Of-Sacrifice/Histograma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iscteiul365-my.sharepoint.com/personal/dfggs_iscte-iul_pt/Documents/LEI/3&#186;%20Ano/PI/The-Journey-Of-Sacrifice/Histograma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iscteiul365-my.sharepoint.com/personal/dfggs_iscte-iul_pt/Documents/LEI/3&#186;%20Ano/PI/The-Journey-Of-Sacrifice/Histogram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37455830388695E-2"/>
          <c:y val="0.13375796178343949"/>
          <c:w val="0.90989399293286222"/>
          <c:h val="0.71019108280254772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ln w="28575">
              <a:noFill/>
            </a:ln>
          </c:spPr>
          <c:invertIfNegative val="0"/>
          <c:cat>
            <c:numRef>
              <c:f>Uniform!$C$1:$C$4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Uniform!$F$1:$F$4</c:f>
              <c:numCache>
                <c:formatCode>General</c:formatCode>
                <c:ptCount val="4"/>
                <c:pt idx="0">
                  <c:v>0.23200000000000001</c:v>
                </c:pt>
                <c:pt idx="1">
                  <c:v>0.255</c:v>
                </c:pt>
                <c:pt idx="2">
                  <c:v>0.246</c:v>
                </c:pt>
                <c:pt idx="3">
                  <c:v>0.26700000000000002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B-45E2-9BD7-6CBFC1B80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1211503"/>
        <c:axId val="1"/>
      </c:barChart>
      <c:lineChart>
        <c:grouping val="standard"/>
        <c:varyColors val="0"/>
        <c:ser>
          <c:idx val="1"/>
          <c:order val="1"/>
          <c:tx>
            <c:v>Distribuição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val>
            <c:numRef>
              <c:f>Uniform!$G$1:$G$4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7B-45E2-9BD7-6CBFC1B80D4B}"/>
            </c:ext>
          </c:extLst>
        </c:ser>
        <c:ser>
          <c:idx val="2"/>
          <c:order val="2"/>
          <c:tx>
            <c:v>Densidade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Uniform!$H$1:$H$4</c:f>
              <c:numCache>
                <c:formatCode>0.00</c:formatCode>
                <c:ptCount val="4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7B-45E2-9BD7-6CBFC1B80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211503"/>
        <c:axId val="1"/>
      </c:lineChart>
      <c:catAx>
        <c:axId val="140121150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/>
                  <a:t>n</a:t>
                </a:r>
              </a:p>
            </c:rich>
          </c:tx>
          <c:layout>
            <c:manualLayout>
              <c:xMode val="edge"/>
              <c:yMode val="edge"/>
              <c:x val="0.50706712641311991"/>
              <c:y val="0.914012824963004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40121150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37455830388695E-2"/>
          <c:y val="0.13375796178343949"/>
          <c:w val="0.90989399293286222"/>
          <c:h val="0.71019108280254772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ln w="28575">
              <a:noFill/>
            </a:ln>
          </c:spPr>
          <c:invertIfNegative val="0"/>
          <c:cat>
            <c:numRef>
              <c:f>Geométrica!$B$1:$B$101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Geométrica!$E$1:$E$8</c:f>
              <c:numCache>
                <c:formatCode>General</c:formatCode>
                <c:ptCount val="8"/>
                <c:pt idx="0">
                  <c:v>0.64800000000000002</c:v>
                </c:pt>
                <c:pt idx="1">
                  <c:v>0.21199999999999999</c:v>
                </c:pt>
                <c:pt idx="2">
                  <c:v>7.8E-2</c:v>
                </c:pt>
                <c:pt idx="3">
                  <c:v>3.2000000000000001E-2</c:v>
                </c:pt>
                <c:pt idx="4">
                  <c:v>1.9E-2</c:v>
                </c:pt>
                <c:pt idx="5">
                  <c:v>8.0000000000000002E-3</c:v>
                </c:pt>
                <c:pt idx="6">
                  <c:v>1E-3</c:v>
                </c:pt>
                <c:pt idx="7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8-4523-A228-7261256E8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1211503"/>
        <c:axId val="1"/>
      </c:barChart>
      <c:lineChart>
        <c:grouping val="standard"/>
        <c:varyColors val="0"/>
        <c:ser>
          <c:idx val="2"/>
          <c:order val="2"/>
          <c:tx>
            <c:v>Função Densidade de Probabilidade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Geométrica!$B$1:$B$13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Geométrica!$G$1:$G$8</c:f>
              <c:numCache>
                <c:formatCode>General</c:formatCode>
                <c:ptCount val="8"/>
                <c:pt idx="0">
                  <c:v>0.5</c:v>
                </c:pt>
                <c:pt idx="1">
                  <c:v>0.25</c:v>
                </c:pt>
                <c:pt idx="2">
                  <c:v>0.125</c:v>
                </c:pt>
                <c:pt idx="3">
                  <c:v>6.25E-2</c:v>
                </c:pt>
                <c:pt idx="4">
                  <c:v>3.125E-2</c:v>
                </c:pt>
                <c:pt idx="5">
                  <c:v>1.5625E-2</c:v>
                </c:pt>
                <c:pt idx="6">
                  <c:v>7.8125E-3</c:v>
                </c:pt>
                <c:pt idx="7">
                  <c:v>3.90625E-3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E8-4523-A228-7261256E8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211503"/>
        <c:axId val="1"/>
      </c:lineChart>
      <c:lineChart>
        <c:grouping val="standard"/>
        <c:varyColors val="0"/>
        <c:ser>
          <c:idx val="1"/>
          <c:order val="1"/>
          <c:tx>
            <c:v>Função Distribuição Probabilidade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Geométrica!$B$1:$B$13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Geométrica!$F$1:$F$8</c:f>
              <c:numCache>
                <c:formatCode>General</c:formatCode>
                <c:ptCount val="8"/>
                <c:pt idx="0">
                  <c:v>0.5</c:v>
                </c:pt>
                <c:pt idx="1">
                  <c:v>0.75</c:v>
                </c:pt>
                <c:pt idx="2">
                  <c:v>0.875</c:v>
                </c:pt>
                <c:pt idx="3">
                  <c:v>0.9375</c:v>
                </c:pt>
                <c:pt idx="4">
                  <c:v>0.96875</c:v>
                </c:pt>
                <c:pt idx="5">
                  <c:v>0.984375</c:v>
                </c:pt>
                <c:pt idx="6">
                  <c:v>0.9921875</c:v>
                </c:pt>
                <c:pt idx="7">
                  <c:v>0.99609375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E8-4523-A228-7261256E8B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40121150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/>
                  <a:t>n</a:t>
                </a:r>
              </a:p>
            </c:rich>
          </c:tx>
          <c:layout>
            <c:manualLayout>
              <c:xMode val="edge"/>
              <c:yMode val="edge"/>
              <c:x val="0.50706712641311991"/>
              <c:y val="0.914012824963004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"/>
        <c:crosses val="autoZero"/>
        <c:auto val="1"/>
        <c:lblAlgn val="ctr"/>
        <c:lblOffset val="100"/>
        <c:tickMarkSkip val="1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401211503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37455830388695E-2"/>
          <c:y val="0.13375796178343949"/>
          <c:w val="0.90989399293286222"/>
          <c:h val="0.71019108280254772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ln w="28575">
              <a:noFill/>
            </a:ln>
          </c:spPr>
          <c:invertIfNegative val="0"/>
          <c:cat>
            <c:numRef>
              <c:f>Normal!$B$1:$B$101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Normal!$E$1:$E$101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2E-3</c:v>
                </c:pt>
                <c:pt idx="26">
                  <c:v>0</c:v>
                </c:pt>
                <c:pt idx="27">
                  <c:v>1E-3</c:v>
                </c:pt>
                <c:pt idx="28">
                  <c:v>3.0000000000000001E-3</c:v>
                </c:pt>
                <c:pt idx="29">
                  <c:v>2E-3</c:v>
                </c:pt>
                <c:pt idx="30">
                  <c:v>4.0000000000000001E-3</c:v>
                </c:pt>
                <c:pt idx="31">
                  <c:v>3.0000000000000001E-3</c:v>
                </c:pt>
                <c:pt idx="32">
                  <c:v>3.0000000000000001E-3</c:v>
                </c:pt>
                <c:pt idx="33">
                  <c:v>8.0000000000000002E-3</c:v>
                </c:pt>
                <c:pt idx="34">
                  <c:v>8.0000000000000002E-3</c:v>
                </c:pt>
                <c:pt idx="35">
                  <c:v>1.0999999999999999E-2</c:v>
                </c:pt>
                <c:pt idx="36">
                  <c:v>1.2999999999999999E-2</c:v>
                </c:pt>
                <c:pt idx="37">
                  <c:v>7.0000000000000001E-3</c:v>
                </c:pt>
                <c:pt idx="38">
                  <c:v>1.6E-2</c:v>
                </c:pt>
                <c:pt idx="39">
                  <c:v>1.0999999999999999E-2</c:v>
                </c:pt>
                <c:pt idx="40">
                  <c:v>1.7000000000000001E-2</c:v>
                </c:pt>
                <c:pt idx="41">
                  <c:v>3.2000000000000001E-2</c:v>
                </c:pt>
                <c:pt idx="42">
                  <c:v>3.6999999999999998E-2</c:v>
                </c:pt>
                <c:pt idx="43">
                  <c:v>3.2000000000000001E-2</c:v>
                </c:pt>
                <c:pt idx="44">
                  <c:v>3.9E-2</c:v>
                </c:pt>
                <c:pt idx="45">
                  <c:v>3.6999999999999998E-2</c:v>
                </c:pt>
                <c:pt idx="46">
                  <c:v>3.7999999999999999E-2</c:v>
                </c:pt>
                <c:pt idx="47">
                  <c:v>4.2999999999999997E-2</c:v>
                </c:pt>
                <c:pt idx="48">
                  <c:v>5.7000000000000002E-2</c:v>
                </c:pt>
                <c:pt idx="49">
                  <c:v>0.05</c:v>
                </c:pt>
                <c:pt idx="50">
                  <c:v>4.2000000000000003E-2</c:v>
                </c:pt>
                <c:pt idx="51">
                  <c:v>4.8000000000000001E-2</c:v>
                </c:pt>
                <c:pt idx="52">
                  <c:v>4.1000000000000002E-2</c:v>
                </c:pt>
                <c:pt idx="53">
                  <c:v>4.9000000000000002E-2</c:v>
                </c:pt>
                <c:pt idx="54">
                  <c:v>5.1999999999999998E-2</c:v>
                </c:pt>
                <c:pt idx="55">
                  <c:v>4.2000000000000003E-2</c:v>
                </c:pt>
                <c:pt idx="56">
                  <c:v>3.6999999999999998E-2</c:v>
                </c:pt>
                <c:pt idx="57">
                  <c:v>4.8000000000000001E-2</c:v>
                </c:pt>
                <c:pt idx="58">
                  <c:v>2.9000000000000001E-2</c:v>
                </c:pt>
                <c:pt idx="59">
                  <c:v>2.4E-2</c:v>
                </c:pt>
                <c:pt idx="60">
                  <c:v>2.8000000000000001E-2</c:v>
                </c:pt>
                <c:pt idx="61">
                  <c:v>1.6E-2</c:v>
                </c:pt>
                <c:pt idx="62">
                  <c:v>1.7000000000000001E-2</c:v>
                </c:pt>
                <c:pt idx="63">
                  <c:v>1.2999999999999999E-2</c:v>
                </c:pt>
                <c:pt idx="64">
                  <c:v>8.9999999999999993E-3</c:v>
                </c:pt>
                <c:pt idx="65">
                  <c:v>7.0000000000000001E-3</c:v>
                </c:pt>
                <c:pt idx="66">
                  <c:v>4.0000000000000001E-3</c:v>
                </c:pt>
                <c:pt idx="67">
                  <c:v>3.0000000000000001E-3</c:v>
                </c:pt>
                <c:pt idx="68">
                  <c:v>5.0000000000000001E-3</c:v>
                </c:pt>
                <c:pt idx="69">
                  <c:v>1E-3</c:v>
                </c:pt>
                <c:pt idx="70">
                  <c:v>2E-3</c:v>
                </c:pt>
                <c:pt idx="71">
                  <c:v>5.0000000000000001E-3</c:v>
                </c:pt>
                <c:pt idx="72">
                  <c:v>2E-3</c:v>
                </c:pt>
                <c:pt idx="73">
                  <c:v>1E-3</c:v>
                </c:pt>
                <c:pt idx="74">
                  <c:v>0</c:v>
                </c:pt>
                <c:pt idx="75">
                  <c:v>0</c:v>
                </c:pt>
                <c:pt idx="76">
                  <c:v>1E-3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12-4F9A-B67E-F7967A772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1211503"/>
        <c:axId val="1"/>
      </c:barChart>
      <c:lineChart>
        <c:grouping val="standard"/>
        <c:varyColors val="0"/>
        <c:ser>
          <c:idx val="2"/>
          <c:order val="2"/>
          <c:tx>
            <c:v>Função Densidade de Probabilidade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Normal!$B$1:$B$13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Normal!$F$1:$F$101</c:f>
              <c:numCache>
                <c:formatCode>General</c:formatCode>
                <c:ptCount val="101"/>
                <c:pt idx="0">
                  <c:v>1.642502272694855E-10</c:v>
                </c:pt>
                <c:pt idx="1">
                  <c:v>3.5596362228710267E-10</c:v>
                </c:pt>
                <c:pt idx="2">
                  <c:v>7.5948535622791076E-10</c:v>
                </c:pt>
                <c:pt idx="3">
                  <c:v>1.5953182754420551E-9</c:v>
                </c:pt>
                <c:pt idx="4">
                  <c:v>3.2990540044632169E-9</c:v>
                </c:pt>
                <c:pt idx="5">
                  <c:v>6.7165408132114375E-9</c:v>
                </c:pt>
                <c:pt idx="6">
                  <c:v>1.3462200053179095E-8</c:v>
                </c:pt>
                <c:pt idx="7">
                  <c:v>2.6564434228878601E-8</c:v>
                </c:pt>
                <c:pt idx="8">
                  <c:v>5.160588735787498E-8</c:v>
                </c:pt>
                <c:pt idx="9">
                  <c:v>9.869884675867493E-8</c:v>
                </c:pt>
                <c:pt idx="10">
                  <c:v>1.8583993934178721E-7</c:v>
                </c:pt>
                <c:pt idx="11">
                  <c:v>3.4449282469374652E-7</c:v>
                </c:pt>
                <c:pt idx="12">
                  <c:v>6.2868841107405567E-7</c:v>
                </c:pt>
                <c:pt idx="13">
                  <c:v>1.1295484861314217E-6</c:v>
                </c:pt>
                <c:pt idx="14">
                  <c:v>1.9979676383631843E-6</c:v>
                </c:pt>
                <c:pt idx="15">
                  <c:v>3.4792542786518599E-6</c:v>
                </c:pt>
                <c:pt idx="16">
                  <c:v>5.964829567650619E-6</c:v>
                </c:pt>
                <c:pt idx="17">
                  <c:v>1.0067556069449268E-5</c:v>
                </c:pt>
                <c:pt idx="18">
                  <c:v>1.6728778220610671E-5</c:v>
                </c:pt>
                <c:pt idx="19">
                  <c:v>2.7366454720576512E-5</c:v>
                </c:pt>
                <c:pt idx="20">
                  <c:v>4.4074460295930676E-5</c:v>
                </c:pt>
                <c:pt idx="21">
                  <c:v>6.9882690279020608E-5</c:v>
                </c:pt>
                <c:pt idx="22">
                  <c:v>1.0908533688072002E-4</c:v>
                </c:pt>
                <c:pt idx="23">
                  <c:v>1.6763985918629722E-4</c:v>
                </c:pt>
                <c:pt idx="24">
                  <c:v>2.5363100716247101E-4</c:v>
                </c:pt>
                <c:pt idx="25">
                  <c:v>3.7778225439984452E-4</c:v>
                </c:pt>
                <c:pt idx="26">
                  <c:v>5.5398105149225094E-4</c:v>
                </c:pt>
                <c:pt idx="27">
                  <c:v>7.9976503884044456E-4</c:v>
                </c:pt>
                <c:pt idx="28">
                  <c:v>1.1366953126988816E-3</c:v>
                </c:pt>
                <c:pt idx="29">
                  <c:v>1.5905226996039291E-3</c:v>
                </c:pt>
                <c:pt idx="30">
                  <c:v>2.1910375616960675E-3</c:v>
                </c:pt>
                <c:pt idx="31">
                  <c:v>2.9714876037392258E-3</c:v>
                </c:pt>
                <c:pt idx="32">
                  <c:v>3.9674564794584272E-3</c:v>
                </c:pt>
                <c:pt idx="33">
                  <c:v>5.2151231570423265E-3</c:v>
                </c:pt>
                <c:pt idx="34">
                  <c:v>6.7488708141485079E-3</c:v>
                </c:pt>
                <c:pt idx="35">
                  <c:v>8.5982844783364879E-3</c:v>
                </c:pt>
                <c:pt idx="36">
                  <c:v>1.0784664853313941E-2</c:v>
                </c:pt>
                <c:pt idx="37">
                  <c:v>1.3317283516323134E-2</c:v>
                </c:pt>
                <c:pt idx="38">
                  <c:v>1.6189699458236468E-2</c:v>
                </c:pt>
                <c:pt idx="39">
                  <c:v>1.9376533182286652E-2</c:v>
                </c:pt>
                <c:pt idx="40">
                  <c:v>2.2831135673627739E-2</c:v>
                </c:pt>
                <c:pt idx="41">
                  <c:v>2.6484580721962435E-2</c:v>
                </c:pt>
                <c:pt idx="42">
                  <c:v>3.0246340564892921E-2</c:v>
                </c:pt>
                <c:pt idx="43">
                  <c:v>3.400687479731794E-2</c:v>
                </c:pt>
                <c:pt idx="44">
                  <c:v>3.7642179019350554E-2</c:v>
                </c:pt>
                <c:pt idx="45">
                  <c:v>4.1020121068796885E-2</c:v>
                </c:pt>
                <c:pt idx="46">
                  <c:v>4.4008165845537441E-2</c:v>
                </c:pt>
                <c:pt idx="47">
                  <c:v>4.6481886733721119E-2</c:v>
                </c:pt>
                <c:pt idx="48">
                  <c:v>4.8333514600356155E-2</c:v>
                </c:pt>
                <c:pt idx="49">
                  <c:v>4.947971086809369E-2</c:v>
                </c:pt>
                <c:pt idx="50">
                  <c:v>4.9867785050179088E-2</c:v>
                </c:pt>
                <c:pt idx="51">
                  <c:v>4.947971086809369E-2</c:v>
                </c:pt>
                <c:pt idx="52">
                  <c:v>4.8333514600356155E-2</c:v>
                </c:pt>
                <c:pt idx="53">
                  <c:v>4.6481886733721119E-2</c:v>
                </c:pt>
                <c:pt idx="54">
                  <c:v>4.4008165845537441E-2</c:v>
                </c:pt>
                <c:pt idx="55">
                  <c:v>4.1020121068796885E-2</c:v>
                </c:pt>
                <c:pt idx="56">
                  <c:v>3.7642179019350554E-2</c:v>
                </c:pt>
                <c:pt idx="57">
                  <c:v>3.400687479731794E-2</c:v>
                </c:pt>
                <c:pt idx="58">
                  <c:v>3.0246340564892921E-2</c:v>
                </c:pt>
                <c:pt idx="59">
                  <c:v>2.6484580721962435E-2</c:v>
                </c:pt>
                <c:pt idx="60">
                  <c:v>2.2831135673627739E-2</c:v>
                </c:pt>
                <c:pt idx="61">
                  <c:v>1.9376533182286652E-2</c:v>
                </c:pt>
                <c:pt idx="62">
                  <c:v>1.6189699458236468E-2</c:v>
                </c:pt>
                <c:pt idx="63">
                  <c:v>1.3317283516323134E-2</c:v>
                </c:pt>
                <c:pt idx="64">
                  <c:v>1.0784664853313941E-2</c:v>
                </c:pt>
                <c:pt idx="65">
                  <c:v>8.5982844783364879E-3</c:v>
                </c:pt>
                <c:pt idx="66">
                  <c:v>6.7488708141485079E-3</c:v>
                </c:pt>
                <c:pt idx="67">
                  <c:v>5.2151231570423265E-3</c:v>
                </c:pt>
                <c:pt idx="68">
                  <c:v>3.9674564794584272E-3</c:v>
                </c:pt>
                <c:pt idx="69">
                  <c:v>2.9714876037392258E-3</c:v>
                </c:pt>
                <c:pt idx="70">
                  <c:v>2.1910375616960675E-3</c:v>
                </c:pt>
                <c:pt idx="71">
                  <c:v>1.5905226996039291E-3</c:v>
                </c:pt>
                <c:pt idx="72">
                  <c:v>1.1366953126988816E-3</c:v>
                </c:pt>
                <c:pt idx="73">
                  <c:v>7.9976503884044456E-4</c:v>
                </c:pt>
                <c:pt idx="74">
                  <c:v>5.5398105149225094E-4</c:v>
                </c:pt>
                <c:pt idx="75">
                  <c:v>3.7778225439984452E-4</c:v>
                </c:pt>
                <c:pt idx="76">
                  <c:v>2.5363100716247101E-4</c:v>
                </c:pt>
                <c:pt idx="77">
                  <c:v>1.6763985918629722E-4</c:v>
                </c:pt>
                <c:pt idx="78">
                  <c:v>1.0908533688072002E-4</c:v>
                </c:pt>
                <c:pt idx="79">
                  <c:v>6.9882690279020608E-5</c:v>
                </c:pt>
                <c:pt idx="80">
                  <c:v>4.4074460295930676E-5</c:v>
                </c:pt>
                <c:pt idx="81">
                  <c:v>2.7366454720576512E-5</c:v>
                </c:pt>
                <c:pt idx="82">
                  <c:v>1.6728778220610671E-5</c:v>
                </c:pt>
                <c:pt idx="83">
                  <c:v>1.0067556069449268E-5</c:v>
                </c:pt>
                <c:pt idx="84">
                  <c:v>5.964829567650619E-6</c:v>
                </c:pt>
                <c:pt idx="85">
                  <c:v>3.4792542786518599E-6</c:v>
                </c:pt>
                <c:pt idx="86">
                  <c:v>1.9979676383631843E-6</c:v>
                </c:pt>
                <c:pt idx="87">
                  <c:v>1.1295484861314217E-6</c:v>
                </c:pt>
                <c:pt idx="88">
                  <c:v>6.2868841107405567E-7</c:v>
                </c:pt>
                <c:pt idx="89">
                  <c:v>3.4449282469374652E-7</c:v>
                </c:pt>
                <c:pt idx="90">
                  <c:v>1.8583993934178721E-7</c:v>
                </c:pt>
                <c:pt idx="91">
                  <c:v>9.869884675867493E-8</c:v>
                </c:pt>
                <c:pt idx="92">
                  <c:v>5.160588735787498E-8</c:v>
                </c:pt>
                <c:pt idx="93">
                  <c:v>2.6564434228878601E-8</c:v>
                </c:pt>
                <c:pt idx="94">
                  <c:v>1.3462200053179095E-8</c:v>
                </c:pt>
                <c:pt idx="95">
                  <c:v>6.7165408132114375E-9</c:v>
                </c:pt>
                <c:pt idx="96">
                  <c:v>3.2990540044632169E-9</c:v>
                </c:pt>
                <c:pt idx="97">
                  <c:v>1.5953182754420551E-9</c:v>
                </c:pt>
                <c:pt idx="98">
                  <c:v>7.5948535622791076E-10</c:v>
                </c:pt>
                <c:pt idx="99">
                  <c:v>3.5596362228710267E-10</c:v>
                </c:pt>
                <c:pt idx="100">
                  <c:v>1.642502272694855E-10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12-4F9A-B67E-F7967A772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211503"/>
        <c:axId val="1"/>
      </c:lineChart>
      <c:lineChart>
        <c:grouping val="standard"/>
        <c:varyColors val="0"/>
        <c:ser>
          <c:idx val="1"/>
          <c:order val="1"/>
          <c:tx>
            <c:v>Função Distribuição Probabilidade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Normal!$B$1:$B$13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Normal!$G$1:$G$101</c:f>
              <c:numCache>
                <c:formatCode>General</c:formatCode>
                <c:ptCount val="101"/>
                <c:pt idx="0">
                  <c:v>2.0522634252189383E-10</c:v>
                </c:pt>
                <c:pt idx="1">
                  <c:v>2.0522634252189383E-10</c:v>
                </c:pt>
                <c:pt idx="2">
                  <c:v>2.0522634252189383E-10</c:v>
                </c:pt>
                <c:pt idx="3">
                  <c:v>2.0522634252189383E-10</c:v>
                </c:pt>
                <c:pt idx="4">
                  <c:v>2.0522634252189383E-10</c:v>
                </c:pt>
                <c:pt idx="5">
                  <c:v>2.0522634252189383E-10</c:v>
                </c:pt>
                <c:pt idx="6">
                  <c:v>2.0522634252189383E-10</c:v>
                </c:pt>
                <c:pt idx="7">
                  <c:v>2.0522634252189383E-10</c:v>
                </c:pt>
                <c:pt idx="8">
                  <c:v>2.0522634252189383E-10</c:v>
                </c:pt>
                <c:pt idx="9">
                  <c:v>2.0522634252189383E-10</c:v>
                </c:pt>
                <c:pt idx="10">
                  <c:v>2.0522634252189383E-10</c:v>
                </c:pt>
                <c:pt idx="11">
                  <c:v>2.0522634252189383E-10</c:v>
                </c:pt>
                <c:pt idx="12">
                  <c:v>2.0522634252189383E-10</c:v>
                </c:pt>
                <c:pt idx="13">
                  <c:v>2.0522634252189383E-10</c:v>
                </c:pt>
                <c:pt idx="14">
                  <c:v>2.0522634252189383E-10</c:v>
                </c:pt>
                <c:pt idx="15">
                  <c:v>2.0522634252189383E-10</c:v>
                </c:pt>
                <c:pt idx="16">
                  <c:v>2.0522634252189383E-10</c:v>
                </c:pt>
                <c:pt idx="17">
                  <c:v>2.0522634252189383E-10</c:v>
                </c:pt>
                <c:pt idx="18">
                  <c:v>2.0522634252189383E-10</c:v>
                </c:pt>
                <c:pt idx="19">
                  <c:v>2.0522634252189383E-10</c:v>
                </c:pt>
                <c:pt idx="20">
                  <c:v>2.0522634252189383E-10</c:v>
                </c:pt>
                <c:pt idx="21">
                  <c:v>2.0522634252189383E-10</c:v>
                </c:pt>
                <c:pt idx="22">
                  <c:v>2.0522634252189383E-10</c:v>
                </c:pt>
                <c:pt idx="23">
                  <c:v>2.0522634252189383E-10</c:v>
                </c:pt>
                <c:pt idx="24">
                  <c:v>2.0522634252189383E-10</c:v>
                </c:pt>
                <c:pt idx="25">
                  <c:v>9.8658764503769437E-10</c:v>
                </c:pt>
                <c:pt idx="26">
                  <c:v>9.8658764503769437E-10</c:v>
                </c:pt>
                <c:pt idx="27">
                  <c:v>2.1142167424408306E-9</c:v>
                </c:pt>
                <c:pt idx="28">
                  <c:v>1.8989562465887691E-8</c:v>
                </c:pt>
                <c:pt idx="29">
                  <c:v>7.6049605164887013E-8</c:v>
                </c:pt>
                <c:pt idx="30">
                  <c:v>1.0170832425687034E-6</c:v>
                </c:pt>
                <c:pt idx="31">
                  <c:v>6.0716239113305974E-6</c:v>
                </c:pt>
                <c:pt idx="32">
                  <c:v>3.1671241833119857E-5</c:v>
                </c:pt>
                <c:pt idx="33">
                  <c:v>1.3498980316300933E-3</c:v>
                </c:pt>
                <c:pt idx="34">
                  <c:v>2.2750131948179191E-2</c:v>
                </c:pt>
                <c:pt idx="35">
                  <c:v>0.26598552904870049</c:v>
                </c:pt>
                <c:pt idx="36">
                  <c:v>0.84134474606854304</c:v>
                </c:pt>
                <c:pt idx="37">
                  <c:v>0.96960363823473861</c:v>
                </c:pt>
                <c:pt idx="38">
                  <c:v>0.99994668765024886</c:v>
                </c:pt>
                <c:pt idx="39">
                  <c:v>0.99999992395039483</c:v>
                </c:pt>
                <c:pt idx="40">
                  <c:v>0.99999999999991784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12-4F9A-B67E-F7967A772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40121150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/>
                  <a:t>n</a:t>
                </a:r>
              </a:p>
            </c:rich>
          </c:tx>
          <c:layout>
            <c:manualLayout>
              <c:xMode val="edge"/>
              <c:yMode val="edge"/>
              <c:x val="0.50706712641311991"/>
              <c:y val="0.914012824963004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"/>
        <c:crosses val="autoZero"/>
        <c:auto val="1"/>
        <c:lblAlgn val="ctr"/>
        <c:lblOffset val="100"/>
        <c:tickMarkSkip val="1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401211503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37455830388695E-2"/>
          <c:y val="0.13375796178343949"/>
          <c:w val="0.90989399293286222"/>
          <c:h val="0.71019108280254772"/>
        </c:manualLayout>
      </c:layout>
      <c:barChart>
        <c:barDir val="col"/>
        <c:grouping val="clustered"/>
        <c:varyColors val="0"/>
        <c:ser>
          <c:idx val="0"/>
          <c:order val="0"/>
          <c:tx>
            <c:v>Histograma</c:v>
          </c:tx>
          <c:spPr>
            <a:ln w="28575">
              <a:noFill/>
            </a:ln>
          </c:spPr>
          <c:invertIfNegative val="0"/>
          <c:cat>
            <c:numRef>
              <c:f>Gamma!$B$1:$B$13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Gamma!$E$1:$E$13</c:f>
              <c:numCache>
                <c:formatCode>General</c:formatCode>
                <c:ptCount val="13"/>
                <c:pt idx="0">
                  <c:v>7.0000000000000001E-3</c:v>
                </c:pt>
                <c:pt idx="1">
                  <c:v>0.36499999999999999</c:v>
                </c:pt>
                <c:pt idx="2">
                  <c:v>0.29799999999999999</c:v>
                </c:pt>
                <c:pt idx="3">
                  <c:v>0.17299999999999999</c:v>
                </c:pt>
                <c:pt idx="4">
                  <c:v>9.2999999999999999E-2</c:v>
                </c:pt>
                <c:pt idx="5">
                  <c:v>0.04</c:v>
                </c:pt>
                <c:pt idx="6">
                  <c:v>1.0999999999999999E-2</c:v>
                </c:pt>
                <c:pt idx="7">
                  <c:v>8.0000000000000002E-3</c:v>
                </c:pt>
                <c:pt idx="8">
                  <c:v>4.0000000000000001E-3</c:v>
                </c:pt>
                <c:pt idx="9">
                  <c:v>1E-3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D7-4D84-9B9F-67E9B1BEA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1211503"/>
        <c:axId val="1"/>
      </c:barChart>
      <c:lineChart>
        <c:grouping val="standard"/>
        <c:varyColors val="0"/>
        <c:ser>
          <c:idx val="2"/>
          <c:order val="2"/>
          <c:tx>
            <c:v>Função Densidade de Probabilidade</c:v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cat>
            <c:numRef>
              <c:f>Gamma!$B$1:$B$13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Gamma!$G$1:$G$13</c:f>
              <c:numCache>
                <c:formatCode>General</c:formatCode>
                <c:ptCount val="13"/>
                <c:pt idx="0">
                  <c:v>0</c:v>
                </c:pt>
                <c:pt idx="1">
                  <c:v>0.36787944117144228</c:v>
                </c:pt>
                <c:pt idx="2">
                  <c:v>0.27067056647322546</c:v>
                </c:pt>
                <c:pt idx="3">
                  <c:v>0.14936120510359183</c:v>
                </c:pt>
                <c:pt idx="4">
                  <c:v>7.3262555554936729E-2</c:v>
                </c:pt>
                <c:pt idx="5">
                  <c:v>3.3689734995427337E-2</c:v>
                </c:pt>
                <c:pt idx="6">
                  <c:v>1.4872513059998153E-2</c:v>
                </c:pt>
                <c:pt idx="7">
                  <c:v>6.3831737588816145E-3</c:v>
                </c:pt>
                <c:pt idx="8">
                  <c:v>2.6837010232200948E-3</c:v>
                </c:pt>
                <c:pt idx="9">
                  <c:v>1.1106882367801169E-3</c:v>
                </c:pt>
                <c:pt idx="10">
                  <c:v>4.5399929762484888E-4</c:v>
                </c:pt>
                <c:pt idx="11">
                  <c:v>1.837187086927024E-4</c:v>
                </c:pt>
                <c:pt idx="12">
                  <c:v>7.3730548239938541E-5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D7-4D84-9B9F-67E9B1BEA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1211503"/>
        <c:axId val="1"/>
      </c:lineChart>
      <c:lineChart>
        <c:grouping val="standard"/>
        <c:varyColors val="0"/>
        <c:ser>
          <c:idx val="1"/>
          <c:order val="1"/>
          <c:tx>
            <c:v>Função Distribuição Probabilidade</c:v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none"/>
          </c:marker>
          <c:cat>
            <c:numRef>
              <c:f>Gamma!$B$1:$B$13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Gamma!$F$1:$F$13</c:f>
              <c:numCache>
                <c:formatCode>General</c:formatCode>
                <c:ptCount val="13"/>
                <c:pt idx="0">
                  <c:v>0</c:v>
                </c:pt>
                <c:pt idx="1">
                  <c:v>0.26424111765711522</c:v>
                </c:pt>
                <c:pt idx="2">
                  <c:v>0.59399415029016189</c:v>
                </c:pt>
                <c:pt idx="3">
                  <c:v>0.80085172652854419</c:v>
                </c:pt>
                <c:pt idx="4">
                  <c:v>0.90842180555632912</c:v>
                </c:pt>
                <c:pt idx="5">
                  <c:v>0.95957231800548715</c:v>
                </c:pt>
                <c:pt idx="6">
                  <c:v>0.98264873476333547</c:v>
                </c:pt>
                <c:pt idx="7">
                  <c:v>0.99270494427556388</c:v>
                </c:pt>
                <c:pt idx="8">
                  <c:v>0.99698083634887746</c:v>
                </c:pt>
                <c:pt idx="9">
                  <c:v>0.99876590195913328</c:v>
                </c:pt>
                <c:pt idx="10">
                  <c:v>0.9995006007726126</c:v>
                </c:pt>
                <c:pt idx="11">
                  <c:v>0.99979957959051702</c:v>
                </c:pt>
                <c:pt idx="12">
                  <c:v>0.99992012523940677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D7-4D84-9B9F-67E9B1BEA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"/>
        <c:axId val="4"/>
      </c:lineChart>
      <c:catAx>
        <c:axId val="140121150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PT"/>
                  <a:t>n</a:t>
                </a:r>
              </a:p>
            </c:rich>
          </c:tx>
          <c:layout>
            <c:manualLayout>
              <c:xMode val="edge"/>
              <c:yMode val="edge"/>
              <c:x val="0.50706712641311991"/>
              <c:y val="0.914012824963004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"/>
        <c:crosses val="autoZero"/>
        <c:auto val="1"/>
        <c:lblAlgn val="ctr"/>
        <c:lblOffset val="100"/>
        <c:tickMarkSkip val="1"/>
        <c:noMultiLvlLbl val="0"/>
      </c:catAx>
      <c:valAx>
        <c:axId val="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1401211503"/>
        <c:crosses val="autoZero"/>
        <c:crossBetween val="between"/>
      </c:valAx>
      <c:catAx>
        <c:axId val="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"/>
        <c:crosses val="autoZero"/>
        <c:auto val="1"/>
        <c:lblAlgn val="ctr"/>
        <c:lblOffset val="100"/>
        <c:noMultiLvlLbl val="0"/>
      </c:catAx>
      <c:valAx>
        <c:axId val="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PT"/>
          </a:p>
        </c:txPr>
        <c:crossAx val="3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pt-PT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0EADA-525A-4A71-A11B-A18CCC93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F27FFE-237D-4A6C-98C9-9D106D41D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E5F724-99D1-40D7-B36C-9C521294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2165404-A24B-4098-B1EE-D347896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1CF097-AC9A-422F-864B-B65CD103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49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A4515-5FA4-4109-9089-EDAFE6F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AD29727-09A6-41A8-B39A-29C61656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588698-1642-4215-B255-C4C925D8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0176C0-F01B-4DA5-A8AF-AE21D255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E9FCA6-ADDF-4597-8F55-D1372755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84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707B7-B036-4974-A694-104E6444B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9016FFA-D95E-47EF-9407-BEA217A8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38BE85-9A43-4424-8925-8130CEA4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9553EB-A0E1-431E-B081-55EA327B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665C77-8CCE-4677-89AE-6CF82741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3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4EFD6-1C6A-439F-B910-82F8C60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8E51F4-0B4C-4A48-8415-8532A2A12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5DFA2D-0F97-4008-8BC7-3D405DBB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128B3D-11E3-412A-A30D-AAA6DD2A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AAE015D-B7C1-475E-B176-946C41C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64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0BFA-98EC-415E-84CC-4425C390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416A31-E31A-488B-A42C-5993D0AD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A6FD5E-FA27-4D7B-BC47-7F2A4084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AFBDEB-B3FD-4116-99D4-2A8B1619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5E0F99-AA30-4EB8-BA23-969655F7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461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C7BFA-49EA-4A4F-BFC2-84D5391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EF1C4D-546D-4B62-B09C-9BD5E51E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BF0670-6BD8-4814-9944-4FA57A975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4C203B-4F22-4EE0-B145-47592943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F42B73E-2E39-4F56-B6C4-96DC5E45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DAF970-00AE-455B-81EC-FB61BC32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4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1C71-796A-4C76-82B6-0F33A19D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FE3C3D-4F65-4F93-845D-C6BD0DF3A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5D56DF-252F-4A8D-80BF-C7BD63A9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2ABCB38-1B09-4DCC-A894-336827483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214D35-6DB7-459D-AFC4-F0F96B2B1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26CDF95-53AD-4E23-A384-DA4D1B2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1B76878-3BB1-4DB9-B8A7-52C54D1C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3E99E34-4E3F-4E0F-8918-B06262D2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23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78090-6A03-42C3-AF27-B2009A96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8C8B2AD-BBDD-4995-830B-5516B67F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FD5476-7927-4A77-8351-1CBF6EA2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003D94F-80DE-4474-898A-95293967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6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B2828F-3513-4913-9BD1-50A176E4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4C0B8AA-5A96-4ACD-BABC-0E92334B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D8D1E5-F524-4FCE-89BA-AF66070F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0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62B46-BE27-4697-8F12-2EA1D174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676A23-3899-490D-8AEC-9FF89E24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6246F8-6826-4D8C-BAB1-7DC21B48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038C183-A742-4715-B575-D212EDAB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3F13C6-DAFE-4A18-8B99-3F8F8579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BEEA299-9020-404A-A265-6715433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2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72256-CFFB-45D2-89A8-C7E7D0C3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0DAF012-C6FE-4078-A636-23826DDAC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EF8628-A464-40CA-9E49-472AF363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C785B30-22F4-4FA6-9879-09F74C49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801835-7BF6-4EF5-BDCA-DB84903C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8D9C70-213A-433A-B271-F2DECC66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095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981E5B3-5098-4798-AFA3-E7E9F314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43F8A1B-6F81-4D38-8135-1E907D92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E418BA-BF83-4596-B2DA-A5651D9C5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4020-46FA-431F-B2BC-3D7C9E6B5915}" type="datetimeFigureOut">
              <a:rPr lang="pt-PT" smtClean="0"/>
              <a:t>14/12/2019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B44A21-829F-4A11-89E1-4FE3E3EDF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500D3A-18AA-4728-99F9-11BA91936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73F5-6E6A-49DB-B565-953632DE96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62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7B8D-CDEE-4AEA-9991-2AB5B8DB7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367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1524000" y="926703"/>
            <a:ext cx="9144000" cy="5000264"/>
          </a:xfrm>
          <a:prstGeom prst="rect">
            <a:avLst/>
          </a:prstGeom>
          <a:solidFill>
            <a:srgbClr val="FFFFF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r>
              <a:rPr lang="pt-PT" sz="4000" dirty="0">
                <a:solidFill>
                  <a:schemeClr val="tx1"/>
                </a:solidFill>
                <a:latin typeface="Retro Gaming" panose="00000400000000000000" pitchFamily="2" charset="0"/>
              </a:rPr>
              <a:t>THE JOURNEY OF SACRIFICE</a:t>
            </a: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endParaRPr lang="pt-PT" sz="4000" dirty="0">
              <a:solidFill>
                <a:schemeClr val="tx1"/>
              </a:solidFill>
              <a:latin typeface="Retro Gaming" panose="00000400000000000000" pitchFamily="2" charset="0"/>
            </a:endParaRPr>
          </a:p>
          <a:p>
            <a:pPr algn="ctr"/>
            <a:r>
              <a:rPr lang="pt-PT" sz="1400" dirty="0">
                <a:solidFill>
                  <a:schemeClr val="tx1"/>
                </a:solidFill>
                <a:latin typeface="Retro Gaming" panose="00000400000000000000" pitchFamily="2" charset="0"/>
              </a:rPr>
              <a:t>EIC 2019/2020 – PI - DANIEL GONÇALES – RAFAEL PACHECO – JOÃO MACEDO</a:t>
            </a:r>
          </a:p>
        </p:txBody>
      </p:sp>
      <p:pic>
        <p:nvPicPr>
          <p:cNvPr id="1028" name="Picture 4" descr="Resultado de imagem para ISCTE-IUL - LOGO">
            <a:extLst>
              <a:ext uri="{FF2B5EF4-FFF2-40B4-BE49-F238E27FC236}">
                <a16:creationId xmlns:a16="http://schemas.microsoft.com/office/drawing/2014/main" id="{E66EB650-4EFE-49F4-8EF0-110CB0D5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4" y="298450"/>
            <a:ext cx="57340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0" y="2387600"/>
            <a:ext cx="12192000" cy="4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0B050"/>
                </a:solidFill>
                <a:latin typeface="Retro Gaming" panose="00000400000000000000" pitchFamily="2" charset="0"/>
              </a:rPr>
              <a:t>OBJETIVOS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Implementar 5 variáveis aleatórias com distribuições: Normal, Uniforme, Geométrica e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Gamma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;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Adaptar estas variáveis aleatórias como parte integrante de um jogo RPG estilo “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The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Legend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of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 </a:t>
            </a:r>
            <a:r>
              <a:rPr lang="pt-PT" sz="2800" dirty="0" err="1">
                <a:solidFill>
                  <a:schemeClr val="tx1"/>
                </a:solidFill>
                <a:latin typeface="Retro Gaming" panose="00000400000000000000" pitchFamily="2" charset="0"/>
              </a:rPr>
              <a:t>Zelda</a:t>
            </a:r>
            <a:r>
              <a:rPr lang="pt-PT" sz="2800" dirty="0">
                <a:solidFill>
                  <a:schemeClr val="tx1"/>
                </a:solidFill>
                <a:latin typeface="Retro Gaming" panose="00000400000000000000" pitchFamily="2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238121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-1" y="2405677"/>
            <a:ext cx="12192000" cy="4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>
                <a:solidFill>
                  <a:srgbClr val="00B050"/>
                </a:solidFill>
                <a:latin typeface="Retro Gaming" panose="00000400000000000000" pitchFamily="2" charset="0"/>
              </a:rPr>
              <a:t>THE JOURNEY OF SACRIFICE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  <a:p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</p:txBody>
      </p:sp>
      <p:pic>
        <p:nvPicPr>
          <p:cNvPr id="2050" name="Picture 2" descr="Family: Man, Woman, Boy, Boy on Apple iOS 13.2">
            <a:extLst>
              <a:ext uri="{FF2B5EF4-FFF2-40B4-BE49-F238E27FC236}">
                <a16:creationId xmlns:a16="http://schemas.microsoft.com/office/drawing/2014/main" id="{73087CE6-E4CA-4402-8137-C4C588C0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18281"/>
            <a:ext cx="933544" cy="93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emoji - car crash">
            <a:extLst>
              <a:ext uri="{FF2B5EF4-FFF2-40B4-BE49-F238E27FC236}">
                <a16:creationId xmlns:a16="http://schemas.microsoft.com/office/drawing/2014/main" id="{77D9B10B-D64C-403F-B7D5-795DB3499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9" b="28847"/>
          <a:stretch/>
        </p:blipFill>
        <p:spPr bwMode="auto">
          <a:xfrm>
            <a:off x="4951106" y="3280232"/>
            <a:ext cx="1444510" cy="6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emoji - christmas">
            <a:extLst>
              <a:ext uri="{FF2B5EF4-FFF2-40B4-BE49-F238E27FC236}">
                <a16:creationId xmlns:a16="http://schemas.microsoft.com/office/drawing/2014/main" id="{B4760EFA-BC21-45D1-B76E-FEC72CDA1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709" y="3170437"/>
            <a:ext cx="848347" cy="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amily: Man, Woman, Boy, Boy on Apple iOS 13.2">
            <a:extLst>
              <a:ext uri="{FF2B5EF4-FFF2-40B4-BE49-F238E27FC236}">
                <a16:creationId xmlns:a16="http://schemas.microsoft.com/office/drawing/2014/main" id="{0CCEED2C-2A2E-4764-9D63-CD94A15A7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/>
          <a:stretch/>
        </p:blipFill>
        <p:spPr bwMode="auto">
          <a:xfrm>
            <a:off x="7280121" y="3382415"/>
            <a:ext cx="933544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amily: Man, Woman, Boy, Boy on Apple iOS 13.2">
            <a:extLst>
              <a:ext uri="{FF2B5EF4-FFF2-40B4-BE49-F238E27FC236}">
                <a16:creationId xmlns:a16="http://schemas.microsoft.com/office/drawing/2014/main" id="{5B7AE5DD-5AB2-4EBE-AE07-5312816E4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 r="49626"/>
          <a:stretch/>
        </p:blipFill>
        <p:spPr bwMode="auto">
          <a:xfrm>
            <a:off x="1846414" y="4151672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emoji - virus">
            <a:extLst>
              <a:ext uri="{FF2B5EF4-FFF2-40B4-BE49-F238E27FC236}">
                <a16:creationId xmlns:a16="http://schemas.microsoft.com/office/drawing/2014/main" id="{DFE29D46-4EA7-4980-A98D-46FF6EEB5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16" y="4116950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emoji - sickness">
            <a:extLst>
              <a:ext uri="{FF2B5EF4-FFF2-40B4-BE49-F238E27FC236}">
                <a16:creationId xmlns:a16="http://schemas.microsoft.com/office/drawing/2014/main" id="{1E61F92E-63EA-40E0-B0BB-FB2DEC65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93" y="4056388"/>
            <a:ext cx="668995" cy="6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emoji - old man">
            <a:extLst>
              <a:ext uri="{FF2B5EF4-FFF2-40B4-BE49-F238E27FC236}">
                <a16:creationId xmlns:a16="http://schemas.microsoft.com/office/drawing/2014/main" id="{E3A85CB5-E392-4A57-927C-5C5D9B18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807" y="4789055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amily: Man, Woman, Boy, Boy on Apple iOS 13.2">
            <a:extLst>
              <a:ext uri="{FF2B5EF4-FFF2-40B4-BE49-F238E27FC236}">
                <a16:creationId xmlns:a16="http://schemas.microsoft.com/office/drawing/2014/main" id="{783E797D-D9C4-4C52-A38D-F40FEB0FF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6" t="48752"/>
          <a:stretch/>
        </p:blipFill>
        <p:spPr bwMode="auto">
          <a:xfrm>
            <a:off x="1846413" y="4804274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m para emoji - scissors">
            <a:extLst>
              <a:ext uri="{FF2B5EF4-FFF2-40B4-BE49-F238E27FC236}">
                <a16:creationId xmlns:a16="http://schemas.microsoft.com/office/drawing/2014/main" id="{9147EB7F-A306-41A8-9EAC-89826E83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86" y="5458686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Imagem relacionada">
            <a:extLst>
              <a:ext uri="{FF2B5EF4-FFF2-40B4-BE49-F238E27FC236}">
                <a16:creationId xmlns:a16="http://schemas.microsoft.com/office/drawing/2014/main" id="{73CAB68E-7E02-48C1-ABEE-5C59E87B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663" y="5499262"/>
            <a:ext cx="487996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Resultado de imagem para emoji - thread">
            <a:extLst>
              <a:ext uri="{FF2B5EF4-FFF2-40B4-BE49-F238E27FC236}">
                <a16:creationId xmlns:a16="http://schemas.microsoft.com/office/drawing/2014/main" id="{9555E43E-48BF-48E3-9B60-DA4F4980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99" y="5493143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Resultado de imagem para emoji - parchment">
            <a:extLst>
              <a:ext uri="{FF2B5EF4-FFF2-40B4-BE49-F238E27FC236}">
                <a16:creationId xmlns:a16="http://schemas.microsoft.com/office/drawing/2014/main" id="{40D18AFA-5198-4B2F-8B4D-72AB5B3D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08" y="5430409"/>
            <a:ext cx="580454" cy="58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m para emoji - old man">
            <a:extLst>
              <a:ext uri="{FF2B5EF4-FFF2-40B4-BE49-F238E27FC236}">
                <a16:creationId xmlns:a16="http://schemas.microsoft.com/office/drawing/2014/main" id="{907E8C80-54F3-45E8-8A57-49244EAF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4" y="5431974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amily: Man, Woman, Boy, Boy on Apple iOS 13.2">
            <a:extLst>
              <a:ext uri="{FF2B5EF4-FFF2-40B4-BE49-F238E27FC236}">
                <a16:creationId xmlns:a16="http://schemas.microsoft.com/office/drawing/2014/main" id="{8651CA53-0658-4D8F-8BA0-25F7C3554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2" r="49626"/>
          <a:stretch/>
        </p:blipFill>
        <p:spPr bwMode="auto">
          <a:xfrm>
            <a:off x="4929539" y="5502437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Resultado de imagem para emoji - smile">
            <a:extLst>
              <a:ext uri="{FF2B5EF4-FFF2-40B4-BE49-F238E27FC236}">
                <a16:creationId xmlns:a16="http://schemas.microsoft.com/office/drawing/2014/main" id="{2FA8BC0C-C089-4A3A-AA3D-21FEFE02A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87" y="5473404"/>
            <a:ext cx="547873" cy="54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amily: Man, Woman, Boy, Boy on Apple iOS 13.2">
            <a:extLst>
              <a:ext uri="{FF2B5EF4-FFF2-40B4-BE49-F238E27FC236}">
                <a16:creationId xmlns:a16="http://schemas.microsoft.com/office/drawing/2014/main" id="{E8975DD8-44DF-4A40-81C2-870DEC5FD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6" t="48752"/>
          <a:stretch/>
        </p:blipFill>
        <p:spPr bwMode="auto">
          <a:xfrm>
            <a:off x="9603900" y="5483338"/>
            <a:ext cx="470265" cy="4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Resultado de imagem para emoji - scissors">
            <a:extLst>
              <a:ext uri="{FF2B5EF4-FFF2-40B4-BE49-F238E27FC236}">
                <a16:creationId xmlns:a16="http://schemas.microsoft.com/office/drawing/2014/main" id="{A07C6797-8C37-408C-A598-3FCF5471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42" y="6157754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8" descr="Imagem relacionada">
            <a:extLst>
              <a:ext uri="{FF2B5EF4-FFF2-40B4-BE49-F238E27FC236}">
                <a16:creationId xmlns:a16="http://schemas.microsoft.com/office/drawing/2014/main" id="{C73640B8-04AE-4533-82E8-A8DACBCD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87" y="6192620"/>
            <a:ext cx="487996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0" descr="Resultado de imagem para emoji - thread">
            <a:extLst>
              <a:ext uri="{FF2B5EF4-FFF2-40B4-BE49-F238E27FC236}">
                <a16:creationId xmlns:a16="http://schemas.microsoft.com/office/drawing/2014/main" id="{6201E1D8-CF57-430C-BDF4-07E934B8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25" y="6176588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Resultado de imagem para emoji - old man">
            <a:extLst>
              <a:ext uri="{FF2B5EF4-FFF2-40B4-BE49-F238E27FC236}">
                <a16:creationId xmlns:a16="http://schemas.microsoft.com/office/drawing/2014/main" id="{773BB4AE-51EC-4E85-B274-5D47146B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4" y="6127913"/>
            <a:ext cx="547872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amily: Man, Woman, Boy, Boy on Apple iOS 13.2">
            <a:extLst>
              <a:ext uri="{FF2B5EF4-FFF2-40B4-BE49-F238E27FC236}">
                <a16:creationId xmlns:a16="http://schemas.microsoft.com/office/drawing/2014/main" id="{0A038D7B-207B-4599-94C3-C14CCA45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26" y="6082197"/>
            <a:ext cx="698986" cy="6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067B619-33BC-470B-BC8E-9B4AABC25391}"/>
              </a:ext>
            </a:extLst>
          </p:cNvPr>
          <p:cNvSpPr txBox="1"/>
          <p:nvPr/>
        </p:nvSpPr>
        <p:spPr>
          <a:xfrm>
            <a:off x="2712955" y="3349373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C348BB6-54CA-41C6-A9E6-7AB5F422C584}"/>
              </a:ext>
            </a:extLst>
          </p:cNvPr>
          <p:cNvSpPr txBox="1"/>
          <p:nvPr/>
        </p:nvSpPr>
        <p:spPr>
          <a:xfrm>
            <a:off x="4229130" y="335092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94B317D-E85A-4E98-B9CA-3A9C1983BF99}"/>
              </a:ext>
            </a:extLst>
          </p:cNvPr>
          <p:cNvSpPr txBox="1"/>
          <p:nvPr/>
        </p:nvSpPr>
        <p:spPr>
          <a:xfrm>
            <a:off x="2712955" y="4125895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09E9499-2F5D-42A1-B6A6-850610BBFD42}"/>
              </a:ext>
            </a:extLst>
          </p:cNvPr>
          <p:cNvSpPr txBox="1"/>
          <p:nvPr/>
        </p:nvSpPr>
        <p:spPr>
          <a:xfrm>
            <a:off x="2712955" y="472656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70DE507-2E3C-4022-812B-99C54F041EDE}"/>
              </a:ext>
            </a:extLst>
          </p:cNvPr>
          <p:cNvSpPr txBox="1"/>
          <p:nvPr/>
        </p:nvSpPr>
        <p:spPr>
          <a:xfrm>
            <a:off x="4269176" y="4885169"/>
            <a:ext cx="66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=&gt;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62744EA-6499-47A1-B900-39A5C9E8FBD3}"/>
              </a:ext>
            </a:extLst>
          </p:cNvPr>
          <p:cNvSpPr txBox="1"/>
          <p:nvPr/>
        </p:nvSpPr>
        <p:spPr>
          <a:xfrm>
            <a:off x="2715697" y="547188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9FF5696-2C07-433F-9538-242712994415}"/>
              </a:ext>
            </a:extLst>
          </p:cNvPr>
          <p:cNvSpPr txBox="1"/>
          <p:nvPr/>
        </p:nvSpPr>
        <p:spPr>
          <a:xfrm>
            <a:off x="2718653" y="615739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511836A-7A28-47D8-881F-236C862881A1}"/>
              </a:ext>
            </a:extLst>
          </p:cNvPr>
          <p:cNvSpPr txBox="1"/>
          <p:nvPr/>
        </p:nvSpPr>
        <p:spPr>
          <a:xfrm>
            <a:off x="3963979" y="6148834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09AE384-CAF5-49AF-8471-C801D5AF452D}"/>
              </a:ext>
            </a:extLst>
          </p:cNvPr>
          <p:cNvSpPr txBox="1"/>
          <p:nvPr/>
        </p:nvSpPr>
        <p:spPr>
          <a:xfrm>
            <a:off x="5002192" y="6170080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8BFB2B1-4DCF-4B46-A29F-ED2B488B2CBD}"/>
              </a:ext>
            </a:extLst>
          </p:cNvPr>
          <p:cNvSpPr txBox="1"/>
          <p:nvPr/>
        </p:nvSpPr>
        <p:spPr>
          <a:xfrm>
            <a:off x="5394041" y="54980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4C3EFF-9465-4D2B-94F4-5A50DC177CEF}"/>
              </a:ext>
            </a:extLst>
          </p:cNvPr>
          <p:cNvSpPr txBox="1"/>
          <p:nvPr/>
        </p:nvSpPr>
        <p:spPr>
          <a:xfrm>
            <a:off x="7277907" y="549314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F559EF4-B1B9-4216-A73D-2D8BCF157A22}"/>
              </a:ext>
            </a:extLst>
          </p:cNvPr>
          <p:cNvSpPr txBox="1"/>
          <p:nvPr/>
        </p:nvSpPr>
        <p:spPr>
          <a:xfrm>
            <a:off x="8180637" y="5483338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F090887D-E634-4207-8789-3CAF91FAB134}"/>
              </a:ext>
            </a:extLst>
          </p:cNvPr>
          <p:cNvSpPr txBox="1"/>
          <p:nvPr/>
        </p:nvSpPr>
        <p:spPr>
          <a:xfrm>
            <a:off x="9118223" y="5441515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9E5F5-8D4D-4D02-BACD-668377088492}"/>
              </a:ext>
            </a:extLst>
          </p:cNvPr>
          <p:cNvSpPr txBox="1"/>
          <p:nvPr/>
        </p:nvSpPr>
        <p:spPr>
          <a:xfrm>
            <a:off x="4229130" y="545902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82D9029-EA46-4E5B-A756-7E1C9443F9BE}"/>
              </a:ext>
            </a:extLst>
          </p:cNvPr>
          <p:cNvSpPr txBox="1"/>
          <p:nvPr/>
        </p:nvSpPr>
        <p:spPr>
          <a:xfrm>
            <a:off x="6695179" y="333835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32773B4-0648-4CAD-B048-2A5EFDF2A96D}"/>
              </a:ext>
            </a:extLst>
          </p:cNvPr>
          <p:cNvSpPr txBox="1"/>
          <p:nvPr/>
        </p:nvSpPr>
        <p:spPr>
          <a:xfrm>
            <a:off x="6218693" y="6160078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pic>
        <p:nvPicPr>
          <p:cNvPr id="55" name="Picture 18" descr="Resultado de imagem para emoji - scissors">
            <a:extLst>
              <a:ext uri="{FF2B5EF4-FFF2-40B4-BE49-F238E27FC236}">
                <a16:creationId xmlns:a16="http://schemas.microsoft.com/office/drawing/2014/main" id="{D84A6E6B-EEC7-4BBF-BFA9-DE067EE3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576" y="4774819"/>
            <a:ext cx="501406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Imagem relacionada">
            <a:extLst>
              <a:ext uri="{FF2B5EF4-FFF2-40B4-BE49-F238E27FC236}">
                <a16:creationId xmlns:a16="http://schemas.microsoft.com/office/drawing/2014/main" id="{2DE8BF0E-5E34-48EF-A347-34A524D1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321" y="4809685"/>
            <a:ext cx="446608" cy="48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0" descr="Resultado de imagem para emoji - thread">
            <a:extLst>
              <a:ext uri="{FF2B5EF4-FFF2-40B4-BE49-F238E27FC236}">
                <a16:creationId xmlns:a16="http://schemas.microsoft.com/office/drawing/2014/main" id="{589601C5-7387-43FB-B47D-D456D3C7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59" y="4793653"/>
            <a:ext cx="501406" cy="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984B9631-2A0A-4B2E-813D-B3F8C1E133D1}"/>
              </a:ext>
            </a:extLst>
          </p:cNvPr>
          <p:cNvSpPr txBox="1"/>
          <p:nvPr/>
        </p:nvSpPr>
        <p:spPr>
          <a:xfrm>
            <a:off x="5365813" y="4765899"/>
            <a:ext cx="27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1CA1461-B463-412C-ACFB-47629CFF824B}"/>
              </a:ext>
            </a:extLst>
          </p:cNvPr>
          <p:cNvSpPr txBox="1"/>
          <p:nvPr/>
        </p:nvSpPr>
        <p:spPr>
          <a:xfrm>
            <a:off x="6404026" y="4787145"/>
            <a:ext cx="27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+</a:t>
            </a:r>
          </a:p>
        </p:txBody>
      </p:sp>
      <p:pic>
        <p:nvPicPr>
          <p:cNvPr id="2084" name="Picture 36" descr="Resultado de imagem para emoji - netflix">
            <a:extLst>
              <a:ext uri="{FF2B5EF4-FFF2-40B4-BE49-F238E27FC236}">
                <a16:creationId xmlns:a16="http://schemas.microsoft.com/office/drawing/2014/main" id="{1FDD7BAE-058B-4705-97B5-968AF0113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71" y="4774437"/>
            <a:ext cx="489397" cy="48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2B28FBC2-04CD-4A96-BB01-A40FBC12ECCE}"/>
              </a:ext>
            </a:extLst>
          </p:cNvPr>
          <p:cNvSpPr txBox="1"/>
          <p:nvPr/>
        </p:nvSpPr>
        <p:spPr>
          <a:xfrm>
            <a:off x="7445053" y="47526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556B702-3BB8-4890-A8F8-7ADBBD4F6089}"/>
              </a:ext>
            </a:extLst>
          </p:cNvPr>
          <p:cNvSpPr txBox="1"/>
          <p:nvPr/>
        </p:nvSpPr>
        <p:spPr>
          <a:xfrm>
            <a:off x="4691173" y="4836531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28E0DE6-09DB-4614-8BB7-B8CE0629F468}"/>
              </a:ext>
            </a:extLst>
          </p:cNvPr>
          <p:cNvSpPr txBox="1"/>
          <p:nvPr/>
        </p:nvSpPr>
        <p:spPr>
          <a:xfrm>
            <a:off x="6609243" y="5476279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7A66BC2-AA59-4A12-AE87-EDB08A061C53}"/>
              </a:ext>
            </a:extLst>
          </p:cNvPr>
          <p:cNvSpPr txBox="1"/>
          <p:nvPr/>
        </p:nvSpPr>
        <p:spPr>
          <a:xfrm>
            <a:off x="6458323" y="548522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79E715E7-B776-4B0F-8C54-5A0B2A065074}"/>
              </a:ext>
            </a:extLst>
          </p:cNvPr>
          <p:cNvSpPr txBox="1"/>
          <p:nvPr/>
        </p:nvSpPr>
        <p:spPr>
          <a:xfrm>
            <a:off x="3263642" y="616976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(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27C9FC8B-5C83-4087-AE7C-EB9ACD8E5234}"/>
              </a:ext>
            </a:extLst>
          </p:cNvPr>
          <p:cNvSpPr txBox="1"/>
          <p:nvPr/>
        </p:nvSpPr>
        <p:spPr>
          <a:xfrm>
            <a:off x="7240849" y="4792073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ACD8123-68F2-4A3C-BDB4-89B7D6D3EF47}"/>
              </a:ext>
            </a:extLst>
          </p:cNvPr>
          <p:cNvSpPr txBox="1"/>
          <p:nvPr/>
        </p:nvSpPr>
        <p:spPr>
          <a:xfrm>
            <a:off x="8967303" y="5455584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BEB11CD-41C3-448C-9F1C-3EA698D025A7}"/>
              </a:ext>
            </a:extLst>
          </p:cNvPr>
          <p:cNvSpPr txBox="1"/>
          <p:nvPr/>
        </p:nvSpPr>
        <p:spPr>
          <a:xfrm>
            <a:off x="10074165" y="5469057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9C43D7C-7BC3-41E7-B8D6-813F50879580}"/>
              </a:ext>
            </a:extLst>
          </p:cNvPr>
          <p:cNvSpPr txBox="1"/>
          <p:nvPr/>
        </p:nvSpPr>
        <p:spPr>
          <a:xfrm>
            <a:off x="5889485" y="6124946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)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CC4D5054-E42C-412D-B2EC-59BE3A7D6AF1}"/>
              </a:ext>
            </a:extLst>
          </p:cNvPr>
          <p:cNvSpPr txBox="1"/>
          <p:nvPr/>
        </p:nvSpPr>
        <p:spPr>
          <a:xfrm>
            <a:off x="6261678" y="5493142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-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D46B487C-FBBB-46D2-9231-D0CA638DC7BE}"/>
              </a:ext>
            </a:extLst>
          </p:cNvPr>
          <p:cNvSpPr txBox="1"/>
          <p:nvPr/>
        </p:nvSpPr>
        <p:spPr>
          <a:xfrm>
            <a:off x="4196470" y="4166488"/>
            <a:ext cx="30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199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DC96F03-396E-41AB-9D90-137278306F7A}"/>
              </a:ext>
            </a:extLst>
          </p:cNvPr>
          <p:cNvSpPr/>
          <p:nvPr/>
        </p:nvSpPr>
        <p:spPr>
          <a:xfrm>
            <a:off x="0" y="2387600"/>
            <a:ext cx="12192000" cy="44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B050"/>
                </a:solidFill>
                <a:latin typeface="Retro Gaming" panose="00000400000000000000" pitchFamily="2" charset="0"/>
              </a:rPr>
              <a:t>ATAQUE ESPECIAL DO HERÓI / VILÃO SELECIONADO</a:t>
            </a:r>
          </a:p>
          <a:p>
            <a:pPr/>
            <a:endParaRPr lang="pt-PT" dirty="0">
              <a:solidFill>
                <a:schemeClr val="tx1"/>
              </a:solidFill>
            </a:endParaRPr>
          </a:p>
          <a:p>
            <a:endParaRPr lang="pt-PT" sz="4000" dirty="0">
              <a:solidFill>
                <a:srgbClr val="00B050"/>
              </a:solidFill>
              <a:latin typeface="Retro Gaming" panose="00000400000000000000" pitchFamily="2" charset="0"/>
            </a:endParaRPr>
          </a:p>
        </p:txBody>
      </p:sp>
      <p:graphicFrame>
        <p:nvGraphicFramePr>
          <p:cNvPr id="10" name="Chart 5">
            <a:extLst>
              <a:ext uri="{FF2B5EF4-FFF2-40B4-BE49-F238E27FC236}">
                <a16:creationId xmlns:a16="http://schemas.microsoft.com/office/drawing/2014/main" id="{8085FE84-EF1F-4845-9D75-DE1C3648D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411360"/>
              </p:ext>
            </p:extLst>
          </p:nvPr>
        </p:nvGraphicFramePr>
        <p:xfrm>
          <a:off x="5104562" y="3602039"/>
          <a:ext cx="6882027" cy="305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ED055F7-A0CE-40EF-ACCC-7F07870FDA12}"/>
                  </a:ext>
                </a:extLst>
              </p:cNvPr>
              <p:cNvSpPr/>
              <p:nvPr/>
            </p:nvSpPr>
            <p:spPr>
              <a:xfrm>
                <a:off x="53115" y="2969146"/>
                <a:ext cx="5051447" cy="3689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𝐶𝑜𝑚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 … </m:t>
                      </m:r>
                    </m:oMath>
                  </m:oMathPara>
                </a14:m>
                <a:endParaRPr lang="pt-PT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pt-PT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FUNÇÃO DISTRIBUIÇÃO DE PROBABILIDADE </a:t>
                </a: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ACUMULADA</a:t>
                </a:r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f>
                                <m:f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,              1≤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&gt;4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r>
                  <a:rPr lang="pt-PT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FUNÇÃO DENSIDADE DE PROBABILIDADE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ED055F7-A0CE-40EF-ACCC-7F07870FD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" y="2969146"/>
                <a:ext cx="5051447" cy="3689343"/>
              </a:xfrm>
              <a:prstGeom prst="rect">
                <a:avLst/>
              </a:prstGeom>
              <a:blipFill>
                <a:blip r:embed="rId4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19E14ADD-7556-4555-B382-08BBEACAC201}"/>
              </a:ext>
            </a:extLst>
          </p:cNvPr>
          <p:cNvSpPr txBox="1"/>
          <p:nvPr/>
        </p:nvSpPr>
        <p:spPr>
          <a:xfrm>
            <a:off x="6480638" y="3217861"/>
            <a:ext cx="41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VA DISCRETA – DISTRIBUIÇÃO UNIFORME</a:t>
            </a:r>
          </a:p>
        </p:txBody>
      </p:sp>
    </p:spTree>
    <p:extLst>
      <p:ext uri="{BB962C8B-B14F-4D97-AF65-F5344CB8AC3E}">
        <p14:creationId xmlns:p14="http://schemas.microsoft.com/office/powerpoint/2010/main" val="46707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ITEM RECEBIDO PELO TOTEM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EB06CEF-B5D5-4116-9CF7-FDAA2DF9A610}"/>
                  </a:ext>
                </a:extLst>
              </p:cNvPr>
              <p:cNvSpPr/>
              <p:nvPr/>
            </p:nvSpPr>
            <p:spPr>
              <a:xfrm>
                <a:off x="116929" y="2815304"/>
                <a:ext cx="6084722" cy="391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pt-PT" i="1" dirty="0">
                    <a:latin typeface="Cambria Math" panose="02040503050406030204" pitchFamily="18" charset="0"/>
                  </a:rPr>
                  <a:t>Com 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PT" i="1" dirty="0">
                    <a:latin typeface="Cambria Math" panose="02040503050406030204" pitchFamily="18" charset="0"/>
                  </a:rPr>
                  <a:t>…</a:t>
                </a:r>
                <a:endParaRPr lang="pt-PT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FUNÇÃO DISTRIBUIÇÃO DE PROBABILIDADE </a:t>
                </a: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ACUMULADA</a:t>
                </a:r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pPr algn="ctr"/>
                <a:r>
                  <a:rPr lang="pt-PT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FUNÇÃO DENSIDADE DE PROBABILIDADE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pt-P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P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∈{0,1,…}</m:t>
                              </m:r>
                            </m:e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&amp;0,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AEB06CEF-B5D5-4116-9CF7-FDAA2DF9A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9" y="2815304"/>
                <a:ext cx="6084722" cy="3919791"/>
              </a:xfrm>
              <a:prstGeom prst="rect">
                <a:avLst/>
              </a:prstGeom>
              <a:blipFill>
                <a:blip r:embed="rId4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4DAEFE-8411-4BD9-92C1-49361009EF86}"/>
              </a:ext>
            </a:extLst>
          </p:cNvPr>
          <p:cNvSpPr txBox="1"/>
          <p:nvPr/>
        </p:nvSpPr>
        <p:spPr>
          <a:xfrm>
            <a:off x="6480637" y="3208315"/>
            <a:ext cx="46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VA DISCRETA – DISTRIBUIÇÃO GEOMÉTRICA</a:t>
            </a:r>
          </a:p>
        </p:txBody>
      </p:sp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1863A901-F95A-42E7-96A0-AD15B7BE45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205074"/>
              </p:ext>
            </p:extLst>
          </p:nvPr>
        </p:nvGraphicFramePr>
        <p:xfrm>
          <a:off x="5738983" y="3613771"/>
          <a:ext cx="6166390" cy="30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6155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DANO DO HERÓI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5">
            <a:extLst>
              <a:ext uri="{FF2B5EF4-FFF2-40B4-BE49-F238E27FC236}">
                <a16:creationId xmlns:a16="http://schemas.microsoft.com/office/drawing/2014/main" id="{6143CC7D-5EFF-4520-852C-7B70B6B86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596233"/>
              </p:ext>
            </p:extLst>
          </p:nvPr>
        </p:nvGraphicFramePr>
        <p:xfrm>
          <a:off x="4754628" y="3602038"/>
          <a:ext cx="7157957" cy="3137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DCC6236-EBCB-4FC6-85F0-3D652DFCDC31}"/>
                  </a:ext>
                </a:extLst>
              </p:cNvPr>
              <p:cNvSpPr/>
              <p:nvPr/>
            </p:nvSpPr>
            <p:spPr>
              <a:xfrm>
                <a:off x="11278" y="3069040"/>
                <a:ext cx="4743350" cy="3532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pt-PT" i="1" dirty="0">
                    <a:latin typeface="Cambria Math" panose="02040503050406030204" pitchFamily="18" charset="0"/>
                  </a:rPr>
                  <a:t>Com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PT" i="1" dirty="0">
                    <a:latin typeface="Cambria Math" panose="02040503050406030204" pitchFamily="18" charset="0"/>
                  </a:rPr>
                  <a:t>=50 e </a:t>
                </a:r>
                <a14:m>
                  <m:oMath xmlns:m="http://schemas.openxmlformats.org/officeDocument/2006/math">
                    <m:r>
                      <a:rPr lang="pt-P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pt-P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 …</m:t>
                    </m:r>
                  </m:oMath>
                </a14:m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:endParaRPr lang="pt-PT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FUNÇÃO DISTRIBUIÇÃO DE PROBABILIDADE </a:t>
                </a: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ACUMULADA</a:t>
                </a:r>
              </a:p>
              <a:p>
                <a:pPr algn="ctr"/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−50</m:t>
                                      </m:r>
                                    </m:num>
                                    <m:den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pt-P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pt-P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PT" dirty="0"/>
              </a:p>
              <a:p>
                <a:pPr/>
                <a:endParaRPr lang="pt-PT" dirty="0"/>
              </a:p>
              <a:p>
                <a:r>
                  <a:rPr lang="pt-PT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FUNÇÃO DENSIDADE DE PROBABILIDADE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PT">
                                          <a:latin typeface="Cambria Math" panose="02040503050406030204" pitchFamily="18" charset="0"/>
                                        </a:rPr>
                                        <m:t>−50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DCC6236-EBCB-4FC6-85F0-3D652DFCD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" y="3069040"/>
                <a:ext cx="4743350" cy="3532570"/>
              </a:xfrm>
              <a:prstGeom prst="rect">
                <a:avLst/>
              </a:prstGeom>
              <a:blipFill>
                <a:blip r:embed="rId5"/>
                <a:stretch>
                  <a:fillRect l="-1157" t="-103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7B21B3-347B-4AE4-951A-2E7461ACC347}"/>
              </a:ext>
            </a:extLst>
          </p:cNvPr>
          <p:cNvSpPr txBox="1"/>
          <p:nvPr/>
        </p:nvSpPr>
        <p:spPr>
          <a:xfrm>
            <a:off x="5640648" y="3232706"/>
            <a:ext cx="538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VA DISCRETA – DISTRIBUIÇÃO GAUSSIANA (NORMAL)</a:t>
            </a:r>
          </a:p>
        </p:txBody>
      </p:sp>
    </p:spTree>
    <p:extLst>
      <p:ext uri="{BB962C8B-B14F-4D97-AF65-F5344CB8AC3E}">
        <p14:creationId xmlns:p14="http://schemas.microsoft.com/office/powerpoint/2010/main" val="25669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04348A3-19CC-4C5C-8645-C2F9F25F8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6C4170D-002F-418E-9062-DE2E371A2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7" b="-64"/>
          <a:stretch/>
        </p:blipFill>
        <p:spPr>
          <a:xfrm>
            <a:off x="-1" y="0"/>
            <a:ext cx="12192001" cy="238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/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pt-PT" sz="4000" dirty="0">
                    <a:solidFill>
                      <a:srgbClr val="00B050"/>
                    </a:solidFill>
                    <a:latin typeface="Retro Gaming" panose="00000400000000000000" pitchFamily="2" charset="0"/>
                  </a:rPr>
                  <a:t>TEMPO SPWAN MINIONS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</m:e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≤2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endParaRPr lang="pt-PT" sz="4000" dirty="0">
                  <a:solidFill>
                    <a:srgbClr val="00B050"/>
                  </a:solidFill>
                  <a:latin typeface="Retro Gaming" panose="00000400000000000000" pitchFamily="2" charset="0"/>
                </a:endParaRPr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DC96F03-396E-41AB-9D90-137278306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7600"/>
                <a:ext cx="12192000" cy="4470400"/>
              </a:xfrm>
              <a:prstGeom prst="rect">
                <a:avLst/>
              </a:prstGeom>
              <a:blipFill>
                <a:blip r:embed="rId3"/>
                <a:stretch>
                  <a:fillRect l="-1600" t="-23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6B3BE1DE-8EAE-459B-AF89-19F7CE8EB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417705"/>
              </p:ext>
            </p:extLst>
          </p:nvPr>
        </p:nvGraphicFramePr>
        <p:xfrm>
          <a:off x="4754628" y="3602038"/>
          <a:ext cx="7218119" cy="303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9438D73-034B-43AB-9E62-2FD907893912}"/>
                  </a:ext>
                </a:extLst>
              </p:cNvPr>
              <p:cNvSpPr/>
              <p:nvPr/>
            </p:nvSpPr>
            <p:spPr>
              <a:xfrm>
                <a:off x="11278" y="3069040"/>
                <a:ext cx="4743350" cy="362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pt-PT" i="1" dirty="0">
                    <a:latin typeface="Cambria Math" panose="02040503050406030204" pitchFamily="18" charset="0"/>
                  </a:rPr>
                  <a:t>Com a=0, b=1 e c=2…</a:t>
                </a:r>
              </a:p>
              <a:p>
                <a:pPr algn="ctr"/>
                <a:endParaRPr lang="pt-PT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FUNÇÃO DISTRIBUIÇÃO DE PROBABILIDADE </a:t>
                </a:r>
              </a:p>
              <a:p>
                <a:pPr algn="ctr"/>
                <a:r>
                  <a:rPr lang="pt-PT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ACUMULADA</a:t>
                </a:r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PT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  <a:p>
                <a:r>
                  <a:rPr lang="pt-PT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FUNÇÃO DENSIDADE DE PROBABILIDADE</a:t>
                </a:r>
              </a:p>
              <a:p>
                <a:endParaRPr lang="pt-P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 ,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&amp;0,         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9438D73-034B-43AB-9E62-2FD907893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" y="3069040"/>
                <a:ext cx="4743350" cy="3620735"/>
              </a:xfrm>
              <a:prstGeom prst="rect">
                <a:avLst/>
              </a:prstGeom>
              <a:blipFill>
                <a:blip r:embed="rId5"/>
                <a:stretch>
                  <a:fillRect l="-1157" t="-101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A1760B-215D-4A42-9700-3B69A9FEBB6F}"/>
              </a:ext>
            </a:extLst>
          </p:cNvPr>
          <p:cNvSpPr txBox="1"/>
          <p:nvPr/>
        </p:nvSpPr>
        <p:spPr>
          <a:xfrm>
            <a:off x="6480637" y="3208315"/>
            <a:ext cx="468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VA CONTÍNUA – DISTRIBUIÇÃO GAMA</a:t>
            </a:r>
          </a:p>
        </p:txBody>
      </p:sp>
    </p:spTree>
    <p:extLst>
      <p:ext uri="{BB962C8B-B14F-4D97-AF65-F5344CB8AC3E}">
        <p14:creationId xmlns:p14="http://schemas.microsoft.com/office/powerpoint/2010/main" val="150031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57C64-CECC-4971-B855-E40CED1C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385AEF-D4AF-4773-A4FE-5B43781C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EAF215-D96C-409D-881B-FC03408EA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3" y="5135881"/>
            <a:ext cx="4116071" cy="172212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22EE8F1-C9F5-453E-AA99-351E358C61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6140" cy="22402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93EC1CE-66C7-457B-B855-67B30850FE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16069" y="2105343"/>
            <a:ext cx="6377938" cy="47526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5C3844-4F80-4A64-ADB9-076D1F9189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01000" y="4863465"/>
            <a:ext cx="4191002" cy="19945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DBDB09-08C5-4EBF-AF02-9C9A32AD4B5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91962" y="0"/>
            <a:ext cx="5400040" cy="30378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CFDA58-9A90-456F-947A-CB21C77A587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001000" y="3036252"/>
            <a:ext cx="4191002" cy="183737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5BD7A9-C40F-458A-8A5A-03A375C5FAF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406140" y="-7620"/>
            <a:ext cx="3385822" cy="22479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8015B72-CABF-4EB9-BEAA-C07FF192D399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-2" y="2240280"/>
            <a:ext cx="5400040" cy="30378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36602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9AAACC13841E341809AF6A5FBE39D79" ma:contentTypeVersion="7" ma:contentTypeDescription="Criar um novo documento." ma:contentTypeScope="" ma:versionID="427dde8128e125fc06ecaf22fa85e5b3">
  <xsd:schema xmlns:xsd="http://www.w3.org/2001/XMLSchema" xmlns:xs="http://www.w3.org/2001/XMLSchema" xmlns:p="http://schemas.microsoft.com/office/2006/metadata/properties" xmlns:ns3="a0a5ad18-dbe8-42e3-825e-ce251ff9aa6f" targetNamespace="http://schemas.microsoft.com/office/2006/metadata/properties" ma:root="true" ma:fieldsID="12c1f815a11a1a921e5ebdd482b71ba5" ns3:_="">
    <xsd:import namespace="a0a5ad18-dbe8-42e3-825e-ce251ff9aa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5ad18-dbe8-42e3-825e-ce251ff9aa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B4F939-F5AF-4D0A-9185-6269B57343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AAFE79-5ABB-4F1E-8251-2E645DAAE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a5ad18-dbe8-42e3-825e-ce251ff9a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8F676A-C4DA-4AA2-A674-9ED0295340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246</Words>
  <Application>Microsoft Office PowerPoint</Application>
  <PresentationFormat>Ecrã Panorâmico</PresentationFormat>
  <Paragraphs>91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 Gaming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Filipe Gonçalves</dc:creator>
  <cp:lastModifiedBy>Daniel Filipe Gonçalves</cp:lastModifiedBy>
  <cp:revision>16</cp:revision>
  <dcterms:created xsi:type="dcterms:W3CDTF">2019-12-08T18:41:00Z</dcterms:created>
  <dcterms:modified xsi:type="dcterms:W3CDTF">2019-12-14T19:39:00Z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0x010100B9AAACC13841E341809AF6A5FBE39D79</vt:lpwstr>
  </property>
</Properties>
</file>