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5" d="100"/>
          <a:sy n="105" d="100"/>
        </p:scale>
        <p:origin x="8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kari/Desktop/Invoice%20and%20Opportuni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Donation</a:t>
            </a:r>
            <a:r>
              <a:rPr lang="en-GB" sz="2000" baseline="0"/>
              <a:t> trend per class in 2021</a:t>
            </a:r>
            <a:endParaRPr lang="en-GB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Sheet4!$D$1</c:f>
              <c:strCache>
                <c:ptCount val="1"/>
                <c:pt idx="0">
                  <c:v> CAMP EVT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Sheet4!$D$2:$D$49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3264.8</c:v>
                </c:pt>
                <c:pt idx="18">
                  <c:v>5655.7199999999993</c:v>
                </c:pt>
                <c:pt idx="19">
                  <c:v>10105</c:v>
                </c:pt>
                <c:pt idx="20">
                  <c:v>150756.80000000002</c:v>
                </c:pt>
                <c:pt idx="21">
                  <c:v>7818.8</c:v>
                </c:pt>
                <c:pt idx="22">
                  <c:v>100</c:v>
                </c:pt>
                <c:pt idx="23">
                  <c:v>0</c:v>
                </c:pt>
                <c:pt idx="24">
                  <c:v>0</c:v>
                </c:pt>
                <c:pt idx="25">
                  <c:v>2838</c:v>
                </c:pt>
                <c:pt idx="26">
                  <c:v>964.65</c:v>
                </c:pt>
                <c:pt idx="27">
                  <c:v>0</c:v>
                </c:pt>
                <c:pt idx="28">
                  <c:v>11972.5</c:v>
                </c:pt>
                <c:pt idx="29">
                  <c:v>11238.8</c:v>
                </c:pt>
                <c:pt idx="30">
                  <c:v>11894.9</c:v>
                </c:pt>
                <c:pt idx="31">
                  <c:v>0</c:v>
                </c:pt>
                <c:pt idx="32">
                  <c:v>250261.13999999998</c:v>
                </c:pt>
                <c:pt idx="33">
                  <c:v>21990.400000000001</c:v>
                </c:pt>
                <c:pt idx="34">
                  <c:v>3285</c:v>
                </c:pt>
                <c:pt idx="35">
                  <c:v>882</c:v>
                </c:pt>
                <c:pt idx="36">
                  <c:v>275</c:v>
                </c:pt>
                <c:pt idx="37">
                  <c:v>0</c:v>
                </c:pt>
                <c:pt idx="38">
                  <c:v>0</c:v>
                </c:pt>
                <c:pt idx="39">
                  <c:v>5221.2</c:v>
                </c:pt>
                <c:pt idx="40">
                  <c:v>2700.7</c:v>
                </c:pt>
                <c:pt idx="41">
                  <c:v>28111.399999999998</c:v>
                </c:pt>
                <c:pt idx="42">
                  <c:v>64651.6</c:v>
                </c:pt>
                <c:pt idx="43">
                  <c:v>0</c:v>
                </c:pt>
                <c:pt idx="44">
                  <c:v>6336</c:v>
                </c:pt>
                <c:pt idx="45">
                  <c:v>83954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8-DE44-A075-A255A0E6E991}"/>
            </c:ext>
          </c:extLst>
        </c:ser>
        <c:ser>
          <c:idx val="1"/>
          <c:order val="1"/>
          <c:tx>
            <c:strRef>
              <c:f>Sheet4!$E$1</c:f>
              <c:strCache>
                <c:ptCount val="1"/>
                <c:pt idx="0">
                  <c:v> CAMP SAL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Sheet4!$E$2:$E$49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1478.4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852</c:v>
                </c:pt>
                <c:pt idx="14">
                  <c:v>0</c:v>
                </c:pt>
                <c:pt idx="15">
                  <c:v>1478.4</c:v>
                </c:pt>
                <c:pt idx="16">
                  <c:v>9936</c:v>
                </c:pt>
                <c:pt idx="17">
                  <c:v>4116.6000000000004</c:v>
                </c:pt>
                <c:pt idx="18">
                  <c:v>8699.2000000000007</c:v>
                </c:pt>
                <c:pt idx="19">
                  <c:v>0</c:v>
                </c:pt>
                <c:pt idx="20">
                  <c:v>12184.740000000002</c:v>
                </c:pt>
                <c:pt idx="21">
                  <c:v>4518</c:v>
                </c:pt>
                <c:pt idx="22">
                  <c:v>11548.8</c:v>
                </c:pt>
                <c:pt idx="23">
                  <c:v>3535.98</c:v>
                </c:pt>
                <c:pt idx="24">
                  <c:v>7878.4</c:v>
                </c:pt>
                <c:pt idx="25">
                  <c:v>6827.8</c:v>
                </c:pt>
                <c:pt idx="26">
                  <c:v>10408.600000000002</c:v>
                </c:pt>
                <c:pt idx="27">
                  <c:v>6973.6200000000008</c:v>
                </c:pt>
                <c:pt idx="28">
                  <c:v>4884</c:v>
                </c:pt>
                <c:pt idx="29">
                  <c:v>6285.7999999999993</c:v>
                </c:pt>
                <c:pt idx="30">
                  <c:v>16814.66</c:v>
                </c:pt>
                <c:pt idx="31">
                  <c:v>1137.5999999999999</c:v>
                </c:pt>
                <c:pt idx="32">
                  <c:v>15376.34</c:v>
                </c:pt>
                <c:pt idx="33">
                  <c:v>2248.8000000000002</c:v>
                </c:pt>
                <c:pt idx="34">
                  <c:v>9592.2000000000007</c:v>
                </c:pt>
                <c:pt idx="35">
                  <c:v>3830.4</c:v>
                </c:pt>
                <c:pt idx="36">
                  <c:v>4356</c:v>
                </c:pt>
                <c:pt idx="37">
                  <c:v>1197.0999999999999</c:v>
                </c:pt>
                <c:pt idx="38">
                  <c:v>2003.4</c:v>
                </c:pt>
                <c:pt idx="39">
                  <c:v>3287.2200000000003</c:v>
                </c:pt>
                <c:pt idx="40">
                  <c:v>2568.8000000000002</c:v>
                </c:pt>
                <c:pt idx="41">
                  <c:v>39879.239999999991</c:v>
                </c:pt>
                <c:pt idx="42">
                  <c:v>8790.7999999999993</c:v>
                </c:pt>
                <c:pt idx="43">
                  <c:v>0</c:v>
                </c:pt>
                <c:pt idx="44">
                  <c:v>831.6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8-DE44-A075-A255A0E6E991}"/>
            </c:ext>
          </c:extLst>
        </c:ser>
        <c:ser>
          <c:idx val="2"/>
          <c:order val="2"/>
          <c:tx>
            <c:strRef>
              <c:f>Sheet4!$F$1</c:f>
              <c:strCache>
                <c:ptCount val="1"/>
                <c:pt idx="0">
                  <c:v> CAMP TER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Sheet4!$F$2:$F$49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1020</c:v>
                </c:pt>
                <c:pt idx="18">
                  <c:v>240</c:v>
                </c:pt>
                <c:pt idx="19">
                  <c:v>1300</c:v>
                </c:pt>
                <c:pt idx="20">
                  <c:v>10237.5</c:v>
                </c:pt>
                <c:pt idx="21">
                  <c:v>4315</c:v>
                </c:pt>
                <c:pt idx="22">
                  <c:v>810</c:v>
                </c:pt>
                <c:pt idx="23">
                  <c:v>810</c:v>
                </c:pt>
                <c:pt idx="24">
                  <c:v>1200</c:v>
                </c:pt>
                <c:pt idx="25">
                  <c:v>950</c:v>
                </c:pt>
                <c:pt idx="26">
                  <c:v>18100</c:v>
                </c:pt>
                <c:pt idx="27">
                  <c:v>1350</c:v>
                </c:pt>
                <c:pt idx="28">
                  <c:v>1218</c:v>
                </c:pt>
                <c:pt idx="29">
                  <c:v>1410</c:v>
                </c:pt>
                <c:pt idx="30">
                  <c:v>2936</c:v>
                </c:pt>
                <c:pt idx="31">
                  <c:v>0</c:v>
                </c:pt>
                <c:pt idx="32">
                  <c:v>12335</c:v>
                </c:pt>
                <c:pt idx="33">
                  <c:v>5875</c:v>
                </c:pt>
                <c:pt idx="34">
                  <c:v>6531.25</c:v>
                </c:pt>
                <c:pt idx="35">
                  <c:v>6197.9</c:v>
                </c:pt>
                <c:pt idx="36">
                  <c:v>10561.8</c:v>
                </c:pt>
                <c:pt idx="37">
                  <c:v>1996.5</c:v>
                </c:pt>
                <c:pt idx="38">
                  <c:v>14108</c:v>
                </c:pt>
                <c:pt idx="39">
                  <c:v>4375.5</c:v>
                </c:pt>
                <c:pt idx="40">
                  <c:v>4452.5</c:v>
                </c:pt>
                <c:pt idx="41">
                  <c:v>4581</c:v>
                </c:pt>
                <c:pt idx="42">
                  <c:v>3194</c:v>
                </c:pt>
                <c:pt idx="43">
                  <c:v>4800</c:v>
                </c:pt>
                <c:pt idx="44">
                  <c:v>944</c:v>
                </c:pt>
                <c:pt idx="45">
                  <c:v>1300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18-DE44-A075-A255A0E6E991}"/>
            </c:ext>
          </c:extLst>
        </c:ser>
        <c:ser>
          <c:idx val="3"/>
          <c:order val="3"/>
          <c:tx>
            <c:strRef>
              <c:f>Sheet4!$G$1</c:f>
              <c:strCache>
                <c:ptCount val="1"/>
                <c:pt idx="0">
                  <c:v> PPRIV EVNT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Sheet4!$G$2:$G$49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30000</c:v>
                </c:pt>
                <c:pt idx="13">
                  <c:v>42500</c:v>
                </c:pt>
                <c:pt idx="14">
                  <c:v>135000</c:v>
                </c:pt>
                <c:pt idx="15">
                  <c:v>18000</c:v>
                </c:pt>
                <c:pt idx="16">
                  <c:v>47000</c:v>
                </c:pt>
                <c:pt idx="17">
                  <c:v>78000</c:v>
                </c:pt>
                <c:pt idx="18">
                  <c:v>67500</c:v>
                </c:pt>
                <c:pt idx="19">
                  <c:v>41000</c:v>
                </c:pt>
                <c:pt idx="20">
                  <c:v>183000</c:v>
                </c:pt>
                <c:pt idx="21">
                  <c:v>142000</c:v>
                </c:pt>
                <c:pt idx="22">
                  <c:v>244369.1</c:v>
                </c:pt>
                <c:pt idx="23">
                  <c:v>217598.05</c:v>
                </c:pt>
                <c:pt idx="24">
                  <c:v>97000</c:v>
                </c:pt>
                <c:pt idx="25">
                  <c:v>102000</c:v>
                </c:pt>
                <c:pt idx="26">
                  <c:v>76000</c:v>
                </c:pt>
                <c:pt idx="27">
                  <c:v>225500</c:v>
                </c:pt>
                <c:pt idx="28">
                  <c:v>283500</c:v>
                </c:pt>
                <c:pt idx="29">
                  <c:v>149000</c:v>
                </c:pt>
                <c:pt idx="30">
                  <c:v>201000</c:v>
                </c:pt>
                <c:pt idx="31">
                  <c:v>87000</c:v>
                </c:pt>
                <c:pt idx="32">
                  <c:v>113000</c:v>
                </c:pt>
                <c:pt idx="33">
                  <c:v>201000</c:v>
                </c:pt>
                <c:pt idx="34">
                  <c:v>187100</c:v>
                </c:pt>
                <c:pt idx="35">
                  <c:v>191649.7</c:v>
                </c:pt>
                <c:pt idx="36">
                  <c:v>212100</c:v>
                </c:pt>
                <c:pt idx="37">
                  <c:v>73400</c:v>
                </c:pt>
                <c:pt idx="38">
                  <c:v>54000</c:v>
                </c:pt>
                <c:pt idx="39">
                  <c:v>281500</c:v>
                </c:pt>
                <c:pt idx="40">
                  <c:v>250000</c:v>
                </c:pt>
                <c:pt idx="41">
                  <c:v>135000</c:v>
                </c:pt>
                <c:pt idx="42">
                  <c:v>118648</c:v>
                </c:pt>
                <c:pt idx="43">
                  <c:v>189000</c:v>
                </c:pt>
                <c:pt idx="44">
                  <c:v>250969.2</c:v>
                </c:pt>
                <c:pt idx="45">
                  <c:v>32000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18-DE44-A075-A255A0E6E991}"/>
            </c:ext>
          </c:extLst>
        </c:ser>
        <c:ser>
          <c:idx val="4"/>
          <c:order val="4"/>
          <c:tx>
            <c:strRef>
              <c:f>Sheet4!$H$1</c:f>
              <c:strCache>
                <c:ptCount val="1"/>
                <c:pt idx="0">
                  <c:v> PPRIV MEC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Sheet4!$H$2:$H$49</c:f>
              <c:numCache>
                <c:formatCode>_-* #,##0_-;\-* #,##0_-;_-* "-"??_-;_-@_-</c:formatCode>
                <c:ptCount val="48"/>
                <c:pt idx="0">
                  <c:v>350000</c:v>
                </c:pt>
                <c:pt idx="1">
                  <c:v>0</c:v>
                </c:pt>
                <c:pt idx="2">
                  <c:v>0</c:v>
                </c:pt>
                <c:pt idx="3">
                  <c:v>209.08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130054.91</c:v>
                </c:pt>
                <c:pt idx="13">
                  <c:v>989062.86</c:v>
                </c:pt>
                <c:pt idx="14">
                  <c:v>2001540.84</c:v>
                </c:pt>
                <c:pt idx="15">
                  <c:v>869117.91</c:v>
                </c:pt>
                <c:pt idx="16">
                  <c:v>579992.31999999995</c:v>
                </c:pt>
                <c:pt idx="17">
                  <c:v>301347</c:v>
                </c:pt>
                <c:pt idx="18">
                  <c:v>1487377.7399999998</c:v>
                </c:pt>
                <c:pt idx="19">
                  <c:v>661828.98</c:v>
                </c:pt>
                <c:pt idx="20">
                  <c:v>1090000</c:v>
                </c:pt>
                <c:pt idx="21">
                  <c:v>594100</c:v>
                </c:pt>
                <c:pt idx="22">
                  <c:v>497834.02</c:v>
                </c:pt>
                <c:pt idx="23">
                  <c:v>1351735.5899999999</c:v>
                </c:pt>
                <c:pt idx="24">
                  <c:v>1309704.6499999999</c:v>
                </c:pt>
                <c:pt idx="25">
                  <c:v>1467041</c:v>
                </c:pt>
                <c:pt idx="26">
                  <c:v>369605.58999999997</c:v>
                </c:pt>
                <c:pt idx="27">
                  <c:v>531327.24</c:v>
                </c:pt>
                <c:pt idx="28">
                  <c:v>569453.30000000005</c:v>
                </c:pt>
                <c:pt idx="29">
                  <c:v>1235572.1499999999</c:v>
                </c:pt>
                <c:pt idx="30">
                  <c:v>853550.45</c:v>
                </c:pt>
                <c:pt idx="31">
                  <c:v>649203.4</c:v>
                </c:pt>
                <c:pt idx="32">
                  <c:v>1150271</c:v>
                </c:pt>
                <c:pt idx="33">
                  <c:v>632816</c:v>
                </c:pt>
                <c:pt idx="34">
                  <c:v>679470</c:v>
                </c:pt>
                <c:pt idx="35">
                  <c:v>1076545.8600000001</c:v>
                </c:pt>
                <c:pt idx="36">
                  <c:v>644783.3600000001</c:v>
                </c:pt>
                <c:pt idx="37">
                  <c:v>1003828.9199999999</c:v>
                </c:pt>
                <c:pt idx="38">
                  <c:v>1664335.4</c:v>
                </c:pt>
                <c:pt idx="39">
                  <c:v>1541126.06</c:v>
                </c:pt>
                <c:pt idx="40">
                  <c:v>620546.69999999995</c:v>
                </c:pt>
                <c:pt idx="41">
                  <c:v>1153170.74</c:v>
                </c:pt>
                <c:pt idx="42">
                  <c:v>2766720.73</c:v>
                </c:pt>
                <c:pt idx="43">
                  <c:v>786759</c:v>
                </c:pt>
                <c:pt idx="44">
                  <c:v>2035398.75</c:v>
                </c:pt>
                <c:pt idx="45">
                  <c:v>82732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18-DE44-A075-A255A0E6E991}"/>
            </c:ext>
          </c:extLst>
        </c:ser>
        <c:ser>
          <c:idx val="5"/>
          <c:order val="5"/>
          <c:tx>
            <c:strRef>
              <c:f>Sheet4!$I$1</c:f>
              <c:strCache>
                <c:ptCount val="1"/>
                <c:pt idx="0">
                  <c:v> PPRIV TA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Sheet4!$I$2:$I$49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35341.030000000006</c:v>
                </c:pt>
                <c:pt idx="14">
                  <c:v>37024.590000000011</c:v>
                </c:pt>
                <c:pt idx="15">
                  <c:v>14070.010000000002</c:v>
                </c:pt>
                <c:pt idx="16">
                  <c:v>577920.63</c:v>
                </c:pt>
                <c:pt idx="17">
                  <c:v>260418.80999999997</c:v>
                </c:pt>
                <c:pt idx="18">
                  <c:v>2923</c:v>
                </c:pt>
                <c:pt idx="19">
                  <c:v>0</c:v>
                </c:pt>
                <c:pt idx="20">
                  <c:v>12000</c:v>
                </c:pt>
                <c:pt idx="21">
                  <c:v>288.11</c:v>
                </c:pt>
                <c:pt idx="22">
                  <c:v>0</c:v>
                </c:pt>
                <c:pt idx="23">
                  <c:v>1259</c:v>
                </c:pt>
                <c:pt idx="24">
                  <c:v>4000</c:v>
                </c:pt>
                <c:pt idx="25">
                  <c:v>16559.12</c:v>
                </c:pt>
                <c:pt idx="26">
                  <c:v>15626.18</c:v>
                </c:pt>
                <c:pt idx="27">
                  <c:v>22133.34</c:v>
                </c:pt>
                <c:pt idx="28">
                  <c:v>836772.2899999998</c:v>
                </c:pt>
                <c:pt idx="29">
                  <c:v>125848.62999999999</c:v>
                </c:pt>
                <c:pt idx="30">
                  <c:v>27722.940000000002</c:v>
                </c:pt>
                <c:pt idx="31">
                  <c:v>13241.6</c:v>
                </c:pt>
                <c:pt idx="32">
                  <c:v>0</c:v>
                </c:pt>
                <c:pt idx="33">
                  <c:v>7646.32</c:v>
                </c:pt>
                <c:pt idx="34">
                  <c:v>0</c:v>
                </c:pt>
                <c:pt idx="35">
                  <c:v>3311</c:v>
                </c:pt>
                <c:pt idx="36">
                  <c:v>5000</c:v>
                </c:pt>
                <c:pt idx="37">
                  <c:v>200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1680.0100000000002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18-DE44-A075-A255A0E6E991}"/>
            </c:ext>
          </c:extLst>
        </c:ser>
        <c:ser>
          <c:idx val="6"/>
          <c:order val="6"/>
          <c:tx>
            <c:strRef>
              <c:f>Sheet4!$J$1</c:f>
              <c:strCache>
                <c:ptCount val="1"/>
                <c:pt idx="0">
                  <c:v> PPUB 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Sheet4!$A$2:$A$49</c:f>
              <c:strCache>
                <c:ptCount val="46"/>
                <c:pt idx="0">
                  <c:v>2020 Jan</c:v>
                </c:pt>
                <c:pt idx="1">
                  <c:v>2020 Feb</c:v>
                </c:pt>
                <c:pt idx="2">
                  <c:v>2020 Mar</c:v>
                </c:pt>
                <c:pt idx="3">
                  <c:v>2020 Apr</c:v>
                </c:pt>
                <c:pt idx="4">
                  <c:v>2020 May</c:v>
                </c:pt>
                <c:pt idx="5">
                  <c:v>2020 Jun</c:v>
                </c:pt>
                <c:pt idx="6">
                  <c:v>2020 Jul</c:v>
                </c:pt>
                <c:pt idx="7">
                  <c:v>2020 Aug</c:v>
                </c:pt>
                <c:pt idx="8">
                  <c:v>2020 Sep</c:v>
                </c:pt>
                <c:pt idx="9">
                  <c:v>2020 Oct</c:v>
                </c:pt>
                <c:pt idx="10">
                  <c:v>2020 Nov</c:v>
                </c:pt>
                <c:pt idx="11">
                  <c:v>2020 Dec</c:v>
                </c:pt>
                <c:pt idx="12">
                  <c:v>2021 Jan</c:v>
                </c:pt>
                <c:pt idx="13">
                  <c:v>2021 Feb</c:v>
                </c:pt>
                <c:pt idx="14">
                  <c:v>2021 Mar</c:v>
                </c:pt>
                <c:pt idx="15">
                  <c:v>2021 Apr</c:v>
                </c:pt>
                <c:pt idx="16">
                  <c:v>2021 May</c:v>
                </c:pt>
                <c:pt idx="17">
                  <c:v>2021 Jun</c:v>
                </c:pt>
                <c:pt idx="18">
                  <c:v>2021 Jul</c:v>
                </c:pt>
                <c:pt idx="19">
                  <c:v>2021 Aug</c:v>
                </c:pt>
                <c:pt idx="20">
                  <c:v>2021 Sep</c:v>
                </c:pt>
                <c:pt idx="21">
                  <c:v>2021 Oct</c:v>
                </c:pt>
                <c:pt idx="22">
                  <c:v>2021 Nov</c:v>
                </c:pt>
                <c:pt idx="23">
                  <c:v>2021 Dec</c:v>
                </c:pt>
                <c:pt idx="24">
                  <c:v>2022 Jan</c:v>
                </c:pt>
                <c:pt idx="25">
                  <c:v>2022 Feb</c:v>
                </c:pt>
                <c:pt idx="26">
                  <c:v>2022 Mar</c:v>
                </c:pt>
                <c:pt idx="27">
                  <c:v>2022 Apr</c:v>
                </c:pt>
                <c:pt idx="28">
                  <c:v>2022 May</c:v>
                </c:pt>
                <c:pt idx="29">
                  <c:v>2022 Jun</c:v>
                </c:pt>
                <c:pt idx="30">
                  <c:v>2022 Jul</c:v>
                </c:pt>
                <c:pt idx="31">
                  <c:v>2022 Aug</c:v>
                </c:pt>
                <c:pt idx="32">
                  <c:v>2022 Sep</c:v>
                </c:pt>
                <c:pt idx="33">
                  <c:v>2022 Oct</c:v>
                </c:pt>
                <c:pt idx="34">
                  <c:v>2022 Nov</c:v>
                </c:pt>
                <c:pt idx="35">
                  <c:v>2022 Dec</c:v>
                </c:pt>
                <c:pt idx="36">
                  <c:v>2023 Jan</c:v>
                </c:pt>
                <c:pt idx="37">
                  <c:v>2023 Feb</c:v>
                </c:pt>
                <c:pt idx="38">
                  <c:v>2023 Mar</c:v>
                </c:pt>
                <c:pt idx="39">
                  <c:v>2023 Apr</c:v>
                </c:pt>
                <c:pt idx="40">
                  <c:v>2023 May</c:v>
                </c:pt>
                <c:pt idx="41">
                  <c:v>2023 Jun</c:v>
                </c:pt>
                <c:pt idx="42">
                  <c:v>2023 Jul</c:v>
                </c:pt>
                <c:pt idx="43">
                  <c:v>2023 Aug</c:v>
                </c:pt>
                <c:pt idx="44">
                  <c:v>2023 Sep</c:v>
                </c:pt>
                <c:pt idx="45">
                  <c:v>2023 Oct</c:v>
                </c:pt>
              </c:strCache>
            </c:strRef>
          </c:cat>
          <c:val>
            <c:numRef>
              <c:f>Sheet4!$J$2:$J$49</c:f>
              <c:numCache>
                <c:formatCode>_-* #,##0_-;\-* #,##0_-;_-* "-"??_-;_-@_-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436988.09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123412</c:v>
                </c:pt>
                <c:pt idx="13">
                  <c:v>168132.5</c:v>
                </c:pt>
                <c:pt idx="14">
                  <c:v>750117</c:v>
                </c:pt>
                <c:pt idx="15">
                  <c:v>106848.2</c:v>
                </c:pt>
                <c:pt idx="16">
                  <c:v>839002.09000000008</c:v>
                </c:pt>
                <c:pt idx="17">
                  <c:v>318800</c:v>
                </c:pt>
                <c:pt idx="18">
                  <c:v>380777</c:v>
                </c:pt>
                <c:pt idx="19">
                  <c:v>190651</c:v>
                </c:pt>
                <c:pt idx="20">
                  <c:v>82550</c:v>
                </c:pt>
                <c:pt idx="21">
                  <c:v>1105749</c:v>
                </c:pt>
                <c:pt idx="22">
                  <c:v>304695</c:v>
                </c:pt>
                <c:pt idx="23">
                  <c:v>1497149</c:v>
                </c:pt>
                <c:pt idx="24">
                  <c:v>628774.63</c:v>
                </c:pt>
                <c:pt idx="25">
                  <c:v>692836.34000000008</c:v>
                </c:pt>
                <c:pt idx="26">
                  <c:v>666440</c:v>
                </c:pt>
                <c:pt idx="27">
                  <c:v>209240</c:v>
                </c:pt>
                <c:pt idx="28">
                  <c:v>148640</c:v>
                </c:pt>
                <c:pt idx="29">
                  <c:v>711228.04</c:v>
                </c:pt>
                <c:pt idx="30">
                  <c:v>226700</c:v>
                </c:pt>
                <c:pt idx="31">
                  <c:v>43163</c:v>
                </c:pt>
                <c:pt idx="32">
                  <c:v>37000</c:v>
                </c:pt>
                <c:pt idx="33">
                  <c:v>314220</c:v>
                </c:pt>
                <c:pt idx="34">
                  <c:v>1975150.33</c:v>
                </c:pt>
                <c:pt idx="35">
                  <c:v>524205</c:v>
                </c:pt>
                <c:pt idx="36">
                  <c:v>147438</c:v>
                </c:pt>
                <c:pt idx="37">
                  <c:v>157569.75</c:v>
                </c:pt>
                <c:pt idx="38">
                  <c:v>79777</c:v>
                </c:pt>
                <c:pt idx="39">
                  <c:v>297870.2</c:v>
                </c:pt>
                <c:pt idx="40">
                  <c:v>613062.02</c:v>
                </c:pt>
                <c:pt idx="41">
                  <c:v>846784.24</c:v>
                </c:pt>
                <c:pt idx="42">
                  <c:v>513581.54000000004</c:v>
                </c:pt>
                <c:pt idx="43">
                  <c:v>388298</c:v>
                </c:pt>
                <c:pt idx="44">
                  <c:v>191049</c:v>
                </c:pt>
                <c:pt idx="45">
                  <c:v>295784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18-DE44-A075-A255A0E6E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347583"/>
        <c:axId val="257225631"/>
      </c:lineChart>
      <c:catAx>
        <c:axId val="25734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257225631"/>
        <c:crosses val="autoZero"/>
        <c:auto val="1"/>
        <c:lblAlgn val="ctr"/>
        <c:lblOffset val="100"/>
        <c:noMultiLvlLbl val="0"/>
      </c:catAx>
      <c:valAx>
        <c:axId val="2572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25734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9938-7CA6-4F55-DA59-CC1C3EB1E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F6CBE-D5B6-695E-509D-384480F6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E093-708C-1254-95CD-05148E8A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B17A-31F6-B124-48DA-0CA5DCE5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04D4-3A2D-D6CF-B57C-078A08D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38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F4D-72CA-E056-4110-DDB1F2FB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AE92-D61B-7695-4532-E412E2D4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E90A-ACE9-DFB1-3EF7-347F005A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7AE5-8C0E-2CC9-B8AE-952CAAD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1A85-6F9C-C254-613B-4D37006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391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BC6D3-9E52-CB11-17D7-4167588D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37E4-E7D4-A5AC-2F7D-EBE5976FE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F9C3-D310-34C0-71BF-01AB7C5F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93A4-28E6-E70A-06E8-61F75893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033C-146D-00CE-5C51-CB78411B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359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996D-9B17-2AA8-C5B4-280F308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788D-F883-6D58-0B92-B5D7AED0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EC65-0A4F-7F85-C4DE-396FDD2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0BB-39CF-B30C-ACB8-A90128F9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7804-34B4-06DC-1C73-0CED6AB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63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A84B-7C98-3EC7-CFBE-4B1A8DD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E200-6C31-EBE0-C09D-7A6DA841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AC31-AF76-36D8-8D3F-D0AAFA0E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D4C2-3800-6D53-0FA5-0578FF6C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43DE-92CD-E0E8-20D9-3A58B47F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553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7400-3763-10CD-A514-4C7A0797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B028-F724-34F6-F751-A287AC22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3200-2C74-6432-D476-94DDF4CD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C3750-ACAE-F843-3AC8-9D72DE35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9364-D06F-7B16-945F-776F2D32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4804-F93B-B51A-62B2-8D00CD0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58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F4E7-1CDD-F514-1E2A-207CC046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FFF8-64C4-A955-488F-A4F509E2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08D4-CE06-D0DB-1AA5-C1C712A8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099C9-582E-6446-0535-53BDB2CD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79804-3347-98FA-90DE-7E403085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CDBC-6AB4-FA1C-5FC7-A3081B8A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96A3B-2E06-BDF2-4AF1-466D6B47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597BD-D252-3408-2FFA-3BA5FA3A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82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2756-E45E-F5B6-9AC9-462D1FEF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FF1FC-A467-2E78-FA0D-8656C7B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454AC-FE02-4072-229C-8B5E07F2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31E5-682E-6DAF-1052-353449BC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007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6EF5B-6ADC-F39E-0CF2-02A7B62E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311C8-108B-5D3B-1ABA-3C77BAE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C3F5A-EFAC-C007-DF1F-5DE810FB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91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5B77-D0AC-5C86-A263-FFE0B19F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A752-9180-BBC9-684E-56088C99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88CF2-0CA0-31CB-A667-0122A3F5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8180-FEF0-89B5-A419-36E5B097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71CE-579F-BD86-EB73-34F4608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A177-9E32-F7D0-D4C4-486E4DED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80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A204-2656-CBE4-E1E4-FF391EC3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26CFA-BDF6-490A-69CE-64368A816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3C3C1-3389-E823-22AC-4A6324A7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49CE-D585-BE28-BCC7-58412A7E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64EE-2F25-AEBB-B05D-4BB89AF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59A6-FB19-3BCB-CA21-69F17E1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41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87040-61ED-829A-A1CF-16410EF4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8AA3-9AFE-E78A-0156-8E71B96B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B062-0EE0-5686-6DBC-0B3BF7782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EE2B-CD25-CC47-9618-47E6F256C2E7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8DAD-E068-84E1-F62F-BFA5CD24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6E3D-BE87-4EAB-42BE-648C6251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CD54-A805-4045-8BE8-3AFCC5F716C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198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D4BF7-37D9-E986-26C7-418FBFA9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3774"/>
            <a:ext cx="7860792" cy="58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D8C342-D12C-84C5-9DCB-AFC569031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92599"/>
              </p:ext>
            </p:extLst>
          </p:nvPr>
        </p:nvGraphicFramePr>
        <p:xfrm>
          <a:off x="1054249" y="258184"/>
          <a:ext cx="9789459" cy="594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393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37D9A-20CA-73FD-0291-9F091A8E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6" y="763693"/>
            <a:ext cx="8529891" cy="53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F1733-88A0-E1C1-01C6-53E5A745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7" y="755904"/>
            <a:ext cx="8617455" cy="51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7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3E96A-6F22-2782-D633-6CDA8345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64" y="465452"/>
            <a:ext cx="8684719" cy="59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Xingzhuo LI</dc:creator>
  <cp:lastModifiedBy>Xingzhuo LI</cp:lastModifiedBy>
  <cp:revision>10</cp:revision>
  <dcterms:created xsi:type="dcterms:W3CDTF">2023-10-20T15:03:00Z</dcterms:created>
  <dcterms:modified xsi:type="dcterms:W3CDTF">2023-10-20T17:25:26Z</dcterms:modified>
</cp:coreProperties>
</file>