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60" r:id="rId4"/>
    <p:sldId id="261" r:id="rId5"/>
    <p:sldId id="262" r:id="rId6"/>
    <p:sldId id="264" r:id="rId7"/>
    <p:sldId id="263"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5BEB4-6121-4D8F-AAED-6704C118D4F8}" v="53" dt="2022-03-05T12:35:08.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96" d="100"/>
          <a:sy n="96" d="100"/>
        </p:scale>
        <p:origin x="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 Price" userId="f85cf8ed302d00ba" providerId="LiveId" clId="{3135BEB4-6121-4D8F-AAED-6704C118D4F8}"/>
    <pc:docChg chg="undo redo custSel addSld delSld modSld sldOrd addMainMaster delMainMaster modMainMaster">
      <pc:chgData name="Don Price" userId="f85cf8ed302d00ba" providerId="LiveId" clId="{3135BEB4-6121-4D8F-AAED-6704C118D4F8}" dt="2022-03-05T13:42:36.156" v="15325" actId="1036"/>
      <pc:docMkLst>
        <pc:docMk/>
      </pc:docMkLst>
      <pc:sldChg chg="addSp delSp modSp mod modMedia setBg modClrScheme delAnim chgLayout">
        <pc:chgData name="Don Price" userId="f85cf8ed302d00ba" providerId="LiveId" clId="{3135BEB4-6121-4D8F-AAED-6704C118D4F8}" dt="2022-03-05T13:42:36.156" v="15325" actId="1036"/>
        <pc:sldMkLst>
          <pc:docMk/>
          <pc:sldMk cId="3004261011" sldId="256"/>
        </pc:sldMkLst>
        <pc:spChg chg="mod">
          <ac:chgData name="Don Price" userId="f85cf8ed302d00ba" providerId="LiveId" clId="{3135BEB4-6121-4D8F-AAED-6704C118D4F8}" dt="2022-03-05T13:42:36.156" v="15325" actId="1036"/>
          <ac:spMkLst>
            <pc:docMk/>
            <pc:sldMk cId="3004261011" sldId="256"/>
            <ac:spMk id="2" creationId="{DB29CC78-245C-4DDA-A8BA-C1E1B3DA07F8}"/>
          </ac:spMkLst>
        </pc:spChg>
        <pc:spChg chg="mod">
          <ac:chgData name="Don Price" userId="f85cf8ed302d00ba" providerId="LiveId" clId="{3135BEB4-6121-4D8F-AAED-6704C118D4F8}" dt="2022-03-05T13:13:52.333" v="15295" actId="1076"/>
          <ac:spMkLst>
            <pc:docMk/>
            <pc:sldMk cId="3004261011" sldId="256"/>
            <ac:spMk id="3" creationId="{7F0D9EE6-1C55-446B-9038-814A730DEC7C}"/>
          </ac:spMkLst>
        </pc:spChg>
        <pc:spChg chg="add del mod ord">
          <ac:chgData name="Don Price" userId="f85cf8ed302d00ba" providerId="LiveId" clId="{3135BEB4-6121-4D8F-AAED-6704C118D4F8}" dt="2022-02-12T03:10:34.694" v="268" actId="478"/>
          <ac:spMkLst>
            <pc:docMk/>
            <pc:sldMk cId="3004261011" sldId="256"/>
            <ac:spMk id="4" creationId="{5C951BC7-FEB8-462F-9743-122D976D7EDC}"/>
          </ac:spMkLst>
        </pc:spChg>
        <pc:spChg chg="add del">
          <ac:chgData name="Don Price" userId="f85cf8ed302d00ba" providerId="LiveId" clId="{3135BEB4-6121-4D8F-AAED-6704C118D4F8}" dt="2022-02-12T03:13:08.416" v="281" actId="26606"/>
          <ac:spMkLst>
            <pc:docMk/>
            <pc:sldMk cId="3004261011" sldId="256"/>
            <ac:spMk id="6" creationId="{85CB65D0-496F-4797-A015-C85839E35D1A}"/>
          </ac:spMkLst>
        </pc:spChg>
        <pc:spChg chg="add del">
          <ac:chgData name="Don Price" userId="f85cf8ed302d00ba" providerId="LiveId" clId="{3135BEB4-6121-4D8F-AAED-6704C118D4F8}" dt="2022-02-12T03:13:08.416" v="281" actId="26606"/>
          <ac:spMkLst>
            <pc:docMk/>
            <pc:sldMk cId="3004261011" sldId="256"/>
            <ac:spMk id="8" creationId="{95D2C779-8883-4E5F-A170-0F464918C1B7}"/>
          </ac:spMkLst>
        </pc:spChg>
        <pc:spChg chg="add del">
          <ac:chgData name="Don Price" userId="f85cf8ed302d00ba" providerId="LiveId" clId="{3135BEB4-6121-4D8F-AAED-6704C118D4F8}" dt="2022-02-12T03:11:27.182" v="274" actId="26606"/>
          <ac:spMkLst>
            <pc:docMk/>
            <pc:sldMk cId="3004261011" sldId="256"/>
            <ac:spMk id="9" creationId="{8A95209C-5275-4E15-8EA7-7F42980ABF2D}"/>
          </ac:spMkLst>
        </pc:spChg>
        <pc:spChg chg="add del">
          <ac:chgData name="Don Price" userId="f85cf8ed302d00ba" providerId="LiveId" clId="{3135BEB4-6121-4D8F-AAED-6704C118D4F8}" dt="2022-02-12T03:11:27.182" v="274" actId="26606"/>
          <ac:spMkLst>
            <pc:docMk/>
            <pc:sldMk cId="3004261011" sldId="256"/>
            <ac:spMk id="11" creationId="{4F2ED431-E304-4FF0-9F4E-032783C9D612}"/>
          </ac:spMkLst>
        </pc:spChg>
        <pc:spChg chg="add del">
          <ac:chgData name="Don Price" userId="f85cf8ed302d00ba" providerId="LiveId" clId="{3135BEB4-6121-4D8F-AAED-6704C118D4F8}" dt="2022-02-12T03:11:27.182" v="274" actId="26606"/>
          <ac:spMkLst>
            <pc:docMk/>
            <pc:sldMk cId="3004261011" sldId="256"/>
            <ac:spMk id="13" creationId="{4E87FCFB-2CCE-460D-B3DD-557C8BD1B94A}"/>
          </ac:spMkLst>
        </pc:spChg>
        <pc:spChg chg="add mod">
          <ac:chgData name="Don Price" userId="f85cf8ed302d00ba" providerId="LiveId" clId="{3135BEB4-6121-4D8F-AAED-6704C118D4F8}" dt="2022-02-12T13:42:17.312" v="3604"/>
          <ac:spMkLst>
            <pc:docMk/>
            <pc:sldMk cId="3004261011" sldId="256"/>
            <ac:spMk id="15" creationId="{33E93247-6229-44AB-A550-739E971E690B}"/>
          </ac:spMkLst>
        </pc:spChg>
        <pc:picChg chg="add del mod">
          <ac:chgData name="Don Price" userId="f85cf8ed302d00ba" providerId="LiveId" clId="{3135BEB4-6121-4D8F-AAED-6704C118D4F8}" dt="2022-02-12T03:11:27.182" v="274" actId="26606"/>
          <ac:picMkLst>
            <pc:docMk/>
            <pc:sldMk cId="3004261011" sldId="256"/>
            <ac:picMk id="5" creationId="{66F7FC6B-6FA7-4DF6-BC0D-88A4528A04E8}"/>
          </ac:picMkLst>
        </pc:picChg>
        <pc:picChg chg="add mod ord">
          <ac:chgData name="Don Price" userId="f85cf8ed302d00ba" providerId="LiveId" clId="{3135BEB4-6121-4D8F-AAED-6704C118D4F8}" dt="2022-03-05T13:42:36.156" v="15325" actId="1036"/>
          <ac:picMkLst>
            <pc:docMk/>
            <pc:sldMk cId="3004261011" sldId="256"/>
            <ac:picMk id="7" creationId="{2DFEC452-ACD3-4DEE-91BF-8F48FDE3A82F}"/>
          </ac:picMkLst>
        </pc:picChg>
        <pc:cxnChg chg="add del">
          <ac:chgData name="Don Price" userId="f85cf8ed302d00ba" providerId="LiveId" clId="{3135BEB4-6121-4D8F-AAED-6704C118D4F8}" dt="2022-02-12T03:13:08.416" v="281" actId="26606"/>
          <ac:cxnSpMkLst>
            <pc:docMk/>
            <pc:sldMk cId="3004261011" sldId="256"/>
            <ac:cxnSpMk id="10" creationId="{BD96A694-258D-4418-A83C-B9BA72FD44B8}"/>
          </ac:cxnSpMkLst>
        </pc:cxnChg>
        <pc:cxnChg chg="add mod">
          <ac:chgData name="Don Price" userId="f85cf8ed302d00ba" providerId="LiveId" clId="{3135BEB4-6121-4D8F-AAED-6704C118D4F8}" dt="2022-02-12T13:42:17.312" v="3604"/>
          <ac:cxnSpMkLst>
            <pc:docMk/>
            <pc:sldMk cId="3004261011" sldId="256"/>
            <ac:cxnSpMk id="17" creationId="{EE2E603F-4A95-4FE8-BB06-211DFD75DBEF}"/>
          </ac:cxnSpMkLst>
        </pc:cxnChg>
      </pc:sldChg>
      <pc:sldChg chg="modSp new del mod">
        <pc:chgData name="Don Price" userId="f85cf8ed302d00ba" providerId="LiveId" clId="{3135BEB4-6121-4D8F-AAED-6704C118D4F8}" dt="2022-03-05T12:35:41.369" v="15027" actId="47"/>
        <pc:sldMkLst>
          <pc:docMk/>
          <pc:sldMk cId="1110948596" sldId="257"/>
        </pc:sldMkLst>
        <pc:spChg chg="mod">
          <ac:chgData name="Don Price" userId="f85cf8ed302d00ba" providerId="LiveId" clId="{3135BEB4-6121-4D8F-AAED-6704C118D4F8}" dt="2022-02-12T13:42:17.312" v="3604"/>
          <ac:spMkLst>
            <pc:docMk/>
            <pc:sldMk cId="1110948596" sldId="257"/>
            <ac:spMk id="2" creationId="{C18088E7-22CA-45B0-8119-3AA22F6378AB}"/>
          </ac:spMkLst>
        </pc:spChg>
        <pc:spChg chg="mod">
          <ac:chgData name="Don Price" userId="f85cf8ed302d00ba" providerId="LiveId" clId="{3135BEB4-6121-4D8F-AAED-6704C118D4F8}" dt="2022-02-12T13:42:17.312" v="3604"/>
          <ac:spMkLst>
            <pc:docMk/>
            <pc:sldMk cId="1110948596" sldId="257"/>
            <ac:spMk id="3" creationId="{623E37CD-E4C0-4D06-848E-908CB2A961DC}"/>
          </ac:spMkLst>
        </pc:spChg>
      </pc:sldChg>
      <pc:sldChg chg="delSp modSp add del mod setBg modClrScheme delDesignElem chgLayout">
        <pc:chgData name="Don Price" userId="f85cf8ed302d00ba" providerId="LiveId" clId="{3135BEB4-6121-4D8F-AAED-6704C118D4F8}" dt="2022-02-12T03:13:14.460" v="282" actId="47"/>
        <pc:sldMkLst>
          <pc:docMk/>
          <pc:sldMk cId="1851482917" sldId="257"/>
        </pc:sldMkLst>
        <pc:spChg chg="mod ord">
          <ac:chgData name="Don Price" userId="f85cf8ed302d00ba" providerId="LiveId" clId="{3135BEB4-6121-4D8F-AAED-6704C118D4F8}" dt="2022-02-12T03:12:56.823" v="280" actId="700"/>
          <ac:spMkLst>
            <pc:docMk/>
            <pc:sldMk cId="1851482917" sldId="257"/>
            <ac:spMk id="2" creationId="{DB29CC78-245C-4DDA-A8BA-C1E1B3DA07F8}"/>
          </ac:spMkLst>
        </pc:spChg>
        <pc:spChg chg="mod ord">
          <ac:chgData name="Don Price" userId="f85cf8ed302d00ba" providerId="LiveId" clId="{3135BEB4-6121-4D8F-AAED-6704C118D4F8}" dt="2022-02-12T03:12:56.823" v="280" actId="700"/>
          <ac:spMkLst>
            <pc:docMk/>
            <pc:sldMk cId="1851482917" sldId="257"/>
            <ac:spMk id="3" creationId="{7F0D9EE6-1C55-446B-9038-814A730DEC7C}"/>
          </ac:spMkLst>
        </pc:spChg>
        <pc:spChg chg="del">
          <ac:chgData name="Don Price" userId="f85cf8ed302d00ba" providerId="LiveId" clId="{3135BEB4-6121-4D8F-AAED-6704C118D4F8}" dt="2022-02-12T03:12:38.645" v="278"/>
          <ac:spMkLst>
            <pc:docMk/>
            <pc:sldMk cId="1851482917" sldId="257"/>
            <ac:spMk id="6" creationId="{85CB65D0-496F-4797-A015-C85839E35D1A}"/>
          </ac:spMkLst>
        </pc:spChg>
        <pc:spChg chg="del">
          <ac:chgData name="Don Price" userId="f85cf8ed302d00ba" providerId="LiveId" clId="{3135BEB4-6121-4D8F-AAED-6704C118D4F8}" dt="2022-02-12T03:12:38.645" v="278"/>
          <ac:spMkLst>
            <pc:docMk/>
            <pc:sldMk cId="1851482917" sldId="257"/>
            <ac:spMk id="8" creationId="{95D2C779-8883-4E5F-A170-0F464918C1B7}"/>
          </ac:spMkLst>
        </pc:spChg>
        <pc:cxnChg chg="del">
          <ac:chgData name="Don Price" userId="f85cf8ed302d00ba" providerId="LiveId" clId="{3135BEB4-6121-4D8F-AAED-6704C118D4F8}" dt="2022-02-12T03:12:38.645" v="278"/>
          <ac:cxnSpMkLst>
            <pc:docMk/>
            <pc:sldMk cId="1851482917" sldId="257"/>
            <ac:cxnSpMk id="10" creationId="{BD96A694-258D-4418-A83C-B9BA72FD44B8}"/>
          </ac:cxnSpMkLst>
        </pc:cxnChg>
      </pc:sldChg>
      <pc:sldChg chg="delSp add del setBg delDesignElem">
        <pc:chgData name="Don Price" userId="f85cf8ed302d00ba" providerId="LiveId" clId="{3135BEB4-6121-4D8F-AAED-6704C118D4F8}" dt="2022-02-12T03:31:02.445" v="341" actId="47"/>
        <pc:sldMkLst>
          <pc:docMk/>
          <pc:sldMk cId="257354595" sldId="258"/>
        </pc:sldMkLst>
        <pc:spChg chg="del">
          <ac:chgData name="Don Price" userId="f85cf8ed302d00ba" providerId="LiveId" clId="{3135BEB4-6121-4D8F-AAED-6704C118D4F8}" dt="2022-02-12T03:30:58.904" v="340"/>
          <ac:spMkLst>
            <pc:docMk/>
            <pc:sldMk cId="257354595" sldId="258"/>
            <ac:spMk id="6" creationId="{85CB65D0-496F-4797-A015-C85839E35D1A}"/>
          </ac:spMkLst>
        </pc:spChg>
        <pc:spChg chg="del">
          <ac:chgData name="Don Price" userId="f85cf8ed302d00ba" providerId="LiveId" clId="{3135BEB4-6121-4D8F-AAED-6704C118D4F8}" dt="2022-02-12T03:30:58.904" v="340"/>
          <ac:spMkLst>
            <pc:docMk/>
            <pc:sldMk cId="257354595" sldId="258"/>
            <ac:spMk id="8" creationId="{95D2C779-8883-4E5F-A170-0F464918C1B7}"/>
          </ac:spMkLst>
        </pc:spChg>
        <pc:cxnChg chg="del">
          <ac:chgData name="Don Price" userId="f85cf8ed302d00ba" providerId="LiveId" clId="{3135BEB4-6121-4D8F-AAED-6704C118D4F8}" dt="2022-02-12T03:30:58.904" v="340"/>
          <ac:cxnSpMkLst>
            <pc:docMk/>
            <pc:sldMk cId="257354595" sldId="258"/>
            <ac:cxnSpMk id="10" creationId="{BD96A694-258D-4418-A83C-B9BA72FD44B8}"/>
          </ac:cxnSpMkLst>
        </pc:cxnChg>
      </pc:sldChg>
      <pc:sldChg chg="modSp add mod">
        <pc:chgData name="Don Price" userId="f85cf8ed302d00ba" providerId="LiveId" clId="{3135BEB4-6121-4D8F-AAED-6704C118D4F8}" dt="2022-02-12T13:42:17.312" v="3604"/>
        <pc:sldMkLst>
          <pc:docMk/>
          <pc:sldMk cId="3895337577" sldId="258"/>
        </pc:sldMkLst>
        <pc:spChg chg="mod">
          <ac:chgData name="Don Price" userId="f85cf8ed302d00ba" providerId="LiveId" clId="{3135BEB4-6121-4D8F-AAED-6704C118D4F8}" dt="2022-02-12T13:42:17.312" v="3604"/>
          <ac:spMkLst>
            <pc:docMk/>
            <pc:sldMk cId="3895337577" sldId="258"/>
            <ac:spMk id="2" creationId="{C18088E7-22CA-45B0-8119-3AA22F6378AB}"/>
          </ac:spMkLst>
        </pc:spChg>
        <pc:spChg chg="mod">
          <ac:chgData name="Don Price" userId="f85cf8ed302d00ba" providerId="LiveId" clId="{3135BEB4-6121-4D8F-AAED-6704C118D4F8}" dt="2022-02-12T13:42:17.312" v="3604"/>
          <ac:spMkLst>
            <pc:docMk/>
            <pc:sldMk cId="3895337577" sldId="258"/>
            <ac:spMk id="3" creationId="{623E37CD-E4C0-4D06-848E-908CB2A961DC}"/>
          </ac:spMkLst>
        </pc:spChg>
      </pc:sldChg>
      <pc:sldChg chg="addSp delSp modSp add del mod">
        <pc:chgData name="Don Price" userId="f85cf8ed302d00ba" providerId="LiveId" clId="{3135BEB4-6121-4D8F-AAED-6704C118D4F8}" dt="2022-02-12T19:41:03.268" v="4404" actId="47"/>
        <pc:sldMkLst>
          <pc:docMk/>
          <pc:sldMk cId="2380529377" sldId="259"/>
        </pc:sldMkLst>
        <pc:spChg chg="mod">
          <ac:chgData name="Don Price" userId="f85cf8ed302d00ba" providerId="LiveId" clId="{3135BEB4-6121-4D8F-AAED-6704C118D4F8}" dt="2022-02-12T13:42:17.312" v="3604"/>
          <ac:spMkLst>
            <pc:docMk/>
            <pc:sldMk cId="2380529377" sldId="259"/>
            <ac:spMk id="2" creationId="{C18088E7-22CA-45B0-8119-3AA22F6378AB}"/>
          </ac:spMkLst>
        </pc:spChg>
        <pc:spChg chg="mod">
          <ac:chgData name="Don Price" userId="f85cf8ed302d00ba" providerId="LiveId" clId="{3135BEB4-6121-4D8F-AAED-6704C118D4F8}" dt="2022-02-12T19:38:41.459" v="4250" actId="21"/>
          <ac:spMkLst>
            <pc:docMk/>
            <pc:sldMk cId="2380529377" sldId="259"/>
            <ac:spMk id="3" creationId="{623E37CD-E4C0-4D06-848E-908CB2A961DC}"/>
          </ac:spMkLst>
        </pc:spChg>
        <pc:spChg chg="add mod">
          <ac:chgData name="Don Price" userId="f85cf8ed302d00ba" providerId="LiveId" clId="{3135BEB4-6121-4D8F-AAED-6704C118D4F8}" dt="2022-02-12T13:42:17.312" v="3604"/>
          <ac:spMkLst>
            <pc:docMk/>
            <pc:sldMk cId="2380529377" sldId="259"/>
            <ac:spMk id="4" creationId="{417A6291-BB37-4F29-98BB-31F20B73F231}"/>
          </ac:spMkLst>
        </pc:spChg>
        <pc:spChg chg="add mod ord">
          <ac:chgData name="Don Price" userId="f85cf8ed302d00ba" providerId="LiveId" clId="{3135BEB4-6121-4D8F-AAED-6704C118D4F8}" dt="2022-02-12T13:42:17.312" v="3604"/>
          <ac:spMkLst>
            <pc:docMk/>
            <pc:sldMk cId="2380529377" sldId="259"/>
            <ac:spMk id="5" creationId="{CB8D9A4B-7905-46AF-AA74-8074AAE0F031}"/>
          </ac:spMkLst>
        </pc:spChg>
        <pc:spChg chg="add del mod">
          <ac:chgData name="Don Price" userId="f85cf8ed302d00ba" providerId="LiveId" clId="{3135BEB4-6121-4D8F-AAED-6704C118D4F8}" dt="2022-02-12T13:11:11.315" v="2937"/>
          <ac:spMkLst>
            <pc:docMk/>
            <pc:sldMk cId="2380529377" sldId="259"/>
            <ac:spMk id="7" creationId="{C777E43E-D21F-4ACA-80D2-0BC2D8BBF259}"/>
          </ac:spMkLst>
        </pc:spChg>
        <pc:graphicFrameChg chg="add del mod">
          <ac:chgData name="Don Price" userId="f85cf8ed302d00ba" providerId="LiveId" clId="{3135BEB4-6121-4D8F-AAED-6704C118D4F8}" dt="2022-02-12T13:11:11.315" v="2937"/>
          <ac:graphicFrameMkLst>
            <pc:docMk/>
            <pc:sldMk cId="2380529377" sldId="259"/>
            <ac:graphicFrameMk id="6" creationId="{CDDF15DB-213B-4E72-BDC5-83C09280F630}"/>
          </ac:graphicFrameMkLst>
        </pc:graphicFrameChg>
      </pc:sldChg>
      <pc:sldChg chg="addSp modSp add mod ord">
        <pc:chgData name="Don Price" userId="f85cf8ed302d00ba" providerId="LiveId" clId="{3135BEB4-6121-4D8F-AAED-6704C118D4F8}" dt="2022-03-05T12:35:17.065" v="15025" actId="313"/>
        <pc:sldMkLst>
          <pc:docMk/>
          <pc:sldMk cId="3283410414" sldId="260"/>
        </pc:sldMkLst>
        <pc:spChg chg="mod">
          <ac:chgData name="Don Price" userId="f85cf8ed302d00ba" providerId="LiveId" clId="{3135BEB4-6121-4D8F-AAED-6704C118D4F8}" dt="2022-03-05T12:35:00.885" v="15024" actId="2"/>
          <ac:spMkLst>
            <pc:docMk/>
            <pc:sldMk cId="3283410414" sldId="260"/>
            <ac:spMk id="3" creationId="{623E37CD-E4C0-4D06-848E-908CB2A961DC}"/>
          </ac:spMkLst>
        </pc:spChg>
        <pc:spChg chg="mod">
          <ac:chgData name="Don Price" userId="f85cf8ed302d00ba" providerId="LiveId" clId="{3135BEB4-6121-4D8F-AAED-6704C118D4F8}" dt="2022-02-12T21:06:16.751" v="4478" actId="207"/>
          <ac:spMkLst>
            <pc:docMk/>
            <pc:sldMk cId="3283410414" sldId="260"/>
            <ac:spMk id="5" creationId="{CB8D9A4B-7905-46AF-AA74-8074AAE0F031}"/>
          </ac:spMkLst>
        </pc:spChg>
        <pc:spChg chg="add mod">
          <ac:chgData name="Don Price" userId="f85cf8ed302d00ba" providerId="LiveId" clId="{3135BEB4-6121-4D8F-AAED-6704C118D4F8}" dt="2022-02-12T19:43:10.412" v="4433" actId="1036"/>
          <ac:spMkLst>
            <pc:docMk/>
            <pc:sldMk cId="3283410414" sldId="260"/>
            <ac:spMk id="7" creationId="{F5AD2028-1C50-43C9-BF85-6E558567B13A}"/>
          </ac:spMkLst>
        </pc:spChg>
        <pc:graphicFrameChg chg="add mod modGraphic">
          <ac:chgData name="Don Price" userId="f85cf8ed302d00ba" providerId="LiveId" clId="{3135BEB4-6121-4D8F-AAED-6704C118D4F8}" dt="2022-03-05T12:35:17.065" v="15025" actId="313"/>
          <ac:graphicFrameMkLst>
            <pc:docMk/>
            <pc:sldMk cId="3283410414" sldId="260"/>
            <ac:graphicFrameMk id="6" creationId="{5219D721-436B-42A3-B8BC-5EA1B2017909}"/>
          </ac:graphicFrameMkLst>
        </pc:graphicFrameChg>
      </pc:sldChg>
      <pc:sldChg chg="addSp delSp modSp add mod">
        <pc:chgData name="Don Price" userId="f85cf8ed302d00ba" providerId="LiveId" clId="{3135BEB4-6121-4D8F-AAED-6704C118D4F8}" dt="2022-03-05T10:34:30.233" v="5026" actId="14100"/>
        <pc:sldMkLst>
          <pc:docMk/>
          <pc:sldMk cId="193077021" sldId="261"/>
        </pc:sldMkLst>
        <pc:spChg chg="mod">
          <ac:chgData name="Don Price" userId="f85cf8ed302d00ba" providerId="LiveId" clId="{3135BEB4-6121-4D8F-AAED-6704C118D4F8}" dt="2022-03-05T10:32:48.018" v="4947" actId="20577"/>
          <ac:spMkLst>
            <pc:docMk/>
            <pc:sldMk cId="193077021" sldId="261"/>
            <ac:spMk id="2" creationId="{C18088E7-22CA-45B0-8119-3AA22F6378AB}"/>
          </ac:spMkLst>
        </pc:spChg>
        <pc:spChg chg="del">
          <ac:chgData name="Don Price" userId="f85cf8ed302d00ba" providerId="LiveId" clId="{3135BEB4-6121-4D8F-AAED-6704C118D4F8}" dt="2022-03-05T10:22:01.413" v="4504" actId="478"/>
          <ac:spMkLst>
            <pc:docMk/>
            <pc:sldMk cId="193077021" sldId="261"/>
            <ac:spMk id="3" creationId="{623E37CD-E4C0-4D06-848E-908CB2A961DC}"/>
          </ac:spMkLst>
        </pc:spChg>
        <pc:spChg chg="del">
          <ac:chgData name="Don Price" userId="f85cf8ed302d00ba" providerId="LiveId" clId="{3135BEB4-6121-4D8F-AAED-6704C118D4F8}" dt="2022-03-05T10:22:14.791" v="4508" actId="478"/>
          <ac:spMkLst>
            <pc:docMk/>
            <pc:sldMk cId="193077021" sldId="261"/>
            <ac:spMk id="4" creationId="{417A6291-BB37-4F29-98BB-31F20B73F231}"/>
          </ac:spMkLst>
        </pc:spChg>
        <pc:spChg chg="del">
          <ac:chgData name="Don Price" userId="f85cf8ed302d00ba" providerId="LiveId" clId="{3135BEB4-6121-4D8F-AAED-6704C118D4F8}" dt="2022-03-05T10:22:04.002" v="4505" actId="478"/>
          <ac:spMkLst>
            <pc:docMk/>
            <pc:sldMk cId="193077021" sldId="261"/>
            <ac:spMk id="5" creationId="{CB8D9A4B-7905-46AF-AA74-8074AAE0F031}"/>
          </ac:spMkLst>
        </pc:spChg>
        <pc:spChg chg="mod">
          <ac:chgData name="Don Price" userId="f85cf8ed302d00ba" providerId="LiveId" clId="{3135BEB4-6121-4D8F-AAED-6704C118D4F8}" dt="2022-03-05T10:32:59.147" v="4987" actId="1035"/>
          <ac:spMkLst>
            <pc:docMk/>
            <pc:sldMk cId="193077021" sldId="261"/>
            <ac:spMk id="7" creationId="{F5AD2028-1C50-43C9-BF85-6E558567B13A}"/>
          </ac:spMkLst>
        </pc:spChg>
        <pc:spChg chg="add del mod">
          <ac:chgData name="Don Price" userId="f85cf8ed302d00ba" providerId="LiveId" clId="{3135BEB4-6121-4D8F-AAED-6704C118D4F8}" dt="2022-03-05T10:22:08.742" v="4507" actId="478"/>
          <ac:spMkLst>
            <pc:docMk/>
            <pc:sldMk cId="193077021" sldId="261"/>
            <ac:spMk id="9" creationId="{DAF5E9CA-03BA-47E4-AB03-E9AA6A4C8AC4}"/>
          </ac:spMkLst>
        </pc:spChg>
        <pc:spChg chg="add mod">
          <ac:chgData name="Don Price" userId="f85cf8ed302d00ba" providerId="LiveId" clId="{3135BEB4-6121-4D8F-AAED-6704C118D4F8}" dt="2022-03-05T10:33:06.576" v="5019" actId="1038"/>
          <ac:spMkLst>
            <pc:docMk/>
            <pc:sldMk cId="193077021" sldId="261"/>
            <ac:spMk id="12" creationId="{D5178DFD-9BD0-4C36-A151-3CE0C082D31E}"/>
          </ac:spMkLst>
        </pc:spChg>
        <pc:graphicFrameChg chg="del">
          <ac:chgData name="Don Price" userId="f85cf8ed302d00ba" providerId="LiveId" clId="{3135BEB4-6121-4D8F-AAED-6704C118D4F8}" dt="2022-03-05T10:22:07.056" v="4506" actId="478"/>
          <ac:graphicFrameMkLst>
            <pc:docMk/>
            <pc:sldMk cId="193077021" sldId="261"/>
            <ac:graphicFrameMk id="6" creationId="{5219D721-436B-42A3-B8BC-5EA1B2017909}"/>
          </ac:graphicFrameMkLst>
        </pc:graphicFrameChg>
        <pc:picChg chg="add mod">
          <ac:chgData name="Don Price" userId="f85cf8ed302d00ba" providerId="LiveId" clId="{3135BEB4-6121-4D8F-AAED-6704C118D4F8}" dt="2022-03-05T10:34:30.233" v="5026" actId="14100"/>
          <ac:picMkLst>
            <pc:docMk/>
            <pc:sldMk cId="193077021" sldId="261"/>
            <ac:picMk id="11" creationId="{9E5C842C-8A88-4827-8E9B-2FA6D2233973}"/>
          </ac:picMkLst>
        </pc:picChg>
      </pc:sldChg>
      <pc:sldChg chg="add del">
        <pc:chgData name="Don Price" userId="f85cf8ed302d00ba" providerId="LiveId" clId="{3135BEB4-6121-4D8F-AAED-6704C118D4F8}" dt="2022-03-05T10:33:22.991" v="5020" actId="47"/>
        <pc:sldMkLst>
          <pc:docMk/>
          <pc:sldMk cId="971080562" sldId="262"/>
        </pc:sldMkLst>
      </pc:sldChg>
      <pc:sldChg chg="addSp delSp modSp add mod">
        <pc:chgData name="Don Price" userId="f85cf8ed302d00ba" providerId="LiveId" clId="{3135BEB4-6121-4D8F-AAED-6704C118D4F8}" dt="2022-03-05T10:38:00.349" v="5552" actId="20577"/>
        <pc:sldMkLst>
          <pc:docMk/>
          <pc:sldMk cId="1241180629" sldId="262"/>
        </pc:sldMkLst>
        <pc:spChg chg="mod">
          <ac:chgData name="Don Price" userId="f85cf8ed302d00ba" providerId="LiveId" clId="{3135BEB4-6121-4D8F-AAED-6704C118D4F8}" dt="2022-03-05T10:35:05.395" v="5057" actId="20577"/>
          <ac:spMkLst>
            <pc:docMk/>
            <pc:sldMk cId="1241180629" sldId="262"/>
            <ac:spMk id="7" creationId="{F5AD2028-1C50-43C9-BF85-6E558567B13A}"/>
          </ac:spMkLst>
        </pc:spChg>
        <pc:spChg chg="mod">
          <ac:chgData name="Don Price" userId="f85cf8ed302d00ba" providerId="LiveId" clId="{3135BEB4-6121-4D8F-AAED-6704C118D4F8}" dt="2022-03-05T10:38:00.349" v="5552" actId="20577"/>
          <ac:spMkLst>
            <pc:docMk/>
            <pc:sldMk cId="1241180629" sldId="262"/>
            <ac:spMk id="12" creationId="{D5178DFD-9BD0-4C36-A151-3CE0C082D31E}"/>
          </ac:spMkLst>
        </pc:spChg>
        <pc:picChg chg="add mod">
          <ac:chgData name="Don Price" userId="f85cf8ed302d00ba" providerId="LiveId" clId="{3135BEB4-6121-4D8F-AAED-6704C118D4F8}" dt="2022-03-05T10:34:21.874" v="5025" actId="14100"/>
          <ac:picMkLst>
            <pc:docMk/>
            <pc:sldMk cId="1241180629" sldId="262"/>
            <ac:picMk id="4" creationId="{DAE8FF21-FBF1-4105-8AAD-989B55F4DF8A}"/>
          </ac:picMkLst>
        </pc:picChg>
        <pc:picChg chg="del">
          <ac:chgData name="Don Price" userId="f85cf8ed302d00ba" providerId="LiveId" clId="{3135BEB4-6121-4D8F-AAED-6704C118D4F8}" dt="2022-03-05T10:34:14.869" v="5022" actId="478"/>
          <ac:picMkLst>
            <pc:docMk/>
            <pc:sldMk cId="1241180629" sldId="262"/>
            <ac:picMk id="11" creationId="{9E5C842C-8A88-4827-8E9B-2FA6D2233973}"/>
          </ac:picMkLst>
        </pc:picChg>
      </pc:sldChg>
      <pc:sldChg chg="addSp delSp modSp add mod">
        <pc:chgData name="Don Price" userId="f85cf8ed302d00ba" providerId="LiveId" clId="{3135BEB4-6121-4D8F-AAED-6704C118D4F8}" dt="2022-03-05T11:03:32.529" v="6551" actId="20577"/>
        <pc:sldMkLst>
          <pc:docMk/>
          <pc:sldMk cId="157131932" sldId="263"/>
        </pc:sldMkLst>
        <pc:spChg chg="mod">
          <ac:chgData name="Don Price" userId="f85cf8ed302d00ba" providerId="LiveId" clId="{3135BEB4-6121-4D8F-AAED-6704C118D4F8}" dt="2022-03-05T11:03:32.529" v="6551" actId="20577"/>
          <ac:spMkLst>
            <pc:docMk/>
            <pc:sldMk cId="157131932" sldId="263"/>
            <ac:spMk id="7" creationId="{F5AD2028-1C50-43C9-BF85-6E558567B13A}"/>
          </ac:spMkLst>
        </pc:spChg>
        <pc:spChg chg="mod">
          <ac:chgData name="Don Price" userId="f85cf8ed302d00ba" providerId="LiveId" clId="{3135BEB4-6121-4D8F-AAED-6704C118D4F8}" dt="2022-03-05T11:02:25.197" v="6529" actId="20577"/>
          <ac:spMkLst>
            <pc:docMk/>
            <pc:sldMk cId="157131932" sldId="263"/>
            <ac:spMk id="12" creationId="{D5178DFD-9BD0-4C36-A151-3CE0C082D31E}"/>
          </ac:spMkLst>
        </pc:spChg>
        <pc:picChg chg="del">
          <ac:chgData name="Don Price" userId="f85cf8ed302d00ba" providerId="LiveId" clId="{3135BEB4-6121-4D8F-AAED-6704C118D4F8}" dt="2022-03-05T10:56:34.621" v="6212" actId="478"/>
          <ac:picMkLst>
            <pc:docMk/>
            <pc:sldMk cId="157131932" sldId="263"/>
            <ac:picMk id="4" creationId="{DAE8FF21-FBF1-4105-8AAD-989B55F4DF8A}"/>
          </ac:picMkLst>
        </pc:picChg>
        <pc:picChg chg="add mod">
          <ac:chgData name="Don Price" userId="f85cf8ed302d00ba" providerId="LiveId" clId="{3135BEB4-6121-4D8F-AAED-6704C118D4F8}" dt="2022-03-05T11:02:35.414" v="6545" actId="1037"/>
          <ac:picMkLst>
            <pc:docMk/>
            <pc:sldMk cId="157131932" sldId="263"/>
            <ac:picMk id="5" creationId="{E21753DA-4699-4AF7-85CC-F660B8242C07}"/>
          </ac:picMkLst>
        </pc:picChg>
        <pc:picChg chg="add del">
          <ac:chgData name="Don Price" userId="f85cf8ed302d00ba" providerId="LiveId" clId="{3135BEB4-6121-4D8F-AAED-6704C118D4F8}" dt="2022-03-05T11:03:23.432" v="6547" actId="478"/>
          <ac:picMkLst>
            <pc:docMk/>
            <pc:sldMk cId="157131932" sldId="263"/>
            <ac:picMk id="8" creationId="{3F079DCE-E9FE-4FF3-A988-33A0D598C36D}"/>
          </ac:picMkLst>
        </pc:picChg>
      </pc:sldChg>
      <pc:sldChg chg="addSp delSp modSp add mod ord">
        <pc:chgData name="Don Price" userId="f85cf8ed302d00ba" providerId="LiveId" clId="{3135BEB4-6121-4D8F-AAED-6704C118D4F8}" dt="2022-03-05T10:56:30.300" v="6211"/>
        <pc:sldMkLst>
          <pc:docMk/>
          <pc:sldMk cId="2043766120" sldId="264"/>
        </pc:sldMkLst>
        <pc:spChg chg="mod">
          <ac:chgData name="Don Price" userId="f85cf8ed302d00ba" providerId="LiveId" clId="{3135BEB4-6121-4D8F-AAED-6704C118D4F8}" dt="2022-03-05T10:50:39.019" v="5592" actId="20577"/>
          <ac:spMkLst>
            <pc:docMk/>
            <pc:sldMk cId="2043766120" sldId="264"/>
            <ac:spMk id="7" creationId="{F5AD2028-1C50-43C9-BF85-6E558567B13A}"/>
          </ac:spMkLst>
        </pc:spChg>
        <pc:spChg chg="mod">
          <ac:chgData name="Don Price" userId="f85cf8ed302d00ba" providerId="LiveId" clId="{3135BEB4-6121-4D8F-AAED-6704C118D4F8}" dt="2022-03-05T10:56:21.617" v="6209" actId="20577"/>
          <ac:spMkLst>
            <pc:docMk/>
            <pc:sldMk cId="2043766120" sldId="264"/>
            <ac:spMk id="12" creationId="{D5178DFD-9BD0-4C36-A151-3CE0C082D31E}"/>
          </ac:spMkLst>
        </pc:spChg>
        <pc:picChg chg="del">
          <ac:chgData name="Don Price" userId="f85cf8ed302d00ba" providerId="LiveId" clId="{3135BEB4-6121-4D8F-AAED-6704C118D4F8}" dt="2022-03-05T10:46:13.429" v="5555" actId="478"/>
          <ac:picMkLst>
            <pc:docMk/>
            <pc:sldMk cId="2043766120" sldId="264"/>
            <ac:picMk id="4" creationId="{DAE8FF21-FBF1-4105-8AAD-989B55F4DF8A}"/>
          </ac:picMkLst>
        </pc:picChg>
        <pc:picChg chg="add mod">
          <ac:chgData name="Don Price" userId="f85cf8ed302d00ba" providerId="LiveId" clId="{3135BEB4-6121-4D8F-AAED-6704C118D4F8}" dt="2022-03-05T10:46:51.764" v="5558" actId="14100"/>
          <ac:picMkLst>
            <pc:docMk/>
            <pc:sldMk cId="2043766120" sldId="264"/>
            <ac:picMk id="5" creationId="{67D44759-135F-4353-A18A-10DDDDC67017}"/>
          </ac:picMkLst>
        </pc:picChg>
      </pc:sldChg>
      <pc:sldChg chg="addSp delSp modSp add mod">
        <pc:chgData name="Don Price" userId="f85cf8ed302d00ba" providerId="LiveId" clId="{3135BEB4-6121-4D8F-AAED-6704C118D4F8}" dt="2022-03-05T11:08:19.908" v="6946" actId="20577"/>
        <pc:sldMkLst>
          <pc:docMk/>
          <pc:sldMk cId="965037919" sldId="265"/>
        </pc:sldMkLst>
        <pc:spChg chg="mod">
          <ac:chgData name="Don Price" userId="f85cf8ed302d00ba" providerId="LiveId" clId="{3135BEB4-6121-4D8F-AAED-6704C118D4F8}" dt="2022-03-05T11:04:36.453" v="6566" actId="20577"/>
          <ac:spMkLst>
            <pc:docMk/>
            <pc:sldMk cId="965037919" sldId="265"/>
            <ac:spMk id="7" creationId="{F5AD2028-1C50-43C9-BF85-6E558567B13A}"/>
          </ac:spMkLst>
        </pc:spChg>
        <pc:spChg chg="mod">
          <ac:chgData name="Don Price" userId="f85cf8ed302d00ba" providerId="LiveId" clId="{3135BEB4-6121-4D8F-AAED-6704C118D4F8}" dt="2022-03-05T11:08:19.908" v="6946" actId="20577"/>
          <ac:spMkLst>
            <pc:docMk/>
            <pc:sldMk cId="965037919" sldId="265"/>
            <ac:spMk id="12" creationId="{D5178DFD-9BD0-4C36-A151-3CE0C082D31E}"/>
          </ac:spMkLst>
        </pc:spChg>
        <pc:picChg chg="add mod">
          <ac:chgData name="Don Price" userId="f85cf8ed302d00ba" providerId="LiveId" clId="{3135BEB4-6121-4D8F-AAED-6704C118D4F8}" dt="2022-03-05T11:04:30.699" v="6556" actId="14100"/>
          <ac:picMkLst>
            <pc:docMk/>
            <pc:sldMk cId="965037919" sldId="265"/>
            <ac:picMk id="4" creationId="{2A1CDF42-A660-4837-A92C-8DEC768CA1DE}"/>
          </ac:picMkLst>
        </pc:picChg>
        <pc:picChg chg="del">
          <ac:chgData name="Don Price" userId="f85cf8ed302d00ba" providerId="LiveId" clId="{3135BEB4-6121-4D8F-AAED-6704C118D4F8}" dt="2022-03-05T11:03:53.680" v="6553" actId="478"/>
          <ac:picMkLst>
            <pc:docMk/>
            <pc:sldMk cId="965037919" sldId="265"/>
            <ac:picMk id="5" creationId="{E21753DA-4699-4AF7-85CC-F660B8242C07}"/>
          </ac:picMkLst>
        </pc:picChg>
      </pc:sldChg>
      <pc:sldChg chg="addSp delSp modSp add mod">
        <pc:chgData name="Don Price" userId="f85cf8ed302d00ba" providerId="LiveId" clId="{3135BEB4-6121-4D8F-AAED-6704C118D4F8}" dt="2022-03-05T12:43:50.749" v="15293" actId="20577"/>
        <pc:sldMkLst>
          <pc:docMk/>
          <pc:sldMk cId="958642628" sldId="266"/>
        </pc:sldMkLst>
        <pc:spChg chg="mod">
          <ac:chgData name="Don Price" userId="f85cf8ed302d00ba" providerId="LiveId" clId="{3135BEB4-6121-4D8F-AAED-6704C118D4F8}" dt="2022-03-05T11:15:46.821" v="6992" actId="20577"/>
          <ac:spMkLst>
            <pc:docMk/>
            <pc:sldMk cId="958642628" sldId="266"/>
            <ac:spMk id="2" creationId="{C18088E7-22CA-45B0-8119-3AA22F6378AB}"/>
          </ac:spMkLst>
        </pc:spChg>
        <pc:spChg chg="mod">
          <ac:chgData name="Don Price" userId="f85cf8ed302d00ba" providerId="LiveId" clId="{3135BEB4-6121-4D8F-AAED-6704C118D4F8}" dt="2022-03-05T12:43:50.749" v="15293" actId="20577"/>
          <ac:spMkLst>
            <pc:docMk/>
            <pc:sldMk cId="958642628" sldId="266"/>
            <ac:spMk id="7" creationId="{F5AD2028-1C50-43C9-BF85-6E558567B13A}"/>
          </ac:spMkLst>
        </pc:spChg>
        <pc:spChg chg="mod">
          <ac:chgData name="Don Price" userId="f85cf8ed302d00ba" providerId="LiveId" clId="{3135BEB4-6121-4D8F-AAED-6704C118D4F8}" dt="2022-03-05T12:43:40.501" v="15273" actId="14100"/>
          <ac:spMkLst>
            <pc:docMk/>
            <pc:sldMk cId="958642628" sldId="266"/>
            <ac:spMk id="12" creationId="{D5178DFD-9BD0-4C36-A151-3CE0C082D31E}"/>
          </ac:spMkLst>
        </pc:spChg>
        <pc:picChg chg="del">
          <ac:chgData name="Don Price" userId="f85cf8ed302d00ba" providerId="LiveId" clId="{3135BEB4-6121-4D8F-AAED-6704C118D4F8}" dt="2022-03-05T11:16:09.068" v="6993" actId="478"/>
          <ac:picMkLst>
            <pc:docMk/>
            <pc:sldMk cId="958642628" sldId="266"/>
            <ac:picMk id="4" creationId="{2A1CDF42-A660-4837-A92C-8DEC768CA1DE}"/>
          </ac:picMkLst>
        </pc:picChg>
        <pc:picChg chg="add mod">
          <ac:chgData name="Don Price" userId="f85cf8ed302d00ba" providerId="LiveId" clId="{3135BEB4-6121-4D8F-AAED-6704C118D4F8}" dt="2022-03-05T12:42:32.529" v="15048" actId="1038"/>
          <ac:picMkLst>
            <pc:docMk/>
            <pc:sldMk cId="958642628" sldId="266"/>
            <ac:picMk id="5" creationId="{B82FFDDD-FE67-4F7C-AD38-E3AED55A21D6}"/>
          </ac:picMkLst>
        </pc:picChg>
        <pc:picChg chg="add del mod">
          <ac:chgData name="Don Price" userId="f85cf8ed302d00ba" providerId="LiveId" clId="{3135BEB4-6121-4D8F-AAED-6704C118D4F8}" dt="2022-03-05T12:42:01.999" v="15028" actId="478"/>
          <ac:picMkLst>
            <pc:docMk/>
            <pc:sldMk cId="958642628" sldId="266"/>
            <ac:picMk id="8" creationId="{032D80FD-DE76-4561-B362-8768FE486047}"/>
          </ac:picMkLst>
        </pc:picChg>
        <pc:picChg chg="add mod">
          <ac:chgData name="Don Price" userId="f85cf8ed302d00ba" providerId="LiveId" clId="{3135BEB4-6121-4D8F-AAED-6704C118D4F8}" dt="2022-03-05T12:42:32.529" v="15048" actId="1038"/>
          <ac:picMkLst>
            <pc:docMk/>
            <pc:sldMk cId="958642628" sldId="266"/>
            <ac:picMk id="10" creationId="{286163D1-BD9A-43AA-B7EC-B6C8A5371916}"/>
          </ac:picMkLst>
        </pc:picChg>
      </pc:sldChg>
      <pc:sldChg chg="addSp delSp modSp add mod">
        <pc:chgData name="Don Price" userId="f85cf8ed302d00ba" providerId="LiveId" clId="{3135BEB4-6121-4D8F-AAED-6704C118D4F8}" dt="2022-03-05T11:44:19.756" v="8859" actId="20577"/>
        <pc:sldMkLst>
          <pc:docMk/>
          <pc:sldMk cId="1784354568" sldId="267"/>
        </pc:sldMkLst>
        <pc:spChg chg="mod">
          <ac:chgData name="Don Price" userId="f85cf8ed302d00ba" providerId="LiveId" clId="{3135BEB4-6121-4D8F-AAED-6704C118D4F8}" dt="2022-03-05T11:27:16.691" v="7958" actId="20577"/>
          <ac:spMkLst>
            <pc:docMk/>
            <pc:sldMk cId="1784354568" sldId="267"/>
            <ac:spMk id="2" creationId="{C18088E7-22CA-45B0-8119-3AA22F6378AB}"/>
          </ac:spMkLst>
        </pc:spChg>
        <pc:spChg chg="mod">
          <ac:chgData name="Don Price" userId="f85cf8ed302d00ba" providerId="LiveId" clId="{3135BEB4-6121-4D8F-AAED-6704C118D4F8}" dt="2022-03-05T11:27:28.252" v="7996" actId="20577"/>
          <ac:spMkLst>
            <pc:docMk/>
            <pc:sldMk cId="1784354568" sldId="267"/>
            <ac:spMk id="7" creationId="{F5AD2028-1C50-43C9-BF85-6E558567B13A}"/>
          </ac:spMkLst>
        </pc:spChg>
        <pc:spChg chg="mod">
          <ac:chgData name="Don Price" userId="f85cf8ed302d00ba" providerId="LiveId" clId="{3135BEB4-6121-4D8F-AAED-6704C118D4F8}" dt="2022-03-05T11:44:19.756" v="8859" actId="20577"/>
          <ac:spMkLst>
            <pc:docMk/>
            <pc:sldMk cId="1784354568" sldId="267"/>
            <ac:spMk id="12" creationId="{D5178DFD-9BD0-4C36-A151-3CE0C082D31E}"/>
          </ac:spMkLst>
        </pc:spChg>
        <pc:picChg chg="add mod">
          <ac:chgData name="Don Price" userId="f85cf8ed302d00ba" providerId="LiveId" clId="{3135BEB4-6121-4D8F-AAED-6704C118D4F8}" dt="2022-03-05T11:29:01.969" v="8073" actId="1038"/>
          <ac:picMkLst>
            <pc:docMk/>
            <pc:sldMk cId="1784354568" sldId="267"/>
            <ac:picMk id="4" creationId="{F27EE1DA-6F68-4E0F-862A-2E7B0BA3993C}"/>
          </ac:picMkLst>
        </pc:picChg>
        <pc:picChg chg="del">
          <ac:chgData name="Don Price" userId="f85cf8ed302d00ba" providerId="LiveId" clId="{3135BEB4-6121-4D8F-AAED-6704C118D4F8}" dt="2022-03-05T11:25:14.475" v="7921" actId="478"/>
          <ac:picMkLst>
            <pc:docMk/>
            <pc:sldMk cId="1784354568" sldId="267"/>
            <ac:picMk id="5" creationId="{B82FFDDD-FE67-4F7C-AD38-E3AED55A21D6}"/>
          </ac:picMkLst>
        </pc:picChg>
        <pc:picChg chg="del">
          <ac:chgData name="Don Price" userId="f85cf8ed302d00ba" providerId="LiveId" clId="{3135BEB4-6121-4D8F-AAED-6704C118D4F8}" dt="2022-03-05T11:25:14.475" v="7921" actId="478"/>
          <ac:picMkLst>
            <pc:docMk/>
            <pc:sldMk cId="1784354568" sldId="267"/>
            <ac:picMk id="8" creationId="{032D80FD-DE76-4561-B362-8768FE486047}"/>
          </ac:picMkLst>
        </pc:picChg>
        <pc:picChg chg="add mod">
          <ac:chgData name="Don Price" userId="f85cf8ed302d00ba" providerId="LiveId" clId="{3135BEB4-6121-4D8F-AAED-6704C118D4F8}" dt="2022-03-05T11:29:01.969" v="8073" actId="1038"/>
          <ac:picMkLst>
            <pc:docMk/>
            <pc:sldMk cId="1784354568" sldId="267"/>
            <ac:picMk id="9" creationId="{AE0234BC-8F8A-441B-9476-EBB62A9C0B4B}"/>
          </ac:picMkLst>
        </pc:picChg>
      </pc:sldChg>
      <pc:sldChg chg="addSp delSp modSp add mod">
        <pc:chgData name="Don Price" userId="f85cf8ed302d00ba" providerId="LiveId" clId="{3135BEB4-6121-4D8F-AAED-6704C118D4F8}" dt="2022-03-05T11:59:29.362" v="9952" actId="1035"/>
        <pc:sldMkLst>
          <pc:docMk/>
          <pc:sldMk cId="2311478764" sldId="268"/>
        </pc:sldMkLst>
        <pc:spChg chg="mod">
          <ac:chgData name="Don Price" userId="f85cf8ed302d00ba" providerId="LiveId" clId="{3135BEB4-6121-4D8F-AAED-6704C118D4F8}" dt="2022-03-05T11:48:01.812" v="8915" actId="20577"/>
          <ac:spMkLst>
            <pc:docMk/>
            <pc:sldMk cId="2311478764" sldId="268"/>
            <ac:spMk id="2" creationId="{C18088E7-22CA-45B0-8119-3AA22F6378AB}"/>
          </ac:spMkLst>
        </pc:spChg>
        <pc:spChg chg="del">
          <ac:chgData name="Don Price" userId="f85cf8ed302d00ba" providerId="LiveId" clId="{3135BEB4-6121-4D8F-AAED-6704C118D4F8}" dt="2022-03-05T11:48:16.833" v="8916" actId="478"/>
          <ac:spMkLst>
            <pc:docMk/>
            <pc:sldMk cId="2311478764" sldId="268"/>
            <ac:spMk id="7" creationId="{F5AD2028-1C50-43C9-BF85-6E558567B13A}"/>
          </ac:spMkLst>
        </pc:spChg>
        <pc:spChg chg="add mod">
          <ac:chgData name="Don Price" userId="f85cf8ed302d00ba" providerId="LiveId" clId="{3135BEB4-6121-4D8F-AAED-6704C118D4F8}" dt="2022-03-05T11:55:18.835" v="9305" actId="207"/>
          <ac:spMkLst>
            <pc:docMk/>
            <pc:sldMk cId="2311478764" sldId="268"/>
            <ac:spMk id="10" creationId="{A9C43785-A06D-4623-BB4F-4F21FD73022D}"/>
          </ac:spMkLst>
        </pc:spChg>
        <pc:spChg chg="mod">
          <ac:chgData name="Don Price" userId="f85cf8ed302d00ba" providerId="LiveId" clId="{3135BEB4-6121-4D8F-AAED-6704C118D4F8}" dt="2022-03-05T11:59:29.362" v="9952" actId="1035"/>
          <ac:spMkLst>
            <pc:docMk/>
            <pc:sldMk cId="2311478764" sldId="268"/>
            <ac:spMk id="12" creationId="{D5178DFD-9BD0-4C36-A151-3CE0C082D31E}"/>
          </ac:spMkLst>
        </pc:spChg>
        <pc:picChg chg="del">
          <ac:chgData name="Don Price" userId="f85cf8ed302d00ba" providerId="LiveId" clId="{3135BEB4-6121-4D8F-AAED-6704C118D4F8}" dt="2022-03-05T11:47:36.991" v="8861" actId="478"/>
          <ac:picMkLst>
            <pc:docMk/>
            <pc:sldMk cId="2311478764" sldId="268"/>
            <ac:picMk id="4" creationId="{F27EE1DA-6F68-4E0F-862A-2E7B0BA3993C}"/>
          </ac:picMkLst>
        </pc:picChg>
        <pc:picChg chg="add mod">
          <ac:chgData name="Don Price" userId="f85cf8ed302d00ba" providerId="LiveId" clId="{3135BEB4-6121-4D8F-AAED-6704C118D4F8}" dt="2022-03-05T11:49:06.876" v="8940" actId="1076"/>
          <ac:picMkLst>
            <pc:docMk/>
            <pc:sldMk cId="2311478764" sldId="268"/>
            <ac:picMk id="5" creationId="{2E9337B3-5A2D-4932-B312-7D29B3A78DE3}"/>
          </ac:picMkLst>
        </pc:picChg>
        <pc:picChg chg="add mod">
          <ac:chgData name="Don Price" userId="f85cf8ed302d00ba" providerId="LiveId" clId="{3135BEB4-6121-4D8F-AAED-6704C118D4F8}" dt="2022-03-05T11:49:18.937" v="8942" actId="14100"/>
          <ac:picMkLst>
            <pc:docMk/>
            <pc:sldMk cId="2311478764" sldId="268"/>
            <ac:picMk id="8" creationId="{C11A9C53-E936-4641-B7E9-405C6B582200}"/>
          </ac:picMkLst>
        </pc:picChg>
        <pc:picChg chg="del">
          <ac:chgData name="Don Price" userId="f85cf8ed302d00ba" providerId="LiveId" clId="{3135BEB4-6121-4D8F-AAED-6704C118D4F8}" dt="2022-03-05T11:47:36.991" v="8861" actId="478"/>
          <ac:picMkLst>
            <pc:docMk/>
            <pc:sldMk cId="2311478764" sldId="268"/>
            <ac:picMk id="9" creationId="{AE0234BC-8F8A-441B-9476-EBB62A9C0B4B}"/>
          </ac:picMkLst>
        </pc:picChg>
        <pc:cxnChg chg="add mod">
          <ac:chgData name="Don Price" userId="f85cf8ed302d00ba" providerId="LiveId" clId="{3135BEB4-6121-4D8F-AAED-6704C118D4F8}" dt="2022-03-05T11:55:44.936" v="9308" actId="1582"/>
          <ac:cxnSpMkLst>
            <pc:docMk/>
            <pc:sldMk cId="2311478764" sldId="268"/>
            <ac:cxnSpMk id="13" creationId="{8EAE91CF-12C4-4F2C-87FA-E32D18BD27C0}"/>
          </ac:cxnSpMkLst>
        </pc:cxnChg>
        <pc:cxnChg chg="add mod">
          <ac:chgData name="Don Price" userId="f85cf8ed302d00ba" providerId="LiveId" clId="{3135BEB4-6121-4D8F-AAED-6704C118D4F8}" dt="2022-03-05T11:55:56.058" v="9324" actId="208"/>
          <ac:cxnSpMkLst>
            <pc:docMk/>
            <pc:sldMk cId="2311478764" sldId="268"/>
            <ac:cxnSpMk id="14" creationId="{1E6A0A6D-385E-4706-A6A2-E971705BE1AA}"/>
          </ac:cxnSpMkLst>
        </pc:cxnChg>
      </pc:sldChg>
      <pc:sldChg chg="addSp delSp modSp add mod">
        <pc:chgData name="Don Price" userId="f85cf8ed302d00ba" providerId="LiveId" clId="{3135BEB4-6121-4D8F-AAED-6704C118D4F8}" dt="2022-03-05T12:35:23.446" v="15026" actId="313"/>
        <pc:sldMkLst>
          <pc:docMk/>
          <pc:sldMk cId="1780521252" sldId="269"/>
        </pc:sldMkLst>
        <pc:spChg chg="mod">
          <ac:chgData name="Don Price" userId="f85cf8ed302d00ba" providerId="LiveId" clId="{3135BEB4-6121-4D8F-AAED-6704C118D4F8}" dt="2022-03-05T12:02:02.914" v="9967" actId="20577"/>
          <ac:spMkLst>
            <pc:docMk/>
            <pc:sldMk cId="1780521252" sldId="269"/>
            <ac:spMk id="2" creationId="{C18088E7-22CA-45B0-8119-3AA22F6378AB}"/>
          </ac:spMkLst>
        </pc:spChg>
        <pc:spChg chg="del">
          <ac:chgData name="Don Price" userId="f85cf8ed302d00ba" providerId="LiveId" clId="{3135BEB4-6121-4D8F-AAED-6704C118D4F8}" dt="2022-03-05T12:02:28.957" v="9973" actId="478"/>
          <ac:spMkLst>
            <pc:docMk/>
            <pc:sldMk cId="1780521252" sldId="269"/>
            <ac:spMk id="10" creationId="{A9C43785-A06D-4623-BB4F-4F21FD73022D}"/>
          </ac:spMkLst>
        </pc:spChg>
        <pc:spChg chg="mod">
          <ac:chgData name="Don Price" userId="f85cf8ed302d00ba" providerId="LiveId" clId="{3135BEB4-6121-4D8F-AAED-6704C118D4F8}" dt="2022-03-05T12:35:23.446" v="15026" actId="313"/>
          <ac:spMkLst>
            <pc:docMk/>
            <pc:sldMk cId="1780521252" sldId="269"/>
            <ac:spMk id="12" creationId="{D5178DFD-9BD0-4C36-A151-3CE0C082D31E}"/>
          </ac:spMkLst>
        </pc:spChg>
        <pc:picChg chg="add del mod">
          <ac:chgData name="Don Price" userId="f85cf8ed302d00ba" providerId="LiveId" clId="{3135BEB4-6121-4D8F-AAED-6704C118D4F8}" dt="2022-03-05T12:12:33.453" v="11647" actId="478"/>
          <ac:picMkLst>
            <pc:docMk/>
            <pc:sldMk cId="1780521252" sldId="269"/>
            <ac:picMk id="4" creationId="{BECBAD8D-AC94-44E2-A639-D2C2BD9A05AF}"/>
          </ac:picMkLst>
        </pc:picChg>
        <pc:picChg chg="add del">
          <ac:chgData name="Don Price" userId="f85cf8ed302d00ba" providerId="LiveId" clId="{3135BEB4-6121-4D8F-AAED-6704C118D4F8}" dt="2022-03-05T12:02:26.510" v="9972" actId="478"/>
          <ac:picMkLst>
            <pc:docMk/>
            <pc:sldMk cId="1780521252" sldId="269"/>
            <ac:picMk id="5" creationId="{2E9337B3-5A2D-4932-B312-7D29B3A78DE3}"/>
          </ac:picMkLst>
        </pc:picChg>
        <pc:picChg chg="add del mod">
          <ac:chgData name="Don Price" userId="f85cf8ed302d00ba" providerId="LiveId" clId="{3135BEB4-6121-4D8F-AAED-6704C118D4F8}" dt="2022-03-05T12:12:33.453" v="11647" actId="478"/>
          <ac:picMkLst>
            <pc:docMk/>
            <pc:sldMk cId="1780521252" sldId="269"/>
            <ac:picMk id="7" creationId="{8EFBD375-F2F5-4EA5-A6F2-8B38EC17A36E}"/>
          </ac:picMkLst>
        </pc:picChg>
        <pc:picChg chg="add del">
          <ac:chgData name="Don Price" userId="f85cf8ed302d00ba" providerId="LiveId" clId="{3135BEB4-6121-4D8F-AAED-6704C118D4F8}" dt="2022-03-05T12:02:26.510" v="9972" actId="478"/>
          <ac:picMkLst>
            <pc:docMk/>
            <pc:sldMk cId="1780521252" sldId="269"/>
            <ac:picMk id="8" creationId="{C11A9C53-E936-4641-B7E9-405C6B582200}"/>
          </ac:picMkLst>
        </pc:picChg>
        <pc:picChg chg="add del mod">
          <ac:chgData name="Don Price" userId="f85cf8ed302d00ba" providerId="LiveId" clId="{3135BEB4-6121-4D8F-AAED-6704C118D4F8}" dt="2022-03-05T12:12:33.453" v="11647" actId="478"/>
          <ac:picMkLst>
            <pc:docMk/>
            <pc:sldMk cId="1780521252" sldId="269"/>
            <ac:picMk id="11" creationId="{DC279DC2-D2BF-4AEE-91F6-C6921BD1FE63}"/>
          </ac:picMkLst>
        </pc:picChg>
        <pc:picChg chg="add mod">
          <ac:chgData name="Don Price" userId="f85cf8ed302d00ba" providerId="LiveId" clId="{3135BEB4-6121-4D8F-AAED-6704C118D4F8}" dt="2022-03-05T12:16:51.383" v="12495" actId="1036"/>
          <ac:picMkLst>
            <pc:docMk/>
            <pc:sldMk cId="1780521252" sldId="269"/>
            <ac:picMk id="16" creationId="{D2B69C9D-B100-4610-A25F-8DB492161EBD}"/>
          </ac:picMkLst>
        </pc:picChg>
        <pc:picChg chg="add mod">
          <ac:chgData name="Don Price" userId="f85cf8ed302d00ba" providerId="LiveId" clId="{3135BEB4-6121-4D8F-AAED-6704C118D4F8}" dt="2022-03-05T12:16:51.383" v="12495" actId="1036"/>
          <ac:picMkLst>
            <pc:docMk/>
            <pc:sldMk cId="1780521252" sldId="269"/>
            <ac:picMk id="18" creationId="{E3513EA2-0D2A-4817-8381-F5F5AE53392A}"/>
          </ac:picMkLst>
        </pc:picChg>
        <pc:cxnChg chg="del">
          <ac:chgData name="Don Price" userId="f85cf8ed302d00ba" providerId="LiveId" clId="{3135BEB4-6121-4D8F-AAED-6704C118D4F8}" dt="2022-03-05T12:02:28.957" v="9973" actId="478"/>
          <ac:cxnSpMkLst>
            <pc:docMk/>
            <pc:sldMk cId="1780521252" sldId="269"/>
            <ac:cxnSpMk id="13" creationId="{8EAE91CF-12C4-4F2C-87FA-E32D18BD27C0}"/>
          </ac:cxnSpMkLst>
        </pc:cxnChg>
        <pc:cxnChg chg="del">
          <ac:chgData name="Don Price" userId="f85cf8ed302d00ba" providerId="LiveId" clId="{3135BEB4-6121-4D8F-AAED-6704C118D4F8}" dt="2022-03-05T12:02:28.957" v="9973" actId="478"/>
          <ac:cxnSpMkLst>
            <pc:docMk/>
            <pc:sldMk cId="1780521252" sldId="269"/>
            <ac:cxnSpMk id="14" creationId="{1E6A0A6D-385E-4706-A6A2-E971705BE1AA}"/>
          </ac:cxnSpMkLst>
        </pc:cxnChg>
      </pc:sldChg>
      <pc:sldChg chg="addSp delSp add mod">
        <pc:chgData name="Don Price" userId="f85cf8ed302d00ba" providerId="LiveId" clId="{3135BEB4-6121-4D8F-AAED-6704C118D4F8}" dt="2022-03-05T12:19:03.254" v="12743" actId="478"/>
        <pc:sldMkLst>
          <pc:docMk/>
          <pc:sldMk cId="556920086" sldId="270"/>
        </pc:sldMkLst>
        <pc:picChg chg="add del">
          <ac:chgData name="Don Price" userId="f85cf8ed302d00ba" providerId="LiveId" clId="{3135BEB4-6121-4D8F-AAED-6704C118D4F8}" dt="2022-03-05T12:19:03.254" v="12743" actId="478"/>
          <ac:picMkLst>
            <pc:docMk/>
            <pc:sldMk cId="556920086" sldId="270"/>
            <ac:picMk id="5" creationId="{E14017C1-8741-4CB8-A2AD-51DCC89ECDE8}"/>
          </ac:picMkLst>
        </pc:picChg>
      </pc:sldChg>
      <pc:sldChg chg="addSp delSp modSp add mod">
        <pc:chgData name="Don Price" userId="f85cf8ed302d00ba" providerId="LiveId" clId="{3135BEB4-6121-4D8F-AAED-6704C118D4F8}" dt="2022-03-05T12:29:45.196" v="14068" actId="20577"/>
        <pc:sldMkLst>
          <pc:docMk/>
          <pc:sldMk cId="1181069482" sldId="271"/>
        </pc:sldMkLst>
        <pc:spChg chg="mod">
          <ac:chgData name="Don Price" userId="f85cf8ed302d00ba" providerId="LiveId" clId="{3135BEB4-6121-4D8F-AAED-6704C118D4F8}" dt="2022-03-05T12:19:56.068" v="12810" actId="20577"/>
          <ac:spMkLst>
            <pc:docMk/>
            <pc:sldMk cId="1181069482" sldId="271"/>
            <ac:spMk id="2" creationId="{C18088E7-22CA-45B0-8119-3AA22F6378AB}"/>
          </ac:spMkLst>
        </pc:spChg>
        <pc:spChg chg="add mod">
          <ac:chgData name="Don Price" userId="f85cf8ed302d00ba" providerId="LiveId" clId="{3135BEB4-6121-4D8F-AAED-6704C118D4F8}" dt="2022-03-05T12:26:47.751" v="13941" actId="1035"/>
          <ac:spMkLst>
            <pc:docMk/>
            <pc:sldMk cId="1181069482" sldId="271"/>
            <ac:spMk id="9" creationId="{C9127F97-B808-434C-87A4-1D4405BC4AA8}"/>
          </ac:spMkLst>
        </pc:spChg>
        <pc:spChg chg="mod">
          <ac:chgData name="Don Price" userId="f85cf8ed302d00ba" providerId="LiveId" clId="{3135BEB4-6121-4D8F-AAED-6704C118D4F8}" dt="2022-03-05T12:28:38.205" v="14042" actId="404"/>
          <ac:spMkLst>
            <pc:docMk/>
            <pc:sldMk cId="1181069482" sldId="271"/>
            <ac:spMk id="12" creationId="{D5178DFD-9BD0-4C36-A151-3CE0C082D31E}"/>
          </ac:spMkLst>
        </pc:spChg>
        <pc:spChg chg="add mod">
          <ac:chgData name="Don Price" userId="f85cf8ed302d00ba" providerId="LiveId" clId="{3135BEB4-6121-4D8F-AAED-6704C118D4F8}" dt="2022-03-05T12:29:45.196" v="14068" actId="20577"/>
          <ac:spMkLst>
            <pc:docMk/>
            <pc:sldMk cId="1181069482" sldId="271"/>
            <ac:spMk id="13" creationId="{EF36E036-5BD9-4D74-92F2-4DEA0BE29EC9}"/>
          </ac:spMkLst>
        </pc:spChg>
        <pc:picChg chg="del">
          <ac:chgData name="Don Price" userId="f85cf8ed302d00ba" providerId="LiveId" clId="{3135BEB4-6121-4D8F-AAED-6704C118D4F8}" dt="2022-03-05T12:19:10.229" v="12745" actId="478"/>
          <ac:picMkLst>
            <pc:docMk/>
            <pc:sldMk cId="1181069482" sldId="271"/>
            <ac:picMk id="4" creationId="{BECBAD8D-AC94-44E2-A639-D2C2BD9A05AF}"/>
          </ac:picMkLst>
        </pc:picChg>
        <pc:picChg chg="add mod">
          <ac:chgData name="Don Price" userId="f85cf8ed302d00ba" providerId="LiveId" clId="{3135BEB4-6121-4D8F-AAED-6704C118D4F8}" dt="2022-03-05T12:20:21.391" v="12812" actId="1076"/>
          <ac:picMkLst>
            <pc:docMk/>
            <pc:sldMk cId="1181069482" sldId="271"/>
            <ac:picMk id="5" creationId="{48FDBCD5-E006-4D00-9476-17C2A0E427EA}"/>
          </ac:picMkLst>
        </pc:picChg>
        <pc:picChg chg="del">
          <ac:chgData name="Don Price" userId="f85cf8ed302d00ba" providerId="LiveId" clId="{3135BEB4-6121-4D8F-AAED-6704C118D4F8}" dt="2022-03-05T12:19:10.229" v="12745" actId="478"/>
          <ac:picMkLst>
            <pc:docMk/>
            <pc:sldMk cId="1181069482" sldId="271"/>
            <ac:picMk id="7" creationId="{8EFBD375-F2F5-4EA5-A6F2-8B38EC17A36E}"/>
          </ac:picMkLst>
        </pc:picChg>
        <pc:picChg chg="add mod">
          <ac:chgData name="Don Price" userId="f85cf8ed302d00ba" providerId="LiveId" clId="{3135BEB4-6121-4D8F-AAED-6704C118D4F8}" dt="2022-03-05T12:20:57.635" v="12814" actId="1076"/>
          <ac:picMkLst>
            <pc:docMk/>
            <pc:sldMk cId="1181069482" sldId="271"/>
            <ac:picMk id="8" creationId="{242E33A6-83CE-4EBA-B10C-9AD5C69F6206}"/>
          </ac:picMkLst>
        </pc:picChg>
        <pc:picChg chg="del">
          <ac:chgData name="Don Price" userId="f85cf8ed302d00ba" providerId="LiveId" clId="{3135BEB4-6121-4D8F-AAED-6704C118D4F8}" dt="2022-03-05T12:19:10.229" v="12745" actId="478"/>
          <ac:picMkLst>
            <pc:docMk/>
            <pc:sldMk cId="1181069482" sldId="271"/>
            <ac:picMk id="11" creationId="{DC279DC2-D2BF-4AEE-91F6-C6921BD1FE63}"/>
          </ac:picMkLst>
        </pc:picChg>
        <pc:cxnChg chg="add mod">
          <ac:chgData name="Don Price" userId="f85cf8ed302d00ba" providerId="LiveId" clId="{3135BEB4-6121-4D8F-AAED-6704C118D4F8}" dt="2022-03-05T12:29:12.845" v="14044" actId="1076"/>
          <ac:cxnSpMkLst>
            <pc:docMk/>
            <pc:sldMk cId="1181069482" sldId="271"/>
            <ac:cxnSpMk id="14" creationId="{20B4F776-F4CD-40C9-A1B6-41E460B683D0}"/>
          </ac:cxnSpMkLst>
        </pc:cxnChg>
        <pc:cxnChg chg="add mod">
          <ac:chgData name="Don Price" userId="f85cf8ed302d00ba" providerId="LiveId" clId="{3135BEB4-6121-4D8F-AAED-6704C118D4F8}" dt="2022-03-05T12:29:30.260" v="14046" actId="208"/>
          <ac:cxnSpMkLst>
            <pc:docMk/>
            <pc:sldMk cId="1181069482" sldId="271"/>
            <ac:cxnSpMk id="15" creationId="{6B69C8E4-D02C-4627-9662-CF2BA0A5179F}"/>
          </ac:cxnSpMkLst>
        </pc:cxnChg>
      </pc:sldChg>
      <pc:sldChg chg="addSp modSp add mod">
        <pc:chgData name="Don Price" userId="f85cf8ed302d00ba" providerId="LiveId" clId="{3135BEB4-6121-4D8F-AAED-6704C118D4F8}" dt="2022-03-05T12:34:26.871" v="15022" actId="20577"/>
        <pc:sldMkLst>
          <pc:docMk/>
          <pc:sldMk cId="3133652586" sldId="272"/>
        </pc:sldMkLst>
        <pc:spChg chg="mod">
          <ac:chgData name="Don Price" userId="f85cf8ed302d00ba" providerId="LiveId" clId="{3135BEB4-6121-4D8F-AAED-6704C118D4F8}" dt="2022-03-05T12:34:26.871" v="15022" actId="20577"/>
          <ac:spMkLst>
            <pc:docMk/>
            <pc:sldMk cId="3133652586" sldId="272"/>
            <ac:spMk id="12" creationId="{D5178DFD-9BD0-4C36-A151-3CE0C082D31E}"/>
          </ac:spMkLst>
        </pc:spChg>
        <pc:picChg chg="add mod">
          <ac:chgData name="Don Price" userId="f85cf8ed302d00ba" providerId="LiveId" clId="{3135BEB4-6121-4D8F-AAED-6704C118D4F8}" dt="2022-03-05T12:30:25.774" v="14070" actId="1076"/>
          <ac:picMkLst>
            <pc:docMk/>
            <pc:sldMk cId="3133652586" sldId="272"/>
            <ac:picMk id="4" creationId="{3D8B7A85-5F1A-4321-81F3-8D5EA2FDA68A}"/>
          </ac:picMkLst>
        </pc:picChg>
        <pc:picChg chg="add mod">
          <ac:chgData name="Don Price" userId="f85cf8ed302d00ba" providerId="LiveId" clId="{3135BEB4-6121-4D8F-AAED-6704C118D4F8}" dt="2022-03-05T12:30:48.283" v="14072" actId="1076"/>
          <ac:picMkLst>
            <pc:docMk/>
            <pc:sldMk cId="3133652586" sldId="272"/>
            <ac:picMk id="6" creationId="{C4D38C6A-0FC3-4E4F-B6C9-2A1886004CD1}"/>
          </ac:picMkLst>
        </pc:picChg>
      </pc:sldChg>
      <pc:sldMasterChg chg="modSp modSldLayout">
        <pc:chgData name="Don Price" userId="f85cf8ed302d00ba" providerId="LiveId" clId="{3135BEB4-6121-4D8F-AAED-6704C118D4F8}" dt="2022-02-12T03:06:52.456" v="0"/>
        <pc:sldMasterMkLst>
          <pc:docMk/>
          <pc:sldMasterMk cId="2839805325" sldId="2147483648"/>
        </pc:sldMasterMkLst>
        <pc:spChg chg="mod">
          <ac:chgData name="Don Price" userId="f85cf8ed302d00ba" providerId="LiveId" clId="{3135BEB4-6121-4D8F-AAED-6704C118D4F8}" dt="2022-02-12T03:06:52.456" v="0"/>
          <ac:spMkLst>
            <pc:docMk/>
            <pc:sldMasterMk cId="2839805325" sldId="2147483648"/>
            <ac:spMk id="2" creationId="{1F43F8A6-E3E8-434C-933C-4D1D5298E279}"/>
          </ac:spMkLst>
        </pc:spChg>
        <pc:spChg chg="mod">
          <ac:chgData name="Don Price" userId="f85cf8ed302d00ba" providerId="LiveId" clId="{3135BEB4-6121-4D8F-AAED-6704C118D4F8}" dt="2022-02-12T03:06:52.456" v="0"/>
          <ac:spMkLst>
            <pc:docMk/>
            <pc:sldMasterMk cId="2839805325" sldId="2147483648"/>
            <ac:spMk id="3" creationId="{85B9E729-9A0E-4EB8-A4EE-6C63395270C7}"/>
          </ac:spMkLst>
        </pc:spChg>
        <pc:spChg chg="mod">
          <ac:chgData name="Don Price" userId="f85cf8ed302d00ba" providerId="LiveId" clId="{3135BEB4-6121-4D8F-AAED-6704C118D4F8}" dt="2022-02-12T03:06:52.456" v="0"/>
          <ac:spMkLst>
            <pc:docMk/>
            <pc:sldMasterMk cId="2839805325" sldId="2147483648"/>
            <ac:spMk id="4" creationId="{9B7E8491-D7F4-4859-A4E1-4F4DE24E78E3}"/>
          </ac:spMkLst>
        </pc:spChg>
        <pc:spChg chg="mod">
          <ac:chgData name="Don Price" userId="f85cf8ed302d00ba" providerId="LiveId" clId="{3135BEB4-6121-4D8F-AAED-6704C118D4F8}" dt="2022-02-12T03:06:52.456" v="0"/>
          <ac:spMkLst>
            <pc:docMk/>
            <pc:sldMasterMk cId="2839805325" sldId="2147483648"/>
            <ac:spMk id="5" creationId="{095385A9-74FC-4DAA-B50B-182BDD4AD5A7}"/>
          </ac:spMkLst>
        </pc:spChg>
        <pc:spChg chg="mod">
          <ac:chgData name="Don Price" userId="f85cf8ed302d00ba" providerId="LiveId" clId="{3135BEB4-6121-4D8F-AAED-6704C118D4F8}" dt="2022-02-12T03:06:52.456" v="0"/>
          <ac:spMkLst>
            <pc:docMk/>
            <pc:sldMasterMk cId="2839805325" sldId="2147483648"/>
            <ac:spMk id="6" creationId="{4128245D-A1EA-4F5B-A3CD-E05CAAF12907}"/>
          </ac:spMkLst>
        </pc:spChg>
        <pc:sldLayoutChg chg="modSp">
          <pc:chgData name="Don Price" userId="f85cf8ed302d00ba" providerId="LiveId" clId="{3135BEB4-6121-4D8F-AAED-6704C118D4F8}" dt="2022-02-12T03:06:52.456" v="0"/>
          <pc:sldLayoutMkLst>
            <pc:docMk/>
            <pc:sldMasterMk cId="2839805325" sldId="2147483648"/>
            <pc:sldLayoutMk cId="11620981" sldId="2147483649"/>
          </pc:sldLayoutMkLst>
          <pc:spChg chg="mod">
            <ac:chgData name="Don Price" userId="f85cf8ed302d00ba" providerId="LiveId" clId="{3135BEB4-6121-4D8F-AAED-6704C118D4F8}" dt="2022-02-12T03:06:52.456" v="0"/>
            <ac:spMkLst>
              <pc:docMk/>
              <pc:sldMasterMk cId="2839805325" sldId="2147483648"/>
              <pc:sldLayoutMk cId="11620981" sldId="2147483649"/>
              <ac:spMk id="2" creationId="{AD73770A-DC15-4A28-BA9D-7E189A33EAE7}"/>
            </ac:spMkLst>
          </pc:spChg>
          <pc:spChg chg="mod">
            <ac:chgData name="Don Price" userId="f85cf8ed302d00ba" providerId="LiveId" clId="{3135BEB4-6121-4D8F-AAED-6704C118D4F8}" dt="2022-02-12T03:06:52.456" v="0"/>
            <ac:spMkLst>
              <pc:docMk/>
              <pc:sldMasterMk cId="2839805325" sldId="2147483648"/>
              <pc:sldLayoutMk cId="11620981" sldId="2147483649"/>
              <ac:spMk id="3" creationId="{7FAC1ADE-4E43-4CA9-84F1-F2B550EF2207}"/>
            </ac:spMkLst>
          </pc:spChg>
        </pc:sldLayoutChg>
        <pc:sldLayoutChg chg="modSp">
          <pc:chgData name="Don Price" userId="f85cf8ed302d00ba" providerId="LiveId" clId="{3135BEB4-6121-4D8F-AAED-6704C118D4F8}" dt="2022-02-12T03:06:52.456" v="0"/>
          <pc:sldLayoutMkLst>
            <pc:docMk/>
            <pc:sldMasterMk cId="2839805325" sldId="2147483648"/>
            <pc:sldLayoutMk cId="343853424" sldId="2147483651"/>
          </pc:sldLayoutMkLst>
          <pc:spChg chg="mod">
            <ac:chgData name="Don Price" userId="f85cf8ed302d00ba" providerId="LiveId" clId="{3135BEB4-6121-4D8F-AAED-6704C118D4F8}" dt="2022-02-12T03:06:52.456" v="0"/>
            <ac:spMkLst>
              <pc:docMk/>
              <pc:sldMasterMk cId="2839805325" sldId="2147483648"/>
              <pc:sldLayoutMk cId="343853424" sldId="2147483651"/>
              <ac:spMk id="2" creationId="{E88F6706-2C64-48D2-BD25-FE415D6873AC}"/>
            </ac:spMkLst>
          </pc:spChg>
          <pc:spChg chg="mod">
            <ac:chgData name="Don Price" userId="f85cf8ed302d00ba" providerId="LiveId" clId="{3135BEB4-6121-4D8F-AAED-6704C118D4F8}" dt="2022-02-12T03:06:52.456" v="0"/>
            <ac:spMkLst>
              <pc:docMk/>
              <pc:sldMasterMk cId="2839805325" sldId="2147483648"/>
              <pc:sldLayoutMk cId="343853424" sldId="2147483651"/>
              <ac:spMk id="3" creationId="{4FC41758-C64F-42EA-A51A-E480529A84AA}"/>
            </ac:spMkLst>
          </pc:spChg>
        </pc:sldLayoutChg>
        <pc:sldLayoutChg chg="modSp">
          <pc:chgData name="Don Price" userId="f85cf8ed302d00ba" providerId="LiveId" clId="{3135BEB4-6121-4D8F-AAED-6704C118D4F8}" dt="2022-02-12T03:06:52.456" v="0"/>
          <pc:sldLayoutMkLst>
            <pc:docMk/>
            <pc:sldMasterMk cId="2839805325" sldId="2147483648"/>
            <pc:sldLayoutMk cId="3060068549" sldId="2147483652"/>
          </pc:sldLayoutMkLst>
          <pc:spChg chg="mod">
            <ac:chgData name="Don Price" userId="f85cf8ed302d00ba" providerId="LiveId" clId="{3135BEB4-6121-4D8F-AAED-6704C118D4F8}" dt="2022-02-12T03:06:52.456" v="0"/>
            <ac:spMkLst>
              <pc:docMk/>
              <pc:sldMasterMk cId="2839805325" sldId="2147483648"/>
              <pc:sldLayoutMk cId="3060068549" sldId="2147483652"/>
              <ac:spMk id="3" creationId="{5AFCA36B-891E-4C8E-A1EA-AD7B6E5E5D8D}"/>
            </ac:spMkLst>
          </pc:spChg>
          <pc:spChg chg="mod">
            <ac:chgData name="Don Price" userId="f85cf8ed302d00ba" providerId="LiveId" clId="{3135BEB4-6121-4D8F-AAED-6704C118D4F8}" dt="2022-02-12T03:06:52.456" v="0"/>
            <ac:spMkLst>
              <pc:docMk/>
              <pc:sldMasterMk cId="2839805325" sldId="2147483648"/>
              <pc:sldLayoutMk cId="3060068549" sldId="2147483652"/>
              <ac:spMk id="4" creationId="{AD5A5118-E1D5-412C-A911-1E8573AE8CAF}"/>
            </ac:spMkLst>
          </pc:spChg>
        </pc:sldLayoutChg>
        <pc:sldLayoutChg chg="modSp">
          <pc:chgData name="Don Price" userId="f85cf8ed302d00ba" providerId="LiveId" clId="{3135BEB4-6121-4D8F-AAED-6704C118D4F8}" dt="2022-02-12T03:06:52.456" v="0"/>
          <pc:sldLayoutMkLst>
            <pc:docMk/>
            <pc:sldMasterMk cId="2839805325" sldId="2147483648"/>
            <pc:sldLayoutMk cId="1993330666" sldId="2147483653"/>
          </pc:sldLayoutMkLst>
          <pc:spChg chg="mod">
            <ac:chgData name="Don Price" userId="f85cf8ed302d00ba" providerId="LiveId" clId="{3135BEB4-6121-4D8F-AAED-6704C118D4F8}" dt="2022-02-12T03:06:52.456" v="0"/>
            <ac:spMkLst>
              <pc:docMk/>
              <pc:sldMasterMk cId="2839805325" sldId="2147483648"/>
              <pc:sldLayoutMk cId="1993330666" sldId="2147483653"/>
              <ac:spMk id="2" creationId="{FD6BC726-18D1-491F-88C1-5558AF921FCF}"/>
            </ac:spMkLst>
          </pc:spChg>
          <pc:spChg chg="mod">
            <ac:chgData name="Don Price" userId="f85cf8ed302d00ba" providerId="LiveId" clId="{3135BEB4-6121-4D8F-AAED-6704C118D4F8}" dt="2022-02-12T03:06:52.456" v="0"/>
            <ac:spMkLst>
              <pc:docMk/>
              <pc:sldMasterMk cId="2839805325" sldId="2147483648"/>
              <pc:sldLayoutMk cId="1993330666" sldId="2147483653"/>
              <ac:spMk id="3" creationId="{0F63BBD5-4DEC-408E-92A1-FF8BF59C063E}"/>
            </ac:spMkLst>
          </pc:spChg>
          <pc:spChg chg="mod">
            <ac:chgData name="Don Price" userId="f85cf8ed302d00ba" providerId="LiveId" clId="{3135BEB4-6121-4D8F-AAED-6704C118D4F8}" dt="2022-02-12T03:06:52.456" v="0"/>
            <ac:spMkLst>
              <pc:docMk/>
              <pc:sldMasterMk cId="2839805325" sldId="2147483648"/>
              <pc:sldLayoutMk cId="1993330666" sldId="2147483653"/>
              <ac:spMk id="4" creationId="{40B859E8-59CD-48A0-8E61-16832178AE17}"/>
            </ac:spMkLst>
          </pc:spChg>
          <pc:spChg chg="mod">
            <ac:chgData name="Don Price" userId="f85cf8ed302d00ba" providerId="LiveId" clId="{3135BEB4-6121-4D8F-AAED-6704C118D4F8}" dt="2022-02-12T03:06:52.456" v="0"/>
            <ac:spMkLst>
              <pc:docMk/>
              <pc:sldMasterMk cId="2839805325" sldId="2147483648"/>
              <pc:sldLayoutMk cId="1993330666" sldId="2147483653"/>
              <ac:spMk id="5" creationId="{2D8E311B-A186-46EA-98E2-FE30D6B88E3D}"/>
            </ac:spMkLst>
          </pc:spChg>
          <pc:spChg chg="mod">
            <ac:chgData name="Don Price" userId="f85cf8ed302d00ba" providerId="LiveId" clId="{3135BEB4-6121-4D8F-AAED-6704C118D4F8}" dt="2022-02-12T03:06:52.456" v="0"/>
            <ac:spMkLst>
              <pc:docMk/>
              <pc:sldMasterMk cId="2839805325" sldId="2147483648"/>
              <pc:sldLayoutMk cId="1993330666" sldId="2147483653"/>
              <ac:spMk id="6" creationId="{18D52E3F-33BA-447B-A6EA-9298C453581F}"/>
            </ac:spMkLst>
          </pc:spChg>
        </pc:sldLayoutChg>
        <pc:sldLayoutChg chg="modSp">
          <pc:chgData name="Don Price" userId="f85cf8ed302d00ba" providerId="LiveId" clId="{3135BEB4-6121-4D8F-AAED-6704C118D4F8}" dt="2022-02-12T03:06:52.456" v="0"/>
          <pc:sldLayoutMkLst>
            <pc:docMk/>
            <pc:sldMasterMk cId="2839805325" sldId="2147483648"/>
            <pc:sldLayoutMk cId="3752512440" sldId="2147483656"/>
          </pc:sldLayoutMkLst>
          <pc:spChg chg="mod">
            <ac:chgData name="Don Price" userId="f85cf8ed302d00ba" providerId="LiveId" clId="{3135BEB4-6121-4D8F-AAED-6704C118D4F8}" dt="2022-02-12T03:06:52.456" v="0"/>
            <ac:spMkLst>
              <pc:docMk/>
              <pc:sldMasterMk cId="2839805325" sldId="2147483648"/>
              <pc:sldLayoutMk cId="3752512440" sldId="2147483656"/>
              <ac:spMk id="2" creationId="{13EE0E13-1092-400C-8944-12FA69112FAE}"/>
            </ac:spMkLst>
          </pc:spChg>
          <pc:spChg chg="mod">
            <ac:chgData name="Don Price" userId="f85cf8ed302d00ba" providerId="LiveId" clId="{3135BEB4-6121-4D8F-AAED-6704C118D4F8}" dt="2022-02-12T03:06:52.456" v="0"/>
            <ac:spMkLst>
              <pc:docMk/>
              <pc:sldMasterMk cId="2839805325" sldId="2147483648"/>
              <pc:sldLayoutMk cId="3752512440" sldId="2147483656"/>
              <ac:spMk id="3" creationId="{AA7A184E-6D2D-4DBA-A69D-5338B4BCE619}"/>
            </ac:spMkLst>
          </pc:spChg>
          <pc:spChg chg="mod">
            <ac:chgData name="Don Price" userId="f85cf8ed302d00ba" providerId="LiveId" clId="{3135BEB4-6121-4D8F-AAED-6704C118D4F8}" dt="2022-02-12T03:06:52.456" v="0"/>
            <ac:spMkLst>
              <pc:docMk/>
              <pc:sldMasterMk cId="2839805325" sldId="2147483648"/>
              <pc:sldLayoutMk cId="3752512440" sldId="2147483656"/>
              <ac:spMk id="4" creationId="{EF47F24C-2BBE-495E-B8AE-DD7C9777F12F}"/>
            </ac:spMkLst>
          </pc:spChg>
        </pc:sldLayoutChg>
        <pc:sldLayoutChg chg="modSp">
          <pc:chgData name="Don Price" userId="f85cf8ed302d00ba" providerId="LiveId" clId="{3135BEB4-6121-4D8F-AAED-6704C118D4F8}" dt="2022-02-12T03:06:52.456" v="0"/>
          <pc:sldLayoutMkLst>
            <pc:docMk/>
            <pc:sldMasterMk cId="2839805325" sldId="2147483648"/>
            <pc:sldLayoutMk cId="1008745776" sldId="2147483657"/>
          </pc:sldLayoutMkLst>
          <pc:spChg chg="mod">
            <ac:chgData name="Don Price" userId="f85cf8ed302d00ba" providerId="LiveId" clId="{3135BEB4-6121-4D8F-AAED-6704C118D4F8}" dt="2022-02-12T03:06:52.456" v="0"/>
            <ac:spMkLst>
              <pc:docMk/>
              <pc:sldMasterMk cId="2839805325" sldId="2147483648"/>
              <pc:sldLayoutMk cId="1008745776" sldId="2147483657"/>
              <ac:spMk id="2" creationId="{E71C18E8-9895-4937-9E59-038DCE4BC5E2}"/>
            </ac:spMkLst>
          </pc:spChg>
          <pc:spChg chg="mod">
            <ac:chgData name="Don Price" userId="f85cf8ed302d00ba" providerId="LiveId" clId="{3135BEB4-6121-4D8F-AAED-6704C118D4F8}" dt="2022-02-12T03:06:52.456" v="0"/>
            <ac:spMkLst>
              <pc:docMk/>
              <pc:sldMasterMk cId="2839805325" sldId="2147483648"/>
              <pc:sldLayoutMk cId="1008745776" sldId="2147483657"/>
              <ac:spMk id="3" creationId="{0CA7B8ED-8892-42A2-A977-686FD0885765}"/>
            </ac:spMkLst>
          </pc:spChg>
          <pc:spChg chg="mod">
            <ac:chgData name="Don Price" userId="f85cf8ed302d00ba" providerId="LiveId" clId="{3135BEB4-6121-4D8F-AAED-6704C118D4F8}" dt="2022-02-12T03:06:52.456" v="0"/>
            <ac:spMkLst>
              <pc:docMk/>
              <pc:sldMasterMk cId="2839805325" sldId="2147483648"/>
              <pc:sldLayoutMk cId="1008745776" sldId="2147483657"/>
              <ac:spMk id="4" creationId="{2F9691F0-7649-4AB2-9F2D-D56BE9E01862}"/>
            </ac:spMkLst>
          </pc:spChg>
        </pc:sldLayoutChg>
        <pc:sldLayoutChg chg="modSp">
          <pc:chgData name="Don Price" userId="f85cf8ed302d00ba" providerId="LiveId" clId="{3135BEB4-6121-4D8F-AAED-6704C118D4F8}" dt="2022-02-12T03:06:52.456" v="0"/>
          <pc:sldLayoutMkLst>
            <pc:docMk/>
            <pc:sldMasterMk cId="2839805325" sldId="2147483648"/>
            <pc:sldLayoutMk cId="3791667356" sldId="2147483659"/>
          </pc:sldLayoutMkLst>
          <pc:spChg chg="mod">
            <ac:chgData name="Don Price" userId="f85cf8ed302d00ba" providerId="LiveId" clId="{3135BEB4-6121-4D8F-AAED-6704C118D4F8}" dt="2022-02-12T03:06:52.456" v="0"/>
            <ac:spMkLst>
              <pc:docMk/>
              <pc:sldMasterMk cId="2839805325" sldId="2147483648"/>
              <pc:sldLayoutMk cId="3791667356" sldId="2147483659"/>
              <ac:spMk id="2" creationId="{3A94A5C3-C98F-40D8-9A91-9111B604B626}"/>
            </ac:spMkLst>
          </pc:spChg>
          <pc:spChg chg="mod">
            <ac:chgData name="Don Price" userId="f85cf8ed302d00ba" providerId="LiveId" clId="{3135BEB4-6121-4D8F-AAED-6704C118D4F8}" dt="2022-02-12T03:06:52.456" v="0"/>
            <ac:spMkLst>
              <pc:docMk/>
              <pc:sldMasterMk cId="2839805325" sldId="2147483648"/>
              <pc:sldLayoutMk cId="3791667356" sldId="2147483659"/>
              <ac:spMk id="3" creationId="{D7CB272F-D1F9-4D41-BE40-C2AFB723E2C7}"/>
            </ac:spMkLst>
          </pc:spChg>
        </pc:sldLayoutChg>
      </pc:sldMasterChg>
      <pc:sldMasterChg chg="add del addSldLayout delSldLayout">
        <pc:chgData name="Don Price" userId="f85cf8ed302d00ba" providerId="LiveId" clId="{3135BEB4-6121-4D8F-AAED-6704C118D4F8}" dt="2022-02-12T03:12:31.488" v="275" actId="26606"/>
        <pc:sldMasterMkLst>
          <pc:docMk/>
          <pc:sldMasterMk cId="2032947798" sldId="2147483660"/>
        </pc:sldMasterMkLst>
        <pc:sldLayoutChg chg="add del">
          <pc:chgData name="Don Price" userId="f85cf8ed302d00ba" providerId="LiveId" clId="{3135BEB4-6121-4D8F-AAED-6704C118D4F8}" dt="2022-02-12T03:12:31.488" v="275" actId="26606"/>
          <pc:sldLayoutMkLst>
            <pc:docMk/>
            <pc:sldMasterMk cId="2032947798" sldId="2147483660"/>
            <pc:sldLayoutMk cId="72284908" sldId="2147483661"/>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4110144079" sldId="2147483662"/>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3643740069" sldId="2147483663"/>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3188337357" sldId="2147483664"/>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1383264551" sldId="2147483665"/>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1040015784" sldId="2147483666"/>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320826247" sldId="2147483667"/>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1251707329" sldId="2147483668"/>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2071570631" sldId="2147483669"/>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1330244812" sldId="2147483670"/>
          </pc:sldLayoutMkLst>
        </pc:sldLayoutChg>
        <pc:sldLayoutChg chg="add del">
          <pc:chgData name="Don Price" userId="f85cf8ed302d00ba" providerId="LiveId" clId="{3135BEB4-6121-4D8F-AAED-6704C118D4F8}" dt="2022-02-12T03:12:31.488" v="275" actId="26606"/>
          <pc:sldLayoutMkLst>
            <pc:docMk/>
            <pc:sldMasterMk cId="2032947798" sldId="2147483660"/>
            <pc:sldLayoutMk cId="1489518682" sldId="2147483671"/>
          </pc:sldLayoutMkLst>
        </pc:sldLayoutChg>
      </pc:sldMasterChg>
      <pc:sldMasterChg chg="add del replId addSldLayout delSldLayout">
        <pc:chgData name="Don Price" userId="f85cf8ed302d00ba" providerId="LiveId" clId="{3135BEB4-6121-4D8F-AAED-6704C118D4F8}" dt="2022-02-12T03:11:27.182" v="274" actId="26606"/>
        <pc:sldMasterMkLst>
          <pc:docMk/>
          <pc:sldMasterMk cId="2370162123" sldId="2147483672"/>
        </pc:sldMasterMkLst>
        <pc:sldLayoutChg chg="add del">
          <pc:chgData name="Don Price" userId="f85cf8ed302d00ba" providerId="LiveId" clId="{3135BEB4-6121-4D8F-AAED-6704C118D4F8}" dt="2022-02-12T03:11:27.182" v="274" actId="26606"/>
          <pc:sldLayoutMkLst>
            <pc:docMk/>
            <pc:sldMasterMk cId="2370162123" sldId="2147483672"/>
            <pc:sldLayoutMk cId="882953559" sldId="2147483673"/>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3438466078" sldId="2147483674"/>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3161121203" sldId="2147483675"/>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3892941251" sldId="2147483676"/>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657953381" sldId="2147483677"/>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261156549" sldId="2147483678"/>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4023558228" sldId="2147483679"/>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1739368651" sldId="2147483680"/>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3617982946" sldId="2147483681"/>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2646096174" sldId="2147483682"/>
          </pc:sldLayoutMkLst>
        </pc:sldLayoutChg>
        <pc:sldLayoutChg chg="add del replId">
          <pc:chgData name="Don Price" userId="f85cf8ed302d00ba" providerId="LiveId" clId="{3135BEB4-6121-4D8F-AAED-6704C118D4F8}" dt="2022-02-12T03:11:27.182" v="274" actId="26606"/>
          <pc:sldLayoutMkLst>
            <pc:docMk/>
            <pc:sldMasterMk cId="2370162123" sldId="2147483672"/>
            <pc:sldLayoutMk cId="59994242" sldId="2147483683"/>
          </pc:sldLayoutMkLst>
        </pc:sldLayoutChg>
      </pc:sldMasterChg>
      <pc:sldMasterChg chg="modSp add addSldLayout modSldLayout">
        <pc:chgData name="Don Price" userId="f85cf8ed302d00ba" providerId="LiveId" clId="{3135BEB4-6121-4D8F-AAED-6704C118D4F8}" dt="2022-02-12T13:42:17.312" v="3604"/>
        <pc:sldMasterMkLst>
          <pc:docMk/>
          <pc:sldMasterMk cId="3386444872" sldId="2147483724"/>
        </pc:sldMasterMkLst>
        <pc:spChg chg="mod">
          <ac:chgData name="Don Price" userId="f85cf8ed302d00ba" providerId="LiveId" clId="{3135BEB4-6121-4D8F-AAED-6704C118D4F8}" dt="2022-02-12T13:42:17.312" v="3604"/>
          <ac:spMkLst>
            <pc:docMk/>
            <pc:sldMasterMk cId="3386444872" sldId="2147483724"/>
            <ac:spMk id="2" creationId="{47A362AC-B59F-4AC7-B279-57DDD5336BCA}"/>
          </ac:spMkLst>
        </pc:spChg>
        <pc:spChg chg="mod">
          <ac:chgData name="Don Price" userId="f85cf8ed302d00ba" providerId="LiveId" clId="{3135BEB4-6121-4D8F-AAED-6704C118D4F8}" dt="2022-02-12T13:42:17.312" v="3604"/>
          <ac:spMkLst>
            <pc:docMk/>
            <pc:sldMasterMk cId="3386444872" sldId="2147483724"/>
            <ac:spMk id="3" creationId="{0E6042DB-75BD-4EC1-B6D9-8A72EF940CAA}"/>
          </ac:spMkLst>
        </pc:spChg>
        <pc:spChg chg="mod">
          <ac:chgData name="Don Price" userId="f85cf8ed302d00ba" providerId="LiveId" clId="{3135BEB4-6121-4D8F-AAED-6704C118D4F8}" dt="2022-02-12T13:42:17.312" v="3604"/>
          <ac:spMkLst>
            <pc:docMk/>
            <pc:sldMasterMk cId="3386444872" sldId="2147483724"/>
            <ac:spMk id="4" creationId="{21DD1378-7C96-4079-B44C-3D86B4657596}"/>
          </ac:spMkLst>
        </pc:spChg>
        <pc:spChg chg="mod">
          <ac:chgData name="Don Price" userId="f85cf8ed302d00ba" providerId="LiveId" clId="{3135BEB4-6121-4D8F-AAED-6704C118D4F8}" dt="2022-02-12T13:42:17.312" v="3604"/>
          <ac:spMkLst>
            <pc:docMk/>
            <pc:sldMasterMk cId="3386444872" sldId="2147483724"/>
            <ac:spMk id="5" creationId="{D19B6B78-577F-43F5-BAEE-BF72484C9850}"/>
          </ac:spMkLst>
        </pc:spChg>
        <pc:spChg chg="mod">
          <ac:chgData name="Don Price" userId="f85cf8ed302d00ba" providerId="LiveId" clId="{3135BEB4-6121-4D8F-AAED-6704C118D4F8}" dt="2022-02-12T13:42:17.312" v="3604"/>
          <ac:spMkLst>
            <pc:docMk/>
            <pc:sldMasterMk cId="3386444872" sldId="2147483724"/>
            <ac:spMk id="6" creationId="{A8CC75B8-AF8F-4D8A-9B3D-D1951A64BADB}"/>
          </ac:spMkLst>
        </pc:spChg>
        <pc:cxnChg chg="mod">
          <ac:chgData name="Don Price" userId="f85cf8ed302d00ba" providerId="LiveId" clId="{3135BEB4-6121-4D8F-AAED-6704C118D4F8}" dt="2022-02-12T13:42:17.312" v="3604"/>
          <ac:cxnSpMkLst>
            <pc:docMk/>
            <pc:sldMasterMk cId="3386444872" sldId="2147483724"/>
            <ac:cxnSpMk id="7" creationId="{F64F9B95-9045-48D2-B9F3-2927E98F54AA}"/>
          </ac:cxnSpMkLst>
        </pc:cxnChg>
        <pc:cxnChg chg="mod">
          <ac:chgData name="Don Price" userId="f85cf8ed302d00ba" providerId="LiveId" clId="{3135BEB4-6121-4D8F-AAED-6704C118D4F8}" dt="2022-02-12T13:42:17.312" v="3604"/>
          <ac:cxnSpMkLst>
            <pc:docMk/>
            <pc:sldMasterMk cId="3386444872" sldId="2147483724"/>
            <ac:cxnSpMk id="8" creationId="{085AA86F-6A4D-4BCB-A045-D992CDC2959B}"/>
          </ac:cxnSpMkLst>
        </pc:cxnChg>
        <pc:sldLayoutChg chg="modSp add">
          <pc:chgData name="Don Price" userId="f85cf8ed302d00ba" providerId="LiveId" clId="{3135BEB4-6121-4D8F-AAED-6704C118D4F8}" dt="2022-02-12T13:42:17.312" v="3604"/>
          <pc:sldLayoutMkLst>
            <pc:docMk/>
            <pc:sldMasterMk cId="3386444872" sldId="2147483724"/>
            <pc:sldLayoutMk cId="1195346214" sldId="2147483713"/>
          </pc:sldLayoutMkLst>
          <pc:spChg chg="mod">
            <ac:chgData name="Don Price" userId="f85cf8ed302d00ba" providerId="LiveId" clId="{3135BEB4-6121-4D8F-AAED-6704C118D4F8}" dt="2022-02-12T13:42:17.312" v="3604"/>
            <ac:spMkLst>
              <pc:docMk/>
              <pc:sldMasterMk cId="3386444872" sldId="2147483724"/>
              <pc:sldLayoutMk cId="1195346214" sldId="2147483713"/>
              <ac:spMk id="2" creationId="{88CE4BD8-507D-48E4-A624-F16A741C3609}"/>
            </ac:spMkLst>
          </pc:spChg>
          <pc:spChg chg="mod">
            <ac:chgData name="Don Price" userId="f85cf8ed302d00ba" providerId="LiveId" clId="{3135BEB4-6121-4D8F-AAED-6704C118D4F8}" dt="2022-02-12T13:42:17.312" v="3604"/>
            <ac:spMkLst>
              <pc:docMk/>
              <pc:sldMasterMk cId="3386444872" sldId="2147483724"/>
              <pc:sldLayoutMk cId="1195346214" sldId="2147483713"/>
              <ac:spMk id="3" creationId="{810A07E4-3A39-457C-A059-7DFB6039D947}"/>
            </ac:spMkLst>
          </pc:spChg>
          <pc:spChg chg="mod">
            <ac:chgData name="Don Price" userId="f85cf8ed302d00ba" providerId="LiveId" clId="{3135BEB4-6121-4D8F-AAED-6704C118D4F8}" dt="2022-02-12T13:42:17.312" v="3604"/>
            <ac:spMkLst>
              <pc:docMk/>
              <pc:sldMasterMk cId="3386444872" sldId="2147483724"/>
              <pc:sldLayoutMk cId="1195346214" sldId="2147483713"/>
              <ac:spMk id="4" creationId="{7B141E17-47CE-4A78-B0FA-0E9786DA67C5}"/>
            </ac:spMkLst>
          </pc:spChg>
        </pc:sldLayoutChg>
        <pc:sldLayoutChg chg="modSp add">
          <pc:chgData name="Don Price" userId="f85cf8ed302d00ba" providerId="LiveId" clId="{3135BEB4-6121-4D8F-AAED-6704C118D4F8}" dt="2022-02-12T13:42:17.312" v="3604"/>
          <pc:sldLayoutMkLst>
            <pc:docMk/>
            <pc:sldMasterMk cId="3386444872" sldId="2147483724"/>
            <pc:sldLayoutMk cId="1464824670" sldId="2147483714"/>
          </pc:sldLayoutMkLst>
          <pc:spChg chg="mod">
            <ac:chgData name="Don Price" userId="f85cf8ed302d00ba" providerId="LiveId" clId="{3135BEB4-6121-4D8F-AAED-6704C118D4F8}" dt="2022-02-12T13:42:17.312" v="3604"/>
            <ac:spMkLst>
              <pc:docMk/>
              <pc:sldMasterMk cId="3386444872" sldId="2147483724"/>
              <pc:sldLayoutMk cId="1464824670" sldId="2147483714"/>
              <ac:spMk id="2" creationId="{9E07DD35-7673-4F88-86B0-634883B5E345}"/>
            </ac:spMkLst>
          </pc:spChg>
          <pc:spChg chg="mod">
            <ac:chgData name="Don Price" userId="f85cf8ed302d00ba" providerId="LiveId" clId="{3135BEB4-6121-4D8F-AAED-6704C118D4F8}" dt="2022-02-12T13:42:17.312" v="3604"/>
            <ac:spMkLst>
              <pc:docMk/>
              <pc:sldMasterMk cId="3386444872" sldId="2147483724"/>
              <pc:sldLayoutMk cId="1464824670" sldId="2147483714"/>
              <ac:spMk id="3" creationId="{5EC820D7-3E0B-47C6-A583-C4C839C5AF03}"/>
            </ac:spMkLst>
          </pc:spChg>
          <pc:spChg chg="mod">
            <ac:chgData name="Don Price" userId="f85cf8ed302d00ba" providerId="LiveId" clId="{3135BEB4-6121-4D8F-AAED-6704C118D4F8}" dt="2022-02-12T13:42:17.312" v="3604"/>
            <ac:spMkLst>
              <pc:docMk/>
              <pc:sldMasterMk cId="3386444872" sldId="2147483724"/>
              <pc:sldLayoutMk cId="1464824670" sldId="2147483714"/>
              <ac:spMk id="4" creationId="{6A839A7B-97D5-400F-B802-A0FF28FE9F15}"/>
            </ac:spMkLst>
          </pc:spChg>
          <pc:spChg chg="mod">
            <ac:chgData name="Don Price" userId="f85cf8ed302d00ba" providerId="LiveId" clId="{3135BEB4-6121-4D8F-AAED-6704C118D4F8}" dt="2022-02-12T13:42:17.312" v="3604"/>
            <ac:spMkLst>
              <pc:docMk/>
              <pc:sldMasterMk cId="3386444872" sldId="2147483724"/>
              <pc:sldLayoutMk cId="1464824670" sldId="2147483714"/>
              <ac:spMk id="5" creationId="{C2E0ECA2-DBF1-4681-9DFA-93AFD1B371DB}"/>
            </ac:spMkLst>
          </pc:spChg>
          <pc:spChg chg="mod">
            <ac:chgData name="Don Price" userId="f85cf8ed302d00ba" providerId="LiveId" clId="{3135BEB4-6121-4D8F-AAED-6704C118D4F8}" dt="2022-02-12T13:42:17.312" v="3604"/>
            <ac:spMkLst>
              <pc:docMk/>
              <pc:sldMasterMk cId="3386444872" sldId="2147483724"/>
              <pc:sldLayoutMk cId="1464824670" sldId="2147483714"/>
              <ac:spMk id="6" creationId="{390EBBBB-517F-4ED7-9E51-CF0F7590B4D4}"/>
            </ac:spMkLst>
          </pc:spChg>
        </pc:sldLayoutChg>
        <pc:sldLayoutChg chg="add">
          <pc:chgData name="Don Price" userId="f85cf8ed302d00ba" providerId="LiveId" clId="{3135BEB4-6121-4D8F-AAED-6704C118D4F8}" dt="2022-02-12T03:12:31.488" v="275" actId="26606"/>
          <pc:sldLayoutMkLst>
            <pc:docMk/>
            <pc:sldMasterMk cId="3386444872" sldId="2147483724"/>
            <pc:sldLayoutMk cId="1165781153" sldId="2147483715"/>
          </pc:sldLayoutMkLst>
        </pc:sldLayoutChg>
        <pc:sldLayoutChg chg="modSp add">
          <pc:chgData name="Don Price" userId="f85cf8ed302d00ba" providerId="LiveId" clId="{3135BEB4-6121-4D8F-AAED-6704C118D4F8}" dt="2022-02-12T13:42:17.312" v="3604"/>
          <pc:sldLayoutMkLst>
            <pc:docMk/>
            <pc:sldMasterMk cId="3386444872" sldId="2147483724"/>
            <pc:sldLayoutMk cId="4277825517" sldId="2147483716"/>
          </pc:sldLayoutMkLst>
          <pc:spChg chg="mod">
            <ac:chgData name="Don Price" userId="f85cf8ed302d00ba" providerId="LiveId" clId="{3135BEB4-6121-4D8F-AAED-6704C118D4F8}" dt="2022-02-12T13:42:17.312" v="3604"/>
            <ac:spMkLst>
              <pc:docMk/>
              <pc:sldMasterMk cId="3386444872" sldId="2147483724"/>
              <pc:sldLayoutMk cId="4277825517" sldId="2147483716"/>
              <ac:spMk id="2" creationId="{11A568EE-74C8-43A6-90BC-2DDD965CF64A}"/>
            </ac:spMkLst>
          </pc:spChg>
          <pc:spChg chg="mod">
            <ac:chgData name="Don Price" userId="f85cf8ed302d00ba" providerId="LiveId" clId="{3135BEB4-6121-4D8F-AAED-6704C118D4F8}" dt="2022-02-12T13:42:17.312" v="3604"/>
            <ac:spMkLst>
              <pc:docMk/>
              <pc:sldMasterMk cId="3386444872" sldId="2147483724"/>
              <pc:sldLayoutMk cId="4277825517" sldId="2147483716"/>
              <ac:spMk id="3" creationId="{971C35AC-CAE3-48CF-A3E4-A075C9FDD71B}"/>
            </ac:spMkLst>
          </pc:spChg>
          <pc:spChg chg="mod">
            <ac:chgData name="Don Price" userId="f85cf8ed302d00ba" providerId="LiveId" clId="{3135BEB4-6121-4D8F-AAED-6704C118D4F8}" dt="2022-02-12T13:42:17.312" v="3604"/>
            <ac:spMkLst>
              <pc:docMk/>
              <pc:sldMasterMk cId="3386444872" sldId="2147483724"/>
              <pc:sldLayoutMk cId="4277825517" sldId="2147483716"/>
              <ac:spMk id="4" creationId="{2D9D03EA-5FAD-4609-A2B8-624E426847E3}"/>
            </ac:spMkLst>
          </pc:spChg>
        </pc:sldLayoutChg>
        <pc:sldLayoutChg chg="modSp add">
          <pc:chgData name="Don Price" userId="f85cf8ed302d00ba" providerId="LiveId" clId="{3135BEB4-6121-4D8F-AAED-6704C118D4F8}" dt="2022-02-12T13:42:17.312" v="3604"/>
          <pc:sldLayoutMkLst>
            <pc:docMk/>
            <pc:sldMasterMk cId="3386444872" sldId="2147483724"/>
            <pc:sldLayoutMk cId="2358153092" sldId="2147483717"/>
          </pc:sldLayoutMkLst>
          <pc:spChg chg="mod">
            <ac:chgData name="Don Price" userId="f85cf8ed302d00ba" providerId="LiveId" clId="{3135BEB4-6121-4D8F-AAED-6704C118D4F8}" dt="2022-02-12T13:42:17.312" v="3604"/>
            <ac:spMkLst>
              <pc:docMk/>
              <pc:sldMasterMk cId="3386444872" sldId="2147483724"/>
              <pc:sldLayoutMk cId="2358153092" sldId="2147483717"/>
              <ac:spMk id="2" creationId="{139FE98B-EACF-4251-A8AF-0D9EDD17C664}"/>
            </ac:spMkLst>
          </pc:spChg>
          <pc:spChg chg="mod">
            <ac:chgData name="Don Price" userId="f85cf8ed302d00ba" providerId="LiveId" clId="{3135BEB4-6121-4D8F-AAED-6704C118D4F8}" dt="2022-02-12T13:42:17.312" v="3604"/>
            <ac:spMkLst>
              <pc:docMk/>
              <pc:sldMasterMk cId="3386444872" sldId="2147483724"/>
              <pc:sldLayoutMk cId="2358153092" sldId="2147483717"/>
              <ac:spMk id="3" creationId="{3905F473-761A-4002-AF70-9FF878D0139E}"/>
            </ac:spMkLst>
          </pc:spChg>
          <pc:spChg chg="mod">
            <ac:chgData name="Don Price" userId="f85cf8ed302d00ba" providerId="LiveId" clId="{3135BEB4-6121-4D8F-AAED-6704C118D4F8}" dt="2022-02-12T13:42:17.312" v="3604"/>
            <ac:spMkLst>
              <pc:docMk/>
              <pc:sldMasterMk cId="3386444872" sldId="2147483724"/>
              <pc:sldLayoutMk cId="2358153092" sldId="2147483717"/>
              <ac:spMk id="4" creationId="{FA0C2E6A-F834-4540-BB00-E13CB45DC362}"/>
            </ac:spMkLst>
          </pc:spChg>
        </pc:sldLayoutChg>
        <pc:sldLayoutChg chg="add">
          <pc:chgData name="Don Price" userId="f85cf8ed302d00ba" providerId="LiveId" clId="{3135BEB4-6121-4D8F-AAED-6704C118D4F8}" dt="2022-02-12T03:12:31.488" v="275" actId="26606"/>
          <pc:sldLayoutMkLst>
            <pc:docMk/>
            <pc:sldMasterMk cId="3386444872" sldId="2147483724"/>
            <pc:sldLayoutMk cId="2563108267" sldId="2147483718"/>
          </pc:sldLayoutMkLst>
        </pc:sldLayoutChg>
        <pc:sldLayoutChg chg="add">
          <pc:chgData name="Don Price" userId="f85cf8ed302d00ba" providerId="LiveId" clId="{3135BEB4-6121-4D8F-AAED-6704C118D4F8}" dt="2022-02-12T03:12:31.488" v="275" actId="26606"/>
          <pc:sldLayoutMkLst>
            <pc:docMk/>
            <pc:sldMasterMk cId="3386444872" sldId="2147483724"/>
            <pc:sldLayoutMk cId="3972648768" sldId="2147483719"/>
          </pc:sldLayoutMkLst>
        </pc:sldLayoutChg>
        <pc:sldLayoutChg chg="modSp add">
          <pc:chgData name="Don Price" userId="f85cf8ed302d00ba" providerId="LiveId" clId="{3135BEB4-6121-4D8F-AAED-6704C118D4F8}" dt="2022-02-12T13:42:17.312" v="3604"/>
          <pc:sldLayoutMkLst>
            <pc:docMk/>
            <pc:sldMasterMk cId="3386444872" sldId="2147483724"/>
            <pc:sldLayoutMk cId="3862155134" sldId="2147483720"/>
          </pc:sldLayoutMkLst>
          <pc:spChg chg="mod">
            <ac:chgData name="Don Price" userId="f85cf8ed302d00ba" providerId="LiveId" clId="{3135BEB4-6121-4D8F-AAED-6704C118D4F8}" dt="2022-02-12T13:42:17.312" v="3604"/>
            <ac:spMkLst>
              <pc:docMk/>
              <pc:sldMasterMk cId="3386444872" sldId="2147483724"/>
              <pc:sldLayoutMk cId="3862155134" sldId="2147483720"/>
              <ac:spMk id="2" creationId="{4B418279-D3B8-4C6A-AB74-9DE377771270}"/>
            </ac:spMkLst>
          </pc:spChg>
          <pc:spChg chg="mod">
            <ac:chgData name="Don Price" userId="f85cf8ed302d00ba" providerId="LiveId" clId="{3135BEB4-6121-4D8F-AAED-6704C118D4F8}" dt="2022-02-12T13:42:17.312" v="3604"/>
            <ac:spMkLst>
              <pc:docMk/>
              <pc:sldMasterMk cId="3386444872" sldId="2147483724"/>
              <pc:sldLayoutMk cId="3862155134" sldId="2147483720"/>
              <ac:spMk id="3" creationId="{E28F733C-9309-4197-BACA-207CDC8935C9}"/>
            </ac:spMkLst>
          </pc:spChg>
        </pc:sldLayoutChg>
        <pc:sldLayoutChg chg="modSp add">
          <pc:chgData name="Don Price" userId="f85cf8ed302d00ba" providerId="LiveId" clId="{3135BEB4-6121-4D8F-AAED-6704C118D4F8}" dt="2022-02-12T13:42:17.312" v="3604"/>
          <pc:sldLayoutMkLst>
            <pc:docMk/>
            <pc:sldMasterMk cId="3386444872" sldId="2147483724"/>
            <pc:sldLayoutMk cId="3538118561" sldId="2147483721"/>
          </pc:sldLayoutMkLst>
          <pc:spChg chg="mod">
            <ac:chgData name="Don Price" userId="f85cf8ed302d00ba" providerId="LiveId" clId="{3135BEB4-6121-4D8F-AAED-6704C118D4F8}" dt="2022-02-12T13:42:17.312" v="3604"/>
            <ac:spMkLst>
              <pc:docMk/>
              <pc:sldMasterMk cId="3386444872" sldId="2147483724"/>
              <pc:sldLayoutMk cId="3538118561" sldId="2147483721"/>
              <ac:spMk id="2" creationId="{898DE6C8-AB1D-4204-BC9C-3366B0BF0435}"/>
            </ac:spMkLst>
          </pc:spChg>
          <pc:spChg chg="mod">
            <ac:chgData name="Don Price" userId="f85cf8ed302d00ba" providerId="LiveId" clId="{3135BEB4-6121-4D8F-AAED-6704C118D4F8}" dt="2022-02-12T13:42:17.312" v="3604"/>
            <ac:spMkLst>
              <pc:docMk/>
              <pc:sldMasterMk cId="3386444872" sldId="2147483724"/>
              <pc:sldLayoutMk cId="3538118561" sldId="2147483721"/>
              <ac:spMk id="3" creationId="{7A7B9009-EE50-4EE5-B6EB-CD6EC83D3FA3}"/>
            </ac:spMkLst>
          </pc:spChg>
        </pc:sldLayoutChg>
        <pc:sldLayoutChg chg="add">
          <pc:chgData name="Don Price" userId="f85cf8ed302d00ba" providerId="LiveId" clId="{3135BEB4-6121-4D8F-AAED-6704C118D4F8}" dt="2022-02-12T03:12:31.488" v="275" actId="26606"/>
          <pc:sldLayoutMkLst>
            <pc:docMk/>
            <pc:sldMasterMk cId="3386444872" sldId="2147483724"/>
            <pc:sldLayoutMk cId="2934468621" sldId="2147483722"/>
          </pc:sldLayoutMkLst>
        </pc:sldLayoutChg>
        <pc:sldLayoutChg chg="modSp add">
          <pc:chgData name="Don Price" userId="f85cf8ed302d00ba" providerId="LiveId" clId="{3135BEB4-6121-4D8F-AAED-6704C118D4F8}" dt="2022-02-12T13:42:17.312" v="3604"/>
          <pc:sldLayoutMkLst>
            <pc:docMk/>
            <pc:sldMasterMk cId="3386444872" sldId="2147483724"/>
            <pc:sldLayoutMk cId="414642062" sldId="2147483723"/>
          </pc:sldLayoutMkLst>
          <pc:spChg chg="mod">
            <ac:chgData name="Don Price" userId="f85cf8ed302d00ba" providerId="LiveId" clId="{3135BEB4-6121-4D8F-AAED-6704C118D4F8}" dt="2022-02-12T13:42:17.312" v="3604"/>
            <ac:spMkLst>
              <pc:docMk/>
              <pc:sldMasterMk cId="3386444872" sldId="2147483724"/>
              <pc:sldLayoutMk cId="414642062" sldId="2147483723"/>
              <ac:spMk id="2" creationId="{70E6578B-CD85-4BF1-A729-E8E8079B595F}"/>
            </ac:spMkLst>
          </pc:spChg>
          <pc:spChg chg="mod">
            <ac:chgData name="Don Price" userId="f85cf8ed302d00ba" providerId="LiveId" clId="{3135BEB4-6121-4D8F-AAED-6704C118D4F8}" dt="2022-02-12T13:42:17.312" v="3604"/>
            <ac:spMkLst>
              <pc:docMk/>
              <pc:sldMasterMk cId="3386444872" sldId="2147483724"/>
              <pc:sldLayoutMk cId="414642062" sldId="2147483723"/>
              <ac:spMk id="3" creationId="{A58448C1-C13F-4826-8347-EEB00A6643D6}"/>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53811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56310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4"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86215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93446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5" y="1709742"/>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5" y="4589467"/>
            <a:ext cx="10632067"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41464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7"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5"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119534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9"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5"/>
            <a:ext cx="5282192"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9"/>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5"/>
            <a:ext cx="5183188"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9"/>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146482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397264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11657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8"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9" y="2315501"/>
            <a:ext cx="4093599" cy="3553491"/>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427782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4" y="1066804"/>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4" y="2552700"/>
            <a:ext cx="4103431" cy="33162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3/5/2022</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dirty="0"/>
          </a:p>
        </p:txBody>
      </p:sp>
    </p:spTree>
    <p:extLst>
      <p:ext uri="{BB962C8B-B14F-4D97-AF65-F5344CB8AC3E}">
        <p14:creationId xmlns:p14="http://schemas.microsoft.com/office/powerpoint/2010/main" val="23581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7"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7"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4"/>
            <a:ext cx="2592594" cy="365125"/>
          </a:xfrm>
          <a:prstGeom prst="rect">
            <a:avLst/>
          </a:prstGeom>
        </p:spPr>
        <p:txBody>
          <a:bodyPr vert="horz" lIns="91440" tIns="45720" rIns="91440" bIns="45720" rtlCol="0" anchor="ctr"/>
          <a:lstStyle>
            <a:lvl1pPr algn="r">
              <a:defRPr sz="1051">
                <a:solidFill>
                  <a:schemeClr val="tx1"/>
                </a:solidFill>
                <a:latin typeface="+mj-lt"/>
              </a:defRPr>
            </a:lvl1pPr>
          </a:lstStyle>
          <a:p>
            <a:fld id="{2F3E8B1C-86EF-43CF-8304-249481088644}" type="datetimeFigureOut">
              <a:rPr lang="en-US" smtClean="0"/>
              <a:pPr/>
              <a:t>3/5/2022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5" y="6356354"/>
            <a:ext cx="4539727" cy="365125"/>
          </a:xfrm>
          <a:prstGeom prst="rect">
            <a:avLst/>
          </a:prstGeom>
        </p:spPr>
        <p:txBody>
          <a:bodyPr vert="horz" lIns="91440" tIns="45720" rIns="91440" bIns="45720" rtlCol="0" anchor="ctr"/>
          <a:lstStyle>
            <a:lvl1pPr algn="l">
              <a:defRPr sz="1051">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4"/>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4448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377" rtl="0" eaLnBrk="1" latinLnBrk="0" hangingPunct="1">
        <a:lnSpc>
          <a:spcPct val="100000"/>
        </a:lnSpc>
        <a:spcBef>
          <a:spcPct val="0"/>
        </a:spcBef>
        <a:buNone/>
        <a:defRPr sz="4000" kern="1200" cap="all" spc="31"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hiexec.com/chicago-executive-airport-traffic-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29CC78-245C-4DDA-A8BA-C1E1B3DA07F8}"/>
              </a:ext>
            </a:extLst>
          </p:cNvPr>
          <p:cNvSpPr>
            <a:spLocks noGrp="1"/>
          </p:cNvSpPr>
          <p:nvPr>
            <p:ph type="ctrTitle"/>
          </p:nvPr>
        </p:nvSpPr>
        <p:spPr>
          <a:xfrm>
            <a:off x="514351" y="971912"/>
            <a:ext cx="2307024" cy="3914947"/>
          </a:xfrm>
        </p:spPr>
        <p:txBody>
          <a:bodyPr>
            <a:normAutofit/>
          </a:bodyPr>
          <a:lstStyle/>
          <a:p>
            <a:r>
              <a:rPr lang="en-US" sz="3200" dirty="0"/>
              <a:t>Analysis of Flight Feasibility</a:t>
            </a:r>
          </a:p>
        </p:txBody>
      </p:sp>
      <p:sp>
        <p:nvSpPr>
          <p:cNvPr id="3" name="Subtitle 2">
            <a:extLst>
              <a:ext uri="{FF2B5EF4-FFF2-40B4-BE49-F238E27FC236}">
                <a16:creationId xmlns:a16="http://schemas.microsoft.com/office/drawing/2014/main" id="{7F0D9EE6-1C55-446B-9038-814A730DEC7C}"/>
              </a:ext>
            </a:extLst>
          </p:cNvPr>
          <p:cNvSpPr>
            <a:spLocks noGrp="1"/>
          </p:cNvSpPr>
          <p:nvPr>
            <p:ph type="subTitle" idx="1"/>
          </p:nvPr>
        </p:nvSpPr>
        <p:spPr>
          <a:xfrm>
            <a:off x="377399" y="3125155"/>
            <a:ext cx="2274153" cy="965440"/>
          </a:xfrm>
        </p:spPr>
        <p:txBody>
          <a:bodyPr>
            <a:normAutofit/>
          </a:bodyPr>
          <a:lstStyle/>
          <a:p>
            <a:pPr>
              <a:lnSpc>
                <a:spcPct val="110000"/>
              </a:lnSpc>
            </a:pPr>
            <a:r>
              <a:rPr lang="en-US" sz="1500" dirty="0"/>
              <a:t>DSC 530: Data Analysis</a:t>
            </a:r>
          </a:p>
          <a:p>
            <a:pPr>
              <a:lnSpc>
                <a:spcPct val="110000"/>
              </a:lnSpc>
            </a:pPr>
            <a:r>
              <a:rPr lang="en-US" sz="1500" dirty="0"/>
              <a:t>Author: Don Price</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0075" y="723900"/>
            <a:ext cx="10287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descr="Engineering drawing&#10;&#10;Description automatically generated with low confidence">
            <a:extLst>
              <a:ext uri="{FF2B5EF4-FFF2-40B4-BE49-F238E27FC236}">
                <a16:creationId xmlns:a16="http://schemas.microsoft.com/office/drawing/2014/main" id="{2DFEC452-ACD3-4DEE-91BF-8F48FDE3A82F}"/>
              </a:ext>
            </a:extLst>
          </p:cNvPr>
          <p:cNvPicPr>
            <a:picLocks noChangeAspect="1"/>
          </p:cNvPicPr>
          <p:nvPr/>
        </p:nvPicPr>
        <p:blipFill rotWithShape="1">
          <a:blip r:embed="rId2"/>
          <a:srcRect r="10999" b="-1"/>
          <a:stretch/>
        </p:blipFill>
        <p:spPr>
          <a:xfrm>
            <a:off x="3028951" y="1433775"/>
            <a:ext cx="5514975" cy="4136224"/>
          </a:xfrm>
          <a:prstGeom prst="rect">
            <a:avLst/>
          </a:prstGeom>
        </p:spPr>
      </p:pic>
    </p:spTree>
    <p:extLst>
      <p:ext uri="{BB962C8B-B14F-4D97-AF65-F5344CB8AC3E}">
        <p14:creationId xmlns:p14="http://schemas.microsoft.com/office/powerpoint/2010/main" val="300426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CDF Analysis of a single variable</a:t>
            </a:r>
          </a:p>
        </p:txBody>
      </p:sp>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9390" y="94110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Precipitation (inches) per Month</a:t>
            </a:r>
            <a:endParaRPr lang="en-US" sz="1200" dirty="0">
              <a:solidFill>
                <a:srgbClr val="000000"/>
              </a:solidFill>
            </a:endParaRP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338675"/>
            <a:ext cx="2655177" cy="3654142"/>
          </a:xfrm>
        </p:spPr>
        <p:txBody>
          <a:bodyPr wrap="square">
            <a:spAutoFit/>
          </a:bodyPr>
          <a:lstStyle/>
          <a:p>
            <a:r>
              <a:rPr lang="en-US" sz="1200" dirty="0">
                <a:solidFill>
                  <a:srgbClr val="000000"/>
                </a:solidFill>
              </a:rPr>
              <a:t>Most months incur precipitation between 0 and 4 inches per month. A right skewed distribution has values in excess of 4 but not less than 0.</a:t>
            </a:r>
          </a:p>
          <a:p>
            <a:r>
              <a:rPr lang="en-US" sz="1200" dirty="0">
                <a:solidFill>
                  <a:srgbClr val="000000"/>
                </a:solidFill>
              </a:rPr>
              <a:t>The CDF suggests an exponential distribution.</a:t>
            </a:r>
          </a:p>
          <a:p>
            <a:r>
              <a:rPr lang="en-US" sz="1200" dirty="0">
                <a:solidFill>
                  <a:srgbClr val="000000"/>
                </a:solidFill>
              </a:rPr>
              <a:t>If precipitation impacts flights, the relationship is probably negatively correlated and more impacted by periods of higher precipitation. With fewer observations of months with excess precipitation, modeled impacts may be difficult to measure.</a:t>
            </a:r>
          </a:p>
        </p:txBody>
      </p:sp>
      <p:pic>
        <p:nvPicPr>
          <p:cNvPr id="4" name="Picture 3">
            <a:extLst>
              <a:ext uri="{FF2B5EF4-FFF2-40B4-BE49-F238E27FC236}">
                <a16:creationId xmlns:a16="http://schemas.microsoft.com/office/drawing/2014/main" id="{F27EE1DA-6F68-4E0F-862A-2E7B0BA3993C}"/>
              </a:ext>
            </a:extLst>
          </p:cNvPr>
          <p:cNvPicPr>
            <a:picLocks noChangeAspect="1"/>
          </p:cNvPicPr>
          <p:nvPr/>
        </p:nvPicPr>
        <p:blipFill>
          <a:blip r:embed="rId2"/>
          <a:stretch>
            <a:fillRect/>
          </a:stretch>
        </p:blipFill>
        <p:spPr>
          <a:xfrm>
            <a:off x="3497171" y="1223722"/>
            <a:ext cx="5471114" cy="2465132"/>
          </a:xfrm>
          <a:prstGeom prst="rect">
            <a:avLst/>
          </a:prstGeom>
        </p:spPr>
      </p:pic>
      <p:pic>
        <p:nvPicPr>
          <p:cNvPr id="9" name="Picture 8">
            <a:extLst>
              <a:ext uri="{FF2B5EF4-FFF2-40B4-BE49-F238E27FC236}">
                <a16:creationId xmlns:a16="http://schemas.microsoft.com/office/drawing/2014/main" id="{AE0234BC-8F8A-441B-9476-EBB62A9C0B4B}"/>
              </a:ext>
            </a:extLst>
          </p:cNvPr>
          <p:cNvPicPr>
            <a:picLocks noChangeAspect="1"/>
          </p:cNvPicPr>
          <p:nvPr/>
        </p:nvPicPr>
        <p:blipFill>
          <a:blip r:embed="rId3"/>
          <a:stretch>
            <a:fillRect/>
          </a:stretch>
        </p:blipFill>
        <p:spPr>
          <a:xfrm>
            <a:off x="3603188" y="3535016"/>
            <a:ext cx="5431262" cy="2567609"/>
          </a:xfrm>
          <a:prstGeom prst="rect">
            <a:avLst/>
          </a:prstGeom>
        </p:spPr>
      </p:pic>
    </p:spTree>
    <p:extLst>
      <p:ext uri="{BB962C8B-B14F-4D97-AF65-F5344CB8AC3E}">
        <p14:creationId xmlns:p14="http://schemas.microsoft.com/office/powerpoint/2010/main" val="178435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ANALYTICAL DISTRIBUTION: Precipitation</a:t>
            </a: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153146"/>
            <a:ext cx="3218394" cy="4703660"/>
          </a:xfrm>
        </p:spPr>
        <p:txBody>
          <a:bodyPr wrap="square">
            <a:spAutoFit/>
          </a:bodyPr>
          <a:lstStyle/>
          <a:p>
            <a:pPr marL="0" indent="0">
              <a:buNone/>
            </a:pPr>
            <a:r>
              <a:rPr lang="en-US" sz="1200" b="1" u="sng" dirty="0">
                <a:solidFill>
                  <a:srgbClr val="000000"/>
                </a:solidFill>
              </a:rPr>
              <a:t>Modeled Curves – Precipitation Amount</a:t>
            </a:r>
          </a:p>
          <a:p>
            <a:r>
              <a:rPr lang="en-US" sz="1200" dirty="0">
                <a:solidFill>
                  <a:srgbClr val="000000"/>
                </a:solidFill>
              </a:rPr>
              <a:t>In the prior slide, the CDF for precipitation amount appears to be exponentially shaped. This assumptions is tested here.</a:t>
            </a:r>
          </a:p>
          <a:p>
            <a:r>
              <a:rPr lang="en-US" sz="1200" dirty="0">
                <a:solidFill>
                  <a:srgbClr val="000000"/>
                </a:solidFill>
              </a:rPr>
              <a:t>The chart plots the precipitation amount as a CDF (shown as the blue line).</a:t>
            </a:r>
          </a:p>
          <a:p>
            <a:r>
              <a:rPr lang="en-US" sz="1200" dirty="0">
                <a:solidFill>
                  <a:srgbClr val="000000"/>
                </a:solidFill>
              </a:rPr>
              <a:t>An exponential distribution was constructed using the mean and standard deviations of the precipitation distribution.</a:t>
            </a:r>
          </a:p>
          <a:p>
            <a:r>
              <a:rPr lang="en-US" sz="1200" dirty="0">
                <a:solidFill>
                  <a:srgbClr val="000000"/>
                </a:solidFill>
              </a:rPr>
              <a:t>While the precipitation data is roughly exponential, a modeled exponential curve would overestimate values below 4 inches and underestimate values above 4. </a:t>
            </a:r>
          </a:p>
          <a:p>
            <a:r>
              <a:rPr lang="en-US" sz="1200" dirty="0">
                <a:solidFill>
                  <a:srgbClr val="000000"/>
                </a:solidFill>
              </a:rPr>
              <a:t>Given our assumption that higher precipitation months are more likely to reduce flights, using an exponential model for this variable might underestimate this impact.</a:t>
            </a:r>
          </a:p>
        </p:txBody>
      </p:sp>
      <p:pic>
        <p:nvPicPr>
          <p:cNvPr id="5" name="Picture 4">
            <a:extLst>
              <a:ext uri="{FF2B5EF4-FFF2-40B4-BE49-F238E27FC236}">
                <a16:creationId xmlns:a16="http://schemas.microsoft.com/office/drawing/2014/main" id="{2E9337B3-5A2D-4932-B312-7D29B3A78DE3}"/>
              </a:ext>
            </a:extLst>
          </p:cNvPr>
          <p:cNvPicPr>
            <a:picLocks noChangeAspect="1"/>
          </p:cNvPicPr>
          <p:nvPr/>
        </p:nvPicPr>
        <p:blipFill>
          <a:blip r:embed="rId2"/>
          <a:stretch>
            <a:fillRect/>
          </a:stretch>
        </p:blipFill>
        <p:spPr>
          <a:xfrm>
            <a:off x="4363334" y="4508613"/>
            <a:ext cx="4686541" cy="1549480"/>
          </a:xfrm>
          <a:prstGeom prst="rect">
            <a:avLst/>
          </a:prstGeom>
        </p:spPr>
      </p:pic>
      <p:pic>
        <p:nvPicPr>
          <p:cNvPr id="8" name="Picture 7">
            <a:extLst>
              <a:ext uri="{FF2B5EF4-FFF2-40B4-BE49-F238E27FC236}">
                <a16:creationId xmlns:a16="http://schemas.microsoft.com/office/drawing/2014/main" id="{C11A9C53-E936-4641-B7E9-405C6B582200}"/>
              </a:ext>
            </a:extLst>
          </p:cNvPr>
          <p:cNvPicPr>
            <a:picLocks noChangeAspect="1"/>
          </p:cNvPicPr>
          <p:nvPr/>
        </p:nvPicPr>
        <p:blipFill>
          <a:blip r:embed="rId3"/>
          <a:stretch>
            <a:fillRect/>
          </a:stretch>
        </p:blipFill>
        <p:spPr>
          <a:xfrm>
            <a:off x="3837293" y="1295608"/>
            <a:ext cx="5312536" cy="2577145"/>
          </a:xfrm>
          <a:prstGeom prst="rect">
            <a:avLst/>
          </a:prstGeom>
        </p:spPr>
      </p:pic>
      <p:sp>
        <p:nvSpPr>
          <p:cNvPr id="10" name="TextBox 9">
            <a:extLst>
              <a:ext uri="{FF2B5EF4-FFF2-40B4-BE49-F238E27FC236}">
                <a16:creationId xmlns:a16="http://schemas.microsoft.com/office/drawing/2014/main" id="{A9C43785-A06D-4623-BB4F-4F21FD73022D}"/>
              </a:ext>
            </a:extLst>
          </p:cNvPr>
          <p:cNvSpPr txBox="1"/>
          <p:nvPr/>
        </p:nvSpPr>
        <p:spPr>
          <a:xfrm>
            <a:off x="6629400" y="3099547"/>
            <a:ext cx="2104465" cy="400110"/>
          </a:xfrm>
          <a:prstGeom prst="rect">
            <a:avLst/>
          </a:prstGeom>
          <a:solidFill>
            <a:schemeClr val="bg2"/>
          </a:solidFill>
        </p:spPr>
        <p:txBody>
          <a:bodyPr wrap="square" rtlCol="0">
            <a:spAutoFit/>
          </a:bodyPr>
          <a:lstStyle/>
          <a:p>
            <a:r>
              <a:rPr lang="en-US" sz="1000" dirty="0"/>
              <a:t>Actual Precipitation</a:t>
            </a:r>
          </a:p>
          <a:p>
            <a:r>
              <a:rPr lang="en-US" sz="1000" dirty="0"/>
              <a:t>Modeled Exp. Curve</a:t>
            </a:r>
          </a:p>
        </p:txBody>
      </p:sp>
      <p:cxnSp>
        <p:nvCxnSpPr>
          <p:cNvPr id="13" name="Straight Connector 12">
            <a:extLst>
              <a:ext uri="{FF2B5EF4-FFF2-40B4-BE49-F238E27FC236}">
                <a16:creationId xmlns:a16="http://schemas.microsoft.com/office/drawing/2014/main" id="{8EAE91CF-12C4-4F2C-87FA-E32D18BD27C0}"/>
              </a:ext>
            </a:extLst>
          </p:cNvPr>
          <p:cNvCxnSpPr/>
          <p:nvPr/>
        </p:nvCxnSpPr>
        <p:spPr>
          <a:xfrm>
            <a:off x="7977809" y="3220278"/>
            <a:ext cx="27829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6A0A6D-385E-4706-A6A2-E971705BE1AA}"/>
              </a:ext>
            </a:extLst>
          </p:cNvPr>
          <p:cNvCxnSpPr/>
          <p:nvPr/>
        </p:nvCxnSpPr>
        <p:spPr>
          <a:xfrm>
            <a:off x="7997689" y="3372678"/>
            <a:ext cx="278295"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47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Scatter plots</a:t>
            </a: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4" y="911096"/>
            <a:ext cx="8168081" cy="2288127"/>
          </a:xfrm>
        </p:spPr>
        <p:txBody>
          <a:bodyPr wrap="square">
            <a:spAutoFit/>
          </a:bodyPr>
          <a:lstStyle/>
          <a:p>
            <a:r>
              <a:rPr lang="en-US" sz="1100" dirty="0">
                <a:solidFill>
                  <a:srgbClr val="000000"/>
                </a:solidFill>
              </a:rPr>
              <a:t>Of all independent variables, temperature seems most impactful on the number of flights in a month. This may be reasonable given light aircraft may be less enjoyable to fly during extreme temperatures.</a:t>
            </a:r>
          </a:p>
          <a:p>
            <a:r>
              <a:rPr lang="en-US" sz="1100" dirty="0">
                <a:solidFill>
                  <a:srgbClr val="000000"/>
                </a:solidFill>
              </a:rPr>
              <a:t>Mean temperature (left) demonstrates the strongest correlation to the number of flights and is positively correlated with a 0.68 Pearson R and 0.70 Spearman’s Rank. The higher Spearman’s Rank value suggests the distribution is not linear. A non-linear distribution is likely as more extreme low and high temperatures may impact flights more so than changes in average temperatures.</a:t>
            </a:r>
          </a:p>
          <a:p>
            <a:r>
              <a:rPr lang="en-US" sz="1100" dirty="0">
                <a:solidFill>
                  <a:srgbClr val="000000"/>
                </a:solidFill>
              </a:rPr>
              <a:t>Number of freezing days has a lower correlation than average temperature, which may be due to excluding the impact of extreme high temperatures in the comparison.</a:t>
            </a:r>
          </a:p>
          <a:p>
            <a:r>
              <a:rPr lang="en-US" sz="1100" b="1" dirty="0">
                <a:solidFill>
                  <a:srgbClr val="000000"/>
                </a:solidFill>
              </a:rPr>
              <a:t>These two variables have a -0.84 Spearman’s Rank correlation. Given both variables model temperature and are correlated, only the Average Monthly Temperature will be used in the model.</a:t>
            </a:r>
          </a:p>
        </p:txBody>
      </p:sp>
      <p:pic>
        <p:nvPicPr>
          <p:cNvPr id="16" name="Picture 15">
            <a:extLst>
              <a:ext uri="{FF2B5EF4-FFF2-40B4-BE49-F238E27FC236}">
                <a16:creationId xmlns:a16="http://schemas.microsoft.com/office/drawing/2014/main" id="{D2B69C9D-B100-4610-A25F-8DB492161EBD}"/>
              </a:ext>
            </a:extLst>
          </p:cNvPr>
          <p:cNvPicPr>
            <a:picLocks noChangeAspect="1"/>
          </p:cNvPicPr>
          <p:nvPr/>
        </p:nvPicPr>
        <p:blipFill>
          <a:blip r:embed="rId2"/>
          <a:stretch>
            <a:fillRect/>
          </a:stretch>
        </p:blipFill>
        <p:spPr>
          <a:xfrm>
            <a:off x="889111" y="3392521"/>
            <a:ext cx="3664857" cy="2698476"/>
          </a:xfrm>
          <a:prstGeom prst="rect">
            <a:avLst/>
          </a:prstGeom>
        </p:spPr>
      </p:pic>
      <p:pic>
        <p:nvPicPr>
          <p:cNvPr id="18" name="Picture 17">
            <a:extLst>
              <a:ext uri="{FF2B5EF4-FFF2-40B4-BE49-F238E27FC236}">
                <a16:creationId xmlns:a16="http://schemas.microsoft.com/office/drawing/2014/main" id="{E3513EA2-0D2A-4817-8381-F5F5AE53392A}"/>
              </a:ext>
            </a:extLst>
          </p:cNvPr>
          <p:cNvPicPr>
            <a:picLocks noChangeAspect="1"/>
          </p:cNvPicPr>
          <p:nvPr/>
        </p:nvPicPr>
        <p:blipFill>
          <a:blip r:embed="rId3"/>
          <a:stretch>
            <a:fillRect/>
          </a:stretch>
        </p:blipFill>
        <p:spPr>
          <a:xfrm>
            <a:off x="4553968" y="3348319"/>
            <a:ext cx="3813631" cy="2722479"/>
          </a:xfrm>
          <a:prstGeom prst="rect">
            <a:avLst/>
          </a:prstGeom>
        </p:spPr>
      </p:pic>
    </p:spTree>
    <p:extLst>
      <p:ext uri="{BB962C8B-B14F-4D97-AF65-F5344CB8AC3E}">
        <p14:creationId xmlns:p14="http://schemas.microsoft.com/office/powerpoint/2010/main" val="178052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Scatter plots</a:t>
            </a: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4" y="1153146"/>
            <a:ext cx="8168081" cy="2185022"/>
          </a:xfrm>
        </p:spPr>
        <p:txBody>
          <a:bodyPr wrap="square">
            <a:spAutoFit/>
          </a:bodyPr>
          <a:lstStyle/>
          <a:p>
            <a:r>
              <a:rPr lang="en-US" sz="1200" dirty="0">
                <a:solidFill>
                  <a:srgbClr val="000000"/>
                </a:solidFill>
              </a:rPr>
              <a:t>Scatter plots for precipitation, wind speeds, and pressure do not seem to demonstrate any correlation to the number of flights each month. </a:t>
            </a:r>
          </a:p>
          <a:p>
            <a:pPr lvl="1"/>
            <a:r>
              <a:rPr lang="en-US" sz="1100" dirty="0">
                <a:solidFill>
                  <a:srgbClr val="000000"/>
                </a:solidFill>
              </a:rPr>
              <a:t>The low Pearson correlation values confirm the weak relationship between these variables and flight counts. </a:t>
            </a:r>
          </a:p>
          <a:p>
            <a:pPr lvl="1"/>
            <a:r>
              <a:rPr lang="en-US" sz="1100" dirty="0">
                <a:solidFill>
                  <a:srgbClr val="000000"/>
                </a:solidFill>
              </a:rPr>
              <a:t>Spearman’s Rank confirms that even a non-linear relationship is also weak.</a:t>
            </a:r>
          </a:p>
          <a:p>
            <a:r>
              <a:rPr lang="en-US" sz="1200" dirty="0">
                <a:solidFill>
                  <a:srgbClr val="000000"/>
                </a:solidFill>
              </a:rPr>
              <a:t>Precipitation is uncorrelated. The assumption would be less flights would occur during months with higher precipitation. The correlation suggests an opposite effect, albeit weak. The outlier at 10 inches probably influences the correlation. </a:t>
            </a:r>
          </a:p>
          <a:p>
            <a:r>
              <a:rPr lang="en-US" sz="1200" dirty="0">
                <a:solidFill>
                  <a:srgbClr val="000000"/>
                </a:solidFill>
              </a:rPr>
              <a:t>Wind gusts greater than 35 mph do not seem to affect flights. Although the negative direction of the correlation statistics seems appropriate (more gusts of wind leads to fewer flights), the variable does not appear meaningful by itself.</a:t>
            </a:r>
          </a:p>
        </p:txBody>
      </p:sp>
      <p:pic>
        <p:nvPicPr>
          <p:cNvPr id="4" name="Picture 3">
            <a:extLst>
              <a:ext uri="{FF2B5EF4-FFF2-40B4-BE49-F238E27FC236}">
                <a16:creationId xmlns:a16="http://schemas.microsoft.com/office/drawing/2014/main" id="{BECBAD8D-AC94-44E2-A639-D2C2BD9A05AF}"/>
              </a:ext>
            </a:extLst>
          </p:cNvPr>
          <p:cNvPicPr>
            <a:picLocks noChangeAspect="1"/>
          </p:cNvPicPr>
          <p:nvPr/>
        </p:nvPicPr>
        <p:blipFill>
          <a:blip r:embed="rId2"/>
          <a:stretch>
            <a:fillRect/>
          </a:stretch>
        </p:blipFill>
        <p:spPr>
          <a:xfrm>
            <a:off x="312773" y="3674490"/>
            <a:ext cx="2901837" cy="2153940"/>
          </a:xfrm>
          <a:prstGeom prst="rect">
            <a:avLst/>
          </a:prstGeom>
        </p:spPr>
      </p:pic>
      <p:pic>
        <p:nvPicPr>
          <p:cNvPr id="7" name="Picture 6">
            <a:extLst>
              <a:ext uri="{FF2B5EF4-FFF2-40B4-BE49-F238E27FC236}">
                <a16:creationId xmlns:a16="http://schemas.microsoft.com/office/drawing/2014/main" id="{8EFBD375-F2F5-4EA5-A6F2-8B38EC17A36E}"/>
              </a:ext>
            </a:extLst>
          </p:cNvPr>
          <p:cNvPicPr>
            <a:picLocks noChangeAspect="1"/>
          </p:cNvPicPr>
          <p:nvPr/>
        </p:nvPicPr>
        <p:blipFill>
          <a:blip r:embed="rId3"/>
          <a:stretch>
            <a:fillRect/>
          </a:stretch>
        </p:blipFill>
        <p:spPr>
          <a:xfrm>
            <a:off x="3024442" y="3674490"/>
            <a:ext cx="3102699" cy="2115477"/>
          </a:xfrm>
          <a:prstGeom prst="rect">
            <a:avLst/>
          </a:prstGeom>
        </p:spPr>
      </p:pic>
      <p:pic>
        <p:nvPicPr>
          <p:cNvPr id="11" name="Picture 10">
            <a:extLst>
              <a:ext uri="{FF2B5EF4-FFF2-40B4-BE49-F238E27FC236}">
                <a16:creationId xmlns:a16="http://schemas.microsoft.com/office/drawing/2014/main" id="{DC279DC2-D2BF-4AEE-91F6-C6921BD1FE63}"/>
              </a:ext>
            </a:extLst>
          </p:cNvPr>
          <p:cNvPicPr>
            <a:picLocks noChangeAspect="1"/>
          </p:cNvPicPr>
          <p:nvPr/>
        </p:nvPicPr>
        <p:blipFill>
          <a:blip r:embed="rId4"/>
          <a:stretch>
            <a:fillRect/>
          </a:stretch>
        </p:blipFill>
        <p:spPr>
          <a:xfrm>
            <a:off x="5927505" y="3674490"/>
            <a:ext cx="3042868" cy="2171035"/>
          </a:xfrm>
          <a:prstGeom prst="rect">
            <a:avLst/>
          </a:prstGeom>
        </p:spPr>
      </p:pic>
    </p:spTree>
    <p:extLst>
      <p:ext uri="{BB962C8B-B14F-4D97-AF65-F5344CB8AC3E}">
        <p14:creationId xmlns:p14="http://schemas.microsoft.com/office/powerpoint/2010/main" val="55692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Hypothesis test</a:t>
            </a: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4" y="937990"/>
            <a:ext cx="8168081" cy="2084994"/>
          </a:xfrm>
        </p:spPr>
        <p:txBody>
          <a:bodyPr wrap="square">
            <a:spAutoFit/>
          </a:bodyPr>
          <a:lstStyle/>
          <a:p>
            <a:r>
              <a:rPr lang="en-US" sz="1100" dirty="0">
                <a:solidFill>
                  <a:srgbClr val="000000"/>
                </a:solidFill>
              </a:rPr>
              <a:t>Number of flights over time is graphed in lower left. The period is from 2014-2021. After 60 months (2018), the flights appear to increase.</a:t>
            </a:r>
          </a:p>
          <a:p>
            <a:r>
              <a:rPr lang="en-US" sz="1100" dirty="0">
                <a:solidFill>
                  <a:srgbClr val="000000"/>
                </a:solidFill>
              </a:rPr>
              <a:t>A difference in means test used to evaluate whether the mean number of flights is different for the two periods (0-60 months and 61+ months). </a:t>
            </a:r>
          </a:p>
          <a:p>
            <a:r>
              <a:rPr lang="en-US" sz="1100" dirty="0">
                <a:solidFill>
                  <a:srgbClr val="000000"/>
                </a:solidFill>
              </a:rPr>
              <a:t>Using the difference of means test (left chart shows simulated output), it is highly likely the mean for the period after 61 months differs from the earlier period. The p-value of 0.003 (gray line) confirms means significantly different. The difference in means could be due to operational changes at the airport or perhaps population changes impacting the total number of flights.</a:t>
            </a:r>
          </a:p>
          <a:p>
            <a:r>
              <a:rPr lang="en-US" sz="1100" dirty="0">
                <a:solidFill>
                  <a:srgbClr val="000000"/>
                </a:solidFill>
              </a:rPr>
              <a:t>This change due to time will negatively impact the model as something other than weather is likely affecting the number of flights.</a:t>
            </a:r>
          </a:p>
        </p:txBody>
      </p:sp>
      <p:pic>
        <p:nvPicPr>
          <p:cNvPr id="5" name="Picture 4">
            <a:extLst>
              <a:ext uri="{FF2B5EF4-FFF2-40B4-BE49-F238E27FC236}">
                <a16:creationId xmlns:a16="http://schemas.microsoft.com/office/drawing/2014/main" id="{48FDBCD5-E006-4D00-9476-17C2A0E427EA}"/>
              </a:ext>
            </a:extLst>
          </p:cNvPr>
          <p:cNvPicPr>
            <a:picLocks noChangeAspect="1"/>
          </p:cNvPicPr>
          <p:nvPr/>
        </p:nvPicPr>
        <p:blipFill>
          <a:blip r:embed="rId2"/>
          <a:stretch>
            <a:fillRect/>
          </a:stretch>
        </p:blipFill>
        <p:spPr>
          <a:xfrm>
            <a:off x="701938" y="3338168"/>
            <a:ext cx="4324572" cy="2711589"/>
          </a:xfrm>
          <a:prstGeom prst="rect">
            <a:avLst/>
          </a:prstGeom>
        </p:spPr>
      </p:pic>
      <p:pic>
        <p:nvPicPr>
          <p:cNvPr id="8" name="Picture 7">
            <a:extLst>
              <a:ext uri="{FF2B5EF4-FFF2-40B4-BE49-F238E27FC236}">
                <a16:creationId xmlns:a16="http://schemas.microsoft.com/office/drawing/2014/main" id="{242E33A6-83CE-4EBA-B10C-9AD5C69F6206}"/>
              </a:ext>
            </a:extLst>
          </p:cNvPr>
          <p:cNvPicPr>
            <a:picLocks noChangeAspect="1"/>
          </p:cNvPicPr>
          <p:nvPr/>
        </p:nvPicPr>
        <p:blipFill>
          <a:blip r:embed="rId3"/>
          <a:stretch>
            <a:fillRect/>
          </a:stretch>
        </p:blipFill>
        <p:spPr>
          <a:xfrm>
            <a:off x="4811987" y="3600945"/>
            <a:ext cx="4095961" cy="2533780"/>
          </a:xfrm>
          <a:prstGeom prst="rect">
            <a:avLst/>
          </a:prstGeom>
        </p:spPr>
      </p:pic>
      <p:sp>
        <p:nvSpPr>
          <p:cNvPr id="9" name="TextBox 8">
            <a:extLst>
              <a:ext uri="{FF2B5EF4-FFF2-40B4-BE49-F238E27FC236}">
                <a16:creationId xmlns:a16="http://schemas.microsoft.com/office/drawing/2014/main" id="{C9127F97-B808-434C-87A4-1D4405BC4AA8}"/>
              </a:ext>
            </a:extLst>
          </p:cNvPr>
          <p:cNvSpPr txBox="1"/>
          <p:nvPr/>
        </p:nvSpPr>
        <p:spPr>
          <a:xfrm>
            <a:off x="5634318" y="3329610"/>
            <a:ext cx="2454088" cy="369332"/>
          </a:xfrm>
          <a:prstGeom prst="rect">
            <a:avLst/>
          </a:prstGeom>
          <a:noFill/>
        </p:spPr>
        <p:txBody>
          <a:bodyPr wrap="square" rtlCol="0">
            <a:spAutoFit/>
          </a:bodyPr>
          <a:lstStyle/>
          <a:p>
            <a:pPr algn="ctr"/>
            <a:r>
              <a:rPr lang="en-US" sz="1000" b="1" dirty="0"/>
              <a:t>Graph of Test Statistic</a:t>
            </a:r>
          </a:p>
          <a:p>
            <a:pPr algn="ctr"/>
            <a:r>
              <a:rPr lang="en-US" sz="800" dirty="0"/>
              <a:t>(Difference in Means Test)</a:t>
            </a:r>
          </a:p>
        </p:txBody>
      </p:sp>
      <p:sp>
        <p:nvSpPr>
          <p:cNvPr id="13" name="TextBox 12">
            <a:extLst>
              <a:ext uri="{FF2B5EF4-FFF2-40B4-BE49-F238E27FC236}">
                <a16:creationId xmlns:a16="http://schemas.microsoft.com/office/drawing/2014/main" id="{EF36E036-5BD9-4D74-92F2-4DEA0BE29EC9}"/>
              </a:ext>
            </a:extLst>
          </p:cNvPr>
          <p:cNvSpPr txBox="1"/>
          <p:nvPr/>
        </p:nvSpPr>
        <p:spPr>
          <a:xfrm>
            <a:off x="6185452" y="5253025"/>
            <a:ext cx="2104465" cy="400110"/>
          </a:xfrm>
          <a:prstGeom prst="rect">
            <a:avLst/>
          </a:prstGeom>
          <a:solidFill>
            <a:schemeClr val="accent2">
              <a:lumMod val="20000"/>
              <a:lumOff val="80000"/>
            </a:schemeClr>
          </a:solidFill>
        </p:spPr>
        <p:txBody>
          <a:bodyPr wrap="square" rtlCol="0">
            <a:spAutoFit/>
          </a:bodyPr>
          <a:lstStyle/>
          <a:p>
            <a:r>
              <a:rPr lang="en-US" sz="1000" dirty="0"/>
              <a:t>Test Statistic</a:t>
            </a:r>
          </a:p>
          <a:p>
            <a:r>
              <a:rPr lang="en-US" sz="1000" dirty="0"/>
              <a:t>P-value</a:t>
            </a:r>
          </a:p>
        </p:txBody>
      </p:sp>
      <p:cxnSp>
        <p:nvCxnSpPr>
          <p:cNvPr id="14" name="Straight Connector 13">
            <a:extLst>
              <a:ext uri="{FF2B5EF4-FFF2-40B4-BE49-F238E27FC236}">
                <a16:creationId xmlns:a16="http://schemas.microsoft.com/office/drawing/2014/main" id="{20B4F776-F4CD-40C9-A1B6-41E460B683D0}"/>
              </a:ext>
            </a:extLst>
          </p:cNvPr>
          <p:cNvCxnSpPr/>
          <p:nvPr/>
        </p:nvCxnSpPr>
        <p:spPr>
          <a:xfrm>
            <a:off x="7533861" y="5373756"/>
            <a:ext cx="27829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69C8E4-D02C-4627-9662-CF2BA0A5179F}"/>
              </a:ext>
            </a:extLst>
          </p:cNvPr>
          <p:cNvCxnSpPr/>
          <p:nvPr/>
        </p:nvCxnSpPr>
        <p:spPr>
          <a:xfrm>
            <a:off x="7553741" y="5526156"/>
            <a:ext cx="27829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06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Model of monthly local flights</a:t>
            </a: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4" y="1153146"/>
            <a:ext cx="8168081" cy="1659750"/>
          </a:xfrm>
        </p:spPr>
        <p:txBody>
          <a:bodyPr wrap="square">
            <a:spAutoFit/>
          </a:bodyPr>
          <a:lstStyle/>
          <a:p>
            <a:r>
              <a:rPr lang="en-US" sz="1200" dirty="0">
                <a:solidFill>
                  <a:srgbClr val="000000"/>
                </a:solidFill>
              </a:rPr>
              <a:t>Linear model using a single variable, average monthly temperature, is a useful predictor of the number of monthly, local flights. The coefficient of determination is 0.47.</a:t>
            </a:r>
          </a:p>
          <a:p>
            <a:r>
              <a:rPr lang="en-US" sz="1200" dirty="0">
                <a:solidFill>
                  <a:srgbClr val="000000"/>
                </a:solidFill>
              </a:rPr>
              <a:t>Other variables were excluded from the model due to their low or unexpected correlations.</a:t>
            </a:r>
          </a:p>
          <a:p>
            <a:r>
              <a:rPr lang="en-US" sz="1200" dirty="0">
                <a:solidFill>
                  <a:srgbClr val="000000"/>
                </a:solidFill>
              </a:rPr>
              <a:t>The linear model likely suffers from the change in flights over time, which was confirmed through hypothesis testing. Prediction accuracy could be improved by selecting a non-linear model, finding a variable to explain the changes in flights over time, or by detrending the number of flights over time.</a:t>
            </a:r>
          </a:p>
        </p:txBody>
      </p:sp>
      <p:pic>
        <p:nvPicPr>
          <p:cNvPr id="4" name="Picture 3">
            <a:extLst>
              <a:ext uri="{FF2B5EF4-FFF2-40B4-BE49-F238E27FC236}">
                <a16:creationId xmlns:a16="http://schemas.microsoft.com/office/drawing/2014/main" id="{3D8B7A85-5F1A-4321-81F3-8D5EA2FDA68A}"/>
              </a:ext>
            </a:extLst>
          </p:cNvPr>
          <p:cNvPicPr>
            <a:picLocks noChangeAspect="1"/>
          </p:cNvPicPr>
          <p:nvPr/>
        </p:nvPicPr>
        <p:blipFill>
          <a:blip r:embed="rId2"/>
          <a:stretch>
            <a:fillRect/>
          </a:stretch>
        </p:blipFill>
        <p:spPr>
          <a:xfrm>
            <a:off x="761886" y="3144485"/>
            <a:ext cx="4419827" cy="2787793"/>
          </a:xfrm>
          <a:prstGeom prst="rect">
            <a:avLst/>
          </a:prstGeom>
        </p:spPr>
      </p:pic>
      <p:pic>
        <p:nvPicPr>
          <p:cNvPr id="6" name="Picture 5">
            <a:extLst>
              <a:ext uri="{FF2B5EF4-FFF2-40B4-BE49-F238E27FC236}">
                <a16:creationId xmlns:a16="http://schemas.microsoft.com/office/drawing/2014/main" id="{C4D38C6A-0FC3-4E4F-B6C9-2A1886004CD1}"/>
              </a:ext>
            </a:extLst>
          </p:cNvPr>
          <p:cNvPicPr>
            <a:picLocks noChangeAspect="1"/>
          </p:cNvPicPr>
          <p:nvPr/>
        </p:nvPicPr>
        <p:blipFill>
          <a:blip r:embed="rId3"/>
          <a:stretch>
            <a:fillRect/>
          </a:stretch>
        </p:blipFill>
        <p:spPr>
          <a:xfrm>
            <a:off x="5115031" y="4105257"/>
            <a:ext cx="3149762" cy="704886"/>
          </a:xfrm>
          <a:prstGeom prst="rect">
            <a:avLst/>
          </a:prstGeom>
        </p:spPr>
      </p:pic>
    </p:spTree>
    <p:extLst>
      <p:ext uri="{BB962C8B-B14F-4D97-AF65-F5344CB8AC3E}">
        <p14:creationId xmlns:p14="http://schemas.microsoft.com/office/powerpoint/2010/main" val="313365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1" y="40702"/>
            <a:ext cx="8822011" cy="709351"/>
          </a:xfrm>
        </p:spPr>
        <p:txBody>
          <a:bodyPr anchor="ctr">
            <a:normAutofit/>
          </a:bodyPr>
          <a:lstStyle/>
          <a:p>
            <a:pPr>
              <a:spcBef>
                <a:spcPts val="600"/>
              </a:spcBef>
            </a:pPr>
            <a:r>
              <a:rPr lang="en-US" sz="2400" dirty="0"/>
              <a:t>Statistical problem</a:t>
            </a:r>
          </a:p>
        </p:txBody>
      </p:sp>
      <p:sp>
        <p:nvSpPr>
          <p:cNvPr id="3" name="Content Placeholder 2">
            <a:extLst>
              <a:ext uri="{FF2B5EF4-FFF2-40B4-BE49-F238E27FC236}">
                <a16:creationId xmlns:a16="http://schemas.microsoft.com/office/drawing/2014/main" id="{623E37CD-E4C0-4D06-848E-908CB2A961DC}"/>
              </a:ext>
            </a:extLst>
          </p:cNvPr>
          <p:cNvSpPr>
            <a:spLocks noGrp="1"/>
          </p:cNvSpPr>
          <p:nvPr>
            <p:ph idx="1"/>
          </p:nvPr>
        </p:nvSpPr>
        <p:spPr>
          <a:xfrm>
            <a:off x="417766" y="1365569"/>
            <a:ext cx="8338111" cy="3636088"/>
          </a:xfrm>
        </p:spPr>
        <p:txBody>
          <a:bodyPr>
            <a:normAutofit/>
          </a:bodyPr>
          <a:lstStyle/>
          <a:p>
            <a:pPr marL="0" indent="0">
              <a:spcBef>
                <a:spcPts val="0"/>
              </a:spcBef>
              <a:buNone/>
            </a:pPr>
            <a:r>
              <a:rPr lang="en-US" sz="1600" b="1" dirty="0"/>
              <a:t>Background:</a:t>
            </a:r>
            <a:endParaRPr lang="en-US" sz="1600" dirty="0"/>
          </a:p>
          <a:p>
            <a:pPr marL="0" indent="0">
              <a:spcBef>
                <a:spcPts val="0"/>
              </a:spcBef>
              <a:buNone/>
            </a:pPr>
            <a:r>
              <a:rPr lang="en-US" sz="1600" dirty="0"/>
              <a:t>Obtaining a flight license requires many hours of flight training. I am interested in learning to fly, but it is difficult to find time given my busy schedule and uncooperative weather conditions in Chicago.</a:t>
            </a:r>
          </a:p>
          <a:p>
            <a:pPr marL="0" indent="0">
              <a:spcBef>
                <a:spcPts val="0"/>
              </a:spcBef>
              <a:buNone/>
            </a:pPr>
            <a:endParaRPr lang="en-US" sz="1600" dirty="0"/>
          </a:p>
          <a:p>
            <a:pPr marL="0" indent="0">
              <a:spcBef>
                <a:spcPts val="0"/>
              </a:spcBef>
              <a:buNone/>
            </a:pPr>
            <a:r>
              <a:rPr lang="en-US" sz="1600" b="1" dirty="0"/>
              <a:t>Statistical Question:</a:t>
            </a:r>
            <a:endParaRPr lang="en-US" sz="1600" dirty="0"/>
          </a:p>
          <a:p>
            <a:pPr marL="0" indent="0">
              <a:spcBef>
                <a:spcPts val="0"/>
              </a:spcBef>
              <a:buNone/>
            </a:pPr>
            <a:r>
              <a:rPr lang="en-US" sz="1600" dirty="0"/>
              <a:t>Using historical weather data and flight patterns at my local airport, I will attempt to identify optimal conditions to practice flying. These conditions can be used to predict optimal times of the year for flying lessons locally.</a:t>
            </a:r>
          </a:p>
        </p:txBody>
      </p:sp>
    </p:spTree>
    <p:extLst>
      <p:ext uri="{BB962C8B-B14F-4D97-AF65-F5344CB8AC3E}">
        <p14:creationId xmlns:p14="http://schemas.microsoft.com/office/powerpoint/2010/main" val="389533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8D9A4B-7905-46AF-AA74-8074AAE0F031}"/>
              </a:ext>
            </a:extLst>
          </p:cNvPr>
          <p:cNvSpPr/>
          <p:nvPr/>
        </p:nvSpPr>
        <p:spPr>
          <a:xfrm>
            <a:off x="282391" y="1364974"/>
            <a:ext cx="8440594" cy="9680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Statistical variables</a:t>
            </a:r>
          </a:p>
        </p:txBody>
      </p:sp>
      <p:sp>
        <p:nvSpPr>
          <p:cNvPr id="3" name="Content Placeholder 2">
            <a:extLst>
              <a:ext uri="{FF2B5EF4-FFF2-40B4-BE49-F238E27FC236}">
                <a16:creationId xmlns:a16="http://schemas.microsoft.com/office/drawing/2014/main" id="{623E37CD-E4C0-4D06-848E-908CB2A961DC}"/>
              </a:ext>
            </a:extLst>
          </p:cNvPr>
          <p:cNvSpPr>
            <a:spLocks noGrp="1"/>
          </p:cNvSpPr>
          <p:nvPr>
            <p:ph idx="1"/>
          </p:nvPr>
        </p:nvSpPr>
        <p:spPr>
          <a:xfrm>
            <a:off x="417765" y="995769"/>
            <a:ext cx="8305219" cy="1274516"/>
          </a:xfrm>
        </p:spPr>
        <p:txBody>
          <a:bodyPr>
            <a:spAutoFit/>
          </a:bodyPr>
          <a:lstStyle/>
          <a:p>
            <a:pPr marL="0" indent="0">
              <a:buNone/>
            </a:pPr>
            <a:r>
              <a:rPr lang="en-US" sz="1400" b="1" dirty="0"/>
              <a:t>Target Variable</a:t>
            </a:r>
          </a:p>
          <a:p>
            <a:pPr marL="284163" indent="-111125">
              <a:buNone/>
            </a:pPr>
            <a:r>
              <a:rPr lang="en-US" sz="1100" b="1" dirty="0">
                <a:solidFill>
                  <a:srgbClr val="000000"/>
                </a:solidFill>
              </a:rPr>
              <a:t>Local Flight Count - </a:t>
            </a:r>
            <a:r>
              <a:rPr lang="en-US" sz="1100" dirty="0">
                <a:solidFill>
                  <a:srgbClr val="000000"/>
                </a:solidFill>
              </a:rPr>
              <a:t>Chicago Executive Airport publishes data on the number of flights from the airport. The data is presented monthly. Flight counts are separated into itenerant and local flights. My interest is in the local flights as those align to my intended use. Itenerant flights include larger, executive plans more capable of flying in tougher elements than planes used for local flights. </a:t>
            </a:r>
            <a:r>
              <a:rPr lang="en-US" sz="1100" u="sng" dirty="0">
                <a:solidFill>
                  <a:srgbClr val="000000"/>
                </a:solidFill>
              </a:rPr>
              <a:t>Local flight counts</a:t>
            </a:r>
            <a:r>
              <a:rPr lang="en-US" sz="1100" dirty="0">
                <a:solidFill>
                  <a:srgbClr val="000000"/>
                </a:solidFill>
              </a:rPr>
              <a:t> will be the target variable for this analysis.</a:t>
            </a:r>
          </a:p>
        </p:txBody>
      </p:sp>
      <p:sp>
        <p:nvSpPr>
          <p:cNvPr id="4" name="TextBox 3">
            <a:extLst>
              <a:ext uri="{FF2B5EF4-FFF2-40B4-BE49-F238E27FC236}">
                <a16:creationId xmlns:a16="http://schemas.microsoft.com/office/drawing/2014/main" id="{417A6291-BB37-4F29-98BB-31F20B73F231}"/>
              </a:ext>
            </a:extLst>
          </p:cNvPr>
          <p:cNvSpPr txBox="1"/>
          <p:nvPr/>
        </p:nvSpPr>
        <p:spPr>
          <a:xfrm>
            <a:off x="417764" y="6246159"/>
            <a:ext cx="7832912" cy="400110"/>
          </a:xfrm>
          <a:prstGeom prst="rect">
            <a:avLst/>
          </a:prstGeom>
          <a:noFill/>
        </p:spPr>
        <p:txBody>
          <a:bodyPr wrap="square" rtlCol="0">
            <a:spAutoFit/>
          </a:bodyPr>
          <a:lstStyle/>
          <a:p>
            <a:r>
              <a:rPr lang="en-US" sz="1000" i="1" dirty="0"/>
              <a:t>Target variable obtained from the Chicago Executive Airport website. </a:t>
            </a:r>
            <a:r>
              <a:rPr lang="en-US" sz="1000" u="sng" dirty="0">
                <a:solidFill>
                  <a:srgbClr val="296EAA"/>
                </a:solidFill>
                <a:latin typeface="Helvetica Neue"/>
                <a:hlinkClick r:id="rId2"/>
              </a:rPr>
              <a:t>https://www.chiexec.com/chicago-executive-airport-traffic-statistics</a:t>
            </a:r>
            <a:endParaRPr lang="en-US" sz="1000" u="sng" dirty="0">
              <a:solidFill>
                <a:srgbClr val="296EAA"/>
              </a:solidFill>
              <a:latin typeface="Helvetica Neue"/>
            </a:endParaRPr>
          </a:p>
          <a:p>
            <a:r>
              <a:rPr lang="en-US" sz="1000" i="1" dirty="0"/>
              <a:t>Independent variables obtained from a weather station located in Des Plaines, IL airport (also named Chicago Executive Airport).</a:t>
            </a:r>
          </a:p>
        </p:txBody>
      </p:sp>
      <p:graphicFrame>
        <p:nvGraphicFramePr>
          <p:cNvPr id="6" name="Table 6">
            <a:extLst>
              <a:ext uri="{FF2B5EF4-FFF2-40B4-BE49-F238E27FC236}">
                <a16:creationId xmlns:a16="http://schemas.microsoft.com/office/drawing/2014/main" id="{5219D721-436B-42A3-B8BC-5EA1B2017909}"/>
              </a:ext>
            </a:extLst>
          </p:cNvPr>
          <p:cNvGraphicFramePr>
            <a:graphicFrameLocks noGrp="1"/>
          </p:cNvGraphicFramePr>
          <p:nvPr>
            <p:extLst>
              <p:ext uri="{D42A27DB-BD31-4B8C-83A1-F6EECF244321}">
                <p14:modId xmlns:p14="http://schemas.microsoft.com/office/powerpoint/2010/main" val="671300159"/>
              </p:ext>
            </p:extLst>
          </p:nvPr>
        </p:nvGraphicFramePr>
        <p:xfrm>
          <a:off x="282389" y="2874620"/>
          <a:ext cx="8437541" cy="3000880"/>
        </p:xfrm>
        <a:graphic>
          <a:graphicData uri="http://schemas.openxmlformats.org/drawingml/2006/table">
            <a:tbl>
              <a:tblPr firstRow="1" bandRow="1">
                <a:tableStyleId>{E8034E78-7F5D-4C2E-B375-FC64B27BC917}</a:tableStyleId>
              </a:tblPr>
              <a:tblGrid>
                <a:gridCol w="2308411">
                  <a:extLst>
                    <a:ext uri="{9D8B030D-6E8A-4147-A177-3AD203B41FA5}">
                      <a16:colId xmlns:a16="http://schemas.microsoft.com/office/drawing/2014/main" val="3058972641"/>
                    </a:ext>
                  </a:extLst>
                </a:gridCol>
                <a:gridCol w="2981739">
                  <a:extLst>
                    <a:ext uri="{9D8B030D-6E8A-4147-A177-3AD203B41FA5}">
                      <a16:colId xmlns:a16="http://schemas.microsoft.com/office/drawing/2014/main" val="4092654255"/>
                    </a:ext>
                  </a:extLst>
                </a:gridCol>
                <a:gridCol w="3147391">
                  <a:extLst>
                    <a:ext uri="{9D8B030D-6E8A-4147-A177-3AD203B41FA5}">
                      <a16:colId xmlns:a16="http://schemas.microsoft.com/office/drawing/2014/main" val="372695341"/>
                    </a:ext>
                  </a:extLst>
                </a:gridCol>
              </a:tblGrid>
              <a:tr h="127001">
                <a:tc>
                  <a:txBody>
                    <a:bodyPr/>
                    <a:lstStyle/>
                    <a:p>
                      <a:pPr algn="ctr"/>
                      <a:r>
                        <a:rPr lang="en-US" sz="1200" dirty="0"/>
                        <a:t>Variable</a:t>
                      </a:r>
                    </a:p>
                  </a:txBody>
                  <a:tcPr anchor="b">
                    <a:solidFill>
                      <a:schemeClr val="bg2">
                        <a:lumMod val="50000"/>
                      </a:schemeClr>
                    </a:solidFill>
                  </a:tcPr>
                </a:tc>
                <a:tc>
                  <a:txBody>
                    <a:bodyPr/>
                    <a:lstStyle/>
                    <a:p>
                      <a:pPr algn="ctr"/>
                      <a:r>
                        <a:rPr lang="en-US" sz="1200" dirty="0"/>
                        <a:t>Definition</a:t>
                      </a:r>
                    </a:p>
                  </a:txBody>
                  <a:tcPr anchor="b">
                    <a:solidFill>
                      <a:schemeClr val="bg2">
                        <a:lumMod val="50000"/>
                      </a:schemeClr>
                    </a:solidFill>
                  </a:tcPr>
                </a:tc>
                <a:tc>
                  <a:txBody>
                    <a:bodyPr/>
                    <a:lstStyle/>
                    <a:p>
                      <a:pPr algn="ctr"/>
                      <a:r>
                        <a:rPr lang="en-US" sz="1200" dirty="0"/>
                        <a:t>Hypothesis about Effect</a:t>
                      </a:r>
                    </a:p>
                  </a:txBody>
                  <a:tcPr anchor="b">
                    <a:solidFill>
                      <a:schemeClr val="bg2">
                        <a:lumMod val="50000"/>
                      </a:schemeClr>
                    </a:solidFill>
                  </a:tcPr>
                </a:tc>
                <a:extLst>
                  <a:ext uri="{0D108BD9-81ED-4DB2-BD59-A6C34878D82A}">
                    <a16:rowId xmlns:a16="http://schemas.microsoft.com/office/drawing/2014/main" val="1529580906"/>
                  </a:ext>
                </a:extLst>
              </a:tr>
              <a:tr h="471740">
                <a:tc>
                  <a:txBody>
                    <a:bodyPr/>
                    <a:lstStyle/>
                    <a:p>
                      <a:r>
                        <a:rPr lang="en-US" sz="1100" b="1" dirty="0">
                          <a:solidFill>
                            <a:schemeClr val="tx1"/>
                          </a:solidFill>
                        </a:rPr>
                        <a:t>MonthlyMeanTemperature (Fahrenheit) </a:t>
                      </a:r>
                      <a:endParaRPr lang="en-US" sz="1100" dirty="0">
                        <a:solidFill>
                          <a:schemeClr val="tx1"/>
                        </a:solidFill>
                      </a:endParaRPr>
                    </a:p>
                  </a:txBody>
                  <a:tcPr>
                    <a:solidFill>
                      <a:schemeClr val="bg1">
                        <a:lumMod val="95000"/>
                      </a:schemeClr>
                    </a:solidFill>
                  </a:tcPr>
                </a:tc>
                <a:tc>
                  <a:txBody>
                    <a:bodyPr/>
                    <a:lstStyle/>
                    <a:p>
                      <a:r>
                        <a:rPr lang="en-US" sz="1100" dirty="0">
                          <a:solidFill>
                            <a:schemeClr val="tx1"/>
                          </a:solidFill>
                        </a:rPr>
                        <a:t>This represents the dry bulb temperate (used in thermometers). Measure represents average temperature during month. </a:t>
                      </a:r>
                    </a:p>
                  </a:txBody>
                  <a:tcPr>
                    <a:solidFill>
                      <a:schemeClr val="bg1">
                        <a:lumMod val="95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Fewer flights may occur on colder days. Smaller aircraft aren’t well equipped with heating, cooling, and insulation.</a:t>
                      </a:r>
                    </a:p>
                  </a:txBody>
                  <a:tcPr>
                    <a:solidFill>
                      <a:schemeClr val="bg1">
                        <a:lumMod val="95000"/>
                      </a:schemeClr>
                    </a:solidFill>
                  </a:tcPr>
                </a:tc>
                <a:extLst>
                  <a:ext uri="{0D108BD9-81ED-4DB2-BD59-A6C34878D82A}">
                    <a16:rowId xmlns:a16="http://schemas.microsoft.com/office/drawing/2014/main" val="3037437658"/>
                  </a:ext>
                </a:extLst>
              </a:tr>
              <a:tr h="471740">
                <a:tc>
                  <a:txBody>
                    <a:bodyPr/>
                    <a:lstStyle/>
                    <a:p>
                      <a:r>
                        <a:rPr lang="en-US" sz="1100" b="1" dirty="0">
                          <a:solidFill>
                            <a:schemeClr val="tx1"/>
                          </a:solidFill>
                        </a:rPr>
                        <a:t>MonthlyDaysWithLT32Temp</a:t>
                      </a:r>
                      <a:endParaRPr lang="en-US" sz="1100" dirty="0">
                        <a:solidFill>
                          <a:schemeClr val="tx1"/>
                        </a:solidFill>
                      </a:endParaRPr>
                    </a:p>
                  </a:txBody>
                  <a:tcPr>
                    <a:solidFill>
                      <a:schemeClr val="bg1">
                        <a:lumMod val="95000"/>
                      </a:schemeClr>
                    </a:solidFill>
                  </a:tcPr>
                </a:tc>
                <a:tc>
                  <a:txBody>
                    <a:bodyPr/>
                    <a:lstStyle/>
                    <a:p>
                      <a:r>
                        <a:rPr lang="en-US" sz="1100" dirty="0">
                          <a:solidFill>
                            <a:schemeClr val="tx1"/>
                          </a:solidFill>
                        </a:rPr>
                        <a:t>Count of the number of days in a month where the temperature is less than 32 degrees Fahrenheit. </a:t>
                      </a:r>
                    </a:p>
                  </a:txBody>
                  <a:tcPr>
                    <a:solidFill>
                      <a:schemeClr val="bg1">
                        <a:lumMod val="95000"/>
                      </a:schemeClr>
                    </a:solidFill>
                  </a:tcPr>
                </a:tc>
                <a:tc>
                  <a:txBody>
                    <a:bodyPr/>
                    <a:lstStyle/>
                    <a:p>
                      <a:r>
                        <a:rPr lang="en-US" sz="1100" dirty="0">
                          <a:solidFill>
                            <a:schemeClr val="tx1"/>
                          </a:solidFill>
                        </a:rPr>
                        <a:t>Extreme cold may make flying more challenging, and in some cases, make flying impossible.</a:t>
                      </a:r>
                    </a:p>
                  </a:txBody>
                  <a:tcPr>
                    <a:solidFill>
                      <a:schemeClr val="bg1">
                        <a:lumMod val="95000"/>
                      </a:schemeClr>
                    </a:solidFill>
                  </a:tcPr>
                </a:tc>
                <a:extLst>
                  <a:ext uri="{0D108BD9-81ED-4DB2-BD59-A6C34878D82A}">
                    <a16:rowId xmlns:a16="http://schemas.microsoft.com/office/drawing/2014/main" val="161618124"/>
                  </a:ext>
                </a:extLst>
              </a:tr>
              <a:tr h="471740">
                <a:tc>
                  <a:txBody>
                    <a:bodyPr/>
                    <a:lstStyle/>
                    <a:p>
                      <a:r>
                        <a:rPr lang="en-US" sz="1100" b="1" dirty="0">
                          <a:solidFill>
                            <a:schemeClr val="tx1"/>
                          </a:solidFill>
                        </a:rPr>
                        <a:t>Wind Gust Count </a:t>
                      </a:r>
                      <a:endParaRPr lang="en-US" sz="1100" dirty="0">
                        <a:solidFill>
                          <a:schemeClr val="tx1"/>
                        </a:solidFill>
                      </a:endParaRPr>
                    </a:p>
                  </a:txBody>
                  <a:tcPr>
                    <a:solidFill>
                      <a:schemeClr val="bg1">
                        <a:lumMod val="95000"/>
                      </a:schemeClr>
                    </a:solidFill>
                  </a:tcPr>
                </a:tc>
                <a:tc>
                  <a:txBody>
                    <a:bodyPr/>
                    <a:lstStyle/>
                    <a:p>
                      <a:r>
                        <a:rPr lang="en-US" sz="1100" dirty="0">
                          <a:solidFill>
                            <a:schemeClr val="tx1"/>
                          </a:solidFill>
                        </a:rPr>
                        <a:t>Number of days during the month where the wind speed exceeds 30mph. Variable derived from ‘DailyPeakWindSpeed’ variable. </a:t>
                      </a:r>
                    </a:p>
                  </a:txBody>
                  <a:tcPr>
                    <a:solidFill>
                      <a:schemeClr val="bg1">
                        <a:lumMod val="95000"/>
                      </a:schemeClr>
                    </a:solidFill>
                  </a:tcPr>
                </a:tc>
                <a:tc>
                  <a:txBody>
                    <a:bodyPr/>
                    <a:lstStyle/>
                    <a:p>
                      <a:r>
                        <a:rPr lang="en-US" sz="1100" dirty="0">
                          <a:solidFill>
                            <a:schemeClr val="tx1"/>
                          </a:solidFill>
                        </a:rPr>
                        <a:t>Flights may need to be delayed or cancelled if wind speeds are too high.</a:t>
                      </a:r>
                    </a:p>
                  </a:txBody>
                  <a:tcPr>
                    <a:solidFill>
                      <a:schemeClr val="bg1">
                        <a:lumMod val="95000"/>
                      </a:schemeClr>
                    </a:solidFill>
                  </a:tcPr>
                </a:tc>
                <a:extLst>
                  <a:ext uri="{0D108BD9-81ED-4DB2-BD59-A6C34878D82A}">
                    <a16:rowId xmlns:a16="http://schemas.microsoft.com/office/drawing/2014/main" val="1054462115"/>
                  </a:ext>
                </a:extLst>
              </a:tr>
              <a:tr h="471740">
                <a:tc>
                  <a:txBody>
                    <a:bodyPr/>
                    <a:lstStyle/>
                    <a:p>
                      <a:r>
                        <a:rPr lang="en-US" sz="1100" b="1" dirty="0">
                          <a:solidFill>
                            <a:schemeClr val="tx1"/>
                          </a:solidFill>
                        </a:rPr>
                        <a:t>MonthlyTotalLiquidPrecipitation</a:t>
                      </a:r>
                      <a:endParaRPr lang="en-US" sz="1100" dirty="0">
                        <a:solidFill>
                          <a:schemeClr val="tx1"/>
                        </a:solidFill>
                      </a:endParaRPr>
                    </a:p>
                  </a:txBody>
                  <a:tcPr>
                    <a:solidFill>
                      <a:schemeClr val="bg1">
                        <a:lumMod val="95000"/>
                      </a:schemeClr>
                    </a:solidFill>
                  </a:tcPr>
                </a:tc>
                <a:tc>
                  <a:txBody>
                    <a:bodyPr/>
                    <a:lstStyle/>
                    <a:p>
                      <a:r>
                        <a:rPr lang="en-US" sz="1100" dirty="0">
                          <a:solidFill>
                            <a:schemeClr val="tx1"/>
                          </a:solidFill>
                        </a:rPr>
                        <a:t>Amount of precipitation in inches to hundredths during the month. </a:t>
                      </a:r>
                    </a:p>
                  </a:txBody>
                  <a:tcPr>
                    <a:solidFill>
                      <a:schemeClr val="bg1">
                        <a:lumMod val="95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Precipitation may make flying too difficult.</a:t>
                      </a:r>
                    </a:p>
                  </a:txBody>
                  <a:tcPr>
                    <a:solidFill>
                      <a:schemeClr val="bg1">
                        <a:lumMod val="95000"/>
                      </a:schemeClr>
                    </a:solidFill>
                  </a:tcPr>
                </a:tc>
                <a:extLst>
                  <a:ext uri="{0D108BD9-81ED-4DB2-BD59-A6C34878D82A}">
                    <a16:rowId xmlns:a16="http://schemas.microsoft.com/office/drawing/2014/main" val="3061671030"/>
                  </a:ext>
                </a:extLst>
              </a:tr>
              <a:tr h="471740">
                <a:tc>
                  <a:txBody>
                    <a:bodyPr/>
                    <a:lstStyle/>
                    <a:p>
                      <a:r>
                        <a:rPr lang="en-US" sz="1100" b="1" dirty="0">
                          <a:solidFill>
                            <a:schemeClr val="tx1"/>
                          </a:solidFill>
                        </a:rPr>
                        <a:t>MonthlySeaLevelPressure</a:t>
                      </a:r>
                      <a:endParaRPr lang="en-US" sz="1100" dirty="0">
                        <a:solidFill>
                          <a:schemeClr val="tx1"/>
                        </a:solidFill>
                      </a:endParaRPr>
                    </a:p>
                  </a:txBody>
                  <a:tcPr>
                    <a:solidFill>
                      <a:schemeClr val="bg1">
                        <a:lumMod val="95000"/>
                      </a:schemeClr>
                    </a:solidFill>
                  </a:tcPr>
                </a:tc>
                <a:tc>
                  <a:txBody>
                    <a:bodyPr/>
                    <a:lstStyle/>
                    <a:p>
                      <a:r>
                        <a:rPr lang="en-US" sz="1100" dirty="0">
                          <a:solidFill>
                            <a:schemeClr val="tx1"/>
                          </a:solidFill>
                        </a:rPr>
                        <a:t>Sea level pressure is the standard measure for evaluating air pressure. </a:t>
                      </a:r>
                    </a:p>
                  </a:txBody>
                  <a:tcPr>
                    <a:solidFill>
                      <a:schemeClr val="bg1">
                        <a:lumMod val="95000"/>
                      </a:schemeClr>
                    </a:solidFill>
                  </a:tcPr>
                </a:tc>
                <a:tc>
                  <a:txBody>
                    <a:bodyPr/>
                    <a:lstStyle/>
                    <a:p>
                      <a:r>
                        <a:rPr lang="en-US" sz="1100" dirty="0">
                          <a:solidFill>
                            <a:schemeClr val="tx1"/>
                          </a:solidFill>
                        </a:rPr>
                        <a:t>Lower pressures may affect flight performance.</a:t>
                      </a:r>
                    </a:p>
                  </a:txBody>
                  <a:tcPr>
                    <a:solidFill>
                      <a:schemeClr val="bg1">
                        <a:lumMod val="95000"/>
                      </a:schemeClr>
                    </a:solidFill>
                  </a:tcPr>
                </a:tc>
                <a:extLst>
                  <a:ext uri="{0D108BD9-81ED-4DB2-BD59-A6C34878D82A}">
                    <a16:rowId xmlns:a16="http://schemas.microsoft.com/office/drawing/2014/main" val="1565829453"/>
                  </a:ext>
                </a:extLst>
              </a:tr>
            </a:tbl>
          </a:graphicData>
        </a:graphic>
      </p:graphicFrame>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7767" y="247339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Independent Variable</a:t>
            </a:r>
            <a:endParaRPr lang="en-US" sz="1200" dirty="0">
              <a:solidFill>
                <a:srgbClr val="000000"/>
              </a:solidFill>
            </a:endParaRPr>
          </a:p>
        </p:txBody>
      </p:sp>
    </p:spTree>
    <p:extLst>
      <p:ext uri="{BB962C8B-B14F-4D97-AF65-F5344CB8AC3E}">
        <p14:creationId xmlns:p14="http://schemas.microsoft.com/office/powerpoint/2010/main" val="328341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Histograms of key variables</a:t>
            </a:r>
          </a:p>
        </p:txBody>
      </p:sp>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9390" y="94110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Monthly Mean Temperature</a:t>
            </a:r>
            <a:endParaRPr lang="en-US" sz="1200" dirty="0">
              <a:solidFill>
                <a:srgbClr val="000000"/>
              </a:solidFill>
            </a:endParaRPr>
          </a:p>
        </p:txBody>
      </p:sp>
      <p:pic>
        <p:nvPicPr>
          <p:cNvPr id="11" name="Picture 10">
            <a:extLst>
              <a:ext uri="{FF2B5EF4-FFF2-40B4-BE49-F238E27FC236}">
                <a16:creationId xmlns:a16="http://schemas.microsoft.com/office/drawing/2014/main" id="{9E5C842C-8A88-4827-8E9B-2FA6D2233973}"/>
              </a:ext>
            </a:extLst>
          </p:cNvPr>
          <p:cNvPicPr>
            <a:picLocks noChangeAspect="1"/>
          </p:cNvPicPr>
          <p:nvPr/>
        </p:nvPicPr>
        <p:blipFill>
          <a:blip r:embed="rId2"/>
          <a:stretch>
            <a:fillRect/>
          </a:stretch>
        </p:blipFill>
        <p:spPr>
          <a:xfrm>
            <a:off x="1397844" y="2364525"/>
            <a:ext cx="6179574" cy="3730856"/>
          </a:xfrm>
          <a:prstGeom prst="rect">
            <a:avLst/>
          </a:prstGeom>
        </p:spPr>
      </p:pic>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338675"/>
            <a:ext cx="8305219" cy="866712"/>
          </a:xfrm>
        </p:spPr>
        <p:txBody>
          <a:bodyPr>
            <a:spAutoFit/>
          </a:bodyPr>
          <a:lstStyle/>
          <a:p>
            <a:r>
              <a:rPr lang="en-US" sz="1200" dirty="0">
                <a:solidFill>
                  <a:srgbClr val="000000"/>
                </a:solidFill>
              </a:rPr>
              <a:t>Monthly temperature is bimodal with peaks in the mid 30’s and 70’s. </a:t>
            </a:r>
          </a:p>
          <a:p>
            <a:r>
              <a:rPr lang="en-US" sz="1200" dirty="0">
                <a:solidFill>
                  <a:srgbClr val="000000"/>
                </a:solidFill>
              </a:rPr>
              <a:t>The standard deviation of 17.9 is quite high given a mean of 51 degrees, although no significant outliers existing in this variable.</a:t>
            </a:r>
          </a:p>
        </p:txBody>
      </p:sp>
    </p:spTree>
    <p:extLst>
      <p:ext uri="{BB962C8B-B14F-4D97-AF65-F5344CB8AC3E}">
        <p14:creationId xmlns:p14="http://schemas.microsoft.com/office/powerpoint/2010/main" val="19307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Histograms of key variables</a:t>
            </a:r>
          </a:p>
        </p:txBody>
      </p:sp>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9390" y="94110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Days per Month Below 32 Degrees</a:t>
            </a:r>
            <a:endParaRPr lang="en-US" sz="1200" dirty="0">
              <a:solidFill>
                <a:srgbClr val="000000"/>
              </a:solidFill>
            </a:endParaRP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338675"/>
            <a:ext cx="8305219" cy="1088311"/>
          </a:xfrm>
        </p:spPr>
        <p:txBody>
          <a:bodyPr>
            <a:spAutoFit/>
          </a:bodyPr>
          <a:lstStyle/>
          <a:p>
            <a:r>
              <a:rPr lang="en-US" sz="1200" dirty="0">
                <a:solidFill>
                  <a:srgbClr val="000000"/>
                </a:solidFill>
              </a:rPr>
              <a:t>Variable counts number of days within a month that are below 32 degrees. Variable corrects for bimodal issue in monthly mean temperature, but it is skewed with most months having 0 days.</a:t>
            </a:r>
          </a:p>
          <a:p>
            <a:r>
              <a:rPr lang="en-US" sz="1200" dirty="0">
                <a:solidFill>
                  <a:srgbClr val="000000"/>
                </a:solidFill>
              </a:rPr>
              <a:t>There is one outlier, with 25 days below freezing. This point was February 2015 when Chicago was hit with extreme cold weather from a polar vortex. This irregular pattern is unlikely to recur regularly and should be removed when modeling.</a:t>
            </a:r>
          </a:p>
        </p:txBody>
      </p:sp>
      <p:pic>
        <p:nvPicPr>
          <p:cNvPr id="4" name="Picture 3">
            <a:extLst>
              <a:ext uri="{FF2B5EF4-FFF2-40B4-BE49-F238E27FC236}">
                <a16:creationId xmlns:a16="http://schemas.microsoft.com/office/drawing/2014/main" id="{DAE8FF21-FBF1-4105-8AAD-989B55F4DF8A}"/>
              </a:ext>
            </a:extLst>
          </p:cNvPr>
          <p:cNvPicPr>
            <a:picLocks noChangeAspect="1"/>
          </p:cNvPicPr>
          <p:nvPr/>
        </p:nvPicPr>
        <p:blipFill>
          <a:blip r:embed="rId2"/>
          <a:stretch>
            <a:fillRect/>
          </a:stretch>
        </p:blipFill>
        <p:spPr>
          <a:xfrm>
            <a:off x="1417251" y="2385681"/>
            <a:ext cx="6435832" cy="3746813"/>
          </a:xfrm>
          <a:prstGeom prst="rect">
            <a:avLst/>
          </a:prstGeom>
        </p:spPr>
      </p:pic>
    </p:spTree>
    <p:extLst>
      <p:ext uri="{BB962C8B-B14F-4D97-AF65-F5344CB8AC3E}">
        <p14:creationId xmlns:p14="http://schemas.microsoft.com/office/powerpoint/2010/main" val="124118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Histograms of key variables</a:t>
            </a:r>
          </a:p>
        </p:txBody>
      </p:sp>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9390" y="94110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Precipitation Amount per Month</a:t>
            </a:r>
            <a:endParaRPr lang="en-US" sz="1200" dirty="0">
              <a:solidFill>
                <a:srgbClr val="000000"/>
              </a:solidFill>
            </a:endParaRP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338675"/>
            <a:ext cx="8305219" cy="1088311"/>
          </a:xfrm>
        </p:spPr>
        <p:txBody>
          <a:bodyPr>
            <a:spAutoFit/>
          </a:bodyPr>
          <a:lstStyle/>
          <a:p>
            <a:r>
              <a:rPr lang="en-US" sz="1200" dirty="0">
                <a:solidFill>
                  <a:srgbClr val="000000"/>
                </a:solidFill>
              </a:rPr>
              <a:t>Measure of precipitation (inches) per month is a non-normal distribution. The curve mostly resembles an exponential or logarithmic curve.</a:t>
            </a:r>
          </a:p>
          <a:p>
            <a:r>
              <a:rPr lang="en-US" sz="1200" dirty="0">
                <a:solidFill>
                  <a:srgbClr val="000000"/>
                </a:solidFill>
              </a:rPr>
              <a:t>Precipitation falls between 1.24 and 4.02 inches per month, but there is a positive skew to the distribution with an upper limit of 9.75 inches. Tail values should not be removed when modeling.</a:t>
            </a:r>
          </a:p>
        </p:txBody>
      </p:sp>
      <p:pic>
        <p:nvPicPr>
          <p:cNvPr id="5" name="Picture 4">
            <a:extLst>
              <a:ext uri="{FF2B5EF4-FFF2-40B4-BE49-F238E27FC236}">
                <a16:creationId xmlns:a16="http://schemas.microsoft.com/office/drawing/2014/main" id="{67D44759-135F-4353-A18A-10DDDDC67017}"/>
              </a:ext>
            </a:extLst>
          </p:cNvPr>
          <p:cNvPicPr>
            <a:picLocks noChangeAspect="1"/>
          </p:cNvPicPr>
          <p:nvPr/>
        </p:nvPicPr>
        <p:blipFill>
          <a:blip r:embed="rId2"/>
          <a:stretch>
            <a:fillRect/>
          </a:stretch>
        </p:blipFill>
        <p:spPr>
          <a:xfrm>
            <a:off x="1243297" y="2428379"/>
            <a:ext cx="6125691" cy="3678713"/>
          </a:xfrm>
          <a:prstGeom prst="rect">
            <a:avLst/>
          </a:prstGeom>
        </p:spPr>
      </p:pic>
    </p:spTree>
    <p:extLst>
      <p:ext uri="{BB962C8B-B14F-4D97-AF65-F5344CB8AC3E}">
        <p14:creationId xmlns:p14="http://schemas.microsoft.com/office/powerpoint/2010/main" val="204376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Histograms of key variables</a:t>
            </a:r>
          </a:p>
        </p:txBody>
      </p:sp>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9390" y="94110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Pressure</a:t>
            </a:r>
            <a:endParaRPr lang="en-US" sz="1200" dirty="0">
              <a:solidFill>
                <a:srgbClr val="000000"/>
              </a:solidFill>
            </a:endParaRP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338675"/>
            <a:ext cx="8305219" cy="645113"/>
          </a:xfrm>
        </p:spPr>
        <p:txBody>
          <a:bodyPr>
            <a:spAutoFit/>
          </a:bodyPr>
          <a:lstStyle/>
          <a:p>
            <a:r>
              <a:rPr lang="en-US" sz="1200" dirty="0">
                <a:solidFill>
                  <a:srgbClr val="000000"/>
                </a:solidFill>
              </a:rPr>
              <a:t>Pressure exhibits a somewhat normal distribution, although there is a positive skew to this variable.</a:t>
            </a:r>
          </a:p>
          <a:p>
            <a:r>
              <a:rPr lang="en-US" sz="1200" dirty="0">
                <a:solidFill>
                  <a:srgbClr val="000000"/>
                </a:solidFill>
              </a:rPr>
              <a:t>Most values are within a tight range with a low standard deviation. No adjustments are needed for outliers.</a:t>
            </a:r>
          </a:p>
        </p:txBody>
      </p:sp>
      <p:pic>
        <p:nvPicPr>
          <p:cNvPr id="5" name="Picture 4">
            <a:extLst>
              <a:ext uri="{FF2B5EF4-FFF2-40B4-BE49-F238E27FC236}">
                <a16:creationId xmlns:a16="http://schemas.microsoft.com/office/drawing/2014/main" id="{E21753DA-4699-4AF7-85CC-F660B8242C07}"/>
              </a:ext>
            </a:extLst>
          </p:cNvPr>
          <p:cNvPicPr>
            <a:picLocks noChangeAspect="1"/>
          </p:cNvPicPr>
          <p:nvPr/>
        </p:nvPicPr>
        <p:blipFill>
          <a:blip r:embed="rId2"/>
          <a:stretch>
            <a:fillRect/>
          </a:stretch>
        </p:blipFill>
        <p:spPr>
          <a:xfrm>
            <a:off x="1311361" y="2259497"/>
            <a:ext cx="6481491" cy="3746334"/>
          </a:xfrm>
          <a:prstGeom prst="rect">
            <a:avLst/>
          </a:prstGeom>
        </p:spPr>
      </p:pic>
    </p:spTree>
    <p:extLst>
      <p:ext uri="{BB962C8B-B14F-4D97-AF65-F5344CB8AC3E}">
        <p14:creationId xmlns:p14="http://schemas.microsoft.com/office/powerpoint/2010/main" val="15713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Histograms of key variables</a:t>
            </a:r>
          </a:p>
        </p:txBody>
      </p:sp>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9390" y="94110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Wind Gusts</a:t>
            </a:r>
            <a:endParaRPr lang="en-US" sz="1200" dirty="0">
              <a:solidFill>
                <a:srgbClr val="000000"/>
              </a:solidFill>
            </a:endParaRP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338675"/>
            <a:ext cx="8305219" cy="645113"/>
          </a:xfrm>
        </p:spPr>
        <p:txBody>
          <a:bodyPr>
            <a:spAutoFit/>
          </a:bodyPr>
          <a:lstStyle/>
          <a:p>
            <a:r>
              <a:rPr lang="en-US" sz="1200" dirty="0">
                <a:solidFill>
                  <a:srgbClr val="000000"/>
                </a:solidFill>
              </a:rPr>
              <a:t>Variable is mostly normally distributed, although the mean of 6.87 exceeds the mode suggesting skew.</a:t>
            </a:r>
          </a:p>
          <a:p>
            <a:r>
              <a:rPr lang="en-US" sz="1200" dirty="0">
                <a:solidFill>
                  <a:srgbClr val="000000"/>
                </a:solidFill>
              </a:rPr>
              <a:t>No adjustments needed for outliers. </a:t>
            </a:r>
          </a:p>
        </p:txBody>
      </p:sp>
      <p:pic>
        <p:nvPicPr>
          <p:cNvPr id="4" name="Picture 3">
            <a:extLst>
              <a:ext uri="{FF2B5EF4-FFF2-40B4-BE49-F238E27FC236}">
                <a16:creationId xmlns:a16="http://schemas.microsoft.com/office/drawing/2014/main" id="{2A1CDF42-A660-4837-A92C-8DEC768CA1DE}"/>
              </a:ext>
            </a:extLst>
          </p:cNvPr>
          <p:cNvPicPr>
            <a:picLocks noChangeAspect="1"/>
          </p:cNvPicPr>
          <p:nvPr/>
        </p:nvPicPr>
        <p:blipFill>
          <a:blip r:embed="rId2"/>
          <a:stretch>
            <a:fillRect/>
          </a:stretch>
        </p:blipFill>
        <p:spPr>
          <a:xfrm>
            <a:off x="833903" y="2145473"/>
            <a:ext cx="6653575" cy="3868228"/>
          </a:xfrm>
          <a:prstGeom prst="rect">
            <a:avLst/>
          </a:prstGeom>
        </p:spPr>
      </p:pic>
    </p:spTree>
    <p:extLst>
      <p:ext uri="{BB962C8B-B14F-4D97-AF65-F5344CB8AC3E}">
        <p14:creationId xmlns:p14="http://schemas.microsoft.com/office/powerpoint/2010/main" val="96503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88E7-22CA-45B0-8119-3AA22F6378AB}"/>
              </a:ext>
            </a:extLst>
          </p:cNvPr>
          <p:cNvSpPr>
            <a:spLocks noGrp="1"/>
          </p:cNvSpPr>
          <p:nvPr>
            <p:ph type="title"/>
          </p:nvPr>
        </p:nvSpPr>
        <p:spPr>
          <a:xfrm>
            <a:off x="187522" y="40702"/>
            <a:ext cx="8862353" cy="709351"/>
          </a:xfrm>
        </p:spPr>
        <p:txBody>
          <a:bodyPr anchor="ctr">
            <a:normAutofit/>
          </a:bodyPr>
          <a:lstStyle/>
          <a:p>
            <a:pPr>
              <a:spcBef>
                <a:spcPts val="600"/>
              </a:spcBef>
            </a:pPr>
            <a:r>
              <a:rPr lang="en-US" sz="2400" dirty="0"/>
              <a:t>Scenario Comparison: PMF of 2 variables</a:t>
            </a:r>
          </a:p>
        </p:txBody>
      </p:sp>
      <p:sp>
        <p:nvSpPr>
          <p:cNvPr id="7" name="Content Placeholder 2">
            <a:extLst>
              <a:ext uri="{FF2B5EF4-FFF2-40B4-BE49-F238E27FC236}">
                <a16:creationId xmlns:a16="http://schemas.microsoft.com/office/drawing/2014/main" id="{F5AD2028-1C50-43C9-BF85-6E558567B13A}"/>
              </a:ext>
            </a:extLst>
          </p:cNvPr>
          <p:cNvSpPr txBox="1">
            <a:spLocks/>
          </p:cNvSpPr>
          <p:nvPr/>
        </p:nvSpPr>
        <p:spPr>
          <a:xfrm>
            <a:off x="419390" y="941102"/>
            <a:ext cx="8305219" cy="329001"/>
          </a:xfrm>
          <a:prstGeom prst="rect">
            <a:avLst/>
          </a:prstGeom>
        </p:spPr>
        <p:txBody>
          <a:bodyPr vert="horz" lIns="91440" tIns="45720" rIns="91440" bIns="45720" rtlCol="0">
            <a:sp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Mean Temperature &amp; Flight Counts Split between Winter and Non-Winter Months</a:t>
            </a:r>
            <a:endParaRPr lang="en-US" sz="1200" dirty="0">
              <a:solidFill>
                <a:srgbClr val="000000"/>
              </a:solidFill>
            </a:endParaRPr>
          </a:p>
        </p:txBody>
      </p:sp>
      <p:sp>
        <p:nvSpPr>
          <p:cNvPr id="12" name="Content Placeholder 2">
            <a:extLst>
              <a:ext uri="{FF2B5EF4-FFF2-40B4-BE49-F238E27FC236}">
                <a16:creationId xmlns:a16="http://schemas.microsoft.com/office/drawing/2014/main" id="{D5178DFD-9BD0-4C36-A151-3CE0C082D31E}"/>
              </a:ext>
            </a:extLst>
          </p:cNvPr>
          <p:cNvSpPr>
            <a:spLocks noGrp="1"/>
          </p:cNvSpPr>
          <p:nvPr>
            <p:ph idx="1"/>
          </p:nvPr>
        </p:nvSpPr>
        <p:spPr>
          <a:xfrm>
            <a:off x="525345" y="1338675"/>
            <a:ext cx="2516029" cy="3654142"/>
          </a:xfrm>
        </p:spPr>
        <p:txBody>
          <a:bodyPr wrap="square">
            <a:spAutoFit/>
          </a:bodyPr>
          <a:lstStyle/>
          <a:p>
            <a:r>
              <a:rPr lang="en-US" sz="1200" dirty="0">
                <a:solidFill>
                  <a:srgbClr val="000000"/>
                </a:solidFill>
              </a:rPr>
              <a:t>Winter months defined as November, December, and January each year.</a:t>
            </a:r>
          </a:p>
          <a:p>
            <a:r>
              <a:rPr lang="en-US" sz="1200" dirty="0">
                <a:solidFill>
                  <a:srgbClr val="000000"/>
                </a:solidFill>
              </a:rPr>
              <a:t>Winter periods are much colder than non-winter periods, and both PMF and CDF functions show very little overlap between two distributions.</a:t>
            </a:r>
          </a:p>
          <a:p>
            <a:r>
              <a:rPr lang="en-US" sz="1200" dirty="0">
                <a:solidFill>
                  <a:srgbClr val="000000"/>
                </a:solidFill>
              </a:rPr>
              <a:t>As temperatures drop, the number of local flights tends to be lower. Most months have between 500-1750 flights per month; non-winter months tend to have more than 1500 flights per month.</a:t>
            </a:r>
          </a:p>
        </p:txBody>
      </p:sp>
      <p:pic>
        <p:nvPicPr>
          <p:cNvPr id="5" name="Picture 4">
            <a:extLst>
              <a:ext uri="{FF2B5EF4-FFF2-40B4-BE49-F238E27FC236}">
                <a16:creationId xmlns:a16="http://schemas.microsoft.com/office/drawing/2014/main" id="{B82FFDDD-FE67-4F7C-AD38-E3AED55A21D6}"/>
              </a:ext>
            </a:extLst>
          </p:cNvPr>
          <p:cNvPicPr>
            <a:picLocks noChangeAspect="1"/>
          </p:cNvPicPr>
          <p:nvPr/>
        </p:nvPicPr>
        <p:blipFill>
          <a:blip r:embed="rId2"/>
          <a:stretch>
            <a:fillRect/>
          </a:stretch>
        </p:blipFill>
        <p:spPr>
          <a:xfrm>
            <a:off x="3261364" y="1253068"/>
            <a:ext cx="5801763" cy="2439626"/>
          </a:xfrm>
          <a:prstGeom prst="rect">
            <a:avLst/>
          </a:prstGeom>
        </p:spPr>
      </p:pic>
      <p:pic>
        <p:nvPicPr>
          <p:cNvPr id="10" name="Picture 9">
            <a:extLst>
              <a:ext uri="{FF2B5EF4-FFF2-40B4-BE49-F238E27FC236}">
                <a16:creationId xmlns:a16="http://schemas.microsoft.com/office/drawing/2014/main" id="{286163D1-BD9A-43AA-B7EC-B6C8A5371916}"/>
              </a:ext>
            </a:extLst>
          </p:cNvPr>
          <p:cNvPicPr>
            <a:picLocks noChangeAspect="1"/>
          </p:cNvPicPr>
          <p:nvPr/>
        </p:nvPicPr>
        <p:blipFill>
          <a:blip r:embed="rId3"/>
          <a:stretch>
            <a:fillRect/>
          </a:stretch>
        </p:blipFill>
        <p:spPr>
          <a:xfrm>
            <a:off x="3253409" y="3692695"/>
            <a:ext cx="5477826" cy="2409717"/>
          </a:xfrm>
          <a:prstGeom prst="rect">
            <a:avLst/>
          </a:prstGeom>
        </p:spPr>
      </p:pic>
    </p:spTree>
    <p:extLst>
      <p:ext uri="{BB962C8B-B14F-4D97-AF65-F5344CB8AC3E}">
        <p14:creationId xmlns:p14="http://schemas.microsoft.com/office/powerpoint/2010/main" val="958642628"/>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393620"/>
      </a:dk2>
      <a:lt2>
        <a:srgbClr val="E2E5E8"/>
      </a:lt2>
      <a:accent1>
        <a:srgbClr val="E77D29"/>
      </a:accent1>
      <a:accent2>
        <a:srgbClr val="B8A014"/>
      </a:accent2>
      <a:accent3>
        <a:srgbClr val="87AE1F"/>
      </a:accent3>
      <a:accent4>
        <a:srgbClr val="46B714"/>
      </a:accent4>
      <a:accent5>
        <a:srgbClr val="21BC32"/>
      </a:accent5>
      <a:accent6>
        <a:srgbClr val="14BA6B"/>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
  <TotalTime>461</TotalTime>
  <Words>1513</Words>
  <Application>Microsoft Office PowerPoint</Application>
  <PresentationFormat>On-screen Show (4:3)</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Calisto MT</vt:lpstr>
      <vt:lpstr>Helvetica Neue</vt:lpstr>
      <vt:lpstr>Univers Condensed</vt:lpstr>
      <vt:lpstr>ChronicleVTI</vt:lpstr>
      <vt:lpstr>Analysis of Flight Feasibility</vt:lpstr>
      <vt:lpstr>Statistical problem</vt:lpstr>
      <vt:lpstr>Statistical variables</vt:lpstr>
      <vt:lpstr>Histograms of key variables</vt:lpstr>
      <vt:lpstr>Histograms of key variables</vt:lpstr>
      <vt:lpstr>Histograms of key variables</vt:lpstr>
      <vt:lpstr>Histograms of key variables</vt:lpstr>
      <vt:lpstr>Histograms of key variables</vt:lpstr>
      <vt:lpstr>Scenario Comparison: PMF of 2 variables</vt:lpstr>
      <vt:lpstr>CDF Analysis of a single variable</vt:lpstr>
      <vt:lpstr>ANALYTICAL DISTRIBUTION: Precipitation</vt:lpstr>
      <vt:lpstr>Scatter plots</vt:lpstr>
      <vt:lpstr>Scatter plots</vt:lpstr>
      <vt:lpstr>Hypothesis test</vt:lpstr>
      <vt:lpstr>Model of monthly local flights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Flight Feasibility</dc:title>
  <dc:creator>Don Price</dc:creator>
  <cp:lastModifiedBy>Don Price</cp:lastModifiedBy>
  <cp:revision>1</cp:revision>
  <dcterms:created xsi:type="dcterms:W3CDTF">2022-02-12T03:01:05Z</dcterms:created>
  <dcterms:modified xsi:type="dcterms:W3CDTF">2022-03-05T13:42:36Z</dcterms:modified>
</cp:coreProperties>
</file>