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CE89-997A-46C8-8974-7960D0EDAEAE}" type="datetimeFigureOut">
              <a:rPr lang="es-CO" smtClean="0"/>
              <a:t>28/06/2023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CD103-1FC8-4AEE-8670-11148B613F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951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CE89-997A-46C8-8974-7960D0EDAEAE}" type="datetimeFigureOut">
              <a:rPr lang="es-CO" smtClean="0"/>
              <a:t>28/06/2023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CD103-1FC8-4AEE-8670-11148B613F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208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CE89-997A-46C8-8974-7960D0EDAEAE}" type="datetimeFigureOut">
              <a:rPr lang="es-CO" smtClean="0"/>
              <a:t>28/06/2023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CD103-1FC8-4AEE-8670-11148B613F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840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CE89-997A-46C8-8974-7960D0EDAEAE}" type="datetimeFigureOut">
              <a:rPr lang="es-CO" smtClean="0"/>
              <a:t>28/06/2023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CD103-1FC8-4AEE-8670-11148B613F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587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CE89-997A-46C8-8974-7960D0EDAEAE}" type="datetimeFigureOut">
              <a:rPr lang="es-CO" smtClean="0"/>
              <a:t>28/06/2023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CD103-1FC8-4AEE-8670-11148B613F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076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CE89-997A-46C8-8974-7960D0EDAEAE}" type="datetimeFigureOut">
              <a:rPr lang="es-CO" smtClean="0"/>
              <a:t>28/06/2023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CD103-1FC8-4AEE-8670-11148B613F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134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CE89-997A-46C8-8974-7960D0EDAEAE}" type="datetimeFigureOut">
              <a:rPr lang="es-CO" smtClean="0"/>
              <a:t>28/06/2023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CD103-1FC8-4AEE-8670-11148B613F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00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CE89-997A-46C8-8974-7960D0EDAEAE}" type="datetimeFigureOut">
              <a:rPr lang="es-CO" smtClean="0"/>
              <a:t>28/06/2023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CD103-1FC8-4AEE-8670-11148B613F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428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CE89-997A-46C8-8974-7960D0EDAEAE}" type="datetimeFigureOut">
              <a:rPr lang="es-CO" smtClean="0"/>
              <a:t>28/06/2023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CD103-1FC8-4AEE-8670-11148B613F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134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CE89-997A-46C8-8974-7960D0EDAEAE}" type="datetimeFigureOut">
              <a:rPr lang="es-CO" smtClean="0"/>
              <a:t>28/06/2023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CD103-1FC8-4AEE-8670-11148B613F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121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CE89-997A-46C8-8974-7960D0EDAEAE}" type="datetimeFigureOut">
              <a:rPr lang="es-CO" smtClean="0"/>
              <a:t>28/06/2023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CD103-1FC8-4AEE-8670-11148B613F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039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DCE89-997A-46C8-8974-7960D0EDAEAE}" type="datetimeFigureOut">
              <a:rPr lang="es-CO" smtClean="0"/>
              <a:t>28/06/2023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CD103-1FC8-4AEE-8670-11148B613F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580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2816" y="8325544"/>
            <a:ext cx="12755563" cy="717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8113"/>
            <a:ext cx="8640960" cy="610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8805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48680"/>
            <a:ext cx="8894517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81128"/>
            <a:ext cx="134302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495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14" y="836712"/>
            <a:ext cx="8865980" cy="5583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14" y="836712"/>
            <a:ext cx="15144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804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0688"/>
            <a:ext cx="8906505" cy="5548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6" y="987209"/>
            <a:ext cx="124777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8128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03" y="620688"/>
            <a:ext cx="8661614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92696"/>
            <a:ext cx="12573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8070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893763"/>
            <a:ext cx="8955087" cy="5415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000393"/>
            <a:ext cx="148590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622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8964487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43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30" y="908720"/>
            <a:ext cx="8906133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868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38" y="476672"/>
            <a:ext cx="894763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39" y="4149080"/>
            <a:ext cx="17145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910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1688"/>
            <a:ext cx="8723783" cy="5505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6544"/>
            <a:ext cx="178117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149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60" y="620688"/>
            <a:ext cx="8696179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89141"/>
            <a:ext cx="168592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03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08752"/>
            <a:ext cx="8799498" cy="6160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08751"/>
            <a:ext cx="1321603" cy="1312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939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16776"/>
            <a:ext cx="8807332" cy="5497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111442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257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82" y="332656"/>
            <a:ext cx="8838013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1117906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3690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0</Words>
  <Application>Microsoft Office PowerPoint</Application>
  <PresentationFormat>Presentación en pantalla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Fernando Granada Ramirez</dc:creator>
  <cp:lastModifiedBy>Daniel Fernando Granada Ramirez</cp:lastModifiedBy>
  <cp:revision>6</cp:revision>
  <dcterms:created xsi:type="dcterms:W3CDTF">2023-06-28T14:57:51Z</dcterms:created>
  <dcterms:modified xsi:type="dcterms:W3CDTF">2023-06-28T18:55:25Z</dcterms:modified>
</cp:coreProperties>
</file>