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73" r:id="rId15"/>
    <p:sldId id="271" r:id="rId16"/>
    <p:sldId id="272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O9MkCqU0iOT2EHo9Qhz/g==" hashData="tygHMFKOq+EUxKopTrVMkHWG96cH4xOa8BngOPkn5kUpKx+qA8lMEeiZIXuQh8iUToCRuEZ3JEbXIuNQIY1Ofw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494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2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6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362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480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4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13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5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74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7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89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76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26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2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11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6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15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B18F6B-8F7F-455B-91B3-275EB8C38AC3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13270F-2085-4D03-8B90-B96BC1135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954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Курсовая работа по дисциплине «Алгоритмизация и программирование»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12923" y="5977715"/>
            <a:ext cx="2579077" cy="866443"/>
          </a:xfrm>
        </p:spPr>
        <p:txBody>
          <a:bodyPr/>
          <a:lstStyle/>
          <a:p>
            <a:pPr algn="r"/>
            <a:r>
              <a:rPr lang="ru-RU" dirty="0"/>
              <a:t>с</a:t>
            </a:r>
            <a:r>
              <a:rPr lang="ru-RU" dirty="0" smtClean="0"/>
              <a:t>т. гр. ПИ/б-21-о</a:t>
            </a:r>
          </a:p>
          <a:p>
            <a:pPr algn="r"/>
            <a:r>
              <a:rPr lang="ru-RU" dirty="0" smtClean="0"/>
              <a:t>Бланк Федор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42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4" y="852073"/>
            <a:ext cx="8735293" cy="51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9" y="780435"/>
            <a:ext cx="8983962" cy="53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84" y="301335"/>
            <a:ext cx="6267450" cy="37338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80" y="2536681"/>
            <a:ext cx="62579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816" y="2619808"/>
            <a:ext cx="6267450" cy="37242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63" y="513916"/>
            <a:ext cx="62769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566862"/>
            <a:ext cx="62674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11" y="3186546"/>
            <a:ext cx="5555289" cy="32960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746" y="279897"/>
            <a:ext cx="5440507" cy="32460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3" y="3230811"/>
            <a:ext cx="5486400" cy="32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9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181" y="919162"/>
            <a:ext cx="4714875" cy="4714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69" y="919161"/>
            <a:ext cx="47720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45" y="1025236"/>
            <a:ext cx="8170310" cy="48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9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11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15621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Систематизация и закрепление существующих знаний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Совершенствование навыков разработки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«Крепкого Фундамента»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90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783081"/>
            <a:ext cx="10131425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времени выполнения заданий на ЭВМ (время измеряется в секундах).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процессорного времени по каждому заданию, а также суммы по видам времени по всем заданиям и средний процент времени центрального процессора по всем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58325"/>
              </p:ext>
            </p:extLst>
          </p:nvPr>
        </p:nvGraphicFramePr>
        <p:xfrm>
          <a:off x="2032000" y="3232576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1343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608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23401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567522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00884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Шифр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код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Ф.И.О.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Общее время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Время центрального процессора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73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0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39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Обоснование средств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280613"/>
            <a:ext cx="10131425" cy="1709496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 – основа для многих современных языков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кроссплатформенная, современная бесплатная среда разработки.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MinGW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GNU for Windows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Реализованный 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базы с нуля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файлами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Корректировка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 понятный интерфейс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65" y="716305"/>
            <a:ext cx="9083459" cy="54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30" y="858752"/>
            <a:ext cx="8733210" cy="51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6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05" y="1062726"/>
            <a:ext cx="8061268" cy="47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6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67" y="842330"/>
            <a:ext cx="8761034" cy="519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0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0</TotalTime>
  <Words>87</Words>
  <Application>Microsoft Office PowerPoint</Application>
  <PresentationFormat>Широкоэкранный</PresentationFormat>
  <Paragraphs>31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Небеса</vt:lpstr>
      <vt:lpstr>Курсовая работа по дисциплине «Алгоритмизация и программирование»</vt:lpstr>
      <vt:lpstr>цели</vt:lpstr>
      <vt:lpstr>Постановка задачи</vt:lpstr>
      <vt:lpstr>Обоснование средств разработки</vt:lpstr>
      <vt:lpstr>Реализованный Функционал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 «Алгоритмизация и программирование»</dc:title>
  <dc:creator/>
  <cp:lastModifiedBy/>
  <cp:revision>21</cp:revision>
  <dcterms:created xsi:type="dcterms:W3CDTF">2018-12-07T05:57:52Z</dcterms:created>
  <dcterms:modified xsi:type="dcterms:W3CDTF">2019-03-03T16:52:45Z</dcterms:modified>
</cp:coreProperties>
</file>