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1C7E8-3A70-4B82-8B8B-8752CCCF6FD7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09C3A-71DC-471B-B763-AF2A45C66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2E5-76D1-44E9-A91F-D17180876877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0850-EE10-4B38-A19B-4C73E624A053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E4F-CA2E-478B-B38C-0E92C2B8A6AE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C18-4D56-427D-AEF7-DBB3EBDA3F14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D1-7C78-402D-8CC3-55B60E20E7C8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FD01-968C-4C99-8FF0-DAAF6576414A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8045-D61A-4553-9985-D9310E6408B3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760-A0ED-422D-917B-F75AE9092980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9F5-519E-455E-AB86-434A3FC9EDB3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90FC-E725-4C22-96CF-B5A926761BD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C57D-3F1B-4038-8D93-D244DD4CBB5A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7C9-9AB5-4FAC-8AD0-779D26C57648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08D1-8785-431C-9E92-E425CF41314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F8BA-AA98-4CFE-9465-B48276E6A6C6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FCA-D4F1-406E-B03A-FAA4D24B76C2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88A-B65A-4B60-9449-B16DFC7302D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4596-F71E-45E9-8F2E-9D20C1BCE677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02FE5-8687-4956-BF6E-80522057C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503" y="1519781"/>
            <a:ext cx="8767976" cy="312755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Итоговая проектная</a:t>
            </a:r>
            <a:b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на тему</a:t>
            </a:r>
            <a:r>
              <a:rPr lang="en-US" sz="4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Нейросетевой анализ</a:t>
            </a:r>
            <a:b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снимков МРТ головного мозга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06128-06A7-44D4-A922-51E8E1A0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543" y="464733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Автор: Шайхлисламов К.М.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87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1235-2587-4174-BD0A-A944448E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 для тренировки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4DA9C-4317-4D33-BEF4-FA2E9B06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/>
              <a:t>Всего 7023 изображения разделенных на 4 категории, из них:</a:t>
            </a:r>
          </a:p>
          <a:p>
            <a:r>
              <a:rPr lang="ru-RU" dirty="0"/>
              <a:t>Обучающая выборка: 5712</a:t>
            </a:r>
          </a:p>
          <a:p>
            <a:r>
              <a:rPr lang="ru-RU" dirty="0"/>
              <a:t>Тестовая выборка: 1299</a:t>
            </a:r>
          </a:p>
          <a:p>
            <a:r>
              <a:rPr lang="ru-RU" dirty="0"/>
              <a:t>Валидационная выборка: 12</a:t>
            </a:r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73B19659-A111-423A-A0D1-B65070CC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298" y="3287757"/>
            <a:ext cx="3153817" cy="3087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C2EA14-B18E-4866-BAA6-58A49C50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703" y="3288716"/>
            <a:ext cx="3159663" cy="3087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455682D4-882D-4C65-80FA-B37E329D221F}"/>
              </a:ext>
            </a:extLst>
          </p:cNvPr>
          <p:cNvSpPr txBox="1">
            <a:spLocks/>
          </p:cNvSpPr>
          <p:nvPr/>
        </p:nvSpPr>
        <p:spPr>
          <a:xfrm>
            <a:off x="10877550" y="5867400"/>
            <a:ext cx="1314450" cy="990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6000" smtClean="0">
                <a:solidFill>
                  <a:schemeClr val="bg1"/>
                </a:solidFill>
              </a:rPr>
              <a:pPr/>
              <a:t>2</a:t>
            </a:fld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E4CFD-4A84-4CD2-B975-DAF3E1ED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85817" cy="1320800"/>
          </a:xfrm>
        </p:spPr>
        <p:txBody>
          <a:bodyPr>
            <a:noAutofit/>
          </a:bodyPr>
          <a:lstStyle/>
          <a:p>
            <a:r>
              <a:rPr lang="ru-RU" dirty="0"/>
              <a:t>Структура нейронной сети автокодировщика и процесс ее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6F48A-A0A7-4AAF-9BA3-CFA6B5126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8" r="26286" b="6579"/>
          <a:stretch/>
        </p:blipFill>
        <p:spPr>
          <a:xfrm>
            <a:off x="7572512" y="7607779"/>
            <a:ext cx="4010891" cy="51105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B0264F-0A38-4CEF-A1D5-F506A9BC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3" y="7991010"/>
            <a:ext cx="4991533" cy="26596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3128E6-FD61-4610-B6F1-6F3E00C66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175" y="2366010"/>
            <a:ext cx="3992880" cy="2125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5E88E4-3761-414C-8B1B-4859B47DA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1216" y="2366010"/>
            <a:ext cx="3208020" cy="408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4926829-20F1-45F7-B138-D70D7E09D532}"/>
              </a:ext>
            </a:extLst>
          </p:cNvPr>
          <p:cNvSpPr txBox="1">
            <a:spLocks/>
          </p:cNvSpPr>
          <p:nvPr/>
        </p:nvSpPr>
        <p:spPr>
          <a:xfrm>
            <a:off x="2723227" y="6072247"/>
            <a:ext cx="2627970" cy="41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Процесс обучения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7E4C3A6-3DB6-41D6-BCCB-6F792A29B1B9}"/>
              </a:ext>
            </a:extLst>
          </p:cNvPr>
          <p:cNvSpPr txBox="1">
            <a:spLocks/>
          </p:cNvSpPr>
          <p:nvPr/>
        </p:nvSpPr>
        <p:spPr>
          <a:xfrm>
            <a:off x="1019175" y="4573012"/>
            <a:ext cx="3494701" cy="41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Структура НС</a:t>
            </a:r>
          </a:p>
        </p:txBody>
      </p:sp>
      <p:sp>
        <p:nvSpPr>
          <p:cNvPr id="13" name="Номер слайда 2">
            <a:extLst>
              <a:ext uri="{FF2B5EF4-FFF2-40B4-BE49-F238E27FC236}">
                <a16:creationId xmlns:a16="http://schemas.microsoft.com/office/drawing/2014/main" id="{654817F2-00B6-41D4-961C-C8FED8440550}"/>
              </a:ext>
            </a:extLst>
          </p:cNvPr>
          <p:cNvSpPr txBox="1">
            <a:spLocks/>
          </p:cNvSpPr>
          <p:nvPr/>
        </p:nvSpPr>
        <p:spPr>
          <a:xfrm>
            <a:off x="10877550" y="5867400"/>
            <a:ext cx="1314450" cy="990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6000" smtClean="0">
                <a:solidFill>
                  <a:schemeClr val="bg1"/>
                </a:solidFill>
              </a:rPr>
              <a:pPr/>
              <a:t>3</a:t>
            </a:fld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5F273-28D9-43D0-9D92-5F548C52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Различные типы заболеваний головного мозга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9D87A-47A7-4BA5-8B4C-06245190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rebuchet MS" panose="020B0603020202020204" pitchFamily="34" charset="0"/>
                <a:ea typeface="Calibri" panose="020F0502020204030204" pitchFamily="34" charset="0"/>
              </a:rPr>
              <a:t>Классы изображений, на которых</a:t>
            </a:r>
          </a:p>
          <a:p>
            <a:pPr marL="0" indent="0">
              <a:buNone/>
            </a:pPr>
            <a:r>
              <a:rPr lang="ru-RU" dirty="0">
                <a:latin typeface="Trebuchet MS" panose="020B0603020202020204" pitchFamily="34" charset="0"/>
                <a:ea typeface="Calibri" panose="020F0502020204030204" pitchFamily="34" charset="0"/>
              </a:rPr>
              <a:t>тренировалась модель:</a:t>
            </a:r>
            <a:endParaRPr lang="ru-RU" sz="18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Менингиома</a:t>
            </a:r>
          </a:p>
          <a:p>
            <a:r>
              <a:rPr lang="ru-RU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Глиома</a:t>
            </a:r>
          </a:p>
          <a:p>
            <a:r>
              <a:rPr lang="ru-RU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Опухоль гипофиза</a:t>
            </a:r>
          </a:p>
          <a:p>
            <a:r>
              <a:rPr lang="ru-RU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Отсутствие патологий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23F267-839B-406B-9E8C-28FD5220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15"/>
          <a:stretch/>
        </p:blipFill>
        <p:spPr>
          <a:xfrm>
            <a:off x="5492917" y="2013918"/>
            <a:ext cx="5556309" cy="4234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01E76EC9-BD4B-4BD0-82CE-6DDF3D83EF12}"/>
              </a:ext>
            </a:extLst>
          </p:cNvPr>
          <p:cNvSpPr txBox="1">
            <a:spLocks/>
          </p:cNvSpPr>
          <p:nvPr/>
        </p:nvSpPr>
        <p:spPr>
          <a:xfrm>
            <a:off x="10877550" y="5867400"/>
            <a:ext cx="1314450" cy="990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6000" smtClean="0">
                <a:solidFill>
                  <a:schemeClr val="bg1"/>
                </a:solidFill>
              </a:rPr>
              <a:pPr/>
              <a:t>4</a:t>
            </a:fld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AF148-ADDA-4BB1-9B9E-0041B242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2466" cy="1320800"/>
          </a:xfrm>
        </p:spPr>
        <p:txBody>
          <a:bodyPr>
            <a:noAutofit/>
          </a:bodyPr>
          <a:lstStyle/>
          <a:p>
            <a:r>
              <a:rPr lang="ru-RU" dirty="0"/>
              <a:t>Структура нейронной сети классификатора и процесс ее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B2A2C-D015-4AD9-87C8-7605F6A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5900" y="4735904"/>
            <a:ext cx="2627970" cy="419528"/>
          </a:xfrm>
        </p:spPr>
        <p:txBody>
          <a:bodyPr/>
          <a:lstStyle/>
          <a:p>
            <a:pPr algn="r"/>
            <a:r>
              <a:rPr lang="ru-RU" dirty="0"/>
              <a:t>Процесс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1AD40-BDF9-4709-9343-3F8F9F61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1609" y="7638926"/>
            <a:ext cx="6203218" cy="28577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CD5A8C-ECD8-4F88-A6D0-C3CC8A51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259" y="7638926"/>
            <a:ext cx="8794242" cy="37417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F0C2E7-12AA-4EA9-8BCB-6D3560D52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4581294"/>
            <a:ext cx="4255032" cy="2104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735123-B570-40F8-A4D1-6F236975F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2021400"/>
            <a:ext cx="4347210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FE012-8692-40BB-94A3-33B3B1420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3100" y="2021400"/>
            <a:ext cx="6160770" cy="2620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8BAC15F8-B8CF-405C-91CE-43CB3EB50AAA}"/>
              </a:ext>
            </a:extLst>
          </p:cNvPr>
          <p:cNvSpPr txBox="1">
            <a:spLocks/>
          </p:cNvSpPr>
          <p:nvPr/>
        </p:nvSpPr>
        <p:spPr>
          <a:xfrm>
            <a:off x="5534999" y="6266632"/>
            <a:ext cx="3494701" cy="41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Графики потерь и точности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5F46EE3-E086-40BC-B7A3-F38B82D6AE44}"/>
              </a:ext>
            </a:extLst>
          </p:cNvPr>
          <p:cNvSpPr txBox="1">
            <a:spLocks/>
          </p:cNvSpPr>
          <p:nvPr/>
        </p:nvSpPr>
        <p:spPr>
          <a:xfrm>
            <a:off x="677334" y="4112650"/>
            <a:ext cx="3494701" cy="41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Структура НС</a:t>
            </a:r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86BD4EC6-455E-4050-A290-7F83CE504E85}"/>
              </a:ext>
            </a:extLst>
          </p:cNvPr>
          <p:cNvSpPr txBox="1">
            <a:spLocks/>
          </p:cNvSpPr>
          <p:nvPr/>
        </p:nvSpPr>
        <p:spPr>
          <a:xfrm>
            <a:off x="10877550" y="5867400"/>
            <a:ext cx="1314450" cy="990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6000" smtClean="0">
                <a:solidFill>
                  <a:schemeClr val="bg1"/>
                </a:solidFill>
              </a:rPr>
              <a:pPr/>
              <a:t>5</a:t>
            </a:fld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478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</TotalTime>
  <Words>101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Аспект</vt:lpstr>
      <vt:lpstr>Итоговая проектная работа на тему: Нейросетевой анализ снимков МРТ головного мозга</vt:lpstr>
      <vt:lpstr>Исходные данные для тренировки модели</vt:lpstr>
      <vt:lpstr>Структура нейронной сети автокодировщика и процесс ее обучения</vt:lpstr>
      <vt:lpstr>Различные типы заболеваний головного мозга</vt:lpstr>
      <vt:lpstr>Структура нейронной сети классификатора и процесс ее обучения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проектная работа на тему Нейросетевой анализ снимков МРТ мозга</dc:title>
  <dc:creator>Камиль Шайхлисламов</dc:creator>
  <cp:lastModifiedBy>Шайхлисламов Камиль Мансурович</cp:lastModifiedBy>
  <cp:revision>22</cp:revision>
  <dcterms:created xsi:type="dcterms:W3CDTF">2023-11-26T09:58:03Z</dcterms:created>
  <dcterms:modified xsi:type="dcterms:W3CDTF">2023-11-27T10:16:19Z</dcterms:modified>
</cp:coreProperties>
</file>