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008-B10B-418C-B8F9-B67875C1A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302E6-2F10-41E9-B267-60038956E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C1AA6-0531-4CBF-B1F8-9AE26749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C3C8-594B-4E30-9A74-6639A5F3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5E64-E1BA-4533-98DF-BBB36AF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2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6764-9550-4245-A867-2AD0A28B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58592-C5B2-452F-B84F-EEEC8379B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FAD6-E896-4C8E-ADA0-66D799FC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A7E4-AC9D-4C87-A6A4-784FD77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C540-503B-4AE3-B8A5-C4875CD1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8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7C13C-415A-4B11-8FE5-61E724FF3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E50AB-5769-407D-8692-001DF91C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D8A9-443E-4897-B814-520669E5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8589-FECD-41A1-A787-3346289C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A65C-E9E2-4258-BE98-089EDCE7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21DF-06CE-489A-979D-39266AFA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4B71-8603-40BF-8975-DC6D6094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CF40-1B5F-43F5-9D4A-A9D013F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0F9F-4157-40A3-908C-934D2526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F9FB-D56B-47B1-94A4-E5F3A5F4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3A2F-D22C-42C9-9842-49109B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E986-3A5A-4AF0-943F-1BA96F71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8157E-6982-449C-9A29-435704F5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5948-F91D-49D0-8C03-2DF25A36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6CE3-CF21-4DBA-9A24-AE5B82B4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0442-0E7A-40D2-87BD-0A941E32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ABAC-BD84-49C9-AC4B-89ACF3FB3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E0E4D-3BD4-4C66-BF6D-6EA86256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D7C7-68CD-4C51-A4D6-D781D252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CB873-F372-41FB-834A-1B4EBB03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E070-F2BF-4233-9E3F-0D2E4027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5652-0495-4C73-8A59-68EBE168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2F4A9-E03B-4D34-89E2-E96BE7716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EDA1-BD9A-4350-8811-4DB8EFD0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8FD29-7615-4DCA-A6FD-216C336A9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58698-39CB-492F-81C0-615F6315F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6505E-7721-42E8-98EB-41F5EDCF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C26B1-9A21-45B3-BD33-2EEFE9F4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BF130-C4E7-4A98-A1BD-6D7C167E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8866-A763-4314-9A26-1A1C20BC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5A94A-8AF1-4DB9-88AE-E713C9A4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6E71F-5318-4190-B66B-AD200DC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F097-F746-4D05-A008-8F827FAF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0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167E5-D7D3-4071-819E-F3A1C89F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74F12-7A42-4C05-930E-4514EAF1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5B0BD-4012-46F7-9F43-1046079D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E26-A2D4-4A55-9E1B-E4DF3440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6254-2666-452D-8D92-49C4F12E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FF4C3-3CAF-4A7F-9BE0-37890211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72963-DAD8-45F2-9DAA-286E8B53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0A2C1-09CE-4390-AFC6-3D03F087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1BEE1-87B7-426B-8710-4BEE56FB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8C0A-8937-4154-9395-3A460ADC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BB873-1D75-40E1-8AB3-FD0789080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2366C-54FC-4132-9401-04BA1C38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8615-92C2-40FD-BAEC-C5A7261A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B5B3B-EAFD-409B-BAA8-DB0C79BA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8C98C-7E01-486C-90A4-F60622A1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52B2A-E031-4424-BB59-8F11B550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49356-DDB4-4068-BCFA-1669AE516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278E-646A-4516-8F9E-7CD87465A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9DAA-7331-4F33-AF73-64EAB4F2735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56AF-D030-4F2B-9136-C22C3E819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2DD3-5C96-419E-BC34-AFDDA36C0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0404-8251-4E83-BB20-CD5FB31E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1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2E0DC2-3E88-499D-8993-6A2C29BB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0" b="96000" l="10000" r="90000">
                        <a14:foregroundMark x1="44891" y1="11750" x2="45870" y2="8625"/>
                        <a14:foregroundMark x1="41413" y1="11750" x2="45870" y2="3000"/>
                        <a14:foregroundMark x1="60109" y1="3875" x2="59022" y2="1250"/>
                        <a14:foregroundMark x1="53043" y1="91125" x2="49565" y2="96750"/>
                        <a14:foregroundMark x1="49565" y1="96750" x2="45000" y2="90625"/>
                        <a14:foregroundMark x1="45000" y1="90625" x2="46957" y2="93375"/>
                        <a14:foregroundMark x1="51739" y1="94375" x2="48587" y2="9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44" y="0"/>
            <a:ext cx="788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</dc:creator>
  <cp:lastModifiedBy>Dennis</cp:lastModifiedBy>
  <cp:revision>1</cp:revision>
  <dcterms:created xsi:type="dcterms:W3CDTF">2022-06-10T05:04:23Z</dcterms:created>
  <dcterms:modified xsi:type="dcterms:W3CDTF">2022-06-10T05:14:04Z</dcterms:modified>
</cp:coreProperties>
</file>