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3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0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91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3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61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9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94ACEE4-E5EE-4B32-8BAF-596A5E8F7596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11BDCBD-CC9C-4565-9434-58D0F741A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cchiaiopieno.com/2013/01/sorvete-de-chocolate-cremoso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pt-br/foto/baile-bola-esfera-futebol-10244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cantodosautores.blogspot.com/2012/05/casa-no-camp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92F0E-F3D6-4B03-99CB-D6E6EDFC1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História interativa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7BE634-FF7A-4462-BA82-E3871D440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 sábado qualquer</a:t>
            </a:r>
          </a:p>
        </p:txBody>
      </p:sp>
    </p:spTree>
    <p:extLst>
      <p:ext uri="{BB962C8B-B14F-4D97-AF65-F5344CB8AC3E}">
        <p14:creationId xmlns:p14="http://schemas.microsoft.com/office/powerpoint/2010/main" val="35112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EDF94-3777-4B80-BE4F-3510444B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58356-EB19-4AE1-8E86-9FF6E947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uma bela manhã de sábado, Joãozinho acorda e vai tomar café com sua família. Estavam sentados a mesa sua mãe, seu pai e seu irmão.</a:t>
            </a:r>
          </a:p>
          <a:p>
            <a:pPr marL="0" indent="0">
              <a:buNone/>
            </a:pPr>
            <a:r>
              <a:rPr lang="pt-BR" dirty="0"/>
              <a:t>Após o café Joãozinho comentou com o pai que queria jogar bola. </a:t>
            </a:r>
          </a:p>
          <a:p>
            <a:pPr marL="0" indent="0">
              <a:buNone/>
            </a:pPr>
            <a:r>
              <a:rPr lang="pt-BR" dirty="0"/>
              <a:t>Ao escutar isso, seu pai disse: </a:t>
            </a:r>
            <a:r>
              <a:rPr lang="pt-BR" b="1" dirty="0"/>
              <a:t>Joãozinho você quer tomar um sorvete comigo?</a:t>
            </a:r>
          </a:p>
          <a:p>
            <a:pPr marL="0" indent="0">
              <a:buNone/>
            </a:pPr>
            <a:r>
              <a:rPr lang="pt-BR" dirty="0"/>
              <a:t>Joãozinho responde?</a:t>
            </a:r>
          </a:p>
          <a:p>
            <a:pPr lvl="1"/>
            <a:r>
              <a:rPr lang="pt-BR" dirty="0"/>
              <a:t>Pai eu quero </a:t>
            </a:r>
            <a:r>
              <a:rPr lang="pt-BR" dirty="0">
                <a:hlinkClick r:id="rId2" action="ppaction://hlinksldjump"/>
              </a:rPr>
              <a:t>tomar sorvete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Pai me desculpe, mas eu vou </a:t>
            </a:r>
            <a:r>
              <a:rPr lang="pt-BR" dirty="0">
                <a:hlinkClick r:id="rId3" action="ppaction://hlinksldjump"/>
              </a:rPr>
              <a:t>jogar bola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81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83CEB-F923-407D-82A8-50775D08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Tomar sorvete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5DBF35-6130-45DC-8A7D-52121BB8BD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4913" y="2318468"/>
            <a:ext cx="4754562" cy="359266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38FFA-3DE0-48EF-B4D7-C07F2E48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318467"/>
            <a:ext cx="4754880" cy="359266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Foi muito legal o passeio.</a:t>
            </a:r>
          </a:p>
          <a:p>
            <a:pPr marL="0" indent="0">
              <a:buNone/>
            </a:pPr>
            <a:r>
              <a:rPr lang="pt-BR" dirty="0"/>
              <a:t>Joãozinho tomou vários sorvetes e viu muitas coisas legais.</a:t>
            </a:r>
          </a:p>
          <a:p>
            <a:pPr marL="0" indent="0">
              <a:buNone/>
            </a:pPr>
            <a:r>
              <a:rPr lang="pt-BR" dirty="0"/>
              <a:t>Após o passeio Joãozinho pensou: Volto para </a:t>
            </a:r>
            <a:r>
              <a:rPr lang="pt-BR" dirty="0">
                <a:hlinkClick r:id="rId4" action="ppaction://hlinksldjump"/>
              </a:rPr>
              <a:t>casa</a:t>
            </a:r>
            <a:r>
              <a:rPr lang="pt-BR" dirty="0"/>
              <a:t> ou vou </a:t>
            </a:r>
            <a:r>
              <a:rPr lang="pt-BR" dirty="0">
                <a:hlinkClick r:id="rId5" action="ppaction://hlinksldjump"/>
              </a:rPr>
              <a:t>jogar bola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22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83CEB-F923-407D-82A8-50775D08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Jogar bola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38FFA-3DE0-48EF-B4D7-C07F2E48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959" y="1968984"/>
            <a:ext cx="5181600" cy="33451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Foi muito legal o passeio.</a:t>
            </a:r>
          </a:p>
          <a:p>
            <a:pPr marL="0" indent="0">
              <a:buNone/>
            </a:pPr>
            <a:r>
              <a:rPr lang="pt-BR" dirty="0"/>
              <a:t>Joãozinho se divertiu muito com seus colegas jogando bola.</a:t>
            </a:r>
          </a:p>
          <a:p>
            <a:pPr marL="0" indent="0">
              <a:buNone/>
            </a:pPr>
            <a:r>
              <a:rPr lang="pt-BR" dirty="0"/>
              <a:t>Conseguiu fazer um gol de cabeça e ainda driblar vários colegas.</a:t>
            </a:r>
          </a:p>
          <a:p>
            <a:pPr marL="0" indent="0">
              <a:buNone/>
            </a:pPr>
            <a:r>
              <a:rPr lang="pt-BR" dirty="0"/>
              <a:t>Após o passeio Joãozinho pensou: Estou muito cansado, acho que é hora de ir embora para </a:t>
            </a:r>
            <a:r>
              <a:rPr lang="pt-BR" dirty="0">
                <a:hlinkClick r:id="rId2" action="ppaction://hlinksldjump"/>
              </a:rPr>
              <a:t>casa</a:t>
            </a:r>
            <a:r>
              <a:rPr lang="pt-BR" dirty="0"/>
              <a:t>.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7C73EDBC-E8EC-4B91-AF2C-6ED6052D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635" y="1968984"/>
            <a:ext cx="5017267" cy="33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9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9DFE-0329-46AC-B3D9-D1E8AAF4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AF8C0-0EF6-4D43-A8EA-6B0E83AB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7" y="2028412"/>
            <a:ext cx="5075583" cy="3603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dia foi muito legal. Joãozinho consegui fazer tudo que queria e ainda pode descansar em sua casa.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6D894B-50CC-499E-9CD7-9CCEF0D0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8357" y="2028412"/>
            <a:ext cx="5653156" cy="42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43</TotalTime>
  <Words>190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Em Tiras</vt:lpstr>
      <vt:lpstr>História interativa</vt:lpstr>
      <vt:lpstr>O que fazer?</vt:lpstr>
      <vt:lpstr>Tomar sorvete</vt:lpstr>
      <vt:lpstr>Jogar bola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interativa</dc:title>
  <dc:creator>DANILO FILITTO</dc:creator>
  <cp:lastModifiedBy>DANILO FILITTO</cp:lastModifiedBy>
  <cp:revision>5</cp:revision>
  <dcterms:created xsi:type="dcterms:W3CDTF">2020-12-15T13:05:33Z</dcterms:created>
  <dcterms:modified xsi:type="dcterms:W3CDTF">2020-12-15T13:48:58Z</dcterms:modified>
</cp:coreProperties>
</file>