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418" autoAdjust="0"/>
    <p:restoredTop sz="86405" autoAdjust="0"/>
  </p:normalViewPr>
  <p:slideViewPr>
    <p:cSldViewPr snapToGrid="0">
      <p:cViewPr>
        <p:scale>
          <a:sx n="50" d="100"/>
          <a:sy n="50" d="100"/>
        </p:scale>
        <p:origin x="1531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166D-C1A0-1107-EF11-FBDB3291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B4EC-381E-4373-92AB-3B8A9CD8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A2D5-1017-9EED-C823-7BDAFC13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4D20-9EA2-7441-5F70-4401719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C2C8-F35A-43F2-1DA4-AB62F343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0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94FF-8BE2-7B9D-0BBD-4969A456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AB0D7-E4A3-CBB1-F2D4-C207B7E39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F635-92A3-0AF0-5F5D-AF61E4B9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2A3A-4565-C685-76A6-23306755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7544-8F44-D888-02F3-02FB59D6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6D20A-ACC8-C875-BC99-856CD9F5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7B42-0529-E5F4-0DB0-442706197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82A7-9AA7-5122-BCF3-C95E381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7489-0C25-D342-5F84-5CD0F445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1E68-D2FB-7E2B-86F4-E874003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C992-2E9F-D2AB-50F8-C36594E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01D-C5C1-8F94-F459-706BB18C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4131-5926-794C-B8EB-CDD576A6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A08A-33F0-4851-1B60-2EF3DFA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4979-7C8B-A775-A037-E8267AEF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23D4-4FAF-0214-B3B6-1005C11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2772-B4D4-0EDB-1463-0A54B589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1D19-0D7A-406E-5633-492E049E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2602-E8B5-A59C-657B-443EF176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8E20-F258-0643-E6EA-27B66929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EEED-76B0-EFC2-DAC2-9CE96B9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5171-2430-C6C9-B116-615AA073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083A-EA50-41D2-48EE-A150E2F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13AC4-89ED-7958-3328-0E57FBA7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B9785-7F59-F870-6B27-6C096859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A318-DCFC-E7A8-5604-2AF25DF3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F594-FAE4-166F-7AF8-EC30D5B7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F1FE-7F7F-49C3-788C-D0547D9E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5545-B79E-0CA1-D97C-113C0769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33661-ADC4-5873-265F-5EE68D72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0410A-D541-6C09-4F56-8D9BA5184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651D7-D721-6E9D-C7E7-56F8DF98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60D16-226E-D868-A315-C7BE69CC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BE9CC-64AC-B347-74D7-9664C342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C34B-8396-28BB-50CF-FA8623F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C5E0D-49F4-9D2D-AA78-5DED7196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F6A2-6B88-38E7-323B-C8980D67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E09-517A-46BA-D3CC-02BDA99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1E54B-3429-29E0-0ED7-E7E0C44B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14F93-0F91-2F3F-B7E3-9A7A6BCE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0706B-22F7-9CAC-BE2C-2A2DE20C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600A-EBF8-1725-B659-3FD55041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1A5B-FECC-74DF-51BC-B159C27A1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CABB-E882-5DBE-8213-761823BF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6ED7-2A8E-87A9-52B3-4805E439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C82C0-6A05-1388-0603-78BAAD3D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F088-353F-A6D7-F0B8-A6EBBBCC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37D5-8DA5-CCE8-4F30-98700C48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DAD82-A6B5-1F64-25C0-0EEB0CDED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F7CC4-221D-D7F0-22B4-A32ACE63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07BA1-B75F-C3BB-4010-05A81539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2740-7488-5D7A-4B2B-08ED299F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D04BD-EEF5-DFA7-E827-EEF711A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158E-8A20-A596-1137-F2381641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D41D-81E4-1A12-B6C8-145228C4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D27B-028C-FC6D-59D9-854B909B4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1C9BC-DFE4-4080-9502-B644929A36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C8E0-36A1-CD6D-5394-31C5B89EB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F86E-4F0D-CF29-45CB-D62EB0B24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CED27A-3E08-C062-CFE5-9DE62379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35"/>
            <a:ext cx="12192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2D348E6-D8E4-5725-48B3-DA0F0564667D}"/>
              </a:ext>
            </a:extLst>
          </p:cNvPr>
          <p:cNvGrpSpPr/>
          <p:nvPr/>
        </p:nvGrpSpPr>
        <p:grpSpPr>
          <a:xfrm>
            <a:off x="0" y="2097405"/>
            <a:ext cx="12192000" cy="2123658"/>
            <a:chOff x="0" y="2097405"/>
            <a:chExt cx="12192000" cy="21236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ADFC3C-085D-F087-6677-7F166ABD2E8F}"/>
                </a:ext>
              </a:extLst>
            </p:cNvPr>
            <p:cNvSpPr txBox="1"/>
            <p:nvPr/>
          </p:nvSpPr>
          <p:spPr>
            <a:xfrm>
              <a:off x="0" y="2097405"/>
              <a:ext cx="12192000" cy="212365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</a:rPr>
                <a:t>PShell</a:t>
              </a:r>
              <a:r>
                <a:rPr lang="en-US" sz="9600" b="1" dirty="0"/>
                <a:t> </a:t>
              </a:r>
              <a:r>
                <a:rPr lang="en-US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AI</a:t>
              </a:r>
            </a:p>
            <a:p>
              <a:pPr algn="ctr"/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</a:rPr>
                <a:t>The minimal, and beautiful terminal assistant.</a:t>
              </a:r>
              <a:endParaRPr lang="en-US" sz="6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BB55642-851F-B3F4-1615-637F52252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099" y="2390286"/>
              <a:ext cx="1686877" cy="947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322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 Finke</dc:creator>
  <cp:lastModifiedBy>Doug Finke</cp:lastModifiedBy>
  <cp:revision>21</cp:revision>
  <dcterms:created xsi:type="dcterms:W3CDTF">2024-10-15T16:02:24Z</dcterms:created>
  <dcterms:modified xsi:type="dcterms:W3CDTF">2024-10-15T16:20:27Z</dcterms:modified>
</cp:coreProperties>
</file>