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87" r:id="rId4"/>
    <p:sldId id="257" r:id="rId5"/>
    <p:sldId id="259" r:id="rId6"/>
    <p:sldId id="286" r:id="rId7"/>
    <p:sldId id="292" r:id="rId8"/>
    <p:sldId id="293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0DA9-2A71-59FB-0E65-E31E2BC4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A6B01-C1CD-DFAF-6457-3E787857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90B0-C405-F308-BC8E-F2964906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4E39-9FCE-0CDF-1414-895AF709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DC07-3721-E9E2-756F-F657EACA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114-AA38-AA89-C536-DC0D7323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C9808-12FE-F9A2-A6BF-37689D8C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47C3-676B-B0A8-7782-1C00983A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9226-407C-CA77-8DE8-EFDA900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D2B8-EE9E-E369-8E30-5150419C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26817-B537-0F96-BA26-229A8DA7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84152-1A17-DC2A-3595-710CD39C6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F762-2ED3-DC17-9A24-3581A38F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F069-7DA1-A6E9-5956-527A9353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B6D4-855D-FC85-D297-B6D55F0D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24AE-BF5A-F322-EC64-EFC1B70B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7594-4F0A-504A-732F-10CF5A4F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0EB0-47C4-594E-2FD5-C98FB8E7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D769-A57D-9D4E-4E9E-84602F2F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8795-97AD-7191-80C2-A0C0C9B8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4B2C-266B-E745-A6B8-C030F98A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8254-F003-FFEA-2B4A-054B706D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B3F5-03DF-E77F-D8D4-02203505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FA2D-C4EB-201F-1867-54069E91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7097-F7E6-6ADF-9D2B-CC9F0C8C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3D68-4A11-1D85-45A2-4C671FB2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0913-1FAA-2950-8A53-799D305C6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F0D6-B745-E5FD-D982-4FE2B88B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615F-A68E-97CA-F114-0E8A601D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22B5-D757-A288-3D3C-908FADC1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F761-B0EA-0E88-8F2F-3FFC0F98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1E1C-DD81-7D7C-A45C-7F73E2D6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9364-E16A-ADEB-8265-943DF4B5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F4F8B-E545-3898-20D3-A4420F3D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96D5C-3B66-AA4E-FE96-382F455C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62204-5E8E-7AF2-5EE4-A3FA15B63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B89B8-66B4-5A7B-778A-8FAEDA8F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32BE7-E8A3-873B-34FE-358D248B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235D1-3A73-2DBD-878D-8DEADB36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4893-645B-0A8F-82A9-404F054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36297-DA29-00AA-49B5-EB9D2CF7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6937-B6E0-D961-F3BB-E4805664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FC667-5534-7964-521C-7623C27F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AED60-A99C-B12D-0275-65199597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F28B-2AA2-3011-9CE4-9B8C01E1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8E21E-803D-D656-93D5-D5B5C814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53CF-21E6-D9DC-C6CB-59F96B46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1DF7-17EB-5DB6-9132-FAAA1EC3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4694-AD7F-7230-5596-CBD778384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62367-0EAC-BA17-030C-EDAB6273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9A599-D719-21CC-B249-E027B2B1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990F-ED31-8D45-8955-54A80518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3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D5BC-0D7B-F99E-94B7-A534AB88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84C1-44B4-4228-6B36-309D844FE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AAAC-E5CE-BB2B-EE5E-F8A751C0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8A28C-90C3-E996-A977-252CD4BB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8360-A564-ABFE-3EA3-2D2D5B23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D7DF-FED5-C6E1-791F-D0AA0E99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73A74-CB48-3113-ED24-B370F518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8986-5894-75E0-AD4F-AF3CAE3C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0F35-A404-6265-ACB9-219FBF48E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3A84-BC3B-4D31-9919-A00A6476E2EA}" type="datetimeFigureOut">
              <a:rPr lang="en-US" smtClean="0"/>
              <a:t>Thu 04/11/2024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959D-FD8E-A2CF-7A6D-A4277B49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9E92-C2B3-85F9-CB75-B37EA0552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EE3D-1E86-4A02-8DBF-37F7BC6C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inke/PowerShellAIAssistant" TargetMode="External"/><Relationship Id="rId2" Type="http://schemas.openxmlformats.org/officeDocument/2006/relationships/hyperlink" Target="https://twitter.com/dfin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finke.github.io/" TargetMode="External"/><Relationship Id="rId4" Type="http://schemas.openxmlformats.org/officeDocument/2006/relationships/hyperlink" Target="https://www.youtube.com/@DougFink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finke/PowerShellAIAssista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inke/PowerShellAIAssistant" TargetMode="External"/><Relationship Id="rId2" Type="http://schemas.openxmlformats.org/officeDocument/2006/relationships/hyperlink" Target="https://twitter.com/dfin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finke.github.io/" TargetMode="External"/><Relationship Id="rId4" Type="http://schemas.openxmlformats.org/officeDocument/2006/relationships/hyperlink" Target="https://www.youtube.com/@DougFin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CEAB-66FE-9253-2174-2BABA92A8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  <a:t>PowerShell Scripting Transformed</a:t>
            </a:r>
            <a:b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</a:br>
            <a:r>
              <a:rPr lang="en-US" sz="4900" i="1" dirty="0">
                <a:solidFill>
                  <a:srgbClr val="000000"/>
                </a:solidFill>
                <a:effectLst/>
                <a:latin typeface="Graphik Meetup"/>
              </a:rPr>
              <a:t>The Impact of ChatGPT &amp; AI</a:t>
            </a:r>
            <a:endParaRPr lang="en-US" sz="49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BE54C-8836-A3CE-5815-58D4B92E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9968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Presented by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Doug Finke</a:t>
            </a:r>
          </a:p>
        </p:txBody>
      </p:sp>
    </p:spTree>
    <p:extLst>
      <p:ext uri="{BB962C8B-B14F-4D97-AF65-F5344CB8AC3E}">
        <p14:creationId xmlns:p14="http://schemas.microsoft.com/office/powerpoint/2010/main" val="142403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A612-CCCC-E4E4-1616-D207D8A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26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65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1077-8B61-20E1-3E54-ADD092F1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up </a:t>
            </a:r>
            <a:r>
              <a:rPr lang="en-US"/>
              <a:t>with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0983-7942-5734-D21B-B16CE4C6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X : @dfinke - </a:t>
            </a:r>
            <a:r>
              <a:rPr lang="en-US" sz="2800" dirty="0">
                <a:hlinkClick r:id="rId2"/>
              </a:rPr>
              <a:t>https://x.com/dfinke</a:t>
            </a:r>
            <a:endParaRPr lang="en-US" sz="2800" dirty="0"/>
          </a:p>
          <a:p>
            <a:r>
              <a:rPr lang="en-US" sz="2800" dirty="0"/>
              <a:t>GitHub: </a:t>
            </a:r>
            <a:r>
              <a:rPr lang="en-US" sz="2800" dirty="0">
                <a:hlinkClick r:id="rId3"/>
              </a:rPr>
              <a:t>https://github.com/dfinke/PowerShellAIAssi</a:t>
            </a:r>
            <a:r>
              <a:rPr lang="en-US" dirty="0">
                <a:hlinkClick r:id="rId3"/>
              </a:rPr>
              <a:t>stant</a:t>
            </a:r>
            <a:r>
              <a:rPr lang="en-US" dirty="0"/>
              <a:t> </a:t>
            </a:r>
            <a:endParaRPr lang="en-US" sz="2800" dirty="0"/>
          </a:p>
          <a:p>
            <a:r>
              <a:rPr lang="en-US" sz="2800" dirty="0"/>
              <a:t>YouTube: </a:t>
            </a:r>
            <a:r>
              <a:rPr lang="en-US" sz="2800" dirty="0">
                <a:hlinkClick r:id="rId4"/>
              </a:rPr>
              <a:t>https://www.youtube.com/@DougFinke</a:t>
            </a:r>
            <a:r>
              <a:rPr lang="en-US" sz="2800" dirty="0"/>
              <a:t> </a:t>
            </a:r>
          </a:p>
          <a:p>
            <a:r>
              <a:rPr lang="en-US" sz="2800" dirty="0"/>
              <a:t>Blog: </a:t>
            </a:r>
            <a:r>
              <a:rPr lang="en-US" sz="2800" dirty="0">
                <a:hlinkClick r:id="rId5"/>
              </a:rPr>
              <a:t>https://dfinke.github.io/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01F8-B71C-F700-0219-F6F55423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Embrace the Power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5778A1-AB6D-21F2-1687-09689314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79" y="2950542"/>
            <a:ext cx="4307241" cy="16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64F4F-29CD-1B5B-F57B-857986A4A3C8}"/>
              </a:ext>
            </a:extLst>
          </p:cNvPr>
          <p:cNvSpPr txBox="1"/>
          <p:nvPr/>
        </p:nvSpPr>
        <p:spPr>
          <a:xfrm>
            <a:off x="946298" y="1690688"/>
            <a:ext cx="1040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AI is an emerging skill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04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6E7-3E00-CC0B-436F-9833E353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Imagine a highly capable assistant or smart intern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23F3-31FC-464B-1358-29E6A77A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Always-On Assistant, Efficient and Accurate Helper: </a:t>
            </a:r>
          </a:p>
          <a:p>
            <a:pPr lvl="1"/>
            <a:r>
              <a:rPr lang="en-US" dirty="0"/>
              <a:t>Available 24/7</a:t>
            </a:r>
          </a:p>
          <a:p>
            <a:pPr lvl="1"/>
            <a:r>
              <a:rPr lang="en-US" dirty="0"/>
              <a:t>Can generate scripts, offer suggestions, and help with problem-solving at any time, without breaks or downtime</a:t>
            </a:r>
          </a:p>
          <a:p>
            <a:pPr lvl="1"/>
            <a:r>
              <a:rPr lang="en-US" dirty="0"/>
              <a:t>ChatGPT learns quickly, reducing errors and enhancing script quality</a:t>
            </a:r>
          </a:p>
          <a:p>
            <a:pPr marL="0" indent="0">
              <a:buNone/>
            </a:pPr>
            <a:r>
              <a:rPr lang="en-US" dirty="0"/>
              <a:t>AI - Making humans scalable</a:t>
            </a:r>
          </a:p>
          <a:p>
            <a:pPr lvl="1"/>
            <a:r>
              <a:rPr lang="en-US" dirty="0"/>
              <a:t>Handle Large Volumes of Work</a:t>
            </a:r>
          </a:p>
          <a:p>
            <a:pPr lvl="1"/>
            <a:r>
              <a:rPr lang="en-US" dirty="0"/>
              <a:t>Integration Benefits: GPT integration increases scripting efficiency and scalability</a:t>
            </a:r>
          </a:p>
          <a:p>
            <a:pPr lvl="1"/>
            <a:r>
              <a:rPr lang="en-US" dirty="0"/>
              <a:t>Free Up Human Talent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4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839A858E-EF62-44CE-0C5E-A74E469E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4" y="993666"/>
            <a:ext cx="10681531" cy="48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3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C23-0894-3DE9-2774-C764A4AB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4677-A516-5C63-3D36-32359B60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module now: </a:t>
            </a:r>
            <a:r>
              <a:rPr lang="en-US" i="1" dirty="0"/>
              <a:t>Install-Module </a:t>
            </a:r>
            <a:r>
              <a:rPr lang="en-US" i="1" dirty="0" err="1"/>
              <a:t>PowerShellAIAssistant</a:t>
            </a:r>
            <a:endParaRPr lang="en-US" i="1" dirty="0"/>
          </a:p>
          <a:p>
            <a:r>
              <a:rPr lang="en-US" dirty="0"/>
              <a:t>Simple instructions to get an OpenAI Key</a:t>
            </a:r>
          </a:p>
          <a:p>
            <a:endParaRPr lang="en-US" dirty="0"/>
          </a:p>
          <a:p>
            <a:r>
              <a:rPr lang="en-US" dirty="0"/>
              <a:t>On github, docs and “How to” videos</a:t>
            </a:r>
          </a:p>
          <a:p>
            <a:pPr lvl="1"/>
            <a:r>
              <a:rPr lang="en-US" dirty="0">
                <a:hlinkClick r:id="rId2"/>
              </a:rPr>
              <a:t>https://github.com/dfinke/PowerShellAIAssistant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1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FEFA-C06A-E020-BBFB-F4A72E45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it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2C3F0-7EE0-73E9-2290-A22EA8DE587E}"/>
              </a:ext>
            </a:extLst>
          </p:cNvPr>
          <p:cNvSpPr txBox="1"/>
          <p:nvPr/>
        </p:nvSpPr>
        <p:spPr>
          <a:xfrm>
            <a:off x="5133975" y="2890391"/>
            <a:ext cx="6656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ChatGPT is like a box of chocolates</a:t>
            </a:r>
          </a:p>
          <a:p>
            <a:r>
              <a:rPr lang="en-US" sz="3200" dirty="0"/>
              <a:t>You never know what you're gonna get</a:t>
            </a:r>
          </a:p>
        </p:txBody>
      </p:sp>
      <p:pic>
        <p:nvPicPr>
          <p:cNvPr id="1026" name="Picture 2" descr="'Forrest Gump' Anniversary: Looking Back At The American Classic 19 ...">
            <a:extLst>
              <a:ext uri="{FF2B5EF4-FFF2-40B4-BE49-F238E27FC236}">
                <a16:creationId xmlns:a16="http://schemas.microsoft.com/office/drawing/2014/main" id="{81E4A6AB-B66B-9493-764D-FFE342732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1"/>
          <a:stretch/>
        </p:blipFill>
        <p:spPr bwMode="auto">
          <a:xfrm>
            <a:off x="838200" y="1690688"/>
            <a:ext cx="4086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AB1D60-4E18-072A-7005-0661DAFFB08D}"/>
              </a:ext>
            </a:extLst>
          </p:cNvPr>
          <p:cNvSpPr txBox="1"/>
          <p:nvPr/>
        </p:nvSpPr>
        <p:spPr>
          <a:xfrm>
            <a:off x="838200" y="5596633"/>
            <a:ext cx="108475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ChatGPT hallucinates and confabulates!</a:t>
            </a:r>
          </a:p>
          <a:p>
            <a:r>
              <a:rPr lang="en-US" sz="3200" dirty="0"/>
              <a:t>You are responsible for what you use in production with this tool</a:t>
            </a:r>
          </a:p>
        </p:txBody>
      </p:sp>
    </p:spTree>
    <p:extLst>
      <p:ext uri="{BB962C8B-B14F-4D97-AF65-F5344CB8AC3E}">
        <p14:creationId xmlns:p14="http://schemas.microsoft.com/office/powerpoint/2010/main" val="98865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89B7-81B4-C056-1CA5-8DFD020E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1764" cy="486522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Topics for the AIware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1F05-5F3D-F402-DE36-2D329D3C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10" y="1063622"/>
            <a:ext cx="5490882" cy="4646896"/>
          </a:xfrm>
        </p:spPr>
        <p:txBody>
          <a:bodyPr>
            <a:noAutofit/>
          </a:bodyPr>
          <a:lstStyle/>
          <a:p>
            <a:r>
              <a:rPr lang="en-US" sz="1800" dirty="0"/>
              <a:t>How would future software look like in the FM era?</a:t>
            </a:r>
          </a:p>
          <a:p>
            <a:r>
              <a:rPr lang="en-US" sz="1800" dirty="0"/>
              <a:t>How to integrate legacy software in future AIware?</a:t>
            </a:r>
          </a:p>
          <a:p>
            <a:r>
              <a:rPr lang="en-US" sz="1800" dirty="0"/>
              <a:t>Do existing programming models (e.g., object-oriented or functional programming) and SE practices (e.g., test-driven development and agile) remain suitable for developing and maintaining software in the FM era?</a:t>
            </a:r>
          </a:p>
          <a:p>
            <a:r>
              <a:rPr lang="en-US" sz="1800" dirty="0"/>
              <a:t>What roles do autonomous agents play in the development and maintenance of software in the FM era?</a:t>
            </a:r>
          </a:p>
          <a:p>
            <a:r>
              <a:rPr lang="en-US" sz="1800" dirty="0"/>
              <a:t>How will inner and open source collaboration evolve in the FM era?</a:t>
            </a:r>
          </a:p>
          <a:p>
            <a:r>
              <a:rPr lang="en-US" sz="1800" dirty="0"/>
              <a:t>What are the implications and effectiveness of foundation models in improving software engineering practices and outcomes?</a:t>
            </a:r>
          </a:p>
          <a:p>
            <a:r>
              <a:rPr lang="en-US" sz="1800" dirty="0"/>
              <a:t>How does AIware impact developer productivity?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6B5AB-C068-2C6B-3596-5EE1C769733C}"/>
              </a:ext>
            </a:extLst>
          </p:cNvPr>
          <p:cNvSpPr txBox="1">
            <a:spLocks/>
          </p:cNvSpPr>
          <p:nvPr/>
        </p:nvSpPr>
        <p:spPr>
          <a:xfrm>
            <a:off x="6329082" y="1063621"/>
            <a:ext cx="5490882" cy="4512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What kind of release engineering practices do we need for FM-powered software applications? Are LLMOps comprehensive enough to capture the release engineering needs of AIware in the FM era?</a:t>
            </a:r>
          </a:p>
          <a:p>
            <a:r>
              <a:rPr lang="en-US" sz="1800" dirty="0"/>
              <a:t>How do we debug and monitor AIware in the FM era?</a:t>
            </a:r>
          </a:p>
          <a:p>
            <a:r>
              <a:rPr lang="en-US" sz="1800" dirty="0"/>
              <a:t>How should we change SE curriculum, training and mentoring in the FM era?</a:t>
            </a:r>
          </a:p>
          <a:p>
            <a:r>
              <a:rPr lang="en-US" sz="1800" dirty="0"/>
              <a:t>How to evolve FMs from the perspective of AIware and its makers in the FM era?</a:t>
            </a:r>
          </a:p>
          <a:p>
            <a:r>
              <a:rPr lang="en-US" sz="1800" dirty="0"/>
              <a:t>How do human interactions and perceptions shape the development and implementation of AIware in the FM era?</a:t>
            </a:r>
          </a:p>
          <a:p>
            <a:r>
              <a:rPr lang="en-US" sz="1800" dirty="0"/>
              <a:t>How do we measure and improve the trustworthiness of AIware in the FM era?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98D7A-176F-75DA-E4D6-EEF93468F014}"/>
              </a:ext>
            </a:extLst>
          </p:cNvPr>
          <p:cNvSpPr/>
          <p:nvPr/>
        </p:nvSpPr>
        <p:spPr>
          <a:xfrm>
            <a:off x="6605307" y="1063621"/>
            <a:ext cx="5118846" cy="107894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AAD5C-B460-B9E0-BAB7-81CFF17936AC}"/>
              </a:ext>
            </a:extLst>
          </p:cNvPr>
          <p:cNvSpPr/>
          <p:nvPr/>
        </p:nvSpPr>
        <p:spPr>
          <a:xfrm>
            <a:off x="608478" y="1377946"/>
            <a:ext cx="4944598" cy="412754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F2638-3825-6D21-A4BF-4C9985455ECC}"/>
              </a:ext>
            </a:extLst>
          </p:cNvPr>
          <p:cNvSpPr/>
          <p:nvPr/>
        </p:nvSpPr>
        <p:spPr>
          <a:xfrm>
            <a:off x="600351" y="2907078"/>
            <a:ext cx="5047973" cy="845771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1077-8B61-20E1-3E54-ADD092F1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up with Doug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0983-7942-5734-D21B-B16CE4C6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X : @dfinke - </a:t>
            </a:r>
            <a:r>
              <a:rPr lang="en-US" sz="2800" dirty="0">
                <a:hlinkClick r:id="rId2"/>
              </a:rPr>
              <a:t>https://x.com/dfinke</a:t>
            </a:r>
            <a:endParaRPr lang="en-US" sz="2800" dirty="0"/>
          </a:p>
          <a:p>
            <a:r>
              <a:rPr lang="en-US" sz="2800" dirty="0"/>
              <a:t>GitHub: </a:t>
            </a:r>
            <a:r>
              <a:rPr lang="en-US" sz="2800" dirty="0">
                <a:hlinkClick r:id="rId3"/>
              </a:rPr>
              <a:t>https://github.com/dfinke/PowerShellAIAssi</a:t>
            </a:r>
            <a:r>
              <a:rPr lang="en-US" dirty="0">
                <a:hlinkClick r:id="rId3"/>
              </a:rPr>
              <a:t>stant</a:t>
            </a:r>
            <a:r>
              <a:rPr lang="en-US" dirty="0"/>
              <a:t> </a:t>
            </a:r>
            <a:endParaRPr lang="en-US" sz="2800" dirty="0"/>
          </a:p>
          <a:p>
            <a:r>
              <a:rPr lang="en-US" sz="2800" dirty="0"/>
              <a:t>YouTube: </a:t>
            </a:r>
            <a:r>
              <a:rPr lang="en-US" sz="2800" dirty="0">
                <a:hlinkClick r:id="rId4"/>
              </a:rPr>
              <a:t>https://www.youtube.com/@DougFinke</a:t>
            </a:r>
            <a:r>
              <a:rPr lang="en-US" sz="2800" dirty="0"/>
              <a:t> </a:t>
            </a:r>
          </a:p>
          <a:p>
            <a:r>
              <a:rPr lang="en-US" sz="2800" dirty="0"/>
              <a:t>Blog: </a:t>
            </a:r>
            <a:r>
              <a:rPr lang="en-US" sz="2800" dirty="0">
                <a:hlinkClick r:id="rId5"/>
              </a:rPr>
              <a:t>https://dfinke.github.io/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9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487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Graphik Meetup</vt:lpstr>
      <vt:lpstr>Office Theme</vt:lpstr>
      <vt:lpstr>PowerShell Scripting Transformed The Impact of ChatGPT &amp; AI</vt:lpstr>
      <vt:lpstr>Catch up with me</vt:lpstr>
      <vt:lpstr>Embrace the Power</vt:lpstr>
      <vt:lpstr>Imagine a highly capable assistant or smart intern</vt:lpstr>
      <vt:lpstr>PowerPoint Presentation</vt:lpstr>
      <vt:lpstr>Play along</vt:lpstr>
      <vt:lpstr>To Sum it up</vt:lpstr>
      <vt:lpstr>Topics for the AIware conference</vt:lpstr>
      <vt:lpstr>Catch up with Doug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Scripting Transformed The Impact of ChatGPT &amp; AI</dc:title>
  <dc:creator>Doug Finke</dc:creator>
  <cp:lastModifiedBy>Doug Finke</cp:lastModifiedBy>
  <cp:revision>42</cp:revision>
  <dcterms:created xsi:type="dcterms:W3CDTF">2023-07-09T10:01:46Z</dcterms:created>
  <dcterms:modified xsi:type="dcterms:W3CDTF">2024-04-11T16:53:03Z</dcterms:modified>
</cp:coreProperties>
</file>