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1" r:id="rId3"/>
    <p:sldId id="258" r:id="rId4"/>
    <p:sldId id="259" r:id="rId5"/>
    <p:sldId id="257" r:id="rId6"/>
    <p:sldId id="262" r:id="rId7"/>
    <p:sldId id="264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5A9A-5C29-4602-9494-AC725F270F35}" type="datetimeFigureOut">
              <a:rPr lang="de-AT" smtClean="0"/>
              <a:t>14.06.2021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A1A12F9-24C5-4B42-BCF5-341447772C59}" type="slidenum">
              <a:rPr lang="de-AT" smtClean="0"/>
              <a:t>‹Nr.›</a:t>
            </a:fld>
            <a:endParaRPr lang="de-A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643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5A9A-5C29-4602-9494-AC725F270F35}" type="datetimeFigureOut">
              <a:rPr lang="de-AT" smtClean="0"/>
              <a:t>14.06.2021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A12F9-24C5-4B42-BCF5-341447772C59}" type="slidenum">
              <a:rPr lang="de-AT" smtClean="0"/>
              <a:t>‹Nr.›</a:t>
            </a:fld>
            <a:endParaRPr lang="de-AT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35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5A9A-5C29-4602-9494-AC725F270F35}" type="datetimeFigureOut">
              <a:rPr lang="de-AT" smtClean="0"/>
              <a:t>14.06.2021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A12F9-24C5-4B42-BCF5-341447772C59}" type="slidenum">
              <a:rPr lang="de-AT" smtClean="0"/>
              <a:t>‹Nr.›</a:t>
            </a:fld>
            <a:endParaRPr lang="de-AT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737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5A9A-5C29-4602-9494-AC725F270F35}" type="datetimeFigureOut">
              <a:rPr lang="de-AT" smtClean="0"/>
              <a:t>14.06.2021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A12F9-24C5-4B42-BCF5-341447772C59}" type="slidenum">
              <a:rPr lang="de-AT" smtClean="0"/>
              <a:t>‹Nr.›</a:t>
            </a:fld>
            <a:endParaRPr lang="de-AT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815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5A9A-5C29-4602-9494-AC725F270F35}" type="datetimeFigureOut">
              <a:rPr lang="de-AT" smtClean="0"/>
              <a:t>14.06.2021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A12F9-24C5-4B42-BCF5-341447772C59}" type="slidenum">
              <a:rPr lang="de-AT" smtClean="0"/>
              <a:t>‹Nr.›</a:t>
            </a:fld>
            <a:endParaRPr lang="de-A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18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5A9A-5C29-4602-9494-AC725F270F35}" type="datetimeFigureOut">
              <a:rPr lang="de-AT" smtClean="0"/>
              <a:t>14.06.2021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A12F9-24C5-4B42-BCF5-341447772C59}" type="slidenum">
              <a:rPr lang="de-AT" smtClean="0"/>
              <a:t>‹Nr.›</a:t>
            </a:fld>
            <a:endParaRPr lang="de-AT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24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5A9A-5C29-4602-9494-AC725F270F35}" type="datetimeFigureOut">
              <a:rPr lang="de-AT" smtClean="0"/>
              <a:t>14.06.2021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A12F9-24C5-4B42-BCF5-341447772C59}" type="slidenum">
              <a:rPr lang="de-AT" smtClean="0"/>
              <a:t>‹Nr.›</a:t>
            </a:fld>
            <a:endParaRPr lang="de-AT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09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5A9A-5C29-4602-9494-AC725F270F35}" type="datetimeFigureOut">
              <a:rPr lang="de-AT" smtClean="0"/>
              <a:t>14.06.2021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A12F9-24C5-4B42-BCF5-341447772C59}" type="slidenum">
              <a:rPr lang="de-AT" smtClean="0"/>
              <a:t>‹Nr.›</a:t>
            </a:fld>
            <a:endParaRPr lang="de-AT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903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5A9A-5C29-4602-9494-AC725F270F35}" type="datetimeFigureOut">
              <a:rPr lang="de-AT" smtClean="0"/>
              <a:t>14.06.2021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A12F9-24C5-4B42-BCF5-341447772C5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5483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5A9A-5C29-4602-9494-AC725F270F35}" type="datetimeFigureOut">
              <a:rPr lang="de-AT" smtClean="0"/>
              <a:t>14.06.2021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A12F9-24C5-4B42-BCF5-341447772C59}" type="slidenum">
              <a:rPr lang="de-AT" smtClean="0"/>
              <a:t>‹Nr.›</a:t>
            </a:fld>
            <a:endParaRPr lang="de-AT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99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D585A9A-5C29-4602-9494-AC725F270F35}" type="datetimeFigureOut">
              <a:rPr lang="de-AT" smtClean="0"/>
              <a:t>14.06.2021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A12F9-24C5-4B42-BCF5-341447772C59}" type="slidenum">
              <a:rPr lang="de-AT" smtClean="0"/>
              <a:t>‹Nr.›</a:t>
            </a:fld>
            <a:endParaRPr lang="de-AT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509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85A9A-5C29-4602-9494-AC725F270F35}" type="datetimeFigureOut">
              <a:rPr lang="de-AT" smtClean="0"/>
              <a:t>14.06.2021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A1A12F9-24C5-4B42-BCF5-341447772C59}" type="slidenum">
              <a:rPr lang="de-AT" smtClean="0"/>
              <a:t>‹Nr.›</a:t>
            </a:fld>
            <a:endParaRPr lang="de-AT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870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15B1F6-2A3F-4271-A593-323F09FB5A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WebShop</a:t>
            </a:r>
            <a:r>
              <a:rPr lang="de-AT" dirty="0"/>
              <a:t> mit Angular Framework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B13CCFF-DB8C-467E-8D54-766DBC52C7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Fischer Daniel, </a:t>
            </a:r>
            <a:r>
              <a:rPr lang="de-AT" dirty="0" err="1"/>
              <a:t>Froehler</a:t>
            </a:r>
            <a:r>
              <a:rPr lang="de-AT" dirty="0"/>
              <a:t> Pepe, Hansbauer Tobias</a:t>
            </a:r>
          </a:p>
        </p:txBody>
      </p:sp>
    </p:spTree>
    <p:extLst>
      <p:ext uri="{BB962C8B-B14F-4D97-AF65-F5344CB8AC3E}">
        <p14:creationId xmlns:p14="http://schemas.microsoft.com/office/powerpoint/2010/main" val="3676093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860950-3F9B-4145-9453-87540DE6A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 erstellen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7EEA1F-F769-4D51-B237-A73DFAF8C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de-A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Node.js im Internet herunterladen und installieren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de-A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TypeScript</a:t>
            </a:r>
            <a:r>
              <a:rPr lang="de-A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installieren (</a:t>
            </a:r>
            <a:r>
              <a:rPr lang="de-AT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de-AT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install</a:t>
            </a:r>
            <a:r>
              <a:rPr lang="de-AT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–g </a:t>
            </a:r>
            <a:r>
              <a:rPr lang="de-AT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typescript</a:t>
            </a:r>
            <a:r>
              <a:rPr lang="de-AT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de-A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Angular CLI installieren (</a:t>
            </a:r>
            <a:r>
              <a:rPr lang="de-AT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de-AT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install</a:t>
            </a:r>
            <a:r>
              <a:rPr lang="de-AT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–g @angular/cli)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de-A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Angular Projekt erstellen (</a:t>
            </a:r>
            <a:r>
              <a:rPr lang="de-AT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de-AT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</a:t>
            </a:r>
            <a:r>
              <a:rPr lang="de-AT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Projekt-Name)</a:t>
            </a:r>
            <a:endParaRPr lang="de-AT" i="1" dirty="0"/>
          </a:p>
        </p:txBody>
      </p:sp>
    </p:spTree>
    <p:extLst>
      <p:ext uri="{BB962C8B-B14F-4D97-AF65-F5344CB8AC3E}">
        <p14:creationId xmlns:p14="http://schemas.microsoft.com/office/powerpoint/2010/main" val="2933196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C2A75A-71F5-4BD6-8CDF-30D66A2E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Benutzer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15320B3-6FB8-4B91-8ABD-E482A092F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59" y="1995669"/>
            <a:ext cx="11395681" cy="2633481"/>
          </a:xfrm>
        </p:spPr>
      </p:pic>
    </p:spTree>
    <p:extLst>
      <p:ext uri="{BB962C8B-B14F-4D97-AF65-F5344CB8AC3E}">
        <p14:creationId xmlns:p14="http://schemas.microsoft.com/office/powerpoint/2010/main" val="3946884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96BAA5-7671-41A0-BCC6-72B7FB69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Produkte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049F057-6973-489E-A025-8FE032B58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68" y="2209432"/>
            <a:ext cx="11316263" cy="2934068"/>
          </a:xfrm>
        </p:spPr>
      </p:pic>
    </p:spTree>
    <p:extLst>
      <p:ext uri="{BB962C8B-B14F-4D97-AF65-F5344CB8AC3E}">
        <p14:creationId xmlns:p14="http://schemas.microsoft.com/office/powerpoint/2010/main" val="377978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57912-EF73-4B41-8C41-D8177AB4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Add-Dialog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0FAAA50-A627-42D7-8AFC-BD3A299B1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415" y="2016125"/>
            <a:ext cx="2597495" cy="3449638"/>
          </a:xfrm>
        </p:spPr>
      </p:pic>
    </p:spTree>
    <p:extLst>
      <p:ext uri="{BB962C8B-B14F-4D97-AF65-F5344CB8AC3E}">
        <p14:creationId xmlns:p14="http://schemas.microsoft.com/office/powerpoint/2010/main" val="2738396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21B78E-D37C-4E06-8268-D17AAEC87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0BD334-792A-49B8-B1B7-5050C0BB0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Daten zwischen Components übergeben</a:t>
            </a:r>
          </a:p>
          <a:p>
            <a:r>
              <a:rPr lang="de-AT" dirty="0"/>
              <a:t>Großer Zeitverbrauch beim lernen des neuen Frameworks</a:t>
            </a:r>
          </a:p>
        </p:txBody>
      </p:sp>
    </p:spTree>
    <p:extLst>
      <p:ext uri="{BB962C8B-B14F-4D97-AF65-F5344CB8AC3E}">
        <p14:creationId xmlns:p14="http://schemas.microsoft.com/office/powerpoint/2010/main" val="2223448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E92FAC-DF63-4A2F-B1E5-D03DBCDFC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Empfehlung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ACA7DA-5D6B-4B95-A15E-FB00849E3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Sehr viel Zeit zum Lernen</a:t>
            </a:r>
          </a:p>
          <a:p>
            <a:r>
              <a:rPr lang="de-AT" dirty="0"/>
              <a:t>Konsolenbefehle lernen</a:t>
            </a:r>
          </a:p>
          <a:p>
            <a:r>
              <a:rPr lang="de-AT" dirty="0"/>
              <a:t>Struktur von Angular verstehen</a:t>
            </a:r>
          </a:p>
        </p:txBody>
      </p:sp>
    </p:spTree>
    <p:extLst>
      <p:ext uri="{BB962C8B-B14F-4D97-AF65-F5344CB8AC3E}">
        <p14:creationId xmlns:p14="http://schemas.microsoft.com/office/powerpoint/2010/main" val="4263358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8EE5C14-8717-4FB4-A1CC-549F18D1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LiveDemo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94484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463B1A3-414A-40D5-A07A-5A352A35F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Danke für eure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2240547914"/>
      </p:ext>
    </p:extLst>
  </p:cSld>
  <p:clrMapOvr>
    <a:masterClrMapping/>
  </p:clrMapOvr>
</p:sld>
</file>

<file path=ppt/theme/theme1.xml><?xml version="1.0" encoding="utf-8"?>
<a:theme xmlns:a="http://schemas.openxmlformats.org/drawingml/2006/main" name="Katalog">
  <a:themeElements>
    <a:clrScheme name="Katalog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Katalog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talog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85</Words>
  <Application>Microsoft Office PowerPoint</Application>
  <PresentationFormat>Breitbild</PresentationFormat>
  <Paragraphs>19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Katalog</vt:lpstr>
      <vt:lpstr>WebShop mit Angular Framework</vt:lpstr>
      <vt:lpstr>Projekt erstellen</vt:lpstr>
      <vt:lpstr>Benutzer</vt:lpstr>
      <vt:lpstr>Produkte</vt:lpstr>
      <vt:lpstr>Add-Dialog</vt:lpstr>
      <vt:lpstr>Probleme</vt:lpstr>
      <vt:lpstr>Empfehlung</vt:lpstr>
      <vt:lpstr>LiveDemo</vt:lpstr>
      <vt:lpstr>Danke für eure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Tobias Hansbauer</dc:creator>
  <cp:lastModifiedBy>Tobias Hansbauer</cp:lastModifiedBy>
  <cp:revision>9</cp:revision>
  <dcterms:created xsi:type="dcterms:W3CDTF">2021-06-14T06:45:34Z</dcterms:created>
  <dcterms:modified xsi:type="dcterms:W3CDTF">2021-06-14T11:47:33Z</dcterms:modified>
</cp:coreProperties>
</file>