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8" r:id="rId4"/>
    <p:sldId id="259" r:id="rId5"/>
    <p:sldId id="257" r:id="rId6"/>
    <p:sldId id="262" r:id="rId7"/>
    <p:sldId id="264" r:id="rId8"/>
    <p:sldId id="266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pe Fröhler" userId="1c122bf20dade10b" providerId="LiveId" clId="{DF5BF80B-A53E-4367-BF49-178D404391B8}"/>
    <pc:docChg chg="undo custSel addSld modSld sldOrd">
      <pc:chgData name="Pepe Fröhler" userId="1c122bf20dade10b" providerId="LiveId" clId="{DF5BF80B-A53E-4367-BF49-178D404391B8}" dt="2021-06-14T13:41:49.913" v="328" actId="20577"/>
      <pc:docMkLst>
        <pc:docMk/>
      </pc:docMkLst>
      <pc:sldChg chg="modSp mod">
        <pc:chgData name="Pepe Fröhler" userId="1c122bf20dade10b" providerId="LiveId" clId="{DF5BF80B-A53E-4367-BF49-178D404391B8}" dt="2021-06-14T12:23:50.388" v="160" actId="108"/>
        <pc:sldMkLst>
          <pc:docMk/>
          <pc:sldMk cId="2933196649" sldId="261"/>
        </pc:sldMkLst>
        <pc:spChg chg="mod">
          <ac:chgData name="Pepe Fröhler" userId="1c122bf20dade10b" providerId="LiveId" clId="{DF5BF80B-A53E-4367-BF49-178D404391B8}" dt="2021-06-14T12:23:50.388" v="160" actId="108"/>
          <ac:spMkLst>
            <pc:docMk/>
            <pc:sldMk cId="2933196649" sldId="261"/>
            <ac:spMk id="3" creationId="{187EEA1F-F769-4D51-B237-A73DFAF8C7D7}"/>
          </ac:spMkLst>
        </pc:spChg>
      </pc:sldChg>
      <pc:sldChg chg="modSp mod">
        <pc:chgData name="Pepe Fröhler" userId="1c122bf20dade10b" providerId="LiveId" clId="{DF5BF80B-A53E-4367-BF49-178D404391B8}" dt="2021-06-14T13:41:49.913" v="328" actId="20577"/>
        <pc:sldMkLst>
          <pc:docMk/>
          <pc:sldMk cId="2223448672" sldId="262"/>
        </pc:sldMkLst>
        <pc:spChg chg="mod">
          <ac:chgData name="Pepe Fröhler" userId="1c122bf20dade10b" providerId="LiveId" clId="{DF5BF80B-A53E-4367-BF49-178D404391B8}" dt="2021-06-14T13:41:49.913" v="328" actId="20577"/>
          <ac:spMkLst>
            <pc:docMk/>
            <pc:sldMk cId="2223448672" sldId="262"/>
            <ac:spMk id="3" creationId="{F00BD334-792A-49B8-B1B7-5050C0BB0FEA}"/>
          </ac:spMkLst>
        </pc:spChg>
      </pc:sldChg>
      <pc:sldChg chg="modSp mod">
        <pc:chgData name="Pepe Fröhler" userId="1c122bf20dade10b" providerId="LiveId" clId="{DF5BF80B-A53E-4367-BF49-178D404391B8}" dt="2021-06-14T11:56:22.837" v="102" actId="20577"/>
        <pc:sldMkLst>
          <pc:docMk/>
          <pc:sldMk cId="4263358114" sldId="264"/>
        </pc:sldMkLst>
        <pc:spChg chg="mod">
          <ac:chgData name="Pepe Fröhler" userId="1c122bf20dade10b" providerId="LiveId" clId="{DF5BF80B-A53E-4367-BF49-178D404391B8}" dt="2021-06-14T11:56:22.837" v="102" actId="20577"/>
          <ac:spMkLst>
            <pc:docMk/>
            <pc:sldMk cId="4263358114" sldId="264"/>
            <ac:spMk id="3" creationId="{C1ACA7DA-5D6B-4B95-A15E-FB00849E3A9A}"/>
          </ac:spMkLst>
        </pc:spChg>
      </pc:sldChg>
      <pc:sldChg chg="addSp delSp modSp new mod ord modClrScheme chgLayout">
        <pc:chgData name="Pepe Fröhler" userId="1c122bf20dade10b" providerId="LiveId" clId="{DF5BF80B-A53E-4367-BF49-178D404391B8}" dt="2021-06-14T12:34:28.334" v="317" actId="313"/>
        <pc:sldMkLst>
          <pc:docMk/>
          <pc:sldMk cId="2188798563" sldId="266"/>
        </pc:sldMkLst>
        <pc:spChg chg="del mod ord">
          <ac:chgData name="Pepe Fröhler" userId="1c122bf20dade10b" providerId="LiveId" clId="{DF5BF80B-A53E-4367-BF49-178D404391B8}" dt="2021-06-14T12:31:47.850" v="162" actId="700"/>
          <ac:spMkLst>
            <pc:docMk/>
            <pc:sldMk cId="2188798563" sldId="266"/>
            <ac:spMk id="2" creationId="{850CE438-9F7D-48D3-9482-DA4EFFB84B1F}"/>
          </ac:spMkLst>
        </pc:spChg>
        <pc:spChg chg="del mod ord">
          <ac:chgData name="Pepe Fröhler" userId="1c122bf20dade10b" providerId="LiveId" clId="{DF5BF80B-A53E-4367-BF49-178D404391B8}" dt="2021-06-14T12:31:47.850" v="162" actId="700"/>
          <ac:spMkLst>
            <pc:docMk/>
            <pc:sldMk cId="2188798563" sldId="266"/>
            <ac:spMk id="3" creationId="{31AFBEEA-78D5-4502-BDF2-BB72528FD51A}"/>
          </ac:spMkLst>
        </pc:spChg>
        <pc:spChg chg="add del mod ord">
          <ac:chgData name="Pepe Fröhler" userId="1c122bf20dade10b" providerId="LiveId" clId="{DF5BF80B-A53E-4367-BF49-178D404391B8}" dt="2021-06-14T12:31:53.445" v="163" actId="700"/>
          <ac:spMkLst>
            <pc:docMk/>
            <pc:sldMk cId="2188798563" sldId="266"/>
            <ac:spMk id="4" creationId="{4702E932-B7DE-4423-BA36-73F034C44738}"/>
          </ac:spMkLst>
        </pc:spChg>
        <pc:spChg chg="add del mod ord">
          <ac:chgData name="Pepe Fröhler" userId="1c122bf20dade10b" providerId="LiveId" clId="{DF5BF80B-A53E-4367-BF49-178D404391B8}" dt="2021-06-14T12:31:53.445" v="163" actId="700"/>
          <ac:spMkLst>
            <pc:docMk/>
            <pc:sldMk cId="2188798563" sldId="266"/>
            <ac:spMk id="5" creationId="{CD4EB265-C5A7-4A31-AB08-7A4982193F4C}"/>
          </ac:spMkLst>
        </pc:spChg>
        <pc:spChg chg="add del mod ord">
          <ac:chgData name="Pepe Fröhler" userId="1c122bf20dade10b" providerId="LiveId" clId="{DF5BF80B-A53E-4367-BF49-178D404391B8}" dt="2021-06-14T12:31:53.445" v="163" actId="700"/>
          <ac:spMkLst>
            <pc:docMk/>
            <pc:sldMk cId="2188798563" sldId="266"/>
            <ac:spMk id="6" creationId="{59AD0BA0-CFD4-48DD-88DD-4683E7090BCF}"/>
          </ac:spMkLst>
        </pc:spChg>
        <pc:spChg chg="add del mod ord">
          <ac:chgData name="Pepe Fröhler" userId="1c122bf20dade10b" providerId="LiveId" clId="{DF5BF80B-A53E-4367-BF49-178D404391B8}" dt="2021-06-14T12:33:30.161" v="309" actId="478"/>
          <ac:spMkLst>
            <pc:docMk/>
            <pc:sldMk cId="2188798563" sldId="266"/>
            <ac:spMk id="7" creationId="{AD9C59B2-89BA-45E6-92F6-58EC950CAB34}"/>
          </ac:spMkLst>
        </pc:spChg>
        <pc:spChg chg="add mod ord">
          <ac:chgData name="Pepe Fröhler" userId="1c122bf20dade10b" providerId="LiveId" clId="{DF5BF80B-A53E-4367-BF49-178D404391B8}" dt="2021-06-14T12:34:28.334" v="317" actId="313"/>
          <ac:spMkLst>
            <pc:docMk/>
            <pc:sldMk cId="2188798563" sldId="266"/>
            <ac:spMk id="8" creationId="{A8F1C3A4-A1F1-4C1F-BC30-A5F781D31BAD}"/>
          </ac:spMkLst>
        </pc:spChg>
        <pc:spChg chg="add mod ord">
          <ac:chgData name="Pepe Fröhler" userId="1c122bf20dade10b" providerId="LiveId" clId="{DF5BF80B-A53E-4367-BF49-178D404391B8}" dt="2021-06-14T12:33:17.665" v="308" actId="313"/>
          <ac:spMkLst>
            <pc:docMk/>
            <pc:sldMk cId="2188798563" sldId="266"/>
            <ac:spMk id="9" creationId="{F7310043-C812-433B-A9A0-1041C3605129}"/>
          </ac:spMkLst>
        </pc:spChg>
        <pc:spChg chg="add mod ord">
          <ac:chgData name="Pepe Fröhler" userId="1c122bf20dade10b" providerId="LiveId" clId="{DF5BF80B-A53E-4367-BF49-178D404391B8}" dt="2021-06-14T12:32:40.897" v="265" actId="20577"/>
          <ac:spMkLst>
            <pc:docMk/>
            <pc:sldMk cId="2188798563" sldId="266"/>
            <ac:spMk id="10" creationId="{E427A890-5EC3-4A22-81F2-57769D8B0EDE}"/>
          </ac:spMkLst>
        </pc:spChg>
        <pc:spChg chg="add mod ord">
          <ac:chgData name="Pepe Fröhler" userId="1c122bf20dade10b" providerId="LiveId" clId="{DF5BF80B-A53E-4367-BF49-178D404391B8}" dt="2021-06-14T12:33:05.590" v="307" actId="20577"/>
          <ac:spMkLst>
            <pc:docMk/>
            <pc:sldMk cId="2188798563" sldId="266"/>
            <ac:spMk id="11" creationId="{AA60E5BA-873D-4041-B2FA-23A491673A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4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3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8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548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9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5A9A-5C29-4602-9494-AC725F270F35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1A12F9-24C5-4B42-BCF5-341447772C5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7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5B1F6-2A3F-4271-A593-323F09FB5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WebShop</a:t>
            </a:r>
            <a:r>
              <a:rPr lang="de-AT" dirty="0"/>
              <a:t> mit Angular Framework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13CCFF-DB8C-467E-8D54-766DBC52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Fischer Daniel, </a:t>
            </a:r>
            <a:r>
              <a:rPr lang="de-AT" dirty="0" err="1"/>
              <a:t>Froehler</a:t>
            </a:r>
            <a:r>
              <a:rPr lang="de-AT" dirty="0"/>
              <a:t> Pepe, Hansbauer Tobias</a:t>
            </a:r>
          </a:p>
        </p:txBody>
      </p:sp>
    </p:spTree>
    <p:extLst>
      <p:ext uri="{BB962C8B-B14F-4D97-AF65-F5344CB8AC3E}">
        <p14:creationId xmlns:p14="http://schemas.microsoft.com/office/powerpoint/2010/main" val="367609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463B1A3-414A-40D5-A07A-5A352A35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2405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60950-3F9B-4145-9453-87540DE6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EEA1F-F769-4D51-B237-A73DFAF8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im Internet herunterladen und installieren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installieren (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–g 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CLI installieren (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–g @angular/cli)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Projekt erstellen (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Projekt-Name)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Angular Projekt starten </a:t>
            </a:r>
            <a:r>
              <a:rPr lang="de-AT" sz="18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A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r>
              <a:rPr lang="de-A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serve</a:t>
            </a:r>
            <a:r>
              <a:rPr lang="de-AT" sz="1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AT" i="1" dirty="0"/>
          </a:p>
        </p:txBody>
      </p:sp>
    </p:spTree>
    <p:extLst>
      <p:ext uri="{BB962C8B-B14F-4D97-AF65-F5344CB8AC3E}">
        <p14:creationId xmlns:p14="http://schemas.microsoft.com/office/powerpoint/2010/main" val="293319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2A75A-71F5-4BD6-8CDF-30D66A2E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Benutzer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5320B3-6FB8-4B91-8ABD-E482A092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9" y="1995669"/>
            <a:ext cx="11395681" cy="2633481"/>
          </a:xfrm>
        </p:spPr>
      </p:pic>
    </p:spTree>
    <p:extLst>
      <p:ext uri="{BB962C8B-B14F-4D97-AF65-F5344CB8AC3E}">
        <p14:creationId xmlns:p14="http://schemas.microsoft.com/office/powerpoint/2010/main" val="39468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6BAA5-7671-41A0-BCC6-72B7FB69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Produkte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49F057-6973-489E-A025-8FE032B58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8" y="2209432"/>
            <a:ext cx="11316263" cy="2934068"/>
          </a:xfrm>
        </p:spPr>
      </p:pic>
    </p:spTree>
    <p:extLst>
      <p:ext uri="{BB962C8B-B14F-4D97-AF65-F5344CB8AC3E}">
        <p14:creationId xmlns:p14="http://schemas.microsoft.com/office/powerpoint/2010/main" val="377978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57912-EF73-4B41-8C41-D8177AB4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Add-Dialog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FAAA50-A627-42D7-8AFC-BD3A299B1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15" y="2016125"/>
            <a:ext cx="2597495" cy="3449638"/>
          </a:xfrm>
        </p:spPr>
      </p:pic>
    </p:spTree>
    <p:extLst>
      <p:ext uri="{BB962C8B-B14F-4D97-AF65-F5344CB8AC3E}">
        <p14:creationId xmlns:p14="http://schemas.microsoft.com/office/powerpoint/2010/main" val="273839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1B78E-D37C-4E06-8268-D17AAEC8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BD334-792A-49B8-B1B7-5050C0BB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 zwischen </a:t>
            </a:r>
            <a:r>
              <a:rPr lang="de-AT"/>
              <a:t>Components übertragen</a:t>
            </a:r>
            <a:endParaRPr lang="de-AT" dirty="0"/>
          </a:p>
          <a:p>
            <a:r>
              <a:rPr lang="de-AT" dirty="0"/>
              <a:t>Großer Zeitverbrauch beim lernen des neuen Frameworks</a:t>
            </a:r>
          </a:p>
        </p:txBody>
      </p:sp>
    </p:spTree>
    <p:extLst>
      <p:ext uri="{BB962C8B-B14F-4D97-AF65-F5344CB8AC3E}">
        <p14:creationId xmlns:p14="http://schemas.microsoft.com/office/powerpoint/2010/main" val="222344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92FAC-DF63-4A2F-B1E5-D03DBCDF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Empfehlung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CA7DA-5D6B-4B95-A15E-FB00849E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Sehr viel Zeit zum Lernen</a:t>
            </a:r>
          </a:p>
          <a:p>
            <a:r>
              <a:rPr lang="de-AT" dirty="0"/>
              <a:t>Konsolenbefehle lernen</a:t>
            </a:r>
          </a:p>
          <a:p>
            <a:r>
              <a:rPr lang="de-AT" dirty="0"/>
              <a:t>Struktur von Angular verstehen</a:t>
            </a:r>
          </a:p>
        </p:txBody>
      </p:sp>
    </p:spTree>
    <p:extLst>
      <p:ext uri="{BB962C8B-B14F-4D97-AF65-F5344CB8AC3E}">
        <p14:creationId xmlns:p14="http://schemas.microsoft.com/office/powerpoint/2010/main" val="426335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8F1C3A4-A1F1-4C1F-BC30-A5F781D3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Berühmte Applikationen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7310043-C812-433B-A9A0-1041C36051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Gmail</a:t>
            </a:r>
          </a:p>
          <a:p>
            <a:r>
              <a:rPr lang="de-AT" dirty="0"/>
              <a:t>PayPal</a:t>
            </a:r>
          </a:p>
          <a:p>
            <a:r>
              <a:rPr lang="de-AT" dirty="0"/>
              <a:t>Microsoft Office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427A890-5EC3-4A22-81F2-57769D8B0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IDEs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A60E5BA-873D-4041-B2FA-23A491673A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Angular DIE</a:t>
            </a:r>
          </a:p>
          <a:p>
            <a:r>
              <a:rPr lang="de-AT" dirty="0" err="1"/>
              <a:t>Webstrom</a:t>
            </a:r>
            <a:endParaRPr lang="de-AT" dirty="0"/>
          </a:p>
          <a:p>
            <a:r>
              <a:rPr lang="de-AT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18879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8EE5C14-8717-4FB4-A1CC-549F18D1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LiveDemo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4484746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105</Words>
  <Application>Microsoft Office PowerPoint</Application>
  <PresentationFormat>Breitbild</PresentationFormat>
  <Paragraphs>28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Katalog</vt:lpstr>
      <vt:lpstr>WebShop mit Angular Framework</vt:lpstr>
      <vt:lpstr>Projekt erstellen</vt:lpstr>
      <vt:lpstr>Benutzer</vt:lpstr>
      <vt:lpstr>Produkte</vt:lpstr>
      <vt:lpstr>Add-Dialog</vt:lpstr>
      <vt:lpstr>Probleme</vt:lpstr>
      <vt:lpstr>Empfehlung</vt:lpstr>
      <vt:lpstr>PowerPoint-Präsentation</vt:lpstr>
      <vt:lpstr>LiveDemo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Tobias Hansbauer</dc:creator>
  <cp:lastModifiedBy>Pepe Fröhler</cp:lastModifiedBy>
  <cp:revision>9</cp:revision>
  <dcterms:created xsi:type="dcterms:W3CDTF">2021-06-14T06:45:34Z</dcterms:created>
  <dcterms:modified xsi:type="dcterms:W3CDTF">2021-06-14T13:41:50Z</dcterms:modified>
</cp:coreProperties>
</file>