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4" r:id="rId4"/>
    <p:sldId id="285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529" autoAdjust="0"/>
  </p:normalViewPr>
  <p:slideViewPr>
    <p:cSldViewPr snapToGrid="0" snapToObjects="1">
      <p:cViewPr>
        <p:scale>
          <a:sx n="75" d="100"/>
          <a:sy n="75" d="100"/>
        </p:scale>
        <p:origin x="-516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html/html-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3B867F-EEA2-CF43-82FF-C518D4DE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/>
              <a:t>一些补充</a:t>
            </a:r>
          </a:p>
        </p:txBody>
      </p:sp>
    </p:spTree>
    <p:extLst>
      <p:ext uri="{BB962C8B-B14F-4D97-AF65-F5344CB8AC3E}">
        <p14:creationId xmlns:p14="http://schemas.microsoft.com/office/powerpoint/2010/main" val="34122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一些补充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转义</a:t>
            </a:r>
            <a:endParaRPr lang="en-US" altLang="zh-CN" dirty="0" smtClean="0"/>
          </a:p>
          <a:p>
            <a:r>
              <a:rPr lang="en-US" altLang="zh-CN" dirty="0" smtClean="0"/>
              <a:t>HTML id</a:t>
            </a:r>
            <a:r>
              <a:rPr lang="zh-CN" altLang="en-US" dirty="0" smtClean="0"/>
              <a:t>重复</a:t>
            </a:r>
            <a:endParaRPr lang="en-US" altLang="zh-CN" dirty="0" smtClean="0"/>
          </a:p>
          <a:p>
            <a:r>
              <a:rPr lang="zh-CN" altLang="en-US" dirty="0"/>
              <a:t>页面目录跳转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HTMl</a:t>
            </a:r>
            <a:r>
              <a:rPr lang="zh-CN" altLang="en-US" dirty="0" smtClean="0"/>
              <a:t>转义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假如我想在页面上显示下面这段文字，应该怎么办呢？ </a:t>
            </a:r>
            <a:endParaRPr lang="en-US" altLang="zh-CN" dirty="0" smtClean="0"/>
          </a:p>
          <a:p>
            <a:r>
              <a:rPr lang="en-US" altLang="zh-CN" dirty="0" smtClean="0"/>
              <a:t>&lt;span&gt;</a:t>
            </a:r>
            <a:r>
              <a:rPr lang="zh-CN" altLang="en-US" dirty="0"/>
              <a:t>我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标签包裹的内容</a:t>
            </a:r>
            <a:r>
              <a:rPr lang="en-US" altLang="zh-CN" dirty="0" smtClean="0"/>
              <a:t>&lt;/span&gt;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34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err="1"/>
              <a:t>HTMl</a:t>
            </a:r>
            <a:r>
              <a:rPr lang="zh-CN" altLang="en-US" dirty="0" smtClean="0"/>
              <a:t>转义字符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125433"/>
              </p:ext>
            </p:extLst>
          </p:nvPr>
        </p:nvGraphicFramePr>
        <p:xfrm>
          <a:off x="1141413" y="2249488"/>
          <a:ext cx="660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lt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gt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不换行空格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nbsp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quot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&amp;amp;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75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如果我把页面中两个元素都叫同一个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，那么取值时会选取谁呢</a:t>
            </a:r>
            <a:r>
              <a:rPr lang="zh-CN" altLang="en-US" dirty="0" smtClean="0"/>
              <a:t>？渲染样式的时候呢？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altLang="zh-CN" dirty="0"/>
              <a:t>HTML id</a:t>
            </a:r>
            <a:r>
              <a:rPr lang="zh-CN" altLang="en-US" dirty="0"/>
              <a:t>重复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23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页面目录跳</a:t>
            </a:r>
            <a:r>
              <a:rPr lang="zh-CN" altLang="en-US" dirty="0"/>
              <a:t>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如何跳转至同一页面的不同目录？ 不同页面呢？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16 17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17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参考学习网站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菜鸟教程：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www.runoob.com/html/html-tutorial.html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425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5630</TotalTime>
  <Words>142</Words>
  <Application>Microsoft Office PowerPoint</Application>
  <PresentationFormat>自定义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电路</vt:lpstr>
      <vt:lpstr>HTML一些补充</vt:lpstr>
      <vt:lpstr>HTML一些补充</vt:lpstr>
      <vt:lpstr>HTMl转义</vt:lpstr>
      <vt:lpstr>常用的HTMl转义字符</vt:lpstr>
      <vt:lpstr>HTML id重复</vt:lpstr>
      <vt:lpstr>页面目录跳转</vt:lpstr>
      <vt:lpstr>参考学习网站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HTML零基础入门</dc:title>
  <dc:creator>Microsoft Office User</dc:creator>
  <cp:lastModifiedBy>Sky123.Org</cp:lastModifiedBy>
  <cp:revision>64</cp:revision>
  <dcterms:created xsi:type="dcterms:W3CDTF">2020-06-25T13:45:43Z</dcterms:created>
  <dcterms:modified xsi:type="dcterms:W3CDTF">2020-07-01T03:08:52Z</dcterms:modified>
</cp:coreProperties>
</file>