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86" r:id="rId4"/>
    <p:sldId id="284" r:id="rId5"/>
    <p:sldId id="285" r:id="rId6"/>
    <p:sldId id="287" r:id="rId7"/>
    <p:sldId id="288" r:id="rId8"/>
    <p:sldId id="290" r:id="rId9"/>
    <p:sldId id="2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529" autoAdjust="0"/>
  </p:normalViewPr>
  <p:slideViewPr>
    <p:cSldViewPr snapToGrid="0" snapToObjects="1">
      <p:cViewPr>
        <p:scale>
          <a:sx n="75" d="100"/>
          <a:sy n="75" d="100"/>
        </p:scale>
        <p:origin x="-50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html/html-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3B867F-EEA2-CF43-82FF-C518D4DE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/>
              <a:t>一些补充</a:t>
            </a:r>
          </a:p>
        </p:txBody>
      </p:sp>
    </p:spTree>
    <p:extLst>
      <p:ext uri="{BB962C8B-B14F-4D97-AF65-F5344CB8AC3E}">
        <p14:creationId xmlns:p14="http://schemas.microsoft.com/office/powerpoint/2010/main" val="34122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blackpink</a:t>
            </a:r>
            <a:r>
              <a:rPr lang="en-US" altLang="zh-CN" dirty="0"/>
              <a:t>,</a:t>
            </a:r>
            <a:r>
              <a:rPr lang="zh-CN" altLang="en-US" dirty="0"/>
              <a:t>撒贝宁</a:t>
            </a:r>
            <a:r>
              <a:rPr lang="en-US" altLang="zh-CN" dirty="0"/>
              <a:t>,</a:t>
            </a:r>
            <a:r>
              <a:rPr lang="zh-CN" altLang="en-US" dirty="0"/>
              <a:t>孔子，毛泽东</a:t>
            </a:r>
            <a:r>
              <a:rPr lang="en-US" altLang="zh-CN" dirty="0"/>
              <a:t>: </a:t>
            </a:r>
            <a:r>
              <a:rPr lang="zh-CN" altLang="en-US" dirty="0"/>
              <a:t>行内元素水平对齐</a:t>
            </a:r>
          </a:p>
          <a:p>
            <a:r>
              <a:rPr lang="zh-CN" altLang="en-US" dirty="0"/>
              <a:t>钟南山</a:t>
            </a:r>
            <a:r>
              <a:rPr lang="en-US" altLang="zh-CN" dirty="0"/>
              <a:t>,</a:t>
            </a:r>
            <a:r>
              <a:rPr lang="zh-CN" altLang="en-US" dirty="0"/>
              <a:t>梅西： </a:t>
            </a:r>
            <a:r>
              <a:rPr lang="en-US" altLang="zh-CN" dirty="0"/>
              <a:t>float</a:t>
            </a:r>
          </a:p>
          <a:p>
            <a:r>
              <a:rPr lang="zh-CN" altLang="en-US" dirty="0"/>
              <a:t>郭艾伦</a:t>
            </a:r>
            <a:r>
              <a:rPr lang="en-US" altLang="zh-CN" dirty="0"/>
              <a:t>: table</a:t>
            </a:r>
          </a:p>
          <a:p>
            <a:r>
              <a:rPr lang="zh-CN" altLang="en-US" dirty="0"/>
              <a:t>金希澈</a:t>
            </a:r>
            <a:r>
              <a:rPr lang="en-US" altLang="zh-CN" dirty="0"/>
              <a:t>,</a:t>
            </a:r>
            <a:r>
              <a:rPr lang="zh-CN" altLang="en-US" dirty="0"/>
              <a:t>钟南山，朱亚文： </a:t>
            </a:r>
            <a:r>
              <a:rPr lang="en-US" altLang="zh-CN" dirty="0"/>
              <a:t>div id</a:t>
            </a:r>
          </a:p>
          <a:p>
            <a:r>
              <a:rPr lang="zh-CN" altLang="en-US" dirty="0"/>
              <a:t>图灵： 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乔丹：</a:t>
            </a:r>
            <a:r>
              <a:rPr lang="en-US" altLang="zh-CN" dirty="0"/>
              <a:t>&lt;aside&gt; html5</a:t>
            </a:r>
            <a:r>
              <a:rPr lang="zh-CN" altLang="en-US" dirty="0"/>
              <a:t>新标签 </a:t>
            </a:r>
            <a:r>
              <a:rPr lang="en-US" altLang="zh-CN" dirty="0"/>
              <a:t>&lt;section&gt;</a:t>
            </a:r>
          </a:p>
          <a:p>
            <a:r>
              <a:rPr lang="zh-CN" altLang="en-US" dirty="0"/>
              <a:t>毛泽东</a:t>
            </a:r>
            <a:r>
              <a:rPr lang="en-US" altLang="zh-CN" dirty="0"/>
              <a:t>,</a:t>
            </a:r>
            <a:r>
              <a:rPr lang="zh-CN" altLang="en-US" dirty="0"/>
              <a:t>鲁迅： </a:t>
            </a:r>
            <a:r>
              <a:rPr lang="en-US" altLang="zh-CN" dirty="0"/>
              <a:t>align</a:t>
            </a:r>
            <a:r>
              <a:rPr lang="zh-CN" altLang="en-US" dirty="0"/>
              <a:t>属性     </a:t>
            </a:r>
            <a:r>
              <a:rPr lang="en-US" altLang="zh-CN" dirty="0"/>
              <a:t>https://www.w3school.com.cn/tags/att_div_align.asp</a:t>
            </a:r>
          </a:p>
          <a:p>
            <a:r>
              <a:rPr lang="zh-CN" altLang="en-US" dirty="0"/>
              <a:t>韦德，罗宾</a:t>
            </a:r>
            <a:r>
              <a:rPr lang="en-US" altLang="zh-CN" dirty="0"/>
              <a:t>·</a:t>
            </a:r>
            <a:r>
              <a:rPr lang="zh-CN" altLang="en-US" dirty="0"/>
              <a:t>威廉姆斯： </a:t>
            </a:r>
            <a:r>
              <a:rPr lang="en-US" altLang="zh-CN" dirty="0"/>
              <a:t>p</a:t>
            </a:r>
            <a:r>
              <a:rPr lang="zh-CN" altLang="en-US" dirty="0"/>
              <a:t>样式</a:t>
            </a:r>
          </a:p>
        </p:txBody>
      </p:sp>
    </p:spTree>
    <p:extLst>
      <p:ext uri="{BB962C8B-B14F-4D97-AF65-F5344CB8AC3E}">
        <p14:creationId xmlns:p14="http://schemas.microsoft.com/office/powerpoint/2010/main" val="357499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一些补充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转义</a:t>
            </a:r>
            <a:endParaRPr lang="en-US" altLang="zh-CN" dirty="0" smtClean="0"/>
          </a:p>
          <a:p>
            <a:r>
              <a:rPr lang="en-US" altLang="zh-CN" dirty="0" smtClean="0"/>
              <a:t>HTML id</a:t>
            </a:r>
            <a:r>
              <a:rPr lang="zh-CN" altLang="en-US" dirty="0" smtClean="0"/>
              <a:t>重复</a:t>
            </a:r>
            <a:endParaRPr lang="en-US" altLang="zh-CN" dirty="0" smtClean="0"/>
          </a:p>
          <a:p>
            <a:r>
              <a:rPr lang="zh-CN" altLang="en-US" dirty="0"/>
              <a:t>页面目录跳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r>
              <a:rPr lang="en-US" altLang="zh-CN" dirty="0" err="1" smtClean="0"/>
              <a:t>Display:inline-block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float:left</a:t>
            </a:r>
            <a:r>
              <a:rPr lang="zh-CN" altLang="en-US" dirty="0" smtClean="0"/>
              <a:t>有啥区别？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HTMl</a:t>
            </a:r>
            <a:r>
              <a:rPr lang="zh-CN" altLang="en-US" dirty="0" smtClean="0"/>
              <a:t>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假如我想在页面上显示下面这段文字，应该怎么办呢？ </a:t>
            </a:r>
            <a:endParaRPr lang="en-US" altLang="zh-CN" dirty="0" smtClean="0"/>
          </a:p>
          <a:p>
            <a:r>
              <a:rPr lang="en-US" altLang="zh-CN" dirty="0" smtClean="0"/>
              <a:t>&lt;span&gt;</a:t>
            </a:r>
            <a:r>
              <a:rPr lang="zh-CN" altLang="en-US" dirty="0"/>
              <a:t>我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标签包裹的内容</a:t>
            </a:r>
            <a:r>
              <a:rPr lang="en-US" altLang="zh-CN" dirty="0" smtClean="0"/>
              <a:t>&lt;/span&gt;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4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err="1"/>
              <a:t>HTMl</a:t>
            </a:r>
            <a:r>
              <a:rPr lang="zh-CN" altLang="en-US" dirty="0" smtClean="0"/>
              <a:t>转义字符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46023"/>
              </p:ext>
            </p:extLst>
          </p:nvPr>
        </p:nvGraphicFramePr>
        <p:xfrm>
          <a:off x="1141413" y="2249488"/>
          <a:ext cx="66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;(little)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;()greater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不换行空格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nbsp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&amp;amp;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如果我把页面中两个元素都叫同一个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，那么取值时会选取谁呢？渲染样式的时候呢？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zh-CN" dirty="0"/>
              <a:t>HTML id</a:t>
            </a:r>
            <a:r>
              <a:rPr lang="zh-CN" altLang="en-US" dirty="0"/>
              <a:t>重复</a:t>
            </a:r>
          </a:p>
        </p:txBody>
      </p:sp>
    </p:spTree>
    <p:extLst>
      <p:ext uri="{BB962C8B-B14F-4D97-AF65-F5344CB8AC3E}">
        <p14:creationId xmlns:p14="http://schemas.microsoft.com/office/powerpoint/2010/main" val="57823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页面目录跳</a:t>
            </a:r>
            <a:r>
              <a:rPr lang="zh-CN" altLang="en-US" dirty="0"/>
              <a:t>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如何跳转至同一页面的不同目录？ 不同页面呢？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16 17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1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Display:inline-block</a:t>
            </a:r>
            <a:r>
              <a:rPr lang="zh-CN" altLang="en-US" dirty="0"/>
              <a:t>和</a:t>
            </a:r>
            <a:r>
              <a:rPr lang="en-US" altLang="zh-CN" dirty="0" err="1"/>
              <a:t>float:left</a:t>
            </a:r>
            <a:r>
              <a:rPr lang="zh-CN" altLang="en-US" dirty="0"/>
              <a:t>有啥区别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inline-block</a:t>
            </a:r>
            <a:r>
              <a:rPr lang="zh-CN" altLang="en-US" dirty="0"/>
              <a:t>是严格按照从左到右来排列的，即当第一行的位置容不下时，盒子会从第二行的最左边开始</a:t>
            </a:r>
            <a:r>
              <a:rPr lang="zh-CN" altLang="en-US" dirty="0" smtClean="0"/>
              <a:t>排列</a:t>
            </a:r>
            <a:endParaRPr lang="en-US" altLang="zh-CN" dirty="0" smtClean="0"/>
          </a:p>
          <a:p>
            <a:r>
              <a:rPr lang="en-US" altLang="zh-CN" dirty="0"/>
              <a:t>float</a:t>
            </a:r>
            <a:r>
              <a:rPr lang="zh-CN" altLang="en-US" dirty="0"/>
              <a:t>顶部对齐，依据上一个盒子的右边界来定位的，</a:t>
            </a:r>
            <a:r>
              <a:rPr lang="zh-CN" altLang="en-US" dirty="0">
                <a:solidFill>
                  <a:srgbClr val="FF0000"/>
                </a:solidFill>
              </a:rPr>
              <a:t>每个盒子都会往前查找</a:t>
            </a:r>
            <a:r>
              <a:rPr lang="zh-CN" altLang="en-US" dirty="0"/>
              <a:t>，直到碰到页面</a:t>
            </a:r>
            <a:r>
              <a:rPr lang="zh-CN" altLang="en-US" dirty="0" smtClean="0"/>
              <a:t>边界</a:t>
            </a:r>
            <a:endParaRPr lang="en-US" altLang="zh-CN" dirty="0" smtClean="0"/>
          </a:p>
          <a:p>
            <a:r>
              <a:rPr lang="en-US" altLang="zh-CN" dirty="0"/>
              <a:t>https://blog.csdn.net/weixin_40204906/article/details/79536902</a:t>
            </a:r>
          </a:p>
          <a:p>
            <a:r>
              <a:rPr lang="en-US" altLang="zh-CN" dirty="0"/>
              <a:t>https://blog.csdn.net/qq1084235321/article/details/88805693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39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参考学习网站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菜鸟教程：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www.runoob.com/html/html-tutorial.html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25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6087</TotalTime>
  <Words>293</Words>
  <Application>Microsoft Office PowerPoint</Application>
  <PresentationFormat>自定义</PresentationFormat>
  <Paragraphs>47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电路</vt:lpstr>
      <vt:lpstr>HTML一些补充</vt:lpstr>
      <vt:lpstr>作业回顾</vt:lpstr>
      <vt:lpstr>HTML一些补充</vt:lpstr>
      <vt:lpstr>HTMl转义</vt:lpstr>
      <vt:lpstr>常用的HTMl转义字符</vt:lpstr>
      <vt:lpstr>HTML id重复</vt:lpstr>
      <vt:lpstr>页面目录跳转</vt:lpstr>
      <vt:lpstr>Display:inline-block和float:left有啥区别？</vt:lpstr>
      <vt:lpstr>参考学习网站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HTML零基础入门</dc:title>
  <dc:creator>Microsoft Office User</dc:creator>
  <cp:lastModifiedBy>Sky123.Org</cp:lastModifiedBy>
  <cp:revision>69</cp:revision>
  <dcterms:created xsi:type="dcterms:W3CDTF">2020-06-25T13:45:43Z</dcterms:created>
  <dcterms:modified xsi:type="dcterms:W3CDTF">2020-07-02T09:16:55Z</dcterms:modified>
</cp:coreProperties>
</file>