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2" r:id="rId4"/>
    <p:sldId id="263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624"/>
  </p:normalViewPr>
  <p:slideViewPr>
    <p:cSldViewPr snapToGrid="0" snapToObjects="1">
      <p:cViewPr varScale="1">
        <p:scale>
          <a:sx n="107" d="100"/>
          <a:sy n="107" d="100"/>
        </p:scale>
        <p:origin x="5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DFE9-36EA-3240-95F6-2E944F8A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81F39-4DBB-DC41-A027-3DABFB8F0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FB3DA-E0D7-064B-95C3-18212370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7985-D427-4D4D-950F-2F77C9A87295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F99F-E733-E848-99E0-5B56C2BD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DD71-0393-E14D-82DE-8ADF3A26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D841-D2B6-F54A-AC5C-B4C8E7B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5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ACD7-BB13-9344-A5D2-C8259ABE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B0FF2-EA6C-4E4C-8067-CB1FFD78D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1993-0D11-A646-9231-86B06EE6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7985-D427-4D4D-950F-2F77C9A87295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0F42-58BC-7D40-B2F3-1BBEA145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C2707-B352-2445-AFD2-5FF1B5AF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D841-D2B6-F54A-AC5C-B4C8E7B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DEBD8-DE09-AF43-B05B-94CDFDD8B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8BE6E-18CE-FF4B-9CA0-CCFF344C7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8C5A9-5B38-AB48-AF00-88BB8D7F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7985-D427-4D4D-950F-2F77C9A87295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92E1B-0DB7-C24C-8EC4-A0C8175A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1500-ABEE-8C49-A441-743A605C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D841-D2B6-F54A-AC5C-B4C8E7B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2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939C-2903-184F-AD33-41182F67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7613-B3F7-954F-BF7D-1A9FB0A2A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48CB-727D-9B4D-97AF-B283473E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7985-D427-4D4D-950F-2F77C9A87295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30A0-7578-7E4C-99BF-8FC337C3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77259-1962-024F-A2EB-141F3588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D841-D2B6-F54A-AC5C-B4C8E7B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9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7302-90D7-9A48-8103-73707D8A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63D5-BE40-3D4B-B89E-8B362FFFA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4EE8-B54C-1442-A7AB-2A8ACB91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7985-D427-4D4D-950F-2F77C9A87295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F795-BD11-2846-BA33-A0B66B17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A713-251E-FC4E-A846-94CF900E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D841-D2B6-F54A-AC5C-B4C8E7B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EED-3AEC-2A42-B5E6-EE44B49F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AF9D-E380-A84A-B4BB-ECB63E627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BA1E3-C29D-E04B-86B8-767E0A7F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CE942-8FBB-8942-BF64-8C3FD848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7985-D427-4D4D-950F-2F77C9A87295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D4530-46A8-5648-A619-0386D303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BF31C-B045-AF47-85D8-0D9F7C14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D841-D2B6-F54A-AC5C-B4C8E7B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E5BD-EAA4-234F-ADFB-DB1E9570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872B-CAB2-264D-844D-BEBF6256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C9549-FE47-484F-B32E-D084FCBD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AC274-B7B2-8C48-A7FF-104BC14BF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F1895-413C-0B42-A677-58AAC98D0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01307-5D2D-0243-AE99-69A5CC73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7985-D427-4D4D-950F-2F77C9A87295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E20E6-E20C-9F4B-9809-ED6A61B8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CC7D1-459B-D04D-A466-26A795A9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D841-D2B6-F54A-AC5C-B4C8E7B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31ED-0ADB-5541-A28A-86DB1802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42BD7-6E3A-BE45-B005-8E0D9043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7985-D427-4D4D-950F-2F77C9A87295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51D7B-FE24-FB4A-A30A-27D82369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EEA18-C6C9-0A49-9165-36C5B05C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D841-D2B6-F54A-AC5C-B4C8E7B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1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FE54B-9263-FD4E-92A7-62F00F10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7985-D427-4D4D-950F-2F77C9A87295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CCBD1-40EF-ED45-88C1-71696C9C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26647-C4AD-FB44-BC57-4E241BDC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D841-D2B6-F54A-AC5C-B4C8E7B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A693-C0F6-5E47-A040-0039919D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0234-ECF2-A841-ABC4-951091B8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CC1EB-8682-3046-B305-142F941F5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9A178-5E91-CF40-9D74-460FDE23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7985-D427-4D4D-950F-2F77C9A87295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600DA-6A05-0543-8069-82DBA3C2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45A56-57A3-634C-869F-9D19AA0C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D841-D2B6-F54A-AC5C-B4C8E7B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EEB1-87FC-7F4D-8CC9-951E3562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8DDF7-5C39-E941-A145-621F1AAAA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F2E54-68DF-2444-B561-19CB477C3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8D2EC-BAD1-144B-9AF1-A0DC0F53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7985-D427-4D4D-950F-2F77C9A87295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09080-0DF5-9C42-B853-E3DE2EE8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841BC-64FC-E24F-ABC3-65597DD2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D841-D2B6-F54A-AC5C-B4C8E7B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4831A-E967-2348-9F7A-6CA5F3FD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177BB-5A6E-CC4E-BDA3-440B8DC29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3518-D062-C947-BAE0-D0A2B5A47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7985-D427-4D4D-950F-2F77C9A87295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0644-7D85-234F-8E7E-3AD4C9E17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8050-75A6-FA4D-B8A2-67A76CD0F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D841-D2B6-F54A-AC5C-B4C8E7B3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png"/><Relationship Id="rId2" Type="http://schemas.openxmlformats.org/officeDocument/2006/relationships/hyperlink" Target="https://github.com/philippinespire/CarpenterLabPythonWorksho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E316874-ADCE-F645-AFBD-E763C7CC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290" y="100867"/>
            <a:ext cx="6143418" cy="2067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AECA07-C650-B546-B850-78A9863A8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741928"/>
            <a:ext cx="12192000" cy="2387600"/>
          </a:xfrm>
        </p:spPr>
        <p:txBody>
          <a:bodyPr>
            <a:noAutofit/>
          </a:bodyPr>
          <a:lstStyle/>
          <a:p>
            <a:r>
              <a:rPr lang="en-US" sz="6600" b="1" dirty="0" err="1"/>
              <a:t>Carpenter_Lab_Python_Worshop</a:t>
            </a:r>
            <a:br>
              <a:rPr lang="en-US" sz="6600" b="1" dirty="0"/>
            </a:br>
            <a:r>
              <a:rPr lang="en-US" sz="6600" b="1" dirty="0"/>
              <a:t>Summer_2020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8A90C-7345-9B4F-8619-5F7771318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061971"/>
            <a:ext cx="1602454" cy="2135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1EE6F7-4AAC-7C41-933B-70D29E4CF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305" y="3563688"/>
            <a:ext cx="4911390" cy="36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BC88E-2641-134B-AB25-1951490A6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280" y="0"/>
            <a:ext cx="6033440" cy="6848771"/>
          </a:xfrm>
        </p:spPr>
      </p:pic>
    </p:spTree>
    <p:extLst>
      <p:ext uri="{BB962C8B-B14F-4D97-AF65-F5344CB8AC3E}">
        <p14:creationId xmlns:p14="http://schemas.microsoft.com/office/powerpoint/2010/main" val="230896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E84B-BCEB-BC4E-AB9E-C1BB3A54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Start up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26A8-8EB6-1D4C-9E40-8D1A6A96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Please download and install the required software.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Everything is on </a:t>
            </a:r>
            <a:r>
              <a:rPr lang="en-US" sz="4400" dirty="0">
                <a:hlinkClick r:id="rId2"/>
              </a:rPr>
              <a:t>GitHub</a:t>
            </a:r>
            <a:r>
              <a:rPr lang="en-US" sz="4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F4A83-D33A-7F44-BE95-D2B44C30F4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5882" y="3045551"/>
            <a:ext cx="2142900" cy="208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5928C7-2ABD-F744-A53F-7B21A0D8C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65" y="5455764"/>
            <a:ext cx="1247652" cy="1037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8CB00-5A29-D84F-9F71-6D99F234E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417" y="5421493"/>
            <a:ext cx="1116760" cy="811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757A0-E7AC-984E-B57E-B68CB3688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008" y="2653143"/>
            <a:ext cx="2475783" cy="2475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8C368-F2F6-8548-AE79-B44F15687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3355" y="2653143"/>
            <a:ext cx="2084422" cy="24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CA07-C650-B546-B850-78A9863A8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741928"/>
            <a:ext cx="12192000" cy="2387600"/>
          </a:xfrm>
        </p:spPr>
        <p:txBody>
          <a:bodyPr>
            <a:noAutofit/>
          </a:bodyPr>
          <a:lstStyle/>
          <a:p>
            <a:r>
              <a:rPr lang="en-US" sz="6600" b="1" dirty="0"/>
              <a:t>Regular expressions</a:t>
            </a:r>
            <a:br>
              <a:rPr lang="en-US" sz="6600" b="1" dirty="0"/>
            </a:br>
            <a:r>
              <a:rPr lang="en-US" sz="6600" b="1" dirty="0"/>
              <a:t>regex</a:t>
            </a:r>
          </a:p>
        </p:txBody>
      </p:sp>
    </p:spTree>
    <p:extLst>
      <p:ext uri="{BB962C8B-B14F-4D97-AF65-F5344CB8AC3E}">
        <p14:creationId xmlns:p14="http://schemas.microsoft.com/office/powerpoint/2010/main" val="292804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439E-2315-A048-B585-D0607479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8600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Text files, why do we love them?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CCE-E1D4-964F-8951-A2EC60AD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58400" cy="4930776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*.txt</a:t>
            </a:r>
          </a:p>
          <a:p>
            <a:r>
              <a:rPr lang="en-US" sz="4400" b="1" dirty="0"/>
              <a:t>no hidden characters (well </a:t>
            </a:r>
            <a:r>
              <a:rPr lang="en-US" sz="4400" b="1" dirty="0" err="1"/>
              <a:t>kinda</a:t>
            </a:r>
            <a:r>
              <a:rPr lang="en-US" sz="4400" b="1" dirty="0"/>
              <a:t>) </a:t>
            </a:r>
            <a:endParaRPr lang="en-US" sz="4400" b="1" dirty="0">
              <a:effectLst/>
            </a:endParaRPr>
          </a:p>
          <a:p>
            <a:r>
              <a:rPr lang="en-US" sz="4400" b="1" dirty="0"/>
              <a:t>no space consuming extra formatting</a:t>
            </a:r>
          </a:p>
          <a:p>
            <a:r>
              <a:rPr lang="en-US" sz="4400" b="1" dirty="0"/>
              <a:t>stable format</a:t>
            </a:r>
          </a:p>
          <a:p>
            <a:r>
              <a:rPr lang="en-US" sz="4400" b="1" dirty="0"/>
              <a:t>easy to read</a:t>
            </a:r>
          </a:p>
          <a:p>
            <a:r>
              <a:rPr lang="en-US" sz="4400" b="1" dirty="0"/>
              <a:t>free to open and save </a:t>
            </a:r>
            <a:endParaRPr lang="en-US" sz="4400" b="1" dirty="0">
              <a:effectLst/>
            </a:endParaRPr>
          </a:p>
          <a:p>
            <a:r>
              <a:rPr lang="en-US" sz="4400" b="1" dirty="0"/>
              <a:t>we can regex them </a:t>
            </a:r>
            <a:endParaRPr lang="en-US" sz="4400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BDEC-6972-C848-B7E4-20FFC41C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Regular Expressions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0BAF-2552-1C49-B615-57BC214D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powerful search and replace toolkit </a:t>
            </a:r>
            <a:endParaRPr lang="en-US" sz="4400" dirty="0">
              <a:effectLst/>
            </a:endParaRPr>
          </a:p>
          <a:p>
            <a:r>
              <a:rPr lang="en-US" sz="4400" dirty="0"/>
              <a:t>power lies in wildcard operators </a:t>
            </a:r>
            <a:endParaRPr lang="en-US" sz="4400" dirty="0">
              <a:effectLst/>
            </a:endParaRPr>
          </a:p>
          <a:p>
            <a:r>
              <a:rPr lang="en-US" sz="4400" dirty="0"/>
              <a:t>\w \d \t \s \n \r . </a:t>
            </a:r>
          </a:p>
          <a:p>
            <a:r>
              <a:rPr lang="en-US" sz="4400" dirty="0">
                <a:effectLst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35255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78E9-93CE-924F-A820-FEB37F36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Extending the language 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7B55-094A-B349-A29F-2162E0AC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Custom character sets [] </a:t>
            </a:r>
          </a:p>
          <a:p>
            <a:r>
              <a:rPr lang="en-US" sz="4400" b="1" dirty="0"/>
              <a:t>Boundaries ^$</a:t>
            </a:r>
          </a:p>
          <a:p>
            <a:r>
              <a:rPr lang="en-US" sz="4400" b="1" dirty="0"/>
              <a:t>+ * ? and {} </a:t>
            </a:r>
            <a:endParaRPr lang="en-US" sz="4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011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C2AB-E2E6-614E-8284-5B644B84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Dan’s words of advice: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0390-3E76-4C44-847D-D0E0E7DE6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/>
          <a:lstStyle/>
          <a:p>
            <a:r>
              <a:rPr lang="en-US" sz="4400" b="1" dirty="0"/>
              <a:t>Start small and think big</a:t>
            </a:r>
          </a:p>
          <a:p>
            <a:r>
              <a:rPr lang="en-US" sz="4400" b="1" dirty="0"/>
              <a:t>a few notes on failure </a:t>
            </a:r>
            <a:endParaRPr lang="en-US" sz="4400" b="1" dirty="0">
              <a:effectLst/>
            </a:endParaRPr>
          </a:p>
          <a:p>
            <a:pPr lvl="1"/>
            <a:r>
              <a:rPr lang="en-US" sz="4400" b="1" dirty="0"/>
              <a:t>plan to fail well</a:t>
            </a:r>
          </a:p>
          <a:p>
            <a:pPr lvl="1"/>
            <a:r>
              <a:rPr lang="en-US" sz="4400" b="1" dirty="0"/>
              <a:t>build in redundancies</a:t>
            </a:r>
          </a:p>
          <a:p>
            <a:pPr lvl="1"/>
            <a:r>
              <a:rPr lang="en-US" sz="4400" b="1" dirty="0"/>
              <a:t>don’t be lazy (i.e. match a whole line specifically) </a:t>
            </a:r>
            <a:endParaRPr lang="en-US" sz="4400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8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3AD-C684-0F4E-978E-D1DE77568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995" y="6858000"/>
            <a:ext cx="9928760" cy="4710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page1image3670432">
            <a:extLst>
              <a:ext uri="{FF2B5EF4-FFF2-40B4-BE49-F238E27FC236}">
                <a16:creationId xmlns:a16="http://schemas.microsoft.com/office/drawing/2014/main" id="{9F6E62AE-1034-9741-92CC-D8309A45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9870" y="0"/>
            <a:ext cx="6752259" cy="683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4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145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Carpenter_Lab_Python_Worshop Summer_2020</vt:lpstr>
      <vt:lpstr>PowerPoint Presentation</vt:lpstr>
      <vt:lpstr>Start up instructions</vt:lpstr>
      <vt:lpstr>Regular expressions regex</vt:lpstr>
      <vt:lpstr>Text files, why do we love them? </vt:lpstr>
      <vt:lpstr>Regular Expressions </vt:lpstr>
      <vt:lpstr>Extending the language  </vt:lpstr>
      <vt:lpstr>Dan’s words of advice: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Carpenter_Lab_Python_Worshop Summer_2020</dc:title>
  <dc:creator>Lopez, Ivan</dc:creator>
  <cp:lastModifiedBy>Lopez, Ivan</cp:lastModifiedBy>
  <cp:revision>8</cp:revision>
  <dcterms:created xsi:type="dcterms:W3CDTF">2020-05-07T21:37:29Z</dcterms:created>
  <dcterms:modified xsi:type="dcterms:W3CDTF">2020-05-09T13:18:50Z</dcterms:modified>
</cp:coreProperties>
</file>